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0510" y="281940"/>
            <a:ext cx="1215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Java Leak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28955" y="947420"/>
            <a:ext cx="192913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OOMMonitor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startLoop()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54960" y="947420"/>
            <a:ext cx="192913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LoopMonitor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startLoop()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80965" y="946785"/>
            <a:ext cx="1308735" cy="560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Handler.</a:t>
            </a:r>
            <a:endParaRPr lang="en-US" altLang="zh-CN"/>
          </a:p>
          <a:p>
            <a:pPr algn="ctr"/>
            <a:r>
              <a:rPr lang="en-US" altLang="zh-CN"/>
              <a:t>post()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86575" y="947420"/>
            <a:ext cx="2345055" cy="560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LoopMonitor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mLoopRunnable.run()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628505" y="948055"/>
            <a:ext cx="1704340" cy="55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OOMMonitor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call()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628505" y="1898015"/>
            <a:ext cx="1704340" cy="55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OOMMonitor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trackOOM()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740525" y="1898015"/>
            <a:ext cx="1704340" cy="55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SystemInfo.</a:t>
            </a:r>
          </a:p>
          <a:p>
            <a:pPr algn="ctr"/>
            <a:r>
              <a:t>refresh()</a:t>
            </a:r>
          </a:p>
        </p:txBody>
      </p:sp>
      <p:sp>
        <p:nvSpPr>
          <p:cNvPr id="12" name="矩形 11"/>
          <p:cNvSpPr/>
          <p:nvPr/>
        </p:nvSpPr>
        <p:spPr>
          <a:xfrm>
            <a:off x="4784090" y="3284220"/>
            <a:ext cx="2223135" cy="55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OOMMonitor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dumpAndAnalysis()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28955" y="1910080"/>
            <a:ext cx="502793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for (oomTracker in mOOMTrackers) </a:t>
            </a:r>
          </a:p>
          <a:p>
            <a:pPr algn="ctr"/>
            <a:r>
              <a:t>{           </a:t>
            </a:r>
            <a:r>
              <a:rPr>
                <a:sym typeface="+mn-ea"/>
              </a:rPr>
              <a:t>oomTracker.track()             </a:t>
            </a:r>
            <a:r>
              <a:t>}</a:t>
            </a:r>
          </a:p>
        </p:txBody>
      </p:sp>
      <p:sp>
        <p:nvSpPr>
          <p:cNvPr id="14" name="矩形 13"/>
          <p:cNvSpPr/>
          <p:nvPr/>
        </p:nvSpPr>
        <p:spPr>
          <a:xfrm>
            <a:off x="528955" y="2871470"/>
            <a:ext cx="3630295" cy="1385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HeapOOMTracker(), </a:t>
            </a:r>
          </a:p>
          <a:p>
            <a:pPr algn="ctr"/>
            <a:r>
              <a:t>ThreadOOMTracker(), </a:t>
            </a:r>
          </a:p>
          <a:p>
            <a:pPr algn="ctr"/>
            <a:r>
              <a:t>FdOOMTracker(),</a:t>
            </a:r>
          </a:p>
          <a:p>
            <a:pPr algn="ctr"/>
            <a:r>
              <a:t>    PhysicalMemoryOOMTracker(), FastHugeMemoryOOMTracker()</a:t>
            </a:r>
          </a:p>
        </p:txBody>
      </p:sp>
      <p:sp>
        <p:nvSpPr>
          <p:cNvPr id="15" name="矩形 14"/>
          <p:cNvSpPr/>
          <p:nvPr/>
        </p:nvSpPr>
        <p:spPr>
          <a:xfrm>
            <a:off x="7632065" y="3284220"/>
            <a:ext cx="2628900" cy="55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ForkJvmHeapDumper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dump()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166225" y="4670425"/>
            <a:ext cx="2628900" cy="55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ForkJvmHeapDumper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suspendAndFork()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47590" y="4684395"/>
            <a:ext cx="2628900" cy="55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Debug.dumpHprofData()</a:t>
            </a:r>
          </a:p>
        </p:txBody>
      </p:sp>
      <p:sp>
        <p:nvSpPr>
          <p:cNvPr id="18" name="矩形 17"/>
          <p:cNvSpPr/>
          <p:nvPr/>
        </p:nvSpPr>
        <p:spPr>
          <a:xfrm>
            <a:off x="528955" y="4687570"/>
            <a:ext cx="2628900" cy="55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ForkJvmHeapDumper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exitProcess()</a:t>
            </a:r>
          </a:p>
        </p:txBody>
      </p:sp>
      <p:sp>
        <p:nvSpPr>
          <p:cNvPr id="19" name="矩形 18"/>
          <p:cNvSpPr/>
          <p:nvPr/>
        </p:nvSpPr>
        <p:spPr>
          <a:xfrm>
            <a:off x="528955" y="5677535"/>
            <a:ext cx="2628900" cy="55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ForkJvmHeapDumper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resumeAndWait()</a:t>
            </a:r>
            <a:endParaRPr lang="en-US" altLang="zh-CN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57270" y="5677535"/>
            <a:ext cx="2480945" cy="55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OOMMonitor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startAnalysisService()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37630" y="5677535"/>
            <a:ext cx="2480945" cy="55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HeapAnalysisService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startAnalysisService()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317990" y="5677535"/>
            <a:ext cx="2480945" cy="55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HeapAnalysisService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onHandleIntent()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23430" y="143510"/>
            <a:ext cx="1871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每</a:t>
            </a:r>
            <a:r>
              <a:rPr lang="en-US" altLang="zh-CN"/>
              <a:t>1</a:t>
            </a:r>
            <a:r>
              <a:rPr lang="zh-CN" altLang="en-US"/>
              <a:t>秒检测一次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mLoopRunnable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420235" y="2545715"/>
            <a:ext cx="759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每</a:t>
            </a:r>
            <a:r>
              <a:rPr lang="en-US" altLang="zh-CN"/>
              <a:t>1</a:t>
            </a:r>
            <a:r>
              <a:rPr lang="zh-CN" altLang="en-US"/>
              <a:t>秒刷新堆使用率、线程使用数、</a:t>
            </a:r>
            <a:r>
              <a:rPr lang="en-US" altLang="zh-CN"/>
              <a:t>fd</a:t>
            </a:r>
            <a:r>
              <a:rPr lang="zh-CN" altLang="en-US"/>
              <a:t>使用数、内存使用率、内存高危阈值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0510" y="281940"/>
            <a:ext cx="1384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Native Leak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70510" y="948690"/>
            <a:ext cx="192913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LeakMonitor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start()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95880" y="947420"/>
            <a:ext cx="2469515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LeakMonitor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nativeInstallMonitor()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61635" y="947420"/>
            <a:ext cx="3089275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LeakMonitor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nativeSetMonitorThreshold()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877300" y="947420"/>
            <a:ext cx="3089275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AllocationTagLifecycleCallbacks</a:t>
            </a:r>
            <a:r>
              <a:rPr lang="en-US" altLang="zh-CN"/>
              <a:t>.register()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623425" y="1987550"/>
            <a:ext cx="192913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LoopMonitor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startLoop()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61835" y="1987550"/>
            <a:ext cx="1308735" cy="560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Handler.</a:t>
            </a:r>
            <a:endParaRPr lang="en-US" altLang="zh-CN"/>
          </a:p>
          <a:p>
            <a:pPr algn="ctr"/>
            <a:r>
              <a:rPr lang="en-US" altLang="zh-CN"/>
              <a:t>post()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58210" y="1987550"/>
            <a:ext cx="2345055" cy="560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LoopMonitor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mLoopRunnable.run()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0510" y="1987550"/>
            <a:ext cx="192913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LeakMonitor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call()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0510" y="3026410"/>
            <a:ext cx="2469515" cy="56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LeakMonitor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nativeGetLeakAllocs()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611880" y="3016885"/>
            <a:ext cx="3788410" cy="56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AllocationTagLifecycleCallbacks.bindAllocationTag()</a:t>
            </a:r>
          </a:p>
        </p:txBody>
      </p:sp>
      <p:sp>
        <p:nvSpPr>
          <p:cNvPr id="15" name="矩形 14"/>
          <p:cNvSpPr/>
          <p:nvPr/>
        </p:nvSpPr>
        <p:spPr>
          <a:xfrm>
            <a:off x="8272145" y="3006090"/>
            <a:ext cx="192913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LeakListener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onLeak()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0510" y="281940"/>
            <a:ext cx="1452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Thread Leak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70510" y="948690"/>
            <a:ext cx="192913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ThreadMonitor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startTrackAsync()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135" y="960120"/>
            <a:ext cx="192913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ThreadMonitor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startTrack()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404100" y="948690"/>
            <a:ext cx="192913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NativeHandler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start()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865360" y="948690"/>
            <a:ext cx="192913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ThreadMonitor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startLoop()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623425" y="1987550"/>
            <a:ext cx="192913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LoopMonitor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startLoop()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61835" y="1987550"/>
            <a:ext cx="1308735" cy="560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Handler.</a:t>
            </a:r>
            <a:endParaRPr lang="en-US" altLang="zh-CN"/>
          </a:p>
          <a:p>
            <a:pPr algn="ctr"/>
            <a:r>
              <a:rPr lang="en-US" altLang="zh-CN"/>
              <a:t>post()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58210" y="1987550"/>
            <a:ext cx="2345055" cy="560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LoopMonitor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mLoopRunnable.run()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0510" y="1987550"/>
            <a:ext cx="192913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ThreadMonitor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call()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0510" y="3026410"/>
            <a:ext cx="2460625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ThreadMonitor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handleThreadLeak()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665855" y="3027045"/>
            <a:ext cx="192913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NativeHandler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refresh()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67300" y="948690"/>
            <a:ext cx="192913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ThreadMonitor</a:t>
            </a:r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handleNativeInit()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1306</Words>
  <Application>WPS 文字</Application>
  <PresentationFormat>宽屏</PresentationFormat>
  <Paragraphs>130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39</cp:revision>
  <dcterms:created xsi:type="dcterms:W3CDTF">2022-03-19T09:49:08Z</dcterms:created>
  <dcterms:modified xsi:type="dcterms:W3CDTF">2022-03-19T09:49:08Z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