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480050" y="266700"/>
            <a:ext cx="123190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21665" y="979805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NativeHandler#initialize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88366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NativeHandler#nativeInit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511425" y="415925"/>
            <a:ext cx="123190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>
            <a:off x="2371090" y="1278255"/>
            <a:ext cx="15125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9064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xc_jni.</a:t>
            </a:r>
            <a:endParaRPr lang="en-US" altLang="zh-CN"/>
          </a:p>
          <a:p>
            <a:pPr algn="ctr"/>
            <a:r>
              <a:rPr lang="en-US" altLang="zh-CN"/>
              <a:t>xc_jni_init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89762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xc_jni.</a:t>
            </a:r>
            <a:endParaRPr lang="en-US" altLang="zh-CN"/>
          </a:p>
          <a:p>
            <a:pPr algn="ctr"/>
            <a:r>
              <a:rPr lang="en-US" altLang="zh-CN"/>
              <a:t>xc_trace_init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807450" y="2054860"/>
            <a:ext cx="192976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xc_trace_notifier = eventfd()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00345" y="2054860"/>
            <a:ext cx="2839720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xcc_signal_trace_register(xc_trace_handler)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919085" y="3081020"/>
            <a:ext cx="3011170" cy="59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pthread_create(&amp;thd, NULL, xc_trace_dumper, NULL)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8490" y="2074545"/>
            <a:ext cx="4014470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pthread_sigmask(SIG_UNBLOCK, &amp;set, &amp;xcc_signal_trace_oldset)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8490" y="3146425"/>
            <a:ext cx="225552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act.sa_sigaction = handler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83660" y="3113405"/>
            <a:ext cx="3169285" cy="58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sigaction(SIGQUIT, &amp;act, &amp;xcc_signal_trace_oldact)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8330" y="4490085"/>
            <a:ext cx="1321435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ANR</a:t>
            </a:r>
            <a:r>
              <a:rPr lang="zh-CN" altLang="en-US"/>
              <a:t>发生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742565" y="4388485"/>
            <a:ext cx="2759710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线程执行</a:t>
            </a:r>
            <a:r>
              <a:rPr lang="en-US" altLang="zh-CN"/>
              <a:t>sigquit</a:t>
            </a:r>
            <a:r>
              <a:rPr lang="zh-CN" altLang="en-US"/>
              <a:t>信号拦截，回调</a:t>
            </a:r>
            <a:r>
              <a:rPr>
                <a:sym typeface="+mn-ea"/>
              </a:rPr>
              <a:t>xc_trace_handler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70625" y="4388485"/>
            <a:ext cx="264858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write(xc_trace_notifier, &amp;data, sizeof(data))</a:t>
            </a:r>
          </a:p>
        </p:txBody>
      </p:sp>
      <p:cxnSp>
        <p:nvCxnSpPr>
          <p:cNvPr id="21" name="直接箭头连接符 20"/>
          <p:cNvCxnSpPr>
            <a:stCxn id="7" idx="3"/>
            <a:endCxn id="10" idx="1"/>
          </p:cNvCxnSpPr>
          <p:nvPr/>
        </p:nvCxnSpPr>
        <p:spPr>
          <a:xfrm>
            <a:off x="5633085" y="1278890"/>
            <a:ext cx="75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140065" y="1278890"/>
            <a:ext cx="75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2"/>
            <a:endCxn id="12" idx="0"/>
          </p:cNvCxnSpPr>
          <p:nvPr/>
        </p:nvCxnSpPr>
        <p:spPr>
          <a:xfrm>
            <a:off x="9772650" y="1576705"/>
            <a:ext cx="0" cy="47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1"/>
            <a:endCxn id="13" idx="3"/>
          </p:cNvCxnSpPr>
          <p:nvPr/>
        </p:nvCxnSpPr>
        <p:spPr>
          <a:xfrm flipH="1">
            <a:off x="8140065" y="2353310"/>
            <a:ext cx="6673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  <a:endCxn id="15" idx="3"/>
          </p:cNvCxnSpPr>
          <p:nvPr/>
        </p:nvCxnSpPr>
        <p:spPr>
          <a:xfrm flipH="1">
            <a:off x="4632960" y="2353310"/>
            <a:ext cx="6673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6" idx="0"/>
          </p:cNvCxnSpPr>
          <p:nvPr/>
        </p:nvCxnSpPr>
        <p:spPr>
          <a:xfrm flipH="1">
            <a:off x="1746250" y="2632710"/>
            <a:ext cx="87947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2874010" y="3406775"/>
            <a:ext cx="100965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14" idx="1"/>
          </p:cNvCxnSpPr>
          <p:nvPr/>
        </p:nvCxnSpPr>
        <p:spPr>
          <a:xfrm flipV="1">
            <a:off x="7052945" y="3380105"/>
            <a:ext cx="866140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  <a:endCxn id="19" idx="1"/>
          </p:cNvCxnSpPr>
          <p:nvPr/>
        </p:nvCxnSpPr>
        <p:spPr>
          <a:xfrm>
            <a:off x="1929765" y="4686935"/>
            <a:ext cx="81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3"/>
            <a:endCxn id="20" idx="1"/>
          </p:cNvCxnSpPr>
          <p:nvPr/>
        </p:nvCxnSpPr>
        <p:spPr>
          <a:xfrm>
            <a:off x="5502275" y="4686935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14" idx="2"/>
          </p:cNvCxnSpPr>
          <p:nvPr/>
        </p:nvCxnSpPr>
        <p:spPr>
          <a:xfrm flipV="1">
            <a:off x="8919210" y="3678555"/>
            <a:ext cx="505460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424670" y="3998595"/>
            <a:ext cx="2416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执行xc_trace_dumper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65810" y="4159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424035" y="5480685"/>
            <a:ext cx="241681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(*xc_common_vm)</a:t>
            </a:r>
            <a:r>
              <a:rPr lang="en-US" sz="1200"/>
              <a:t>-</a:t>
            </a:r>
            <a:r>
              <a:rPr sz="1200"/>
              <a:t>&gt;AttachCurrentThread(xc_common_vm, &amp;env, &amp;attach_args)</a:t>
            </a:r>
            <a:endParaRPr sz="1200"/>
          </a:p>
        </p:txBody>
      </p:sp>
      <p:cxnSp>
        <p:nvCxnSpPr>
          <p:cNvPr id="36" name="直接箭头连接符 35"/>
          <p:cNvCxnSpPr>
            <a:stCxn id="33" idx="2"/>
            <a:endCxn id="35" idx="0"/>
          </p:cNvCxnSpPr>
          <p:nvPr/>
        </p:nvCxnSpPr>
        <p:spPr>
          <a:xfrm flipH="1">
            <a:off x="10632440" y="4366895"/>
            <a:ext cx="635" cy="111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08215" y="5492115"/>
            <a:ext cx="1749425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/>
              <a:t>read(xc_trace_notifier, &amp;data, sizeof(data))</a:t>
            </a:r>
            <a:endParaRPr sz="1200"/>
          </a:p>
        </p:txBody>
      </p:sp>
      <p:cxnSp>
        <p:nvCxnSpPr>
          <p:cNvPr id="38" name="直接箭头连接符 37"/>
          <p:cNvCxnSpPr>
            <a:stCxn id="35" idx="1"/>
            <a:endCxn id="37" idx="3"/>
          </p:cNvCxnSpPr>
          <p:nvPr/>
        </p:nvCxnSpPr>
        <p:spPr>
          <a:xfrm flipH="1">
            <a:off x="9057640" y="5779135"/>
            <a:ext cx="36639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10555" y="5522595"/>
            <a:ext cx="1231265" cy="558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回调</a:t>
            </a:r>
            <a:r>
              <a:rPr lang="en-US" altLang="zh-CN" sz="1200"/>
              <a:t>Java</a:t>
            </a:r>
            <a:r>
              <a:rPr lang="zh-CN" altLang="en-US" sz="1200"/>
              <a:t>层，完善日志。</a:t>
            </a:r>
            <a:endParaRPr lang="zh-CN" altLang="en-US" sz="1200"/>
          </a:p>
        </p:txBody>
      </p:sp>
      <p:sp>
        <p:nvSpPr>
          <p:cNvPr id="40" name="矩形 39"/>
          <p:cNvSpPr/>
          <p:nvPr/>
        </p:nvSpPr>
        <p:spPr>
          <a:xfrm>
            <a:off x="3929380" y="5492115"/>
            <a:ext cx="141478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xc_trace_load_symbols</a:t>
            </a:r>
            <a:endParaRPr lang="zh-CN" sz="1200"/>
          </a:p>
        </p:txBody>
      </p:sp>
      <p:sp>
        <p:nvSpPr>
          <p:cNvPr id="41" name="矩形 40"/>
          <p:cNvSpPr/>
          <p:nvPr/>
        </p:nvSpPr>
        <p:spPr>
          <a:xfrm>
            <a:off x="1505585" y="5492115"/>
            <a:ext cx="2057400" cy="58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导日志，Runtime::DumpForSigQuit()</a:t>
            </a:r>
            <a:endParaRPr 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480050" y="266700"/>
            <a:ext cx="123190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Crash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65810" y="4159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1665" y="979805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NativeHandler#initialize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511425" y="415925"/>
            <a:ext cx="1231900" cy="3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88366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NativeHandler#nativeInit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2371090" y="1278255"/>
            <a:ext cx="15125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39064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xc_jni.</a:t>
            </a:r>
            <a:endParaRPr lang="en-US" altLang="zh-CN"/>
          </a:p>
          <a:p>
            <a:pPr algn="ctr"/>
            <a:r>
              <a:rPr lang="en-US" altLang="zh-CN"/>
              <a:t>xc_jni_init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897620" y="980440"/>
            <a:ext cx="174942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xc_jni.</a:t>
            </a:r>
            <a:endParaRPr lang="en-US" altLang="zh-CN"/>
          </a:p>
          <a:p>
            <a:pPr algn="ctr"/>
            <a:r>
              <a:rPr lang="en-US" altLang="zh-CN"/>
              <a:t>xc_crash_init</a:t>
            </a:r>
            <a:endParaRPr lang="en-US" altLang="zh-CN"/>
          </a:p>
        </p:txBody>
      </p:sp>
      <p:cxnSp>
        <p:nvCxnSpPr>
          <p:cNvPr id="21" name="直接箭头连接符 20"/>
          <p:cNvCxnSpPr>
            <a:endCxn id="10" idx="1"/>
          </p:cNvCxnSpPr>
          <p:nvPr/>
        </p:nvCxnSpPr>
        <p:spPr>
          <a:xfrm>
            <a:off x="5633085" y="1278890"/>
            <a:ext cx="75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140065" y="1278890"/>
            <a:ext cx="75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898255" y="2122170"/>
            <a:ext cx="1748790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xc_crash.</a:t>
            </a:r>
            <a:endParaRPr lang="en-US" altLang="zh-CN"/>
          </a:p>
          <a:p>
            <a:pPr algn="ctr"/>
            <a:r>
              <a:rPr lang="en-US" altLang="zh-CN"/>
              <a:t>xc_crash_init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049520" y="2122170"/>
            <a:ext cx="2977515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xc_signal.</a:t>
            </a:r>
            <a:endParaRPr lang="en-US" altLang="zh-CN"/>
          </a:p>
          <a:p>
            <a:pPr algn="ctr"/>
            <a:r>
              <a:rPr lang="en-US" altLang="zh-CN"/>
              <a:t>xcc_signal_crash_register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338580" y="2122170"/>
            <a:ext cx="2839720" cy="59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xcc_signal_crash_register</a:t>
            </a:r>
            <a:endParaRPr lang="en-US" altLang="zh-CN"/>
          </a:p>
          <a:p>
            <a:pPr algn="ctr"/>
            <a:r>
              <a:rPr lang="en-US" altLang="zh-CN"/>
              <a:t>(xc_crash_signal_handler)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21665" y="3263900"/>
            <a:ext cx="225552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act.sa_sigaction = handler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24580" y="3228340"/>
            <a:ext cx="3575050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sigaction(xcc_signal_crash_info</a:t>
            </a:r>
            <a:r>
              <a:rPr lang="en-US" altLang="zh-CN"/>
              <a:t>[]</a:t>
            </a:r>
            <a:r>
              <a:rPr lang="zh-CN" altLang="en-US"/>
              <a:t>, &amp;act, &amp;xcc_signal_trace_oldact)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665" y="4361815"/>
            <a:ext cx="1321435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Crash</a:t>
            </a:r>
            <a:r>
              <a:rPr lang="zh-CN" altLang="en-US"/>
              <a:t>发生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760" y="4328795"/>
            <a:ext cx="1321435" cy="39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prctl</a:t>
            </a:r>
            <a:r>
              <a:rPr lang="en-US"/>
              <a:t>()</a:t>
            </a: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724785" y="4248785"/>
            <a:ext cx="406717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线程执行</a:t>
            </a:r>
            <a:r>
              <a:rPr lang="zh-CN" altLang="en-US">
                <a:sym typeface="+mn-ea"/>
              </a:rPr>
              <a:t>xcc_signal_crash_info</a:t>
            </a:r>
            <a:r>
              <a:rPr lang="en-US" altLang="zh-CN">
                <a:sym typeface="+mn-ea"/>
              </a:rPr>
              <a:t>[]</a:t>
            </a:r>
            <a:r>
              <a:rPr lang="zh-CN" altLang="en-US"/>
              <a:t>信号拦截，回调</a:t>
            </a:r>
            <a:r>
              <a:rPr>
                <a:sym typeface="+mn-ea"/>
              </a:rPr>
              <a:t>xc_</a:t>
            </a:r>
            <a:r>
              <a:rPr lang="en-US" altLang="zh-CN">
                <a:sym typeface="+mn-ea"/>
              </a:rPr>
              <a:t>crash_signal</a:t>
            </a:r>
            <a:r>
              <a:rPr>
                <a:sym typeface="+mn-ea"/>
              </a:rPr>
              <a:t>_handler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230995" y="4328795"/>
            <a:ext cx="164782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xc_crash_fork</a:t>
            </a:r>
          </a:p>
        </p:txBody>
      </p:sp>
      <p:sp>
        <p:nvSpPr>
          <p:cNvPr id="23" name="矩形 22"/>
          <p:cNvSpPr/>
          <p:nvPr/>
        </p:nvSpPr>
        <p:spPr>
          <a:xfrm>
            <a:off x="9230995" y="5109845"/>
            <a:ext cx="1647825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waitpid</a:t>
            </a:r>
            <a:r>
              <a:rPr lang="en-US"/>
              <a:t>()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27270" y="259080"/>
            <a:ext cx="2537460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native获取stack frame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36270" y="1017905"/>
            <a:ext cx="1926590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ym typeface="+mn-ea"/>
              </a:rPr>
              <a:t>从信号上下文中获取寄存器值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3143885" y="1017905"/>
            <a:ext cx="1277620" cy="37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计算frame count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文字</Application>
  <PresentationFormat>宽屏</PresentationFormat>
  <Paragraphs>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58</cp:revision>
  <dcterms:created xsi:type="dcterms:W3CDTF">2022-03-16T09:12:15Z</dcterms:created>
  <dcterms:modified xsi:type="dcterms:W3CDTF">2022-03-16T09:12:15Z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