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92675" y="476250"/>
            <a:ext cx="1673860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ARouter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2765" y="2136775"/>
            <a:ext cx="1673860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APT技术</a:t>
            </a:r>
            <a:endParaRPr lang="en-US" altLang="zh-CN"/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>
          <a:xfrm>
            <a:off x="5729605" y="848360"/>
            <a:ext cx="0" cy="5939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10510" y="1193800"/>
            <a:ext cx="2650490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生成模块和跳转路径名称与目标类的映射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3" idx="3"/>
          </p:cNvCxnSpPr>
          <p:nvPr/>
        </p:nvCxnSpPr>
        <p:spPr>
          <a:xfrm>
            <a:off x="2206625" y="2322830"/>
            <a:ext cx="3510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6215" y="3507740"/>
            <a:ext cx="2010410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、运行时注入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10510" y="2647315"/>
            <a:ext cx="2650490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获取到</a:t>
            </a:r>
            <a:r>
              <a:rPr lang="en-US" altLang="zh-CN"/>
              <a:t>APT</a:t>
            </a:r>
            <a:r>
              <a:rPr lang="zh-CN" altLang="en-US"/>
              <a:t>生成的类并实例化然后把映射关系保存到</a:t>
            </a:r>
            <a:r>
              <a:rPr lang="en-US" altLang="zh-CN"/>
              <a:t>Warehouse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>
            <a:off x="2206625" y="3693795"/>
            <a:ext cx="3510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6215" y="4124325"/>
            <a:ext cx="4972685" cy="15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不使用</a:t>
            </a:r>
            <a:r>
              <a:rPr lang="en-US" altLang="zh-CN"/>
              <a:t>Gradle</a:t>
            </a:r>
            <a:r>
              <a:rPr lang="zh-CN" altLang="en-US"/>
              <a:t>插件：获取com.alibaba.android.arouter.routes目录下的</a:t>
            </a:r>
            <a:r>
              <a:rPr lang="en-US" altLang="zh-CN"/>
              <a:t>dex</a:t>
            </a:r>
            <a:r>
              <a:rPr lang="zh-CN" altLang="en-US"/>
              <a:t>文件；</a:t>
            </a:r>
            <a:r>
              <a:rPr lang="zh-CN" altLang="en-US">
                <a:sym typeface="+mn-ea"/>
              </a:rPr>
              <a:t>遍历</a:t>
            </a:r>
            <a:r>
              <a:rPr lang="en-US" altLang="zh-CN">
                <a:sym typeface="+mn-ea"/>
              </a:rPr>
              <a:t>dex</a:t>
            </a:r>
            <a:r>
              <a:rPr lang="zh-CN" altLang="en-US">
                <a:sym typeface="+mn-ea"/>
              </a:rPr>
              <a:t>文件中包含的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文件，实例化后调用loadInto方法将映射关系保存到</a:t>
            </a:r>
            <a:r>
              <a:rPr lang="en-US" altLang="zh-CN">
                <a:sym typeface="+mn-ea"/>
              </a:rPr>
              <a:t>Warehouse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6215" y="5953125"/>
            <a:ext cx="4972685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Gradle</a:t>
            </a:r>
            <a:r>
              <a:rPr lang="zh-CN" altLang="en-US"/>
              <a:t>插件：在打包过程中通过</a:t>
            </a:r>
            <a:r>
              <a:rPr lang="en-US" altLang="zh-CN"/>
              <a:t>Transform</a:t>
            </a:r>
            <a:r>
              <a:rPr lang="zh-CN" altLang="en-US"/>
              <a:t>流程进行字节码的注入，通过</a:t>
            </a:r>
            <a:r>
              <a:rPr lang="en-US" altLang="zh-CN"/>
              <a:t>ASM</a:t>
            </a:r>
            <a:r>
              <a:rPr lang="zh-CN" altLang="en-US"/>
              <a:t>扫描对应的</a:t>
            </a:r>
            <a:r>
              <a:rPr lang="en-US" altLang="zh-CN"/>
              <a:t>jar</a:t>
            </a:r>
            <a:r>
              <a:rPr lang="zh-CN" altLang="en-US"/>
              <a:t>、</a:t>
            </a:r>
            <a:r>
              <a:rPr lang="en-US" altLang="zh-CN"/>
              <a:t>class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17660" y="2481580"/>
            <a:ext cx="194119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、调用时获取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8210" y="1193800"/>
            <a:ext cx="3103880" cy="11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构建</a:t>
            </a:r>
            <a:r>
              <a:rPr lang="en-US" altLang="zh-CN"/>
              <a:t>PostCard</a:t>
            </a:r>
            <a:r>
              <a:rPr lang="zh-CN" altLang="en-US"/>
              <a:t>，保存</a:t>
            </a:r>
            <a:r>
              <a:rPr lang="en-US" altLang="zh-CN"/>
              <a:t>path</a:t>
            </a:r>
            <a:r>
              <a:rPr lang="zh-CN" altLang="en-US"/>
              <a:t>和</a:t>
            </a:r>
            <a:r>
              <a:rPr lang="en-US" altLang="zh-CN"/>
              <a:t>group</a:t>
            </a:r>
            <a:r>
              <a:rPr lang="zh-CN" altLang="en-US"/>
              <a:t>。通过</a:t>
            </a:r>
            <a:r>
              <a:rPr lang="en-US" altLang="zh-CN"/>
              <a:t>PostCard</a:t>
            </a:r>
            <a:r>
              <a:rPr lang="zh-CN" altLang="en-US"/>
              <a:t>获取RouteMeta，包含跳转目标的类型和对象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5729605" y="2667635"/>
            <a:ext cx="3488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52585" y="4224655"/>
            <a:ext cx="194119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、实际跳转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729605" y="4410710"/>
            <a:ext cx="3488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09005" y="3019425"/>
            <a:ext cx="3103880" cy="11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</a:t>
            </a:r>
            <a:r>
              <a:rPr lang="en-US" altLang="zh-CN"/>
              <a:t>PostCard</a:t>
            </a:r>
            <a:r>
              <a:rPr lang="zh-CN" altLang="en-US"/>
              <a:t>构建</a:t>
            </a:r>
            <a:r>
              <a:rPr lang="en-US" altLang="zh-CN"/>
              <a:t>Intent</a:t>
            </a:r>
            <a:r>
              <a:rPr lang="zh-CN" altLang="en-US"/>
              <a:t>，调用</a:t>
            </a:r>
            <a:r>
              <a:rPr lang="en-US" altLang="zh-CN"/>
              <a:t>Context</a:t>
            </a:r>
            <a:r>
              <a:rPr lang="zh-CN" altLang="en-US"/>
              <a:t>进行跳转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文字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32</cp:revision>
  <dcterms:created xsi:type="dcterms:W3CDTF">2022-05-12T00:39:07Z</dcterms:created>
  <dcterms:modified xsi:type="dcterms:W3CDTF">2022-05-12T00:39:07Z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