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3400" y="511175"/>
            <a:ext cx="167386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检查</a:t>
            </a:r>
            <a:r>
              <a:rPr lang="en-US" altLang="zh-CN"/>
              <a:t>Wi-Fi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34640" y="511175"/>
            <a:ext cx="167386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连接路由器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94560" y="1428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550" y="11620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0700" y="1661160"/>
            <a:ext cx="167386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注册广播监听</a:t>
            </a:r>
            <a:r>
              <a:rPr lang="en-US" altLang="zh-CN"/>
              <a:t>Wi-Fi</a:t>
            </a:r>
            <a:r>
              <a:rPr lang="zh-CN" altLang="en-US"/>
              <a:t>状态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1357630" y="952500"/>
            <a:ext cx="1270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3400" y="2973070"/>
            <a:ext cx="167386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阻塞线程等待</a:t>
            </a:r>
            <a:r>
              <a:rPr lang="en-US" altLang="zh-CN"/>
              <a:t>Wi-Fi</a:t>
            </a:r>
            <a:r>
              <a:rPr lang="zh-CN" altLang="en-US"/>
              <a:t>开启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2"/>
            <a:endCxn id="11" idx="0"/>
          </p:cNvCxnSpPr>
          <p:nvPr/>
        </p:nvCxnSpPr>
        <p:spPr>
          <a:xfrm>
            <a:off x="1357630" y="2264410"/>
            <a:ext cx="1270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35880" y="511175"/>
            <a:ext cx="167386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连接设备</a:t>
            </a:r>
            <a:r>
              <a:rPr lang="en-US" altLang="zh-CN"/>
              <a:t>AP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437120" y="511175"/>
            <a:ext cx="167386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扫描设备</a:t>
            </a:r>
            <a:r>
              <a:rPr lang="en-US" altLang="zh-CN"/>
              <a:t>AP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437120" y="1661160"/>
            <a:ext cx="1673860" cy="60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通过局域网发送</a:t>
            </a:r>
            <a:r>
              <a:rPr lang="en-US" altLang="zh-CN"/>
              <a:t>UDP</a:t>
            </a:r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738360" y="511175"/>
            <a:ext cx="167386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扫描设备</a:t>
            </a:r>
            <a:r>
              <a:rPr lang="en-US" altLang="zh-CN"/>
              <a:t>AP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文字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10</cp:revision>
  <dcterms:created xsi:type="dcterms:W3CDTF">2022-05-18T02:03:24Z</dcterms:created>
  <dcterms:modified xsi:type="dcterms:W3CDTF">2022-05-18T02:03:24Z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