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" y="1212850"/>
            <a:ext cx="11874500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" y="0"/>
            <a:ext cx="118376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6580"/>
            <a:ext cx="12192000" cy="57042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925" y="0"/>
            <a:ext cx="80575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2625" y="0"/>
            <a:ext cx="82867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9560"/>
            <a:ext cx="12192000" cy="6278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38455"/>
            <a:ext cx="12192000" cy="6181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80135"/>
            <a:ext cx="12192000" cy="4697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猫尾巴~</cp:lastModifiedBy>
  <cp:revision>92</cp:revision>
  <dcterms:created xsi:type="dcterms:W3CDTF">2022-12-17T09:03:25Z</dcterms:created>
  <dcterms:modified xsi:type="dcterms:W3CDTF">2022-12-17T09:03:25Z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018106D96CD11D0ABDD5746331732B9F</vt:lpwstr>
  </property>
</Properties>
</file>