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17525" y="1040765"/>
            <a:ext cx="1723390" cy="12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启用</a:t>
            </a:r>
            <a:r>
              <a:rPr lang="en-US" altLang="zh-CN"/>
              <a:t>Wi-Fi</a:t>
            </a:r>
            <a:r>
              <a:rPr lang="zh-CN" altLang="en-US"/>
              <a:t>（查看wifi功能是否打开,未打开会去尝试打开wifi）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7525" y="2266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配网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78150" y="1040765"/>
            <a:ext cx="1723390" cy="12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连接路由器</a:t>
            </a:r>
            <a:r>
              <a:rPr lang="zh-CN" altLang="en-US"/>
              <a:t>（查看当前选择的wif是否可用）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38775" y="1040765"/>
            <a:ext cx="1938655" cy="12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在设备热点网络中找设备</a:t>
            </a:r>
            <a:r>
              <a:rPr lang="zh-CN" altLang="en-US"/>
              <a:t>（查找设备，并获取设备的连接信息）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14665" y="1040765"/>
            <a:ext cx="13404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连接设备</a:t>
            </a:r>
            <a:r>
              <a:rPr lang="zh-CN" altLang="en-US"/>
              <a:t>（与设备建立Tcp连接）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192385" y="1040130"/>
            <a:ext cx="1341120" cy="12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写设备ID</a:t>
            </a:r>
            <a:r>
              <a:rPr lang="zh-CN" altLang="en-US"/>
              <a:t>（将临时ID写入设备）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192385" y="3872865"/>
            <a:ext cx="1341120" cy="12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获取设备基本信息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5580" y="3872865"/>
            <a:ext cx="1639570" cy="12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写WIFI配置参数</a:t>
            </a:r>
            <a:r>
              <a:rPr lang="zh-CN"/>
              <a:t>（将路由wifi的参数发送给设备）</a:t>
            </a:r>
            <a:endParaRPr lang="zh-CN"/>
          </a:p>
        </p:txBody>
      </p:sp>
      <p:sp>
        <p:nvSpPr>
          <p:cNvPr id="22" name="矩形 21"/>
          <p:cNvSpPr/>
          <p:nvPr/>
        </p:nvSpPr>
        <p:spPr>
          <a:xfrm>
            <a:off x="5438775" y="3872865"/>
            <a:ext cx="1639570" cy="12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切换至STA模式</a:t>
            </a:r>
            <a:r>
              <a:rPr lang="zh-CN"/>
              <a:t>（将设备有AP模式切换至STA模式）</a:t>
            </a:r>
            <a:endParaRPr lang="zh-CN"/>
          </a:p>
        </p:txBody>
      </p:sp>
      <p:sp>
        <p:nvSpPr>
          <p:cNvPr id="23" name="矩形 22"/>
          <p:cNvSpPr/>
          <p:nvPr/>
        </p:nvSpPr>
        <p:spPr>
          <a:xfrm>
            <a:off x="3074035" y="3807460"/>
            <a:ext cx="1639570" cy="141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连接路由器</a:t>
            </a:r>
            <a:r>
              <a:rPr lang="zh-CN"/>
              <a:t>（设备已经切换至STA，重新连接至路由网络）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559435" y="3807460"/>
            <a:ext cx="1639570" cy="141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在路由器中找设备</a:t>
            </a:r>
            <a:r>
              <a:rPr lang="zh-CN"/>
              <a:t>（查找设备，并获取设备的连接信息）</a:t>
            </a:r>
            <a:endParaRPr lang="zh-CN"/>
          </a:p>
        </p:txBody>
      </p:sp>
      <p:cxnSp>
        <p:nvCxnSpPr>
          <p:cNvPr id="25" name="直接箭头连接符 24"/>
          <p:cNvCxnSpPr>
            <a:stCxn id="2" idx="3"/>
            <a:endCxn id="10" idx="1"/>
          </p:cNvCxnSpPr>
          <p:nvPr/>
        </p:nvCxnSpPr>
        <p:spPr>
          <a:xfrm>
            <a:off x="2240915" y="1681480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7" idx="1"/>
          </p:cNvCxnSpPr>
          <p:nvPr/>
        </p:nvCxnSpPr>
        <p:spPr>
          <a:xfrm>
            <a:off x="4701540" y="1681480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3"/>
            <a:endCxn id="18" idx="1"/>
          </p:cNvCxnSpPr>
          <p:nvPr/>
        </p:nvCxnSpPr>
        <p:spPr>
          <a:xfrm flipV="1">
            <a:off x="7377430" y="1680845"/>
            <a:ext cx="7372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3"/>
            <a:endCxn id="19" idx="1"/>
          </p:cNvCxnSpPr>
          <p:nvPr/>
        </p:nvCxnSpPr>
        <p:spPr>
          <a:xfrm>
            <a:off x="9455150" y="168084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  <a:endCxn id="20" idx="0"/>
          </p:cNvCxnSpPr>
          <p:nvPr/>
        </p:nvCxnSpPr>
        <p:spPr>
          <a:xfrm>
            <a:off x="10862945" y="2320925"/>
            <a:ext cx="0" cy="155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1"/>
            <a:endCxn id="21" idx="3"/>
          </p:cNvCxnSpPr>
          <p:nvPr/>
        </p:nvCxnSpPr>
        <p:spPr>
          <a:xfrm flipH="1">
            <a:off x="9455150" y="4513580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1"/>
            <a:endCxn id="22" idx="3"/>
          </p:cNvCxnSpPr>
          <p:nvPr/>
        </p:nvCxnSpPr>
        <p:spPr>
          <a:xfrm flipH="1">
            <a:off x="7078345" y="4513580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1"/>
            <a:endCxn id="23" idx="3"/>
          </p:cNvCxnSpPr>
          <p:nvPr/>
        </p:nvCxnSpPr>
        <p:spPr>
          <a:xfrm flipH="1">
            <a:off x="4713605" y="4513580"/>
            <a:ext cx="72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1"/>
            <a:endCxn id="24" idx="3"/>
          </p:cNvCxnSpPr>
          <p:nvPr/>
        </p:nvCxnSpPr>
        <p:spPr>
          <a:xfrm flipH="1">
            <a:off x="2199005" y="4513580"/>
            <a:ext cx="875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322195" y="226695"/>
            <a:ext cx="5507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连接设备热点（连接设备的热点，只存着于AP配网）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34" idx="2"/>
          </p:cNvCxnSpPr>
          <p:nvPr/>
        </p:nvCxnSpPr>
        <p:spPr>
          <a:xfrm>
            <a:off x="5076190" y="594995"/>
            <a:ext cx="0" cy="108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71851" y="154305"/>
            <a:ext cx="544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切换至STA模式</a:t>
            </a:r>
            <a:r>
              <a:rPr lang="zh-CN">
                <a:sym typeface="+mn-ea"/>
              </a:rPr>
              <a:t>（将设备有AP模式切换至STA模式）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47683" y="154305"/>
            <a:ext cx="609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连接路由器</a:t>
            </a:r>
            <a:r>
              <a:rPr lang="zh-CN">
                <a:sym typeface="+mn-ea"/>
              </a:rPr>
              <a:t>（设备已经切换至STA，重新连接至路由网络）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47061" y="15430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在路由器中找设备</a:t>
            </a:r>
            <a:r>
              <a:rPr lang="zh-CN">
                <a:sym typeface="+mn-ea"/>
              </a:rPr>
              <a:t>（查找设备，并获取设备的连接信息）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58210" y="165735"/>
            <a:ext cx="5275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启用</a:t>
            </a:r>
            <a:r>
              <a:rPr lang="en-US" altLang="zh-CN">
                <a:sym typeface="+mn-ea"/>
              </a:rPr>
              <a:t>Wi-Fi</a:t>
            </a:r>
            <a:endParaRPr lang="en-US" altLang="zh-CN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（查看wifi功能是否打开,未打开会去尝试打开wifi）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436745" y="1136650"/>
            <a:ext cx="343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WifiManager</a:t>
            </a:r>
            <a:r>
              <a:rPr lang="en-US" altLang="zh-CN"/>
              <a:t> </a:t>
            </a:r>
            <a:r>
              <a:rPr lang="zh-CN" altLang="en-US"/>
              <a:t>检测</a:t>
            </a:r>
            <a:r>
              <a:rPr lang="en-US" altLang="zh-CN"/>
              <a:t>Wi-Fi</a:t>
            </a:r>
            <a:r>
              <a:rPr lang="zh-CN" altLang="en-US"/>
              <a:t>是否可用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545840" y="19621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可用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42" idx="2"/>
            <a:endCxn id="43" idx="0"/>
          </p:cNvCxnSpPr>
          <p:nvPr/>
        </p:nvCxnSpPr>
        <p:spPr>
          <a:xfrm flipH="1">
            <a:off x="3865880" y="1504950"/>
            <a:ext cx="228790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666875" y="29914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下一步</a:t>
            </a:r>
            <a:endParaRPr lang="zh-CN" altLang="en-US"/>
          </a:p>
        </p:txBody>
      </p:sp>
      <p:cxnSp>
        <p:nvCxnSpPr>
          <p:cNvPr id="46" name="直接箭头连接符 45"/>
          <p:cNvCxnSpPr>
            <a:stCxn id="43" idx="2"/>
            <a:endCxn id="45" idx="0"/>
          </p:cNvCxnSpPr>
          <p:nvPr/>
        </p:nvCxnSpPr>
        <p:spPr>
          <a:xfrm flipH="1">
            <a:off x="2101215" y="2330450"/>
            <a:ext cx="1764665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213725" y="1962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不可用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2" idx="2"/>
            <a:endCxn id="47" idx="0"/>
          </p:cNvCxnSpPr>
          <p:nvPr/>
        </p:nvCxnSpPr>
        <p:spPr>
          <a:xfrm>
            <a:off x="6153785" y="1504950"/>
            <a:ext cx="249428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70825" y="29914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是否可以打开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47" idx="2"/>
            <a:endCxn id="50" idx="0"/>
          </p:cNvCxnSpPr>
          <p:nvPr/>
        </p:nvCxnSpPr>
        <p:spPr>
          <a:xfrm>
            <a:off x="8648065" y="2330450"/>
            <a:ext cx="0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566275" y="40449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不可以</a:t>
            </a:r>
            <a:endParaRPr lang="zh-CN" altLang="en-US"/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8648065" y="3359785"/>
            <a:ext cx="1352550" cy="68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613775" y="5207635"/>
            <a:ext cx="277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通知业务层</a:t>
            </a:r>
            <a:r>
              <a:rPr lang="en-US" altLang="zh-CN"/>
              <a:t>Wi-Fi</a:t>
            </a:r>
            <a:r>
              <a:rPr lang="zh-CN" altLang="en-US"/>
              <a:t>打开失败</a:t>
            </a:r>
            <a:endParaRPr lang="zh-CN" altLang="en-US"/>
          </a:p>
        </p:txBody>
      </p:sp>
      <p:cxnSp>
        <p:nvCxnSpPr>
          <p:cNvPr id="55" name="直接箭头连接符 54"/>
          <p:cNvCxnSpPr>
            <a:stCxn id="52" idx="2"/>
            <a:endCxn id="54" idx="0"/>
          </p:cNvCxnSpPr>
          <p:nvPr/>
        </p:nvCxnSpPr>
        <p:spPr>
          <a:xfrm>
            <a:off x="10000615" y="4413250"/>
            <a:ext cx="0" cy="794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994525" y="40449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可以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50" idx="2"/>
            <a:endCxn id="56" idx="0"/>
          </p:cNvCxnSpPr>
          <p:nvPr/>
        </p:nvCxnSpPr>
        <p:spPr>
          <a:xfrm flipH="1">
            <a:off x="7314565" y="3359785"/>
            <a:ext cx="1333500" cy="68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080125" y="5207635"/>
            <a:ext cx="2545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监听手机</a:t>
            </a:r>
            <a:r>
              <a:rPr lang="en-US" altLang="zh-CN"/>
              <a:t>Wi-Fi</a:t>
            </a:r>
            <a:r>
              <a:rPr lang="zh-CN" altLang="en-US"/>
              <a:t>状态</a:t>
            </a:r>
            <a:r>
              <a:rPr lang="zh-CN" altLang="en-US"/>
              <a:t>变化</a:t>
            </a:r>
            <a:endParaRPr lang="zh-CN" altLang="en-US"/>
          </a:p>
          <a:p>
            <a:r>
              <a:rPr lang="zh-CN" altLang="en-US"/>
              <a:t>同时</a:t>
            </a:r>
            <a:r>
              <a:rPr lang="zh-CN" altLang="en-US"/>
              <a:t>设置超时阻塞</a:t>
            </a:r>
            <a:r>
              <a:rPr lang="zh-CN" altLang="en-US"/>
              <a:t>线程</a:t>
            </a:r>
            <a:endParaRPr lang="zh-CN" altLang="en-US"/>
          </a:p>
        </p:txBody>
      </p:sp>
      <p:cxnSp>
        <p:nvCxnSpPr>
          <p:cNvPr id="59" name="直接箭头连接符 58"/>
          <p:cNvCxnSpPr>
            <a:stCxn id="56" idx="2"/>
            <a:endCxn id="58" idx="0"/>
          </p:cNvCxnSpPr>
          <p:nvPr/>
        </p:nvCxnSpPr>
        <p:spPr>
          <a:xfrm>
            <a:off x="7314565" y="4413250"/>
            <a:ext cx="38100" cy="794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1"/>
          </p:cNvCxnSpPr>
          <p:nvPr/>
        </p:nvCxnSpPr>
        <p:spPr>
          <a:xfrm flipH="1">
            <a:off x="5006340" y="5530215"/>
            <a:ext cx="1073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689860" y="5207635"/>
            <a:ext cx="231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监听到</a:t>
            </a:r>
            <a:r>
              <a:rPr lang="en-US" altLang="zh-CN"/>
              <a:t>Wi-Fi</a:t>
            </a:r>
            <a:r>
              <a:rPr lang="zh-CN" altLang="en-US"/>
              <a:t>状态变化</a:t>
            </a:r>
            <a:endParaRPr lang="zh-CN" altLang="en-US"/>
          </a:p>
          <a:p>
            <a:r>
              <a:rPr lang="zh-CN" altLang="en-US"/>
              <a:t>且</a:t>
            </a:r>
            <a:r>
              <a:rPr lang="en-US" altLang="zh-CN"/>
              <a:t>Wi-Fi</a:t>
            </a:r>
            <a:r>
              <a:rPr lang="zh-CN" altLang="en-US"/>
              <a:t>可用</a:t>
            </a:r>
            <a:endParaRPr lang="zh-CN" altLang="en-US"/>
          </a:p>
        </p:txBody>
      </p:sp>
      <p:cxnSp>
        <p:nvCxnSpPr>
          <p:cNvPr id="63" name="直接箭头连接符 62"/>
          <p:cNvCxnSpPr>
            <a:stCxn id="62" idx="1"/>
            <a:endCxn id="45" idx="2"/>
          </p:cNvCxnSpPr>
          <p:nvPr/>
        </p:nvCxnSpPr>
        <p:spPr>
          <a:xfrm flipH="1" flipV="1">
            <a:off x="2101215" y="3359785"/>
            <a:ext cx="588645" cy="217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604125" y="6370320"/>
            <a:ext cx="208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超时，</a:t>
            </a:r>
            <a:r>
              <a:rPr lang="en-US" altLang="zh-CN"/>
              <a:t>Wi-Fi</a:t>
            </a:r>
            <a:r>
              <a:rPr lang="zh-CN" altLang="en-US"/>
              <a:t>不可用</a:t>
            </a:r>
            <a:endParaRPr lang="zh-CN" altLang="en-US"/>
          </a:p>
        </p:txBody>
      </p:sp>
      <p:cxnSp>
        <p:nvCxnSpPr>
          <p:cNvPr id="68" name="直接箭头连接符 67"/>
          <p:cNvCxnSpPr>
            <a:stCxn id="58" idx="2"/>
            <a:endCxn id="65" idx="1"/>
          </p:cNvCxnSpPr>
          <p:nvPr/>
        </p:nvCxnSpPr>
        <p:spPr>
          <a:xfrm>
            <a:off x="7352665" y="5852795"/>
            <a:ext cx="251460" cy="701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3"/>
            <a:endCxn id="54" idx="2"/>
          </p:cNvCxnSpPr>
          <p:nvPr/>
        </p:nvCxnSpPr>
        <p:spPr>
          <a:xfrm flipV="1">
            <a:off x="9692005" y="5575935"/>
            <a:ext cx="308610" cy="97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01110" y="165735"/>
            <a:ext cx="458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连接路由器</a:t>
            </a:r>
            <a:r>
              <a:rPr lang="zh-CN" altLang="en-US">
                <a:sym typeface="+mn-ea"/>
              </a:rPr>
              <a:t>（查看当前选择的wif是否可用）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42005" y="154305"/>
            <a:ext cx="5507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连接设备热点（连接设备的热点，只存着于AP配网）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94860" y="885190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注册广播监听</a:t>
            </a:r>
            <a:r>
              <a:rPr lang="en-US" altLang="zh-CN"/>
              <a:t>Wi-Fi</a:t>
            </a:r>
            <a:r>
              <a:rPr lang="zh-CN" altLang="en-US"/>
              <a:t>状态</a:t>
            </a:r>
            <a:r>
              <a:rPr lang="zh-CN" altLang="en-US"/>
              <a:t>变化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095" y="2907665"/>
            <a:ext cx="135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10秒一次，</a:t>
            </a:r>
            <a:endParaRPr lang="zh-CN" altLang="en-US"/>
          </a:p>
          <a:p>
            <a:pPr algn="l"/>
            <a:r>
              <a:rPr lang="zh-CN" altLang="en-US"/>
              <a:t>重试3次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855" y="1616075"/>
            <a:ext cx="1304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Android 10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97300" y="25126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38135" y="25126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以上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98750" y="3552825"/>
            <a:ext cx="283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添加网络配置，</a:t>
            </a:r>
            <a:endParaRPr lang="zh-CN" altLang="en-US"/>
          </a:p>
          <a:p>
            <a:pPr algn="l"/>
            <a:r>
              <a:rPr lang="zh-CN" altLang="en-US"/>
              <a:t>然后WifiManager</a:t>
            </a:r>
            <a:r>
              <a:rPr lang="zh-CN" altLang="en-US"/>
              <a:t>进行重连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66435" y="3275965"/>
            <a:ext cx="4983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向系统提建议，系统收到这个建议后，</a:t>
            </a:r>
            <a:endParaRPr lang="zh-CN" altLang="en-US"/>
          </a:p>
          <a:p>
            <a:pPr algn="l"/>
            <a:r>
              <a:rPr lang="zh-CN" altLang="en-US"/>
              <a:t>如果接受了就会发出广播通知你，</a:t>
            </a:r>
            <a:endParaRPr lang="zh-CN" altLang="en-US"/>
          </a:p>
          <a:p>
            <a:pPr algn="l"/>
            <a:r>
              <a:rPr lang="zh-CN" altLang="en-US"/>
              <a:t>提出建议后只需要准备好一个广播接收器就好了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>
            <a:off x="6096000" y="1253490"/>
            <a:ext cx="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 flipH="1">
            <a:off x="4117340" y="1984375"/>
            <a:ext cx="1978660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>
            <a:off x="6095365" y="1998345"/>
            <a:ext cx="216281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10" idx="0"/>
          </p:cNvCxnSpPr>
          <p:nvPr/>
        </p:nvCxnSpPr>
        <p:spPr>
          <a:xfrm>
            <a:off x="8258175" y="2880995"/>
            <a:ext cx="0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9" idx="0"/>
          </p:cNvCxnSpPr>
          <p:nvPr/>
        </p:nvCxnSpPr>
        <p:spPr>
          <a:xfrm>
            <a:off x="4117340" y="2880995"/>
            <a:ext cx="0" cy="67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804160" y="154305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在设备热点网络中找设备</a:t>
            </a:r>
            <a:r>
              <a:rPr lang="zh-CN" altLang="en-US">
                <a:sym typeface="+mn-ea"/>
              </a:rPr>
              <a:t>（查找设备，并获取设备的连接信息）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1635" y="898525"/>
            <a:ext cx="3809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DatagramSocket</a:t>
            </a:r>
            <a:r>
              <a:rPr lang="en-US" altLang="zh-CN"/>
              <a:t> </a:t>
            </a:r>
            <a:r>
              <a:rPr lang="zh-CN" altLang="en-US"/>
              <a:t>注册</a:t>
            </a:r>
            <a:r>
              <a:rPr lang="en-US" altLang="zh-CN"/>
              <a:t>UDP</a:t>
            </a:r>
            <a:r>
              <a:rPr lang="zh-CN" altLang="en-US"/>
              <a:t>端口监听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5640" y="19653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5" idx="2"/>
            <a:endCxn id="3" idx="0"/>
          </p:cNvCxnSpPr>
          <p:nvPr/>
        </p:nvCxnSpPr>
        <p:spPr>
          <a:xfrm>
            <a:off x="6096000" y="522605"/>
            <a:ext cx="635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1" idx="0"/>
          </p:cNvCxnSpPr>
          <p:nvPr/>
        </p:nvCxnSpPr>
        <p:spPr>
          <a:xfrm flipH="1">
            <a:off x="2265680" y="1266825"/>
            <a:ext cx="3830955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80820" y="2709545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</a:t>
            </a:r>
            <a:r>
              <a:rPr lang="en-US" altLang="zh-CN"/>
              <a:t>UDP</a:t>
            </a:r>
            <a:r>
              <a:rPr lang="zh-CN" altLang="en-US"/>
              <a:t>报文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1" idx="2"/>
            <a:endCxn id="19" idx="0"/>
          </p:cNvCxnSpPr>
          <p:nvPr/>
        </p:nvCxnSpPr>
        <p:spPr>
          <a:xfrm>
            <a:off x="2265680" y="2333625"/>
            <a:ext cx="635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587740" y="196532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发送局域网设备发现广播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3" idx="2"/>
            <a:endCxn id="21" idx="0"/>
          </p:cNvCxnSpPr>
          <p:nvPr/>
        </p:nvCxnSpPr>
        <p:spPr>
          <a:xfrm>
            <a:off x="6096635" y="1266825"/>
            <a:ext cx="3839845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  <a:endCxn id="11" idx="3"/>
          </p:cNvCxnSpPr>
          <p:nvPr/>
        </p:nvCxnSpPr>
        <p:spPr>
          <a:xfrm flipH="1">
            <a:off x="2585720" y="2149475"/>
            <a:ext cx="600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24033" y="154305"/>
            <a:ext cx="3543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连接设备</a:t>
            </a:r>
            <a:r>
              <a:rPr lang="zh-CN" altLang="en-US">
                <a:sym typeface="+mn-ea"/>
              </a:rPr>
              <a:t>（与设备建立Tcp连接）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30675" y="898525"/>
            <a:ext cx="3931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InetSocketAddress</a:t>
            </a:r>
            <a:r>
              <a:rPr lang="zh-CN" altLang="en-US"/>
              <a:t>链接设备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zh-CN" altLang="en-US"/>
              <a:t>端口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5" idx="2"/>
            <a:endCxn id="3" idx="0"/>
          </p:cNvCxnSpPr>
          <p:nvPr/>
        </p:nvCxnSpPr>
        <p:spPr>
          <a:xfrm>
            <a:off x="6096635" y="522605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6195" y="16427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发送心跳数据</a:t>
            </a:r>
            <a:endParaRPr lang="zh-CN" altLang="en-US"/>
          </a:p>
        </p:txBody>
      </p:sp>
      <p:cxnSp>
        <p:nvCxnSpPr>
          <p:cNvPr id="4" name="直接箭头连接符 3"/>
          <p:cNvCxnSpPr>
            <a:stCxn id="3" idx="2"/>
            <a:endCxn id="2" idx="0"/>
          </p:cNvCxnSpPr>
          <p:nvPr/>
        </p:nvCxnSpPr>
        <p:spPr>
          <a:xfrm flipH="1">
            <a:off x="3353435" y="1266825"/>
            <a:ext cx="274320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04795" y="23869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维持链接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3353435" y="2011045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13251" y="154305"/>
            <a:ext cx="3365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写设备ID</a:t>
            </a:r>
            <a:r>
              <a:rPr lang="zh-CN" altLang="en-US">
                <a:sym typeface="+mn-ea"/>
              </a:rPr>
              <a:t>（将临时ID写入设备）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90161" y="1543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获取设备基本信息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5206" y="154305"/>
            <a:ext cx="510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>
                <a:sym typeface="+mn-ea"/>
              </a:rPr>
              <a:t>写WIFI配置参数</a:t>
            </a:r>
            <a:r>
              <a:rPr lang="zh-CN">
                <a:sym typeface="+mn-ea"/>
              </a:rPr>
              <a:t>（将路由wifi的参数发送给设备）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文字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猫尾巴~</cp:lastModifiedBy>
  <cp:revision>30</cp:revision>
  <dcterms:created xsi:type="dcterms:W3CDTF">2022-12-01T14:28:23Z</dcterms:created>
  <dcterms:modified xsi:type="dcterms:W3CDTF">2022-12-01T14:28:23Z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3904D7A9417B7CC190528763054A31D6</vt:lpwstr>
  </property>
</Properties>
</file>