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1D02-557B-4ACB-AABB-5C2250B72ACA}" type="datetimeFigureOut">
              <a:rPr lang="de-DE" smtClean="0"/>
              <a:t>03.05.2010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5CDD-0781-4DD5-A752-CD18C5A6F8CE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572000" y="571480"/>
            <a:ext cx="1714512" cy="1357322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Provider</a:t>
            </a:r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4000496" y="1500174"/>
            <a:ext cx="1214446" cy="642942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6" name="Ellipse 5"/>
          <p:cNvSpPr/>
          <p:nvPr/>
        </p:nvSpPr>
        <p:spPr>
          <a:xfrm>
            <a:off x="285720" y="571480"/>
            <a:ext cx="1714512" cy="135732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Service </a:t>
            </a:r>
            <a:r>
              <a:rPr lang="de-AT" dirty="0" err="1" smtClean="0"/>
              <a:t>Consumer</a:t>
            </a:r>
            <a:endParaRPr lang="de-AT" dirty="0"/>
          </a:p>
        </p:txBody>
      </p:sp>
      <p:sp>
        <p:nvSpPr>
          <p:cNvPr id="7" name="Ellipse 6"/>
          <p:cNvSpPr/>
          <p:nvPr/>
        </p:nvSpPr>
        <p:spPr>
          <a:xfrm>
            <a:off x="1285852" y="1500174"/>
            <a:ext cx="1214446" cy="64294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Client</a:t>
            </a:r>
            <a:endParaRPr lang="de-AT" dirty="0"/>
          </a:p>
        </p:txBody>
      </p:sp>
      <p:sp>
        <p:nvSpPr>
          <p:cNvPr id="9" name="Pfeil nach links und rechts 8"/>
          <p:cNvSpPr/>
          <p:nvPr/>
        </p:nvSpPr>
        <p:spPr>
          <a:xfrm>
            <a:off x="2641468" y="1587046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>
                <a:solidFill>
                  <a:schemeClr val="tx1"/>
                </a:solidFill>
              </a:rPr>
              <a:t>Interact</a:t>
            </a:r>
            <a:endParaRPr lang="de-AT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Institut fuer Informatik - Uni Innsbruck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Felix Schöpf</dc:creator>
  <cp:lastModifiedBy>Felix Schöpf</cp:lastModifiedBy>
  <cp:revision>1</cp:revision>
  <dcterms:created xsi:type="dcterms:W3CDTF">2010-05-03T07:55:55Z</dcterms:created>
  <dcterms:modified xsi:type="dcterms:W3CDTF">2010-05-03T08:05:20Z</dcterms:modified>
</cp:coreProperties>
</file>