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CA8B-07FE-464B-B047-DBCCC3EE343B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1B4F-A221-4607-AB05-A8CFC354D4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21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87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6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66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3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5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3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40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04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65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nl-BE" sz="3200" b="1" dirty="0" err="1" smtClean="0"/>
              <a:t>Technique</a:t>
            </a:r>
            <a:r>
              <a:rPr lang="nl-BE" sz="3200" b="1" dirty="0" smtClean="0"/>
              <a:t> tutorial – </a:t>
            </a:r>
            <a:r>
              <a:rPr lang="nl-BE" sz="3200" b="1" dirty="0" err="1" smtClean="0"/>
              <a:t>Structured</a:t>
            </a:r>
            <a:r>
              <a:rPr lang="nl-BE" sz="3200" b="1" dirty="0" smtClean="0"/>
              <a:t> Process Modeling</a:t>
            </a:r>
            <a:endParaRPr lang="nl-BE" sz="3200" b="1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 smtClean="0"/>
              <a:t>Structured</a:t>
            </a:r>
            <a:r>
              <a:rPr lang="nl-BE" dirty="0" smtClean="0"/>
              <a:t> Process Modeling</a:t>
            </a:r>
          </a:p>
          <a:p>
            <a:r>
              <a:rPr lang="nl-BE" dirty="0" err="1" smtClean="0"/>
              <a:t>Systematic</a:t>
            </a:r>
            <a:r>
              <a:rPr lang="nl-BE" dirty="0" smtClean="0"/>
              <a:t> approach </a:t>
            </a:r>
            <a:r>
              <a:rPr lang="nl-BE" dirty="0" err="1" smtClean="0"/>
              <a:t>to</a:t>
            </a:r>
            <a:r>
              <a:rPr lang="nl-BE" dirty="0" smtClean="0"/>
              <a:t> process modeling</a:t>
            </a:r>
          </a:p>
          <a:p>
            <a:r>
              <a:rPr lang="nl-BE" dirty="0" smtClean="0"/>
              <a:t>In order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increase</a:t>
            </a:r>
            <a:r>
              <a:rPr lang="nl-BE" dirty="0" smtClean="0"/>
              <a:t> process model </a:t>
            </a:r>
            <a:r>
              <a:rPr lang="nl-BE" dirty="0" err="1" smtClean="0"/>
              <a:t>quality</a:t>
            </a:r>
            <a:endParaRPr lang="nl-BE" dirty="0" smtClean="0"/>
          </a:p>
          <a:p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reducing</a:t>
            </a:r>
            <a:r>
              <a:rPr lang="nl-BE" dirty="0" smtClean="0"/>
              <a:t> </a:t>
            </a:r>
            <a:r>
              <a:rPr lang="nl-BE" dirty="0" err="1" smtClean="0"/>
              <a:t>cognitive</a:t>
            </a:r>
            <a:r>
              <a:rPr lang="nl-BE" dirty="0" smtClean="0"/>
              <a:t> load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69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nl-BE" sz="3200" b="1" dirty="0" err="1" smtClean="0"/>
              <a:t>Technique</a:t>
            </a:r>
            <a:r>
              <a:rPr lang="nl-BE" sz="3200" b="1" dirty="0" smtClean="0"/>
              <a:t> tutorial – </a:t>
            </a:r>
            <a:r>
              <a:rPr lang="nl-BE" sz="3200" b="1" dirty="0" err="1" smtClean="0"/>
              <a:t>Structured</a:t>
            </a:r>
            <a:r>
              <a:rPr lang="nl-BE" sz="3200" b="1" dirty="0" smtClean="0"/>
              <a:t> Process Modeling</a:t>
            </a:r>
            <a:endParaRPr lang="nl-BE" sz="3200" b="1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Process Model Block</a:t>
            </a:r>
          </a:p>
          <a:p>
            <a:r>
              <a:rPr lang="nl-BE" dirty="0" err="1" smtClean="0"/>
              <a:t>collection</a:t>
            </a:r>
            <a:r>
              <a:rPr lang="nl-BE" dirty="0" smtClean="0"/>
              <a:t> of process </a:t>
            </a:r>
            <a:r>
              <a:rPr lang="nl-BE" dirty="0" err="1" smtClean="0"/>
              <a:t>paths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originate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the </a:t>
            </a:r>
            <a:r>
              <a:rPr lang="nl-BE" dirty="0" err="1" smtClean="0"/>
              <a:t>same</a:t>
            </a:r>
            <a:r>
              <a:rPr lang="nl-BE" dirty="0" smtClean="0"/>
              <a:t> split construct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come</a:t>
            </a:r>
            <a:r>
              <a:rPr lang="nl-BE" dirty="0" smtClean="0"/>
              <a:t> </a:t>
            </a:r>
            <a:r>
              <a:rPr lang="nl-BE" dirty="0" err="1" smtClean="0"/>
              <a:t>together</a:t>
            </a:r>
            <a:r>
              <a:rPr lang="nl-BE" dirty="0" smtClean="0"/>
              <a:t> in the </a:t>
            </a:r>
            <a:r>
              <a:rPr lang="nl-BE" dirty="0" err="1" smtClean="0"/>
              <a:t>same</a:t>
            </a:r>
            <a:r>
              <a:rPr lang="nl-BE" dirty="0" smtClean="0"/>
              <a:t> </a:t>
            </a:r>
            <a:r>
              <a:rPr lang="nl-BE" dirty="0" err="1" smtClean="0"/>
              <a:t>join</a:t>
            </a:r>
            <a:r>
              <a:rPr lang="nl-BE" dirty="0" smtClean="0"/>
              <a:t> construct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16901" r="44213" b="67280"/>
          <a:stretch/>
        </p:blipFill>
        <p:spPr bwMode="auto">
          <a:xfrm>
            <a:off x="1365161" y="3940478"/>
            <a:ext cx="6941712" cy="236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2051720" y="3940478"/>
            <a:ext cx="4968552" cy="2440850"/>
          </a:xfrm>
          <a:prstGeom prst="roundRect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7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nl-BE" sz="3200" b="1" dirty="0" err="1" smtClean="0"/>
              <a:t>Technique</a:t>
            </a:r>
            <a:r>
              <a:rPr lang="nl-BE" sz="3200" b="1" dirty="0" smtClean="0"/>
              <a:t> tutorial – </a:t>
            </a:r>
            <a:r>
              <a:rPr lang="nl-BE" sz="3200" b="1" dirty="0" err="1" smtClean="0"/>
              <a:t>Structured</a:t>
            </a:r>
            <a:r>
              <a:rPr lang="nl-BE" sz="3200" b="1" dirty="0" smtClean="0"/>
              <a:t> Process Modeling</a:t>
            </a:r>
            <a:endParaRPr lang="nl-BE" sz="3200" b="1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 smtClean="0"/>
              <a:t>Technique</a:t>
            </a:r>
            <a:endParaRPr lang="nl-BE" dirty="0" smtClean="0"/>
          </a:p>
          <a:p>
            <a:r>
              <a:rPr lang="nl-BE" dirty="0" err="1" smtClean="0"/>
              <a:t>Work</a:t>
            </a:r>
            <a:r>
              <a:rPr lang="nl-BE" dirty="0" smtClean="0"/>
              <a:t> block per block, </a:t>
            </a:r>
            <a:r>
              <a:rPr lang="nl-BE" dirty="0" err="1" smtClean="0"/>
              <a:t>one</a:t>
            </a:r>
            <a:r>
              <a:rPr lang="nl-BE" dirty="0" smtClean="0"/>
              <a:t> at a time</a:t>
            </a:r>
          </a:p>
          <a:p>
            <a:r>
              <a:rPr lang="nl-BE" dirty="0" smtClean="0"/>
              <a:t>Finish modeling of block first </a:t>
            </a:r>
            <a:r>
              <a:rPr lang="nl-BE" dirty="0" err="1" smtClean="0"/>
              <a:t>before</a:t>
            </a:r>
            <a:r>
              <a:rPr lang="nl-BE" dirty="0" smtClean="0"/>
              <a:t> </a:t>
            </a:r>
            <a:r>
              <a:rPr lang="nl-BE" dirty="0" err="1" smtClean="0"/>
              <a:t>working</a:t>
            </a:r>
            <a:r>
              <a:rPr lang="nl-BE" dirty="0" smtClean="0"/>
              <a:t> on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parts</a:t>
            </a:r>
            <a:r>
              <a:rPr lang="nl-BE" dirty="0" smtClean="0"/>
              <a:t> of the model</a:t>
            </a:r>
          </a:p>
          <a:p>
            <a:r>
              <a:rPr lang="nl-BE" dirty="0" smtClean="0"/>
              <a:t>Do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r>
              <a:rPr lang="nl-BE" dirty="0" smtClean="0"/>
              <a:t> on the rest of the model as long as the block is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finished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836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nl-BE" sz="3200" b="1" dirty="0" err="1" smtClean="0"/>
              <a:t>Technique</a:t>
            </a:r>
            <a:r>
              <a:rPr lang="nl-BE" sz="3200" b="1" dirty="0" smtClean="0"/>
              <a:t> tutorial – </a:t>
            </a:r>
            <a:r>
              <a:rPr lang="nl-BE" sz="3200" b="1" dirty="0" err="1" smtClean="0"/>
              <a:t>Structured</a:t>
            </a:r>
            <a:r>
              <a:rPr lang="nl-BE" sz="3200" b="1" dirty="0" smtClean="0"/>
              <a:t> Process Modeling</a:t>
            </a:r>
            <a:endParaRPr lang="nl-BE" sz="3200" b="1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200" dirty="0" err="1"/>
              <a:t>From</a:t>
            </a:r>
            <a:r>
              <a:rPr lang="nl-BE" sz="2200" dirty="0"/>
              <a:t> the point </a:t>
            </a:r>
            <a:r>
              <a:rPr lang="nl-BE" sz="2200" dirty="0" err="1"/>
              <a:t>you</a:t>
            </a:r>
            <a:r>
              <a:rPr lang="nl-BE" sz="2200" dirty="0"/>
              <a:t> </a:t>
            </a:r>
            <a:r>
              <a:rPr lang="nl-BE" sz="2200" dirty="0" err="1"/>
              <a:t>realize</a:t>
            </a:r>
            <a:r>
              <a:rPr lang="nl-BE" sz="2200" dirty="0"/>
              <a:t> the process flow splits </a:t>
            </a:r>
            <a:r>
              <a:rPr lang="nl-BE" sz="2200" dirty="0" err="1"/>
              <a:t>into</a:t>
            </a:r>
            <a:r>
              <a:rPr lang="nl-BE" sz="2200" dirty="0"/>
              <a:t> multiple </a:t>
            </a:r>
            <a:r>
              <a:rPr lang="nl-BE" sz="2200" dirty="0" err="1"/>
              <a:t>paths</a:t>
            </a:r>
            <a:r>
              <a:rPr lang="nl-BE" sz="2200" dirty="0"/>
              <a:t>, finish </a:t>
            </a:r>
            <a:r>
              <a:rPr lang="nl-BE" sz="2200" dirty="0" err="1"/>
              <a:t>all</a:t>
            </a:r>
            <a:r>
              <a:rPr lang="nl-BE" sz="2200" dirty="0"/>
              <a:t> </a:t>
            </a:r>
            <a:r>
              <a:rPr lang="nl-BE" sz="2200" dirty="0" err="1"/>
              <a:t>paths</a:t>
            </a:r>
            <a:r>
              <a:rPr lang="nl-BE" sz="2200" dirty="0"/>
              <a:t> </a:t>
            </a:r>
            <a:r>
              <a:rPr lang="nl-BE" sz="2200" dirty="0" err="1"/>
              <a:t>from</a:t>
            </a:r>
            <a:r>
              <a:rPr lang="nl-BE" sz="2200" dirty="0"/>
              <a:t> the split construct </a:t>
            </a:r>
            <a:r>
              <a:rPr lang="nl-BE" sz="2200" dirty="0" err="1"/>
              <a:t>until</a:t>
            </a:r>
            <a:r>
              <a:rPr lang="nl-BE" sz="2200" dirty="0"/>
              <a:t> </a:t>
            </a:r>
            <a:r>
              <a:rPr lang="nl-BE" sz="2200" dirty="0" err="1"/>
              <a:t>they</a:t>
            </a:r>
            <a:r>
              <a:rPr lang="nl-BE" sz="2200" dirty="0"/>
              <a:t> </a:t>
            </a:r>
            <a:r>
              <a:rPr lang="nl-BE" sz="2200" dirty="0" err="1"/>
              <a:t>join</a:t>
            </a:r>
            <a:r>
              <a:rPr lang="nl-BE" sz="2200" dirty="0"/>
              <a:t>, </a:t>
            </a:r>
            <a:r>
              <a:rPr lang="nl-BE" sz="2200" dirty="0" err="1"/>
              <a:t>before</a:t>
            </a:r>
            <a:r>
              <a:rPr lang="nl-BE" sz="2200" dirty="0"/>
              <a:t> </a:t>
            </a:r>
            <a:r>
              <a:rPr lang="nl-BE" sz="2200" dirty="0" err="1"/>
              <a:t>working</a:t>
            </a:r>
            <a:r>
              <a:rPr lang="nl-BE" sz="2200" dirty="0"/>
              <a:t> on the rest of the model</a:t>
            </a:r>
            <a:r>
              <a:rPr lang="nl-BE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200" dirty="0" err="1" smtClean="0"/>
              <a:t>If</a:t>
            </a:r>
            <a:r>
              <a:rPr lang="nl-BE" sz="2200" dirty="0" smtClean="0"/>
              <a:t> </a:t>
            </a:r>
            <a:r>
              <a:rPr lang="nl-BE" sz="2200" dirty="0" err="1" smtClean="0"/>
              <a:t>you</a:t>
            </a:r>
            <a:r>
              <a:rPr lang="nl-BE" sz="2200" dirty="0" smtClean="0"/>
              <a:t> </a:t>
            </a:r>
            <a:r>
              <a:rPr lang="nl-BE" sz="2200" dirty="0" err="1" smtClean="0"/>
              <a:t>encounter</a:t>
            </a:r>
            <a:r>
              <a:rPr lang="nl-BE" sz="2200" dirty="0" smtClean="0"/>
              <a:t> a second split </a:t>
            </a:r>
            <a:r>
              <a:rPr lang="nl-BE" sz="2200" dirty="0" err="1" smtClean="0"/>
              <a:t>within</a:t>
            </a:r>
            <a:r>
              <a:rPr lang="nl-BE" sz="2200" dirty="0" smtClean="0"/>
              <a:t> </a:t>
            </a:r>
            <a:r>
              <a:rPr lang="nl-BE" sz="2200" dirty="0" err="1" smtClean="0"/>
              <a:t>one</a:t>
            </a:r>
            <a:r>
              <a:rPr lang="nl-BE" sz="2200" dirty="0" smtClean="0"/>
              <a:t> of the </a:t>
            </a:r>
            <a:r>
              <a:rPr lang="nl-BE" sz="2200" dirty="0" err="1" smtClean="0"/>
              <a:t>paths</a:t>
            </a:r>
            <a:r>
              <a:rPr lang="nl-BE" sz="2200" dirty="0" smtClean="0"/>
              <a:t> of </a:t>
            </a:r>
            <a:r>
              <a:rPr lang="nl-BE" sz="2200" dirty="0" err="1" smtClean="0"/>
              <a:t>an</a:t>
            </a:r>
            <a:r>
              <a:rPr lang="nl-BE" sz="2200" dirty="0" smtClean="0"/>
              <a:t> </a:t>
            </a:r>
            <a:r>
              <a:rPr lang="nl-BE" sz="2200" dirty="0" err="1" smtClean="0"/>
              <a:t>earlier</a:t>
            </a:r>
            <a:r>
              <a:rPr lang="nl-BE" sz="2200" dirty="0" smtClean="0"/>
              <a:t> split, </a:t>
            </a:r>
            <a:r>
              <a:rPr lang="nl-BE" sz="2200" dirty="0" err="1" smtClean="0"/>
              <a:t>you</a:t>
            </a:r>
            <a:r>
              <a:rPr lang="nl-BE" sz="2200" dirty="0" smtClean="0"/>
              <a:t> are </a:t>
            </a:r>
            <a:r>
              <a:rPr lang="nl-BE" sz="2200" dirty="0" err="1" smtClean="0"/>
              <a:t>creating</a:t>
            </a:r>
            <a:r>
              <a:rPr lang="nl-BE" sz="2200" dirty="0" smtClean="0"/>
              <a:t> </a:t>
            </a:r>
            <a:r>
              <a:rPr lang="nl-BE" sz="2200" dirty="0" err="1" smtClean="0"/>
              <a:t>nested</a:t>
            </a:r>
            <a:r>
              <a:rPr lang="nl-BE" sz="2200" dirty="0" smtClean="0"/>
              <a:t> process model </a:t>
            </a:r>
            <a:r>
              <a:rPr lang="nl-BE" sz="2200" dirty="0" err="1" smtClean="0"/>
              <a:t>blocks</a:t>
            </a:r>
            <a:r>
              <a:rPr lang="nl-BE" sz="2200" dirty="0" smtClean="0"/>
              <a:t>. In </a:t>
            </a:r>
            <a:r>
              <a:rPr lang="nl-BE" sz="2200" dirty="0" err="1" smtClean="0"/>
              <a:t>that</a:t>
            </a:r>
            <a:r>
              <a:rPr lang="nl-BE" sz="2200" dirty="0" smtClean="0"/>
              <a:t> case, first complete the </a:t>
            </a:r>
            <a:r>
              <a:rPr lang="nl-BE" sz="2200" dirty="0" err="1" smtClean="0"/>
              <a:t>inner</a:t>
            </a:r>
            <a:r>
              <a:rPr lang="nl-BE" sz="2200" dirty="0" smtClean="0"/>
              <a:t> process model block, </a:t>
            </a:r>
            <a:r>
              <a:rPr lang="nl-BE" sz="2200" dirty="0" err="1" smtClean="0"/>
              <a:t>then</a:t>
            </a:r>
            <a:r>
              <a:rPr lang="nl-BE" sz="2200" dirty="0" smtClean="0"/>
              <a:t> </a:t>
            </a:r>
            <a:r>
              <a:rPr lang="nl-BE" sz="2200" dirty="0" err="1" smtClean="0"/>
              <a:t>proceed</a:t>
            </a:r>
            <a:r>
              <a:rPr lang="nl-BE" sz="2200" dirty="0" smtClean="0"/>
              <a:t> </a:t>
            </a:r>
            <a:r>
              <a:rPr lang="nl-BE" sz="2200" dirty="0" err="1" smtClean="0"/>
              <a:t>with</a:t>
            </a:r>
            <a:r>
              <a:rPr lang="nl-BE" sz="2200" dirty="0" smtClean="0"/>
              <a:t> the </a:t>
            </a:r>
            <a:r>
              <a:rPr lang="nl-BE" sz="2200" dirty="0" err="1" smtClean="0"/>
              <a:t>outer</a:t>
            </a:r>
            <a:r>
              <a:rPr lang="nl-BE" sz="2200" dirty="0" smtClean="0"/>
              <a:t> block, </a:t>
            </a:r>
            <a:r>
              <a:rPr lang="nl-BE" sz="2200" dirty="0" err="1" smtClean="0"/>
              <a:t>and</a:t>
            </a:r>
            <a:r>
              <a:rPr lang="nl-BE" sz="2200" dirty="0" smtClean="0"/>
              <a:t> </a:t>
            </a:r>
            <a:r>
              <a:rPr lang="nl-BE" sz="2200" dirty="0" err="1" smtClean="0"/>
              <a:t>only</a:t>
            </a:r>
            <a:r>
              <a:rPr lang="nl-BE" sz="2200" dirty="0" smtClean="0"/>
              <a:t> </a:t>
            </a:r>
            <a:r>
              <a:rPr lang="nl-BE" sz="2200" dirty="0" err="1" smtClean="0"/>
              <a:t>then</a:t>
            </a:r>
            <a:r>
              <a:rPr lang="nl-BE" sz="2200" dirty="0" smtClean="0"/>
              <a:t> </a:t>
            </a:r>
            <a:r>
              <a:rPr lang="nl-BE" sz="2200" dirty="0" err="1" smtClean="0"/>
              <a:t>work</a:t>
            </a:r>
            <a:r>
              <a:rPr lang="nl-BE" sz="2200" dirty="0" smtClean="0"/>
              <a:t> on the rest of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200" dirty="0" smtClean="0"/>
              <a:t>Combine steps 1 </a:t>
            </a:r>
            <a:r>
              <a:rPr lang="nl-BE" sz="2200" dirty="0" err="1" smtClean="0"/>
              <a:t>and</a:t>
            </a:r>
            <a:r>
              <a:rPr lang="nl-BE" sz="2200" dirty="0" smtClean="0"/>
              <a:t> 2 </a:t>
            </a:r>
            <a:r>
              <a:rPr lang="nl-BE" sz="2200" dirty="0" err="1" smtClean="0"/>
              <a:t>to</a:t>
            </a:r>
            <a:r>
              <a:rPr lang="nl-BE" sz="2200" dirty="0" smtClean="0"/>
              <a:t> construct the </a:t>
            </a:r>
            <a:r>
              <a:rPr lang="nl-BE" sz="2200" dirty="0" err="1" smtClean="0"/>
              <a:t>whole</a:t>
            </a:r>
            <a:r>
              <a:rPr lang="nl-BE" sz="2200" dirty="0" smtClean="0"/>
              <a:t> process model.</a:t>
            </a:r>
          </a:p>
          <a:p>
            <a:pPr lvl="1"/>
            <a:r>
              <a:rPr lang="nl-BE" sz="1900" dirty="0" err="1"/>
              <a:t>Whenever</a:t>
            </a:r>
            <a:r>
              <a:rPr lang="nl-BE" sz="1900" dirty="0"/>
              <a:t> </a:t>
            </a:r>
            <a:r>
              <a:rPr lang="nl-BE" sz="1900" dirty="0" err="1"/>
              <a:t>you</a:t>
            </a:r>
            <a:r>
              <a:rPr lang="nl-BE" sz="1900" dirty="0"/>
              <a:t> </a:t>
            </a:r>
            <a:r>
              <a:rPr lang="nl-BE" sz="1900" dirty="0" err="1"/>
              <a:t>come</a:t>
            </a:r>
            <a:r>
              <a:rPr lang="nl-BE" sz="1900" dirty="0"/>
              <a:t> </a:t>
            </a:r>
            <a:r>
              <a:rPr lang="nl-BE" sz="1900" dirty="0" err="1"/>
              <a:t>accross</a:t>
            </a:r>
            <a:r>
              <a:rPr lang="nl-BE" sz="1900" dirty="0"/>
              <a:t> a new split, </a:t>
            </a:r>
            <a:r>
              <a:rPr lang="nl-BE" sz="1900" dirty="0" err="1"/>
              <a:t>use</a:t>
            </a:r>
            <a:r>
              <a:rPr lang="nl-BE" sz="1900" dirty="0"/>
              <a:t> </a:t>
            </a:r>
            <a:r>
              <a:rPr lang="nl-BE" sz="1900" dirty="0" err="1"/>
              <a:t>rule</a:t>
            </a:r>
            <a:r>
              <a:rPr lang="nl-BE" sz="1900" dirty="0"/>
              <a:t> 1.</a:t>
            </a:r>
          </a:p>
          <a:p>
            <a:pPr lvl="1"/>
            <a:r>
              <a:rPr lang="nl-BE" sz="1900" dirty="0" err="1"/>
              <a:t>Whenever</a:t>
            </a:r>
            <a:r>
              <a:rPr lang="nl-BE" sz="1900" dirty="0"/>
              <a:t> </a:t>
            </a:r>
            <a:r>
              <a:rPr lang="nl-BE" sz="1900" dirty="0" err="1"/>
              <a:t>one</a:t>
            </a:r>
            <a:r>
              <a:rPr lang="nl-BE" sz="1900" dirty="0"/>
              <a:t> of a series of </a:t>
            </a:r>
            <a:r>
              <a:rPr lang="nl-BE" sz="1900" dirty="0" err="1"/>
              <a:t>splitted</a:t>
            </a:r>
            <a:r>
              <a:rPr lang="nl-BE" sz="1900" dirty="0"/>
              <a:t> </a:t>
            </a:r>
            <a:r>
              <a:rPr lang="nl-BE" sz="1900" dirty="0" err="1"/>
              <a:t>paths</a:t>
            </a:r>
            <a:r>
              <a:rPr lang="nl-BE" sz="1900" dirty="0"/>
              <a:t> splits </a:t>
            </a:r>
            <a:r>
              <a:rPr lang="nl-BE" sz="1900" dirty="0" err="1"/>
              <a:t>again</a:t>
            </a:r>
            <a:r>
              <a:rPr lang="nl-BE" sz="1900" dirty="0"/>
              <a:t>, </a:t>
            </a:r>
            <a:r>
              <a:rPr lang="nl-BE" sz="1900" dirty="0" err="1"/>
              <a:t>use</a:t>
            </a:r>
            <a:r>
              <a:rPr lang="nl-BE" sz="1900" dirty="0"/>
              <a:t> </a:t>
            </a:r>
            <a:r>
              <a:rPr lang="nl-BE" sz="1900" dirty="0" err="1"/>
              <a:t>rule</a:t>
            </a:r>
            <a:r>
              <a:rPr lang="nl-BE" sz="1900" dirty="0"/>
              <a:t> 2.</a:t>
            </a:r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6870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237</Words>
  <Application>Microsoft Office PowerPoint</Application>
  <PresentationFormat>Diavoorstelling (4:3)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Technique tutorial – Structured Process Modeling</vt:lpstr>
      <vt:lpstr>Technique tutorial – Structured Process Modeling</vt:lpstr>
      <vt:lpstr>Technique tutorial – Structured Process Modeling</vt:lpstr>
      <vt:lpstr>Technique tutorial – Structured Process Modeling</vt:lpstr>
    </vt:vector>
  </TitlesOfParts>
  <Company>Universiteit 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tutorial – Structured Process Modeling</dc:title>
  <dc:creator>Jan Claes</dc:creator>
  <cp:lastModifiedBy>Jan Claes</cp:lastModifiedBy>
  <cp:revision>3</cp:revision>
  <dcterms:created xsi:type="dcterms:W3CDTF">2013-03-14T11:21:58Z</dcterms:created>
  <dcterms:modified xsi:type="dcterms:W3CDTF">2013-03-14T12:53:14Z</dcterms:modified>
</cp:coreProperties>
</file>