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34FED-2427-45E1-9792-29E743753910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F5EF9-28E8-409F-A8CF-C9DED4B4CA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050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F5EF9-28E8-409F-A8CF-C9DED4B4CAE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9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F5EF9-28E8-409F-A8CF-C9DED4B4CAE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9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6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3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73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56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15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5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6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96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971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9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25B8-18DF-4C82-8202-E5C6B54D5188}" type="datetimeFigureOut">
              <a:rPr lang="nl-BE" smtClean="0"/>
              <a:t>12/03/2013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F6FE-C2E9-48F3-8F81-026D849968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9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16901" r="32078" b="38141"/>
          <a:stretch/>
        </p:blipFill>
        <p:spPr bwMode="auto">
          <a:xfrm>
            <a:off x="195113" y="1716110"/>
            <a:ext cx="8049295" cy="34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0" name="Groep 1039"/>
          <p:cNvGrpSpPr/>
          <p:nvPr/>
        </p:nvGrpSpPr>
        <p:grpSpPr>
          <a:xfrm>
            <a:off x="3989360" y="2348880"/>
            <a:ext cx="1983624" cy="468000"/>
            <a:chOff x="4341600" y="2348880"/>
            <a:chExt cx="1983624" cy="468000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sp>
          <p:nvSpPr>
            <p:cNvPr id="8" name="Afgeronde rechthoek 7"/>
            <p:cNvSpPr/>
            <p:nvPr/>
          </p:nvSpPr>
          <p:spPr>
            <a:xfrm>
              <a:off x="4684613" y="234888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uit 20"/>
            <p:cNvSpPr/>
            <p:nvPr/>
          </p:nvSpPr>
          <p:spPr>
            <a:xfrm>
              <a:off x="6109200" y="24840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 flipV="1">
              <a:off x="5818613" y="2592000"/>
              <a:ext cx="290587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/>
            <p:cNvCxnSpPr/>
            <p:nvPr/>
          </p:nvCxnSpPr>
          <p:spPr>
            <a:xfrm flipV="1">
              <a:off x="4341600" y="2599200"/>
              <a:ext cx="343013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6" name="Groep 1045"/>
          <p:cNvGrpSpPr/>
          <p:nvPr/>
        </p:nvGrpSpPr>
        <p:grpSpPr>
          <a:xfrm>
            <a:off x="4007384" y="4104000"/>
            <a:ext cx="3153600" cy="468000"/>
            <a:chOff x="4359624" y="4104000"/>
            <a:chExt cx="3153600" cy="468000"/>
          </a:xfrm>
          <a:effectLst>
            <a:glow rad="63500">
              <a:schemeClr val="accent1">
                <a:lumMod val="40000"/>
                <a:lumOff val="60000"/>
                <a:alpha val="75000"/>
              </a:schemeClr>
            </a:glow>
          </a:effectLst>
        </p:grpSpPr>
        <p:sp>
          <p:nvSpPr>
            <p:cNvPr id="12" name="Afgeronde rechthoek 11"/>
            <p:cNvSpPr/>
            <p:nvPr/>
          </p:nvSpPr>
          <p:spPr>
            <a:xfrm>
              <a:off x="5976000" y="4104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4684613" y="4104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Ruit 17"/>
            <p:cNvSpPr/>
            <p:nvPr/>
          </p:nvSpPr>
          <p:spPr>
            <a:xfrm>
              <a:off x="7297200" y="4241516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Rechte verbindingslijn met pijl 29"/>
            <p:cNvCxnSpPr/>
            <p:nvPr/>
          </p:nvCxnSpPr>
          <p:spPr>
            <a:xfrm>
              <a:off x="7110000" y="4349516"/>
              <a:ext cx="216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Rechte verbindingslijn met pijl 30"/>
            <p:cNvCxnSpPr/>
            <p:nvPr/>
          </p:nvCxnSpPr>
          <p:spPr>
            <a:xfrm>
              <a:off x="5818613" y="4338000"/>
              <a:ext cx="180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Rechte verbindingslijn met pijl 31"/>
            <p:cNvCxnSpPr/>
            <p:nvPr/>
          </p:nvCxnSpPr>
          <p:spPr>
            <a:xfrm>
              <a:off x="4359624" y="4349516"/>
              <a:ext cx="324989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4" name="Groep 1043"/>
          <p:cNvGrpSpPr/>
          <p:nvPr/>
        </p:nvGrpSpPr>
        <p:grpSpPr>
          <a:xfrm>
            <a:off x="4007384" y="3581517"/>
            <a:ext cx="2944685" cy="468000"/>
            <a:chOff x="4359624" y="3581517"/>
            <a:chExt cx="2944685" cy="468000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sp>
          <p:nvSpPr>
            <p:cNvPr id="11" name="Afgeronde rechthoek 10"/>
            <p:cNvSpPr/>
            <p:nvPr/>
          </p:nvSpPr>
          <p:spPr>
            <a:xfrm>
              <a:off x="4684613" y="3581517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>
              <a:off x="5828309" y="3813600"/>
              <a:ext cx="1476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Rechte verbindingslijn met pijl 32"/>
            <p:cNvCxnSpPr>
              <a:endCxn id="11" idx="1"/>
            </p:cNvCxnSpPr>
            <p:nvPr/>
          </p:nvCxnSpPr>
          <p:spPr>
            <a:xfrm flipV="1">
              <a:off x="4359624" y="3815517"/>
              <a:ext cx="324989" cy="483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8" name="Groep 1037"/>
          <p:cNvGrpSpPr/>
          <p:nvPr/>
        </p:nvGrpSpPr>
        <p:grpSpPr>
          <a:xfrm>
            <a:off x="270560" y="2970000"/>
            <a:ext cx="1944024" cy="468000"/>
            <a:chOff x="622800" y="2970000"/>
            <a:chExt cx="1944024" cy="468000"/>
          </a:xfrm>
          <a:effectLst>
            <a:glow rad="508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4" name="Ovaal 3"/>
            <p:cNvSpPr/>
            <p:nvPr/>
          </p:nvSpPr>
          <p:spPr>
            <a:xfrm>
              <a:off x="622800" y="3096000"/>
              <a:ext cx="180000" cy="180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1033200" y="2970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uit 5"/>
            <p:cNvSpPr/>
            <p:nvPr/>
          </p:nvSpPr>
          <p:spPr>
            <a:xfrm>
              <a:off x="2350800" y="30960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Rechte verbindingslijn met pijl 22"/>
            <p:cNvCxnSpPr/>
            <p:nvPr/>
          </p:nvCxnSpPr>
          <p:spPr>
            <a:xfrm>
              <a:off x="802800" y="3204000"/>
              <a:ext cx="2304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Rechte verbindingslijn met pijl 34"/>
            <p:cNvCxnSpPr/>
            <p:nvPr/>
          </p:nvCxnSpPr>
          <p:spPr>
            <a:xfrm>
              <a:off x="2167200" y="3211893"/>
              <a:ext cx="180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7" name="Groep 1046"/>
          <p:cNvGrpSpPr/>
          <p:nvPr/>
        </p:nvGrpSpPr>
        <p:grpSpPr>
          <a:xfrm>
            <a:off x="7654184" y="3078000"/>
            <a:ext cx="464376" cy="180000"/>
            <a:chOff x="8006424" y="3078000"/>
            <a:chExt cx="464376" cy="180000"/>
          </a:xfrm>
          <a:effectLst>
            <a:glow rad="63500">
              <a:schemeClr val="accent1">
                <a:lumMod val="20000"/>
                <a:lumOff val="80000"/>
                <a:alpha val="75000"/>
              </a:schemeClr>
            </a:glow>
          </a:effectLst>
        </p:grpSpPr>
        <p:sp>
          <p:nvSpPr>
            <p:cNvPr id="14" name="Ovaal 13"/>
            <p:cNvSpPr/>
            <p:nvPr/>
          </p:nvSpPr>
          <p:spPr>
            <a:xfrm>
              <a:off x="8290800" y="3078000"/>
              <a:ext cx="180000" cy="180000"/>
            </a:xfrm>
            <a:prstGeom prst="ellipse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0" name="Rechte verbindingslijn met pijl 39"/>
            <p:cNvCxnSpPr/>
            <p:nvPr/>
          </p:nvCxnSpPr>
          <p:spPr>
            <a:xfrm flipV="1">
              <a:off x="8006424" y="3157200"/>
              <a:ext cx="288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2" name="Rechte verbindingslijn met pijl 41"/>
          <p:cNvCxnSpPr/>
          <p:nvPr/>
        </p:nvCxnSpPr>
        <p:spPr>
          <a:xfrm flipH="1" flipV="1">
            <a:off x="7045760" y="3923517"/>
            <a:ext cx="0" cy="317999"/>
          </a:xfrm>
          <a:prstGeom prst="straightConnector1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39" name="Groep 1038"/>
          <p:cNvGrpSpPr/>
          <p:nvPr/>
        </p:nvGrpSpPr>
        <p:grpSpPr>
          <a:xfrm>
            <a:off x="2106571" y="2350998"/>
            <a:ext cx="1882813" cy="745003"/>
            <a:chOff x="2458811" y="2350998"/>
            <a:chExt cx="1882813" cy="745003"/>
          </a:xfrm>
          <a:effectLst>
            <a:glow rad="63500">
              <a:schemeClr val="accent1">
                <a:lumMod val="75000"/>
                <a:alpha val="75000"/>
              </a:schemeClr>
            </a:glow>
          </a:effectLst>
        </p:grpSpPr>
        <p:sp>
          <p:nvSpPr>
            <p:cNvPr id="9" name="Afgeronde rechthoek 8"/>
            <p:cNvSpPr/>
            <p:nvPr/>
          </p:nvSpPr>
          <p:spPr>
            <a:xfrm>
              <a:off x="2746547" y="2350998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uit 21"/>
            <p:cNvSpPr/>
            <p:nvPr/>
          </p:nvSpPr>
          <p:spPr>
            <a:xfrm>
              <a:off x="4125600" y="24876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>
              <a:off x="3880800" y="2603493"/>
              <a:ext cx="2304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bogen verbindingslijn 44"/>
            <p:cNvCxnSpPr>
              <a:stCxn id="6" idx="0"/>
              <a:endCxn id="9" idx="1"/>
            </p:cNvCxnSpPr>
            <p:nvPr/>
          </p:nvCxnSpPr>
          <p:spPr>
            <a:xfrm rot="5400000" flipH="1" flipV="1">
              <a:off x="2347178" y="2696632"/>
              <a:ext cx="511002" cy="287735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Gebogen verbindingslijn 49"/>
          <p:cNvCxnSpPr>
            <a:stCxn id="17" idx="3"/>
            <a:endCxn id="16" idx="2"/>
          </p:cNvCxnSpPr>
          <p:nvPr/>
        </p:nvCxnSpPr>
        <p:spPr>
          <a:xfrm flipV="1">
            <a:off x="7150760" y="3265200"/>
            <a:ext cx="395412" cy="550317"/>
          </a:xfrm>
          <a:prstGeom prst="bentConnector2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glow rad="63500">
              <a:schemeClr val="accent1">
                <a:lumMod val="40000"/>
                <a:lumOff val="60000"/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1" name="Groep 1040"/>
          <p:cNvGrpSpPr/>
          <p:nvPr/>
        </p:nvGrpSpPr>
        <p:grpSpPr>
          <a:xfrm>
            <a:off x="5972984" y="2592000"/>
            <a:ext cx="1681200" cy="673200"/>
            <a:chOff x="6325224" y="2592000"/>
            <a:chExt cx="1681200" cy="673200"/>
          </a:xfrm>
          <a:effectLst>
            <a:glow rad="63500">
              <a:schemeClr val="accent1">
                <a:lumMod val="40000"/>
                <a:lumOff val="60000"/>
                <a:alpha val="75000"/>
              </a:schemeClr>
            </a:glow>
          </a:effectLst>
        </p:grpSpPr>
        <p:sp>
          <p:nvSpPr>
            <p:cNvPr id="16" name="Ruit 15"/>
            <p:cNvSpPr/>
            <p:nvPr/>
          </p:nvSpPr>
          <p:spPr>
            <a:xfrm>
              <a:off x="7790400" y="30492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1" name="Gebogen verbindingslijn 50"/>
            <p:cNvCxnSpPr>
              <a:stCxn id="21" idx="3"/>
              <a:endCxn id="16" idx="0"/>
            </p:cNvCxnSpPr>
            <p:nvPr/>
          </p:nvCxnSpPr>
          <p:spPr>
            <a:xfrm>
              <a:off x="6325224" y="2592000"/>
              <a:ext cx="1573188" cy="457200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2" name="Groep 1041"/>
          <p:cNvGrpSpPr/>
          <p:nvPr/>
        </p:nvGrpSpPr>
        <p:grpSpPr>
          <a:xfrm>
            <a:off x="2106572" y="3312000"/>
            <a:ext cx="1900812" cy="735600"/>
            <a:chOff x="2458812" y="3312000"/>
            <a:chExt cx="1900812" cy="735600"/>
          </a:xfrm>
          <a:effectLst>
            <a:glow rad="63500">
              <a:schemeClr val="accent1">
                <a:lumMod val="75000"/>
                <a:alpha val="75000"/>
              </a:schemeClr>
            </a:glow>
          </a:effectLst>
        </p:grpSpPr>
        <p:sp>
          <p:nvSpPr>
            <p:cNvPr id="10" name="Afgeronde rechthoek 9"/>
            <p:cNvSpPr/>
            <p:nvPr/>
          </p:nvSpPr>
          <p:spPr>
            <a:xfrm>
              <a:off x="2718000" y="35796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uit 19"/>
            <p:cNvSpPr/>
            <p:nvPr/>
          </p:nvSpPr>
          <p:spPr>
            <a:xfrm>
              <a:off x="4143600" y="3707517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Rechte verbindingslijn met pijl 33"/>
            <p:cNvCxnSpPr/>
            <p:nvPr/>
          </p:nvCxnSpPr>
          <p:spPr>
            <a:xfrm>
              <a:off x="3852000" y="3816000"/>
              <a:ext cx="288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bogen verbindingslijn 51"/>
            <p:cNvCxnSpPr>
              <a:stCxn id="6" idx="2"/>
              <a:endCxn id="10" idx="1"/>
            </p:cNvCxnSpPr>
            <p:nvPr/>
          </p:nvCxnSpPr>
          <p:spPr>
            <a:xfrm rot="16200000" flipH="1">
              <a:off x="2337606" y="3433206"/>
              <a:ext cx="501600" cy="259188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3" name="Groep 1042"/>
          <p:cNvGrpSpPr/>
          <p:nvPr/>
        </p:nvGrpSpPr>
        <p:grpSpPr>
          <a:xfrm>
            <a:off x="3899372" y="3060000"/>
            <a:ext cx="3251388" cy="863517"/>
            <a:chOff x="4251612" y="3060000"/>
            <a:chExt cx="3251388" cy="863517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sp>
          <p:nvSpPr>
            <p:cNvPr id="7" name="Afgeronde rechthoek 6"/>
            <p:cNvSpPr/>
            <p:nvPr/>
          </p:nvSpPr>
          <p:spPr>
            <a:xfrm>
              <a:off x="4694309" y="3060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uit 16"/>
            <p:cNvSpPr/>
            <p:nvPr/>
          </p:nvSpPr>
          <p:spPr>
            <a:xfrm>
              <a:off x="7286976" y="3707517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Gebogen verbindingslijn 52"/>
            <p:cNvCxnSpPr>
              <a:stCxn id="7" idx="3"/>
              <a:endCxn id="17" idx="0"/>
            </p:cNvCxnSpPr>
            <p:nvPr/>
          </p:nvCxnSpPr>
          <p:spPr>
            <a:xfrm>
              <a:off x="5828309" y="3294000"/>
              <a:ext cx="1566679" cy="413517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Gebogen verbindingslijn 53"/>
            <p:cNvCxnSpPr>
              <a:stCxn id="20" idx="0"/>
              <a:endCxn id="7" idx="1"/>
            </p:cNvCxnSpPr>
            <p:nvPr/>
          </p:nvCxnSpPr>
          <p:spPr>
            <a:xfrm rot="5400000" flipH="1" flipV="1">
              <a:off x="4266202" y="3279411"/>
              <a:ext cx="413517" cy="442697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5" name="Groep 1044"/>
          <p:cNvGrpSpPr/>
          <p:nvPr/>
        </p:nvGrpSpPr>
        <p:grpSpPr>
          <a:xfrm>
            <a:off x="3791360" y="3923516"/>
            <a:ext cx="216024" cy="534000"/>
            <a:chOff x="4143600" y="3923516"/>
            <a:chExt cx="216024" cy="534000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sp>
          <p:nvSpPr>
            <p:cNvPr id="19" name="Ruit 18"/>
            <p:cNvSpPr/>
            <p:nvPr/>
          </p:nvSpPr>
          <p:spPr>
            <a:xfrm>
              <a:off x="4143600" y="4241516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0" name="Rechte verbindingslijn met pijl 69"/>
            <p:cNvCxnSpPr/>
            <p:nvPr/>
          </p:nvCxnSpPr>
          <p:spPr>
            <a:xfrm flipH="1">
              <a:off x="4240541" y="3923516"/>
              <a:ext cx="0" cy="317999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5" name="Groep 1034"/>
          <p:cNvGrpSpPr/>
          <p:nvPr/>
        </p:nvGrpSpPr>
        <p:grpSpPr>
          <a:xfrm>
            <a:off x="3881372" y="2060848"/>
            <a:ext cx="1983600" cy="426752"/>
            <a:chOff x="4233612" y="2060848"/>
            <a:chExt cx="1983600" cy="426752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cxnSp>
          <p:nvCxnSpPr>
            <p:cNvPr id="49" name="Gebogen verbindingslijn 48"/>
            <p:cNvCxnSpPr>
              <a:endCxn id="21" idx="0"/>
            </p:cNvCxnSpPr>
            <p:nvPr/>
          </p:nvCxnSpPr>
          <p:spPr>
            <a:xfrm>
              <a:off x="4233612" y="2060848"/>
              <a:ext cx="1983600" cy="423152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1" name="Rechte verbindingslijn 1030"/>
            <p:cNvCxnSpPr>
              <a:stCxn id="22" idx="0"/>
            </p:cNvCxnSpPr>
            <p:nvPr/>
          </p:nvCxnSpPr>
          <p:spPr>
            <a:xfrm flipV="1">
              <a:off x="4233612" y="2060848"/>
              <a:ext cx="0" cy="426752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4" name="Groep 1033"/>
          <p:cNvGrpSpPr/>
          <p:nvPr/>
        </p:nvGrpSpPr>
        <p:grpSpPr>
          <a:xfrm>
            <a:off x="3899372" y="4457516"/>
            <a:ext cx="3153600" cy="411644"/>
            <a:chOff x="4251612" y="4457516"/>
            <a:chExt cx="3153600" cy="411644"/>
          </a:xfrm>
          <a:effectLst>
            <a:glow rad="63500">
              <a:schemeClr val="accent1">
                <a:lumMod val="40000"/>
                <a:lumOff val="60000"/>
                <a:alpha val="75000"/>
              </a:schemeClr>
            </a:glow>
          </a:effectLst>
        </p:grpSpPr>
        <p:cxnSp>
          <p:nvCxnSpPr>
            <p:cNvPr id="48" name="Gebogen verbindingslijn 47"/>
            <p:cNvCxnSpPr>
              <a:endCxn id="18" idx="2"/>
            </p:cNvCxnSpPr>
            <p:nvPr/>
          </p:nvCxnSpPr>
          <p:spPr>
            <a:xfrm flipV="1">
              <a:off x="4251612" y="4457516"/>
              <a:ext cx="3153600" cy="411644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Rechte verbindingslijn 72"/>
            <p:cNvCxnSpPr>
              <a:endCxn id="19" idx="2"/>
            </p:cNvCxnSpPr>
            <p:nvPr/>
          </p:nvCxnSpPr>
          <p:spPr>
            <a:xfrm flipV="1">
              <a:off x="4251612" y="4457516"/>
              <a:ext cx="0" cy="411644"/>
            </a:xfrm>
            <a:prstGeom prst="lin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37" name="Tekstvak 1036"/>
          <p:cNvSpPr txBox="1"/>
          <p:nvPr/>
        </p:nvSpPr>
        <p:spPr>
          <a:xfrm>
            <a:off x="2643042" y="332656"/>
            <a:ext cx="385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nl-B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 Modeling</a:t>
            </a:r>
            <a:endParaRPr lang="nl-B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0" name="Lijntoelichting 3 (accentlijn) 1049"/>
          <p:cNvSpPr/>
          <p:nvPr/>
        </p:nvSpPr>
        <p:spPr>
          <a:xfrm>
            <a:off x="251520" y="1299364"/>
            <a:ext cx="2881770" cy="416746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365439"/>
              <a:gd name="adj8" fmla="val 1899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1.	Model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until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splits</a:t>
            </a:r>
            <a:endParaRPr lang="nl-BE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Lijntoelichting 3 (accentlijn) 97"/>
          <p:cNvSpPr/>
          <p:nvPr/>
        </p:nvSpPr>
        <p:spPr>
          <a:xfrm>
            <a:off x="1960621" y="1299364"/>
            <a:ext cx="3264791" cy="416746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215156"/>
              <a:gd name="adj8" fmla="val 922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2.	Model 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first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until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it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splits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again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99" name="Lijntoelichting 3 (accentlijn) 98"/>
          <p:cNvSpPr/>
          <p:nvPr/>
        </p:nvSpPr>
        <p:spPr>
          <a:xfrm>
            <a:off x="4111200" y="1299364"/>
            <a:ext cx="3264791" cy="416746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266252"/>
              <a:gd name="adj8" fmla="val 78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3.	Model 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first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</a:p>
        </p:txBody>
      </p:sp>
      <p:sp>
        <p:nvSpPr>
          <p:cNvPr id="100" name="Lijntoelichting 3 (accentlijn) 99"/>
          <p:cNvSpPr/>
          <p:nvPr/>
        </p:nvSpPr>
        <p:spPr>
          <a:xfrm>
            <a:off x="5998613" y="1224383"/>
            <a:ext cx="3264791" cy="566708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132578"/>
              <a:gd name="adj8" fmla="val -153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4.	Model 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second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</a:p>
        </p:txBody>
      </p:sp>
      <p:sp>
        <p:nvSpPr>
          <p:cNvPr id="101" name="Lijntoelichting 3 (accentlijn) 100"/>
          <p:cNvSpPr/>
          <p:nvPr/>
        </p:nvSpPr>
        <p:spPr>
          <a:xfrm>
            <a:off x="251520" y="5141891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289797"/>
              <a:gd name="adj8" fmla="val 5095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6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.	Model 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second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until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it</a:t>
            </a: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splits </a:t>
            </a:r>
            <a:r>
              <a:rPr lang="nl-BE" sz="1200" b="1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again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3" name="Lijntoelichting 3 (accentlijn) 102"/>
          <p:cNvSpPr/>
          <p:nvPr/>
        </p:nvSpPr>
        <p:spPr>
          <a:xfrm>
            <a:off x="2458928" y="5178638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422047"/>
              <a:gd name="adj8" fmla="val 405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7.	Model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paths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052" name="Rechte verbindingslijn 1051"/>
          <p:cNvCxnSpPr/>
          <p:nvPr/>
        </p:nvCxnSpPr>
        <p:spPr>
          <a:xfrm flipV="1">
            <a:off x="2304000" y="3923516"/>
            <a:ext cx="1703384" cy="125512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Rechte verbindingslijn 107"/>
          <p:cNvCxnSpPr/>
          <p:nvPr/>
        </p:nvCxnSpPr>
        <p:spPr>
          <a:xfrm flipV="1">
            <a:off x="2304000" y="4221088"/>
            <a:ext cx="1487360" cy="95755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Lijntoelichting 3 (accentlijn) 111"/>
          <p:cNvSpPr/>
          <p:nvPr/>
        </p:nvSpPr>
        <p:spPr>
          <a:xfrm>
            <a:off x="4187120" y="5177807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172576"/>
              <a:gd name="adj8" fmla="val -121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8.	Model first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3" name="Lijntoelichting 3 (accentlijn) 112"/>
          <p:cNvSpPr/>
          <p:nvPr/>
        </p:nvSpPr>
        <p:spPr>
          <a:xfrm>
            <a:off x="6372200" y="5151080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46338"/>
              <a:gd name="adj8" fmla="val -965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9.	Model second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4" name="Lijntoelichting 3 (accentlijn) 113"/>
          <p:cNvSpPr/>
          <p:nvPr/>
        </p:nvSpPr>
        <p:spPr>
          <a:xfrm>
            <a:off x="7150760" y="1747675"/>
            <a:ext cx="3264791" cy="566708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130368"/>
              <a:gd name="adj8" fmla="val -99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5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.	Complete first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5" name="Lijntoelichting 3 (accentlijn) 114"/>
          <p:cNvSpPr/>
          <p:nvPr/>
        </p:nvSpPr>
        <p:spPr>
          <a:xfrm>
            <a:off x="7452320" y="4668438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126688"/>
              <a:gd name="adj8" fmla="val -847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10.	Complete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inner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block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6" name="Lijntoelichting 3 (accentlijn) 115"/>
          <p:cNvSpPr/>
          <p:nvPr/>
        </p:nvSpPr>
        <p:spPr>
          <a:xfrm>
            <a:off x="7751538" y="4164920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55610"/>
              <a:gd name="adj8" fmla="val -847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11.	Complete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second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7" name="Lijntoelichting 3 (accentlijn) 116"/>
          <p:cNvSpPr/>
          <p:nvPr/>
        </p:nvSpPr>
        <p:spPr>
          <a:xfrm>
            <a:off x="8172400" y="3576418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83423"/>
              <a:gd name="adj8" fmla="val -1242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12.	Finish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model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 animBg="1"/>
      <p:bldP spid="98" grpId="0" animBg="1"/>
      <p:bldP spid="99" grpId="0" animBg="1"/>
      <p:bldP spid="100" grpId="0" animBg="1"/>
      <p:bldP spid="101" grpId="0" animBg="1"/>
      <p:bldP spid="103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16901" r="32078" b="38141"/>
          <a:stretch/>
        </p:blipFill>
        <p:spPr bwMode="auto">
          <a:xfrm>
            <a:off x="51097" y="1716110"/>
            <a:ext cx="8049295" cy="34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ep 40"/>
          <p:cNvGrpSpPr/>
          <p:nvPr/>
        </p:nvGrpSpPr>
        <p:grpSpPr>
          <a:xfrm>
            <a:off x="3863368" y="4104000"/>
            <a:ext cx="2966376" cy="468000"/>
            <a:chOff x="4359624" y="4104000"/>
            <a:chExt cx="2966376" cy="468000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sp>
          <p:nvSpPr>
            <p:cNvPr id="12" name="Afgeronde rechthoek 11"/>
            <p:cNvSpPr/>
            <p:nvPr/>
          </p:nvSpPr>
          <p:spPr>
            <a:xfrm>
              <a:off x="5976000" y="4104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4684613" y="4104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Rechte verbindingslijn met pijl 29"/>
            <p:cNvCxnSpPr/>
            <p:nvPr/>
          </p:nvCxnSpPr>
          <p:spPr>
            <a:xfrm>
              <a:off x="7110000" y="4349516"/>
              <a:ext cx="216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Rechte verbindingslijn met pijl 30"/>
            <p:cNvCxnSpPr/>
            <p:nvPr/>
          </p:nvCxnSpPr>
          <p:spPr>
            <a:xfrm>
              <a:off x="5818613" y="4338000"/>
              <a:ext cx="180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Rechte verbindingslijn met pijl 31"/>
            <p:cNvCxnSpPr/>
            <p:nvPr/>
          </p:nvCxnSpPr>
          <p:spPr>
            <a:xfrm>
              <a:off x="4359624" y="4349516"/>
              <a:ext cx="324989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oep 24"/>
          <p:cNvGrpSpPr/>
          <p:nvPr/>
        </p:nvGrpSpPr>
        <p:grpSpPr>
          <a:xfrm>
            <a:off x="3863368" y="3581517"/>
            <a:ext cx="2944685" cy="468000"/>
            <a:chOff x="4359624" y="3581517"/>
            <a:chExt cx="2944685" cy="468000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11" name="Afgeronde rechthoek 10"/>
            <p:cNvSpPr/>
            <p:nvPr/>
          </p:nvSpPr>
          <p:spPr>
            <a:xfrm>
              <a:off x="4684613" y="3581517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>
              <a:off x="5828309" y="3813600"/>
              <a:ext cx="1476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Rechte verbindingslijn met pijl 32"/>
            <p:cNvCxnSpPr>
              <a:endCxn id="11" idx="1"/>
            </p:cNvCxnSpPr>
            <p:nvPr/>
          </p:nvCxnSpPr>
          <p:spPr>
            <a:xfrm flipV="1">
              <a:off x="4359624" y="3815517"/>
              <a:ext cx="324989" cy="483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ep 2"/>
          <p:cNvGrpSpPr/>
          <p:nvPr/>
        </p:nvGrpSpPr>
        <p:grpSpPr>
          <a:xfrm>
            <a:off x="126544" y="2970000"/>
            <a:ext cx="1944024" cy="468000"/>
            <a:chOff x="622800" y="2970000"/>
            <a:chExt cx="1944024" cy="468000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4" name="Ovaal 3"/>
            <p:cNvSpPr/>
            <p:nvPr/>
          </p:nvSpPr>
          <p:spPr>
            <a:xfrm>
              <a:off x="622800" y="3096000"/>
              <a:ext cx="180000" cy="1800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1033200" y="2970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uit 5"/>
            <p:cNvSpPr/>
            <p:nvPr/>
          </p:nvSpPr>
          <p:spPr>
            <a:xfrm>
              <a:off x="2350800" y="30960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Rechte verbindingslijn met pijl 22"/>
            <p:cNvCxnSpPr/>
            <p:nvPr/>
          </p:nvCxnSpPr>
          <p:spPr>
            <a:xfrm>
              <a:off x="802800" y="3204000"/>
              <a:ext cx="2304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Rechte verbindingslijn met pijl 34"/>
            <p:cNvCxnSpPr/>
            <p:nvPr/>
          </p:nvCxnSpPr>
          <p:spPr>
            <a:xfrm>
              <a:off x="2167200" y="3211893"/>
              <a:ext cx="180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ep 37"/>
          <p:cNvGrpSpPr/>
          <p:nvPr/>
        </p:nvGrpSpPr>
        <p:grpSpPr>
          <a:xfrm>
            <a:off x="7006744" y="3049200"/>
            <a:ext cx="967800" cy="766317"/>
            <a:chOff x="7503000" y="3049200"/>
            <a:chExt cx="967800" cy="766317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14" name="Ovaal 13"/>
            <p:cNvSpPr/>
            <p:nvPr/>
          </p:nvSpPr>
          <p:spPr>
            <a:xfrm>
              <a:off x="8290800" y="3078000"/>
              <a:ext cx="180000" cy="180000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Ruit 15"/>
            <p:cNvSpPr/>
            <p:nvPr/>
          </p:nvSpPr>
          <p:spPr>
            <a:xfrm>
              <a:off x="7790400" y="30492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0" name="Rechte verbindingslijn met pijl 39"/>
            <p:cNvCxnSpPr/>
            <p:nvPr/>
          </p:nvCxnSpPr>
          <p:spPr>
            <a:xfrm flipV="1">
              <a:off x="8006424" y="3157200"/>
              <a:ext cx="288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Gebogen verbindingslijn 49"/>
            <p:cNvCxnSpPr>
              <a:stCxn id="17" idx="3"/>
              <a:endCxn id="16" idx="2"/>
            </p:cNvCxnSpPr>
            <p:nvPr/>
          </p:nvCxnSpPr>
          <p:spPr>
            <a:xfrm flipV="1">
              <a:off x="7503000" y="3265200"/>
              <a:ext cx="395412" cy="550317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Groep 42"/>
          <p:cNvGrpSpPr/>
          <p:nvPr/>
        </p:nvGrpSpPr>
        <p:grpSpPr>
          <a:xfrm>
            <a:off x="1978157" y="2350998"/>
            <a:ext cx="1867211" cy="745002"/>
            <a:chOff x="1978157" y="2350998"/>
            <a:chExt cx="1867211" cy="745002"/>
          </a:xfrm>
          <a:effectLst>
            <a:glow rad="63500">
              <a:schemeClr val="accent1">
                <a:lumMod val="75000"/>
                <a:alpha val="75000"/>
              </a:schemeClr>
            </a:glow>
          </a:effectLst>
        </p:grpSpPr>
        <p:sp>
          <p:nvSpPr>
            <p:cNvPr id="9" name="Afgeronde rechthoek 8"/>
            <p:cNvSpPr/>
            <p:nvPr/>
          </p:nvSpPr>
          <p:spPr>
            <a:xfrm>
              <a:off x="2250291" y="2350998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uit 21"/>
            <p:cNvSpPr/>
            <p:nvPr/>
          </p:nvSpPr>
          <p:spPr>
            <a:xfrm>
              <a:off x="3629344" y="24876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>
              <a:off x="3384544" y="2603493"/>
              <a:ext cx="2304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bogen verbindingslijn 44"/>
            <p:cNvCxnSpPr>
              <a:stCxn id="6" idx="0"/>
              <a:endCxn id="9" idx="1"/>
            </p:cNvCxnSpPr>
            <p:nvPr/>
          </p:nvCxnSpPr>
          <p:spPr>
            <a:xfrm rot="5400000" flipH="1" flipV="1">
              <a:off x="1858723" y="2704432"/>
              <a:ext cx="511002" cy="272134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" name="Groep 43"/>
          <p:cNvGrpSpPr/>
          <p:nvPr/>
        </p:nvGrpSpPr>
        <p:grpSpPr>
          <a:xfrm>
            <a:off x="3845344" y="2348880"/>
            <a:ext cx="3572413" cy="700320"/>
            <a:chOff x="3845344" y="2348880"/>
            <a:chExt cx="3572413" cy="700320"/>
          </a:xfrm>
          <a:effectLst>
            <a:glow rad="63500">
              <a:schemeClr val="accent1">
                <a:lumMod val="75000"/>
                <a:alpha val="75000"/>
              </a:schemeClr>
            </a:glow>
          </a:effectLst>
        </p:grpSpPr>
        <p:sp>
          <p:nvSpPr>
            <p:cNvPr id="8" name="Afgeronde rechthoek 7"/>
            <p:cNvSpPr/>
            <p:nvPr/>
          </p:nvSpPr>
          <p:spPr>
            <a:xfrm>
              <a:off x="4188357" y="234888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uit 20"/>
            <p:cNvSpPr/>
            <p:nvPr/>
          </p:nvSpPr>
          <p:spPr>
            <a:xfrm>
              <a:off x="5612944" y="2484000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 flipV="1">
              <a:off x="5322357" y="2592000"/>
              <a:ext cx="290587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/>
            <p:cNvCxnSpPr/>
            <p:nvPr/>
          </p:nvCxnSpPr>
          <p:spPr>
            <a:xfrm flipV="1">
              <a:off x="3845344" y="2599200"/>
              <a:ext cx="343013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Gebogen verbindingslijn 50"/>
            <p:cNvCxnSpPr>
              <a:stCxn id="21" idx="3"/>
              <a:endCxn id="16" idx="0"/>
            </p:cNvCxnSpPr>
            <p:nvPr/>
          </p:nvCxnSpPr>
          <p:spPr>
            <a:xfrm>
              <a:off x="5828968" y="2592000"/>
              <a:ext cx="1588789" cy="457200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ep 14"/>
          <p:cNvGrpSpPr/>
          <p:nvPr/>
        </p:nvGrpSpPr>
        <p:grpSpPr>
          <a:xfrm>
            <a:off x="1978156" y="3312000"/>
            <a:ext cx="1885212" cy="735600"/>
            <a:chOff x="2474412" y="3312000"/>
            <a:chExt cx="1885212" cy="735600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10" name="Afgeronde rechthoek 9"/>
            <p:cNvSpPr/>
            <p:nvPr/>
          </p:nvSpPr>
          <p:spPr>
            <a:xfrm>
              <a:off x="2718000" y="35796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uit 19"/>
            <p:cNvSpPr/>
            <p:nvPr/>
          </p:nvSpPr>
          <p:spPr>
            <a:xfrm>
              <a:off x="4143600" y="3707517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4" name="Rechte verbindingslijn met pijl 33"/>
            <p:cNvCxnSpPr/>
            <p:nvPr/>
          </p:nvCxnSpPr>
          <p:spPr>
            <a:xfrm>
              <a:off x="3852000" y="3816000"/>
              <a:ext cx="28800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bogen verbindingslijn 51"/>
            <p:cNvCxnSpPr>
              <a:stCxn id="6" idx="2"/>
              <a:endCxn id="10" idx="1"/>
            </p:cNvCxnSpPr>
            <p:nvPr/>
          </p:nvCxnSpPr>
          <p:spPr>
            <a:xfrm rot="16200000" flipH="1">
              <a:off x="2345406" y="3441006"/>
              <a:ext cx="501600" cy="243587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ep 23"/>
          <p:cNvGrpSpPr/>
          <p:nvPr/>
        </p:nvGrpSpPr>
        <p:grpSpPr>
          <a:xfrm>
            <a:off x="3770958" y="3060000"/>
            <a:ext cx="3235786" cy="863517"/>
            <a:chOff x="4267214" y="3060000"/>
            <a:chExt cx="3235786" cy="863517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7" name="Afgeronde rechthoek 6"/>
            <p:cNvSpPr/>
            <p:nvPr/>
          </p:nvSpPr>
          <p:spPr>
            <a:xfrm>
              <a:off x="4694309" y="3060000"/>
              <a:ext cx="1134000" cy="4680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uit 16"/>
            <p:cNvSpPr/>
            <p:nvPr/>
          </p:nvSpPr>
          <p:spPr>
            <a:xfrm>
              <a:off x="7286976" y="3707517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Gebogen verbindingslijn 52"/>
            <p:cNvCxnSpPr>
              <a:stCxn id="7" idx="3"/>
              <a:endCxn id="17" idx="0"/>
            </p:cNvCxnSpPr>
            <p:nvPr/>
          </p:nvCxnSpPr>
          <p:spPr>
            <a:xfrm>
              <a:off x="5828309" y="3294000"/>
              <a:ext cx="1566679" cy="413517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Gebogen verbindingslijn 53"/>
            <p:cNvCxnSpPr>
              <a:stCxn id="20" idx="0"/>
              <a:endCxn id="7" idx="1"/>
            </p:cNvCxnSpPr>
            <p:nvPr/>
          </p:nvCxnSpPr>
          <p:spPr>
            <a:xfrm rot="5400000" flipH="1" flipV="1">
              <a:off x="4274003" y="3287211"/>
              <a:ext cx="413517" cy="427096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3647344" y="3923516"/>
            <a:ext cx="216024" cy="534000"/>
            <a:chOff x="4143600" y="3923516"/>
            <a:chExt cx="216024" cy="534000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19" name="Ruit 18"/>
            <p:cNvSpPr/>
            <p:nvPr/>
          </p:nvSpPr>
          <p:spPr>
            <a:xfrm>
              <a:off x="4143600" y="4241516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0" name="Rechte verbindingslijn met pijl 69"/>
            <p:cNvCxnSpPr/>
            <p:nvPr/>
          </p:nvCxnSpPr>
          <p:spPr>
            <a:xfrm flipH="1">
              <a:off x="4240541" y="3923516"/>
              <a:ext cx="0" cy="317999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5" name="Groep 1034"/>
          <p:cNvGrpSpPr/>
          <p:nvPr/>
        </p:nvGrpSpPr>
        <p:grpSpPr>
          <a:xfrm>
            <a:off x="3737356" y="2060848"/>
            <a:ext cx="1983600" cy="426752"/>
            <a:chOff x="3737356" y="2060848"/>
            <a:chExt cx="1983600" cy="426752"/>
          </a:xfrm>
          <a:effectLst>
            <a:glow rad="63500">
              <a:schemeClr val="accent1">
                <a:lumMod val="60000"/>
                <a:lumOff val="40000"/>
                <a:alpha val="75000"/>
              </a:schemeClr>
            </a:glow>
          </a:effectLst>
        </p:grpSpPr>
        <p:cxnSp>
          <p:nvCxnSpPr>
            <p:cNvPr id="49" name="Gebogen verbindingslijn 48"/>
            <p:cNvCxnSpPr>
              <a:endCxn id="21" idx="0"/>
            </p:cNvCxnSpPr>
            <p:nvPr/>
          </p:nvCxnSpPr>
          <p:spPr>
            <a:xfrm>
              <a:off x="3737356" y="2060848"/>
              <a:ext cx="1983600" cy="423152"/>
            </a:xfrm>
            <a:prstGeom prst="bentConnector2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1" name="Rechte verbindingslijn 1030"/>
            <p:cNvCxnSpPr>
              <a:stCxn id="22" idx="0"/>
            </p:cNvCxnSpPr>
            <p:nvPr/>
          </p:nvCxnSpPr>
          <p:spPr>
            <a:xfrm flipV="1">
              <a:off x="3737356" y="2060848"/>
              <a:ext cx="0" cy="426752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ep 36"/>
          <p:cNvGrpSpPr/>
          <p:nvPr/>
        </p:nvGrpSpPr>
        <p:grpSpPr>
          <a:xfrm>
            <a:off x="3755356" y="3923517"/>
            <a:ext cx="3261612" cy="945643"/>
            <a:chOff x="4251612" y="3923517"/>
            <a:chExt cx="3261612" cy="945643"/>
          </a:xfrm>
          <a:effectLst>
            <a:glow rad="63500">
              <a:schemeClr val="accent1">
                <a:lumMod val="50000"/>
                <a:alpha val="75000"/>
              </a:schemeClr>
            </a:glow>
          </a:effectLst>
        </p:grpSpPr>
        <p:sp>
          <p:nvSpPr>
            <p:cNvPr id="18" name="Ruit 17"/>
            <p:cNvSpPr/>
            <p:nvPr/>
          </p:nvSpPr>
          <p:spPr>
            <a:xfrm>
              <a:off x="7297200" y="4241516"/>
              <a:ext cx="216024" cy="216000"/>
            </a:xfrm>
            <a:prstGeom prst="diamon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2" name="Rechte verbindingslijn met pijl 41"/>
            <p:cNvCxnSpPr/>
            <p:nvPr/>
          </p:nvCxnSpPr>
          <p:spPr>
            <a:xfrm flipH="1" flipV="1">
              <a:off x="7398000" y="3923517"/>
              <a:ext cx="0" cy="317999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34" name="Groep 1033"/>
            <p:cNvGrpSpPr/>
            <p:nvPr/>
          </p:nvGrpSpPr>
          <p:grpSpPr>
            <a:xfrm>
              <a:off x="4251612" y="4457516"/>
              <a:ext cx="3153600" cy="411644"/>
              <a:chOff x="4251612" y="4457516"/>
              <a:chExt cx="3153600" cy="411644"/>
            </a:xfrm>
          </p:grpSpPr>
          <p:cxnSp>
            <p:nvCxnSpPr>
              <p:cNvPr id="48" name="Gebogen verbindingslijn 47"/>
              <p:cNvCxnSpPr>
                <a:endCxn id="18" idx="2"/>
              </p:cNvCxnSpPr>
              <p:nvPr/>
            </p:nvCxnSpPr>
            <p:spPr>
              <a:xfrm flipV="1">
                <a:off x="4251612" y="4457516"/>
                <a:ext cx="3153600" cy="411644"/>
              </a:xfrm>
              <a:prstGeom prst="bentConnector2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Rechte verbindingslijn 72"/>
              <p:cNvCxnSpPr/>
              <p:nvPr/>
            </p:nvCxnSpPr>
            <p:spPr>
              <a:xfrm flipV="1">
                <a:off x="4276168" y="4457516"/>
                <a:ext cx="0" cy="411644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5" name="Tekstvak 54"/>
          <p:cNvSpPr txBox="1"/>
          <p:nvPr/>
        </p:nvSpPr>
        <p:spPr>
          <a:xfrm>
            <a:off x="2793411" y="332656"/>
            <a:ext cx="355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</a:t>
            </a:r>
            <a:r>
              <a:rPr lang="nl-B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nl-B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Modeling</a:t>
            </a:r>
            <a:endParaRPr lang="nl-B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ijntoelichting 3 (accentlijn) 59"/>
          <p:cNvSpPr/>
          <p:nvPr/>
        </p:nvSpPr>
        <p:spPr>
          <a:xfrm>
            <a:off x="438172" y="1224383"/>
            <a:ext cx="3264791" cy="416746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309517"/>
              <a:gd name="adj8" fmla="val 3431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6.	Model the first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exception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1" name="Lijntoelichting 3 (accentlijn) 60"/>
          <p:cNvSpPr/>
          <p:nvPr/>
        </p:nvSpPr>
        <p:spPr>
          <a:xfrm>
            <a:off x="2384454" y="1224383"/>
            <a:ext cx="3264791" cy="417600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301232"/>
              <a:gd name="adj8" fmla="val 4778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7.	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Again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, model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happy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first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2" name="Lijntoelichting 3 (accentlijn) 61"/>
          <p:cNvSpPr/>
          <p:nvPr/>
        </p:nvSpPr>
        <p:spPr>
          <a:xfrm>
            <a:off x="4489572" y="1225273"/>
            <a:ext cx="3264791" cy="417600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183446"/>
              <a:gd name="adj8" fmla="val 1291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8.	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Then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, model the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exception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in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this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as well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3" name="Lijntoelichting 3 (accentlijn) 62"/>
          <p:cNvSpPr/>
          <p:nvPr/>
        </p:nvSpPr>
        <p:spPr>
          <a:xfrm>
            <a:off x="1810856" y="5141891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289797"/>
              <a:gd name="adj8" fmla="val 717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2.	Model happy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first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4" name="Lijntoelichting 3 (accentlijn) 63"/>
          <p:cNvSpPr/>
          <p:nvPr/>
        </p:nvSpPr>
        <p:spPr>
          <a:xfrm>
            <a:off x="3491880" y="5178638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281204"/>
              <a:gd name="adj8" fmla="val 520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3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.	Model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paths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of AND block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5" name="Lijntoelichting 3 (accentlijn) 64"/>
          <p:cNvSpPr/>
          <p:nvPr/>
        </p:nvSpPr>
        <p:spPr>
          <a:xfrm>
            <a:off x="5195232" y="5177807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56667"/>
              <a:gd name="adj8" fmla="val -1268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4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.	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When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splits,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model first happy flow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7" name="Lijntoelichting 3 (accentlijn) 66"/>
          <p:cNvSpPr/>
          <p:nvPr/>
        </p:nvSpPr>
        <p:spPr>
          <a:xfrm>
            <a:off x="7622157" y="4458557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132869"/>
              <a:gd name="adj8" fmla="val -1123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5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.	Complete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happy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9" name="Lijntoelichting 3 (accentlijn) 68"/>
          <p:cNvSpPr/>
          <p:nvPr/>
        </p:nvSpPr>
        <p:spPr>
          <a:xfrm>
            <a:off x="225376" y="5141891"/>
            <a:ext cx="3265200" cy="416746"/>
          </a:xfrm>
          <a:prstGeom prst="accentCallout3">
            <a:avLst>
              <a:gd name="adj1" fmla="val 83823"/>
              <a:gd name="adj2" fmla="val -2248"/>
              <a:gd name="adj3" fmla="val 84465"/>
              <a:gd name="adj4" fmla="val -4695"/>
              <a:gd name="adj5" fmla="val -1296"/>
              <a:gd name="adj6" fmla="val -4667"/>
              <a:gd name="adj7" fmla="val -394869"/>
              <a:gd name="adj8" fmla="val 241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1.	Model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until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path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splits</a:t>
            </a:r>
            <a:endParaRPr lang="nl-BE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Lijntoelichting 3 (accentlijn) 71"/>
          <p:cNvSpPr/>
          <p:nvPr/>
        </p:nvSpPr>
        <p:spPr>
          <a:xfrm>
            <a:off x="7417757" y="1224383"/>
            <a:ext cx="3264791" cy="417600"/>
          </a:xfrm>
          <a:prstGeom prst="accentCallout3">
            <a:avLst>
              <a:gd name="adj1" fmla="val 18750"/>
              <a:gd name="adj2" fmla="val -2248"/>
              <a:gd name="adj3" fmla="val 18557"/>
              <a:gd name="adj4" fmla="val -5014"/>
              <a:gd name="adj5" fmla="val 95479"/>
              <a:gd name="adj6" fmla="val -4986"/>
              <a:gd name="adj7" fmla="val 663763"/>
              <a:gd name="adj8" fmla="val -3875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3525" indent="-263525"/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9.	Finish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with</a:t>
            </a: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</a:br>
            <a:r>
              <a:rPr lang="nl-BE" sz="1200" b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last </a:t>
            </a:r>
            <a:r>
              <a:rPr lang="nl-BE" sz="1200" b="1" dirty="0" err="1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exception</a:t>
            </a:r>
            <a:endParaRPr lang="nl-BE" sz="12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2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</Words>
  <Application>Microsoft Office PowerPoint</Application>
  <PresentationFormat>Diavoorstelling (4:3)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Company>Universiteit 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Claes</dc:creator>
  <cp:lastModifiedBy>Jan Claes</cp:lastModifiedBy>
  <cp:revision>1</cp:revision>
  <dcterms:created xsi:type="dcterms:W3CDTF">2013-03-12T10:07:41Z</dcterms:created>
  <dcterms:modified xsi:type="dcterms:W3CDTF">2013-03-12T11:20:56Z</dcterms:modified>
</cp:coreProperties>
</file>