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72" r:id="rId4"/>
    <p:sldId id="273" r:id="rId5"/>
    <p:sldId id="274" r:id="rId6"/>
    <p:sldId id="271" r:id="rId7"/>
    <p:sldId id="275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12FCA-49DD-4EEF-BB6A-ABD78998C4F2}" v="18" dt="2023-03-08T09:08:30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azzari" userId="52815a9a376fd39c" providerId="LiveId" clId="{B042BE4E-0458-A848-80B0-A84E4C62644D}"/>
    <pc:docChg chg="undo custSel modSld">
      <pc:chgData name="Jacopo Lazzari" userId="52815a9a376fd39c" providerId="LiveId" clId="{B042BE4E-0458-A848-80B0-A84E4C62644D}" dt="2023-03-08T14:58:29.104" v="188" actId="1076"/>
      <pc:docMkLst>
        <pc:docMk/>
      </pc:docMkLst>
      <pc:sldChg chg="modSp">
        <pc:chgData name="Jacopo Lazzari" userId="52815a9a376fd39c" providerId="LiveId" clId="{B042BE4E-0458-A848-80B0-A84E4C62644D}" dt="2023-03-08T14:51:02.985" v="179" actId="20577"/>
        <pc:sldMkLst>
          <pc:docMk/>
          <pc:sldMk cId="1511239275" sldId="263"/>
        </pc:sldMkLst>
        <pc:spChg chg="mod">
          <ac:chgData name="Jacopo Lazzari" userId="52815a9a376fd39c" providerId="LiveId" clId="{B042BE4E-0458-A848-80B0-A84E4C62644D}" dt="2023-03-08T14:51:02.985" v="179" actId="20577"/>
          <ac:spMkLst>
            <pc:docMk/>
            <pc:sldMk cId="1511239275" sldId="263"/>
            <ac:spMk id="4" creationId="{463681C2-6223-E916-6343-AB46E250843B}"/>
          </ac:spMkLst>
        </pc:spChg>
        <pc:picChg chg="mod">
          <ac:chgData name="Jacopo Lazzari" userId="52815a9a376fd39c" providerId="LiveId" clId="{B042BE4E-0458-A848-80B0-A84E4C62644D}" dt="2023-03-08T14:49:13.642" v="172" actId="1076"/>
          <ac:picMkLst>
            <pc:docMk/>
            <pc:sldMk cId="1511239275" sldId="263"/>
            <ac:picMk id="3" creationId="{A38730CD-7A21-1E5F-D221-EA6A0BC37D2F}"/>
          </ac:picMkLst>
        </pc:picChg>
      </pc:sldChg>
      <pc:sldChg chg="modSp">
        <pc:chgData name="Jacopo Lazzari" userId="52815a9a376fd39c" providerId="LiveId" clId="{B042BE4E-0458-A848-80B0-A84E4C62644D}" dt="2023-03-08T14:24:03.071" v="20" actId="20577"/>
        <pc:sldMkLst>
          <pc:docMk/>
          <pc:sldMk cId="358870832" sldId="264"/>
        </pc:sldMkLst>
        <pc:spChg chg="mod">
          <ac:chgData name="Jacopo Lazzari" userId="52815a9a376fd39c" providerId="LiveId" clId="{B042BE4E-0458-A848-80B0-A84E4C62644D}" dt="2023-03-08T14:24:03.071" v="20" actId="20577"/>
          <ac:spMkLst>
            <pc:docMk/>
            <pc:sldMk cId="358870832" sldId="264"/>
            <ac:spMk id="3" creationId="{A1421E5F-CF3E-F995-CD33-A44990232FEF}"/>
          </ac:spMkLst>
        </pc:spChg>
      </pc:sldChg>
      <pc:sldChg chg="modSp">
        <pc:chgData name="Jacopo Lazzari" userId="52815a9a376fd39c" providerId="LiveId" clId="{B042BE4E-0458-A848-80B0-A84E4C62644D}" dt="2023-03-08T14:41:05.915" v="134" actId="20577"/>
        <pc:sldMkLst>
          <pc:docMk/>
          <pc:sldMk cId="558364734" sldId="271"/>
        </pc:sldMkLst>
        <pc:spChg chg="mod">
          <ac:chgData name="Jacopo Lazzari" userId="52815a9a376fd39c" providerId="LiveId" clId="{B042BE4E-0458-A848-80B0-A84E4C62644D}" dt="2023-03-08T14:41:05.915" v="134" actId="20577"/>
          <ac:spMkLst>
            <pc:docMk/>
            <pc:sldMk cId="558364734" sldId="271"/>
            <ac:spMk id="3" creationId="{648D8D3E-65EA-E41A-3FE3-00656FF00873}"/>
          </ac:spMkLst>
        </pc:spChg>
      </pc:sldChg>
      <pc:sldChg chg="modSp">
        <pc:chgData name="Jacopo Lazzari" userId="52815a9a376fd39c" providerId="LiveId" clId="{B042BE4E-0458-A848-80B0-A84E4C62644D}" dt="2023-03-08T14:24:45.065" v="36" actId="20577"/>
        <pc:sldMkLst>
          <pc:docMk/>
          <pc:sldMk cId="3869381991" sldId="272"/>
        </pc:sldMkLst>
        <pc:spChg chg="mod">
          <ac:chgData name="Jacopo Lazzari" userId="52815a9a376fd39c" providerId="LiveId" clId="{B042BE4E-0458-A848-80B0-A84E4C62644D}" dt="2023-03-08T14:24:45.065" v="36" actId="20577"/>
          <ac:spMkLst>
            <pc:docMk/>
            <pc:sldMk cId="3869381991" sldId="272"/>
            <ac:spMk id="3" creationId="{A1421E5F-CF3E-F995-CD33-A44990232FEF}"/>
          </ac:spMkLst>
        </pc:spChg>
      </pc:sldChg>
      <pc:sldChg chg="modSp">
        <pc:chgData name="Jacopo Lazzari" userId="52815a9a376fd39c" providerId="LiveId" clId="{B042BE4E-0458-A848-80B0-A84E4C62644D}" dt="2023-03-08T14:31:06.535" v="64" actId="20577"/>
        <pc:sldMkLst>
          <pc:docMk/>
          <pc:sldMk cId="190190762" sldId="273"/>
        </pc:sldMkLst>
        <pc:spChg chg="mod">
          <ac:chgData name="Jacopo Lazzari" userId="52815a9a376fd39c" providerId="LiveId" clId="{B042BE4E-0458-A848-80B0-A84E4C62644D}" dt="2023-03-08T14:31:06.535" v="64" actId="20577"/>
          <ac:spMkLst>
            <pc:docMk/>
            <pc:sldMk cId="190190762" sldId="273"/>
            <ac:spMk id="3" creationId="{A1421E5F-CF3E-F995-CD33-A44990232FEF}"/>
          </ac:spMkLst>
        </pc:spChg>
      </pc:sldChg>
      <pc:sldChg chg="addSp modSp">
        <pc:chgData name="Jacopo Lazzari" userId="52815a9a376fd39c" providerId="LiveId" clId="{B042BE4E-0458-A848-80B0-A84E4C62644D}" dt="2023-03-08T14:58:29.104" v="188" actId="1076"/>
        <pc:sldMkLst>
          <pc:docMk/>
          <pc:sldMk cId="3602290639" sldId="274"/>
        </pc:sldMkLst>
        <pc:spChg chg="add mod">
          <ac:chgData name="Jacopo Lazzari" userId="52815a9a376fd39c" providerId="LiveId" clId="{B042BE4E-0458-A848-80B0-A84E4C62644D}" dt="2023-03-08T14:58:29.104" v="188" actId="1076"/>
          <ac:spMkLst>
            <pc:docMk/>
            <pc:sldMk cId="3602290639" sldId="274"/>
            <ac:spMk id="4" creationId="{9AB1E2AE-7AD2-80B9-CD04-284C3EF620BD}"/>
          </ac:spMkLst>
        </pc:spChg>
      </pc:sldChg>
      <pc:sldChg chg="modSp">
        <pc:chgData name="Jacopo Lazzari" userId="52815a9a376fd39c" providerId="LiveId" clId="{B042BE4E-0458-A848-80B0-A84E4C62644D}" dt="2023-03-08T14:44:05.823" v="154" actId="20577"/>
        <pc:sldMkLst>
          <pc:docMk/>
          <pc:sldMk cId="2689532336" sldId="275"/>
        </pc:sldMkLst>
        <pc:spChg chg="mod">
          <ac:chgData name="Jacopo Lazzari" userId="52815a9a376fd39c" providerId="LiveId" clId="{B042BE4E-0458-A848-80B0-A84E4C62644D}" dt="2023-03-08T14:44:05.823" v="154" actId="20577"/>
          <ac:spMkLst>
            <pc:docMk/>
            <pc:sldMk cId="2689532336" sldId="275"/>
            <ac:spMk id="3" creationId="{EE43C70A-1800-DA5F-DF30-264453D29888}"/>
          </ac:spMkLst>
        </pc:spChg>
      </pc:sldChg>
    </pc:docChg>
  </pc:docChgLst>
  <pc:docChgLst>
    <pc:chgData name="Jacopo Lazzari" userId="52815a9a376fd39c" providerId="LiveId" clId="{67912FCA-49DD-4EEF-BB6A-ABD78998C4F2}"/>
    <pc:docChg chg="undo custSel addSld delSld modSld sldOrd">
      <pc:chgData name="Jacopo Lazzari" userId="52815a9a376fd39c" providerId="LiveId" clId="{67912FCA-49DD-4EEF-BB6A-ABD78998C4F2}" dt="2023-03-15T07:31:45.219" v="2742" actId="20577"/>
      <pc:docMkLst>
        <pc:docMk/>
      </pc:docMkLst>
      <pc:sldChg chg="addSp delSp modSp mod">
        <pc:chgData name="Jacopo Lazzari" userId="52815a9a376fd39c" providerId="LiveId" clId="{67912FCA-49DD-4EEF-BB6A-ABD78998C4F2}" dt="2023-03-07T17:43:59.920" v="1833" actId="20577"/>
        <pc:sldMkLst>
          <pc:docMk/>
          <pc:sldMk cId="2797367467" sldId="256"/>
        </pc:sldMkLst>
        <pc:spChg chg="add mod">
          <ac:chgData name="Jacopo Lazzari" userId="52815a9a376fd39c" providerId="LiveId" clId="{67912FCA-49DD-4EEF-BB6A-ABD78998C4F2}" dt="2023-03-07T17:43:59.920" v="1833" actId="20577"/>
          <ac:spMkLst>
            <pc:docMk/>
            <pc:sldMk cId="2797367467" sldId="256"/>
            <ac:spMk id="4" creationId="{836FA25E-33A5-B989-DA06-F415745B7C9A}"/>
          </ac:spMkLst>
        </pc:spChg>
        <pc:spChg chg="del mod">
          <ac:chgData name="Jacopo Lazzari" userId="52815a9a376fd39c" providerId="LiveId" clId="{67912FCA-49DD-4EEF-BB6A-ABD78998C4F2}" dt="2023-03-07T17:43:53.184" v="1819" actId="478"/>
          <ac:spMkLst>
            <pc:docMk/>
            <pc:sldMk cId="2797367467" sldId="256"/>
            <ac:spMk id="5" creationId="{40C1381B-5E70-A0FB-01EC-DC9246AAB0B8}"/>
          </ac:spMkLst>
        </pc:spChg>
      </pc:sldChg>
      <pc:sldChg chg="del">
        <pc:chgData name="Jacopo Lazzari" userId="52815a9a376fd39c" providerId="LiveId" clId="{67912FCA-49DD-4EEF-BB6A-ABD78998C4F2}" dt="2023-03-05T14:55:50.272" v="14" actId="47"/>
        <pc:sldMkLst>
          <pc:docMk/>
          <pc:sldMk cId="61549373" sldId="257"/>
        </pc:sldMkLst>
      </pc:sldChg>
      <pc:sldChg chg="del">
        <pc:chgData name="Jacopo Lazzari" userId="52815a9a376fd39c" providerId="LiveId" clId="{67912FCA-49DD-4EEF-BB6A-ABD78998C4F2}" dt="2023-03-05T14:55:51.335" v="15" actId="47"/>
        <pc:sldMkLst>
          <pc:docMk/>
          <pc:sldMk cId="2541128477" sldId="258"/>
        </pc:sldMkLst>
      </pc:sldChg>
      <pc:sldChg chg="del">
        <pc:chgData name="Jacopo Lazzari" userId="52815a9a376fd39c" providerId="LiveId" clId="{67912FCA-49DD-4EEF-BB6A-ABD78998C4F2}" dt="2023-03-05T14:55:52.398" v="16" actId="47"/>
        <pc:sldMkLst>
          <pc:docMk/>
          <pc:sldMk cId="2759475047" sldId="259"/>
        </pc:sldMkLst>
      </pc:sldChg>
      <pc:sldChg chg="del">
        <pc:chgData name="Jacopo Lazzari" userId="52815a9a376fd39c" providerId="LiveId" clId="{67912FCA-49DD-4EEF-BB6A-ABD78998C4F2}" dt="2023-03-05T14:55:53.712" v="17" actId="47"/>
        <pc:sldMkLst>
          <pc:docMk/>
          <pc:sldMk cId="774752237" sldId="260"/>
        </pc:sldMkLst>
      </pc:sldChg>
      <pc:sldChg chg="del">
        <pc:chgData name="Jacopo Lazzari" userId="52815a9a376fd39c" providerId="LiveId" clId="{67912FCA-49DD-4EEF-BB6A-ABD78998C4F2}" dt="2023-03-05T14:55:55.073" v="18" actId="47"/>
        <pc:sldMkLst>
          <pc:docMk/>
          <pc:sldMk cId="604211741" sldId="261"/>
        </pc:sldMkLst>
      </pc:sldChg>
      <pc:sldChg chg="del">
        <pc:chgData name="Jacopo Lazzari" userId="52815a9a376fd39c" providerId="LiveId" clId="{67912FCA-49DD-4EEF-BB6A-ABD78998C4F2}" dt="2023-03-05T14:58:11.932" v="19" actId="47"/>
        <pc:sldMkLst>
          <pc:docMk/>
          <pc:sldMk cId="1709582872" sldId="262"/>
        </pc:sldMkLst>
      </pc:sldChg>
      <pc:sldChg chg="addSp delSp modSp mod">
        <pc:chgData name="Jacopo Lazzari" userId="52815a9a376fd39c" providerId="LiveId" clId="{67912FCA-49DD-4EEF-BB6A-ABD78998C4F2}" dt="2023-03-07T19:37:34.117" v="2549" actId="1076"/>
        <pc:sldMkLst>
          <pc:docMk/>
          <pc:sldMk cId="1511239275" sldId="263"/>
        </pc:sldMkLst>
        <pc:spChg chg="mod">
          <ac:chgData name="Jacopo Lazzari" userId="52815a9a376fd39c" providerId="LiveId" clId="{67912FCA-49DD-4EEF-BB6A-ABD78998C4F2}" dt="2023-03-05T15:04:31.504" v="664" actId="20577"/>
          <ac:spMkLst>
            <pc:docMk/>
            <pc:sldMk cId="1511239275" sldId="263"/>
            <ac:spMk id="2" creationId="{AA9352CE-3A9A-0BB8-01B7-74AD3617B939}"/>
          </ac:spMkLst>
        </pc:spChg>
        <pc:spChg chg="add mod">
          <ac:chgData name="Jacopo Lazzari" userId="52815a9a376fd39c" providerId="LiveId" clId="{67912FCA-49DD-4EEF-BB6A-ABD78998C4F2}" dt="2023-03-07T19:12:19.777" v="2404" actId="20577"/>
          <ac:spMkLst>
            <pc:docMk/>
            <pc:sldMk cId="1511239275" sldId="263"/>
            <ac:spMk id="4" creationId="{463681C2-6223-E916-6343-AB46E250843B}"/>
          </ac:spMkLst>
        </pc:spChg>
        <pc:picChg chg="add mod">
          <ac:chgData name="Jacopo Lazzari" userId="52815a9a376fd39c" providerId="LiveId" clId="{67912FCA-49DD-4EEF-BB6A-ABD78998C4F2}" dt="2023-03-07T19:37:34.117" v="2549" actId="1076"/>
          <ac:picMkLst>
            <pc:docMk/>
            <pc:sldMk cId="1511239275" sldId="263"/>
            <ac:picMk id="3" creationId="{A38730CD-7A21-1E5F-D221-EA6A0BC37D2F}"/>
          </ac:picMkLst>
        </pc:picChg>
        <pc:picChg chg="del">
          <ac:chgData name="Jacopo Lazzari" userId="52815a9a376fd39c" providerId="LiveId" clId="{67912FCA-49DD-4EEF-BB6A-ABD78998C4F2}" dt="2023-03-05T15:05:48.909" v="665" actId="478"/>
          <ac:picMkLst>
            <pc:docMk/>
            <pc:sldMk cId="1511239275" sldId="263"/>
            <ac:picMk id="5" creationId="{689BA50B-0521-1D43-00EC-98B05FA7D215}"/>
          </ac:picMkLst>
        </pc:picChg>
        <pc:picChg chg="mod">
          <ac:chgData name="Jacopo Lazzari" userId="52815a9a376fd39c" providerId="LiveId" clId="{67912FCA-49DD-4EEF-BB6A-ABD78998C4F2}" dt="2023-03-05T15:06:31.867" v="766" actId="1076"/>
          <ac:picMkLst>
            <pc:docMk/>
            <pc:sldMk cId="1511239275" sldId="263"/>
            <ac:picMk id="3074" creationId="{EDBC189D-208A-C7E8-BF6F-3D7657B49257}"/>
          </ac:picMkLst>
        </pc:picChg>
      </pc:sldChg>
      <pc:sldChg chg="addSp modSp new mod">
        <pc:chgData name="Jacopo Lazzari" userId="52815a9a376fd39c" providerId="LiveId" clId="{67912FCA-49DD-4EEF-BB6A-ABD78998C4F2}" dt="2023-03-08T09:08:30.144" v="2740"/>
        <pc:sldMkLst>
          <pc:docMk/>
          <pc:sldMk cId="358870832" sldId="264"/>
        </pc:sldMkLst>
        <pc:spChg chg="mod">
          <ac:chgData name="Jacopo Lazzari" userId="52815a9a376fd39c" providerId="LiveId" clId="{67912FCA-49DD-4EEF-BB6A-ABD78998C4F2}" dt="2023-03-05T14:58:53.140" v="30" actId="20577"/>
          <ac:spMkLst>
            <pc:docMk/>
            <pc:sldMk cId="358870832" sldId="264"/>
            <ac:spMk id="2" creationId="{C2893039-AECD-2E6A-333B-77FBBF3290E2}"/>
          </ac:spMkLst>
        </pc:spChg>
        <pc:spChg chg="mod">
          <ac:chgData name="Jacopo Lazzari" userId="52815a9a376fd39c" providerId="LiveId" clId="{67912FCA-49DD-4EEF-BB6A-ABD78998C4F2}" dt="2023-03-07T18:17:34.953" v="2085" actId="20577"/>
          <ac:spMkLst>
            <pc:docMk/>
            <pc:sldMk cId="358870832" sldId="264"/>
            <ac:spMk id="3" creationId="{A1421E5F-CF3E-F995-CD33-A44990232FEF}"/>
          </ac:spMkLst>
        </pc:spChg>
        <pc:spChg chg="mod">
          <ac:chgData name="Jacopo Lazzari" userId="52815a9a376fd39c" providerId="LiveId" clId="{67912FCA-49DD-4EEF-BB6A-ABD78998C4F2}" dt="2023-03-07T18:16:38.452" v="2070" actId="20577"/>
          <ac:spMkLst>
            <pc:docMk/>
            <pc:sldMk cId="358870832" sldId="264"/>
            <ac:spMk id="4" creationId="{D815E8E4-1426-4C4A-2B10-E124F6F686A1}"/>
          </ac:spMkLst>
        </pc:spChg>
        <pc:picChg chg="add mod">
          <ac:chgData name="Jacopo Lazzari" userId="52815a9a376fd39c" providerId="LiveId" clId="{67912FCA-49DD-4EEF-BB6A-ABD78998C4F2}" dt="2023-03-08T09:08:30.144" v="2740"/>
          <ac:picMkLst>
            <pc:docMk/>
            <pc:sldMk cId="358870832" sldId="264"/>
            <ac:picMk id="5" creationId="{6C2E2DAE-DF1C-4FC7-D034-65ACDB152006}"/>
          </ac:picMkLst>
        </pc:picChg>
        <pc:picChg chg="add mod">
          <ac:chgData name="Jacopo Lazzari" userId="52815a9a376fd39c" providerId="LiveId" clId="{67912FCA-49DD-4EEF-BB6A-ABD78998C4F2}" dt="2023-03-07T17:37:00.759" v="1772" actId="1076"/>
          <ac:picMkLst>
            <pc:docMk/>
            <pc:sldMk cId="358870832" sldId="264"/>
            <ac:picMk id="1026" creationId="{1934DFAE-A3C4-1E1D-2D9F-CE4C04B8A88A}"/>
          </ac:picMkLst>
        </pc:picChg>
      </pc:sldChg>
      <pc:sldChg chg="modSp new del mod ord">
        <pc:chgData name="Jacopo Lazzari" userId="52815a9a376fd39c" providerId="LiveId" clId="{67912FCA-49DD-4EEF-BB6A-ABD78998C4F2}" dt="2023-03-07T16:09:28.208" v="1386" actId="47"/>
        <pc:sldMkLst>
          <pc:docMk/>
          <pc:sldMk cId="2685779202" sldId="265"/>
        </pc:sldMkLst>
        <pc:spChg chg="mod">
          <ac:chgData name="Jacopo Lazzari" userId="52815a9a376fd39c" providerId="LiveId" clId="{67912FCA-49DD-4EEF-BB6A-ABD78998C4F2}" dt="2023-03-05T14:59:15.106" v="52" actId="20577"/>
          <ac:spMkLst>
            <pc:docMk/>
            <pc:sldMk cId="2685779202" sldId="265"/>
            <ac:spMk id="2" creationId="{24DFF52C-24AB-4A2E-1CC9-0B5F1C13F473}"/>
          </ac:spMkLst>
        </pc:spChg>
        <pc:spChg chg="mod">
          <ac:chgData name="Jacopo Lazzari" userId="52815a9a376fd39c" providerId="LiveId" clId="{67912FCA-49DD-4EEF-BB6A-ABD78998C4F2}" dt="2023-03-05T15:00:26.257" v="160" actId="20577"/>
          <ac:spMkLst>
            <pc:docMk/>
            <pc:sldMk cId="2685779202" sldId="265"/>
            <ac:spMk id="3" creationId="{A50BE7E7-6F93-62B5-71CE-5487D65DFB63}"/>
          </ac:spMkLst>
        </pc:spChg>
      </pc:sldChg>
      <pc:sldChg chg="modSp new del mod">
        <pc:chgData name="Jacopo Lazzari" userId="52815a9a376fd39c" providerId="LiveId" clId="{67912FCA-49DD-4EEF-BB6A-ABD78998C4F2}" dt="2023-03-07T16:09:30.459" v="1387" actId="47"/>
        <pc:sldMkLst>
          <pc:docMk/>
          <pc:sldMk cId="923124230" sldId="266"/>
        </pc:sldMkLst>
        <pc:spChg chg="mod">
          <ac:chgData name="Jacopo Lazzari" userId="52815a9a376fd39c" providerId="LiveId" clId="{67912FCA-49DD-4EEF-BB6A-ABD78998C4F2}" dt="2023-03-05T15:00:39.167" v="163" actId="20577"/>
          <ac:spMkLst>
            <pc:docMk/>
            <pc:sldMk cId="923124230" sldId="266"/>
            <ac:spMk id="2" creationId="{1EAA5165-DE2F-18EE-7E2D-B9F78E9240D9}"/>
          </ac:spMkLst>
        </pc:spChg>
        <pc:spChg chg="mod">
          <ac:chgData name="Jacopo Lazzari" userId="52815a9a376fd39c" providerId="LiveId" clId="{67912FCA-49DD-4EEF-BB6A-ABD78998C4F2}" dt="2023-03-05T20:17:56.342" v="780" actId="20577"/>
          <ac:spMkLst>
            <pc:docMk/>
            <pc:sldMk cId="923124230" sldId="266"/>
            <ac:spMk id="3" creationId="{23B0FCBF-6D88-7A23-F8AB-E8BE7CFFA93E}"/>
          </ac:spMkLst>
        </pc:spChg>
      </pc:sldChg>
      <pc:sldChg chg="modSp new del mod">
        <pc:chgData name="Jacopo Lazzari" userId="52815a9a376fd39c" providerId="LiveId" clId="{67912FCA-49DD-4EEF-BB6A-ABD78998C4F2}" dt="2023-03-07T16:09:34.237" v="1388" actId="47"/>
        <pc:sldMkLst>
          <pc:docMk/>
          <pc:sldMk cId="1016350014" sldId="267"/>
        </pc:sldMkLst>
        <pc:spChg chg="mod">
          <ac:chgData name="Jacopo Lazzari" userId="52815a9a376fd39c" providerId="LiveId" clId="{67912FCA-49DD-4EEF-BB6A-ABD78998C4F2}" dt="2023-03-05T15:01:28.456" v="275" actId="20577"/>
          <ac:spMkLst>
            <pc:docMk/>
            <pc:sldMk cId="1016350014" sldId="267"/>
            <ac:spMk id="2" creationId="{3978C413-5D1F-D02F-7826-7433E870C16B}"/>
          </ac:spMkLst>
        </pc:spChg>
        <pc:spChg chg="mod">
          <ac:chgData name="Jacopo Lazzari" userId="52815a9a376fd39c" providerId="LiveId" clId="{67912FCA-49DD-4EEF-BB6A-ABD78998C4F2}" dt="2023-03-05T20:19:16.074" v="850" actId="20577"/>
          <ac:spMkLst>
            <pc:docMk/>
            <pc:sldMk cId="1016350014" sldId="267"/>
            <ac:spMk id="3" creationId="{AD55448D-89C1-BF8F-D9E4-C79BC3BFB36F}"/>
          </ac:spMkLst>
        </pc:spChg>
      </pc:sldChg>
      <pc:sldChg chg="modSp new del mod">
        <pc:chgData name="Jacopo Lazzari" userId="52815a9a376fd39c" providerId="LiveId" clId="{67912FCA-49DD-4EEF-BB6A-ABD78998C4F2}" dt="2023-03-07T16:09:35.959" v="1389" actId="47"/>
        <pc:sldMkLst>
          <pc:docMk/>
          <pc:sldMk cId="353759609" sldId="268"/>
        </pc:sldMkLst>
        <pc:spChg chg="mod">
          <ac:chgData name="Jacopo Lazzari" userId="52815a9a376fd39c" providerId="LiveId" clId="{67912FCA-49DD-4EEF-BB6A-ABD78998C4F2}" dt="2023-03-05T15:03:03.224" v="450" actId="20577"/>
          <ac:spMkLst>
            <pc:docMk/>
            <pc:sldMk cId="353759609" sldId="268"/>
            <ac:spMk id="2" creationId="{32871FF9-839B-4551-B52E-0D9EE341EBAE}"/>
          </ac:spMkLst>
        </pc:spChg>
        <pc:spChg chg="mod">
          <ac:chgData name="Jacopo Lazzari" userId="52815a9a376fd39c" providerId="LiveId" clId="{67912FCA-49DD-4EEF-BB6A-ABD78998C4F2}" dt="2023-03-05T15:03:55.459" v="574" actId="20577"/>
          <ac:spMkLst>
            <pc:docMk/>
            <pc:sldMk cId="353759609" sldId="268"/>
            <ac:spMk id="3" creationId="{50221529-72D4-BB38-F6C8-D41D1F06C21A}"/>
          </ac:spMkLst>
        </pc:spChg>
      </pc:sldChg>
      <pc:sldChg chg="modSp new del mod">
        <pc:chgData name="Jacopo Lazzari" userId="52815a9a376fd39c" providerId="LiveId" clId="{67912FCA-49DD-4EEF-BB6A-ABD78998C4F2}" dt="2023-03-07T16:09:37.145" v="1390" actId="47"/>
        <pc:sldMkLst>
          <pc:docMk/>
          <pc:sldMk cId="884878707" sldId="269"/>
        </pc:sldMkLst>
        <pc:spChg chg="mod">
          <ac:chgData name="Jacopo Lazzari" userId="52815a9a376fd39c" providerId="LiveId" clId="{67912FCA-49DD-4EEF-BB6A-ABD78998C4F2}" dt="2023-03-05T15:04:01.928" v="577" actId="20577"/>
          <ac:spMkLst>
            <pc:docMk/>
            <pc:sldMk cId="884878707" sldId="269"/>
            <ac:spMk id="2" creationId="{4BB6F4D8-D1C3-FB0C-48B2-79C56F543F3F}"/>
          </ac:spMkLst>
        </pc:spChg>
        <pc:spChg chg="mod">
          <ac:chgData name="Jacopo Lazzari" userId="52815a9a376fd39c" providerId="LiveId" clId="{67912FCA-49DD-4EEF-BB6A-ABD78998C4F2}" dt="2023-03-05T20:23:57.112" v="851" actId="20577"/>
          <ac:spMkLst>
            <pc:docMk/>
            <pc:sldMk cId="884878707" sldId="269"/>
            <ac:spMk id="3" creationId="{3FD4C285-4C25-02A1-4308-232739ED1DC7}"/>
          </ac:spMkLst>
        </pc:spChg>
      </pc:sldChg>
      <pc:sldChg chg="modSp new del mod">
        <pc:chgData name="Jacopo Lazzari" userId="52815a9a376fd39c" providerId="LiveId" clId="{67912FCA-49DD-4EEF-BB6A-ABD78998C4F2}" dt="2023-03-07T16:09:38.616" v="1391" actId="47"/>
        <pc:sldMkLst>
          <pc:docMk/>
          <pc:sldMk cId="3940831223" sldId="270"/>
        </pc:sldMkLst>
        <pc:spChg chg="mod">
          <ac:chgData name="Jacopo Lazzari" userId="52815a9a376fd39c" providerId="LiveId" clId="{67912FCA-49DD-4EEF-BB6A-ABD78998C4F2}" dt="2023-03-05T20:47:12.014" v="854" actId="20577"/>
          <ac:spMkLst>
            <pc:docMk/>
            <pc:sldMk cId="3940831223" sldId="270"/>
            <ac:spMk id="2" creationId="{A18ED615-91FE-FB46-563E-176BE8679237}"/>
          </ac:spMkLst>
        </pc:spChg>
        <pc:spChg chg="mod">
          <ac:chgData name="Jacopo Lazzari" userId="52815a9a376fd39c" providerId="LiveId" clId="{67912FCA-49DD-4EEF-BB6A-ABD78998C4F2}" dt="2023-03-05T20:52:46.170" v="1021" actId="20577"/>
          <ac:spMkLst>
            <pc:docMk/>
            <pc:sldMk cId="3940831223" sldId="270"/>
            <ac:spMk id="3" creationId="{59F59F74-F5A4-7B1D-E1E8-9776D161FEDA}"/>
          </ac:spMkLst>
        </pc:spChg>
      </pc:sldChg>
      <pc:sldChg chg="modSp new mod ord">
        <pc:chgData name="Jacopo Lazzari" userId="52815a9a376fd39c" providerId="LiveId" clId="{67912FCA-49DD-4EEF-BB6A-ABD78998C4F2}" dt="2023-03-15T07:31:45.219" v="2742" actId="20577"/>
        <pc:sldMkLst>
          <pc:docMk/>
          <pc:sldMk cId="558364734" sldId="271"/>
        </pc:sldMkLst>
        <pc:spChg chg="mod">
          <ac:chgData name="Jacopo Lazzari" userId="52815a9a376fd39c" providerId="LiveId" clId="{67912FCA-49DD-4EEF-BB6A-ABD78998C4F2}" dt="2023-03-07T17:43:47.700" v="1818" actId="20577"/>
          <ac:spMkLst>
            <pc:docMk/>
            <pc:sldMk cId="558364734" sldId="271"/>
            <ac:spMk id="2" creationId="{889E7761-CC62-DF3C-6D17-2D814586C915}"/>
          </ac:spMkLst>
        </pc:spChg>
        <pc:spChg chg="mod">
          <ac:chgData name="Jacopo Lazzari" userId="52815a9a376fd39c" providerId="LiveId" clId="{67912FCA-49DD-4EEF-BB6A-ABD78998C4F2}" dt="2023-03-15T07:31:45.219" v="2742" actId="20577"/>
          <ac:spMkLst>
            <pc:docMk/>
            <pc:sldMk cId="558364734" sldId="271"/>
            <ac:spMk id="3" creationId="{648D8D3E-65EA-E41A-3FE3-00656FF00873}"/>
          </ac:spMkLst>
        </pc:spChg>
        <pc:spChg chg="mod">
          <ac:chgData name="Jacopo Lazzari" userId="52815a9a376fd39c" providerId="LiveId" clId="{67912FCA-49DD-4EEF-BB6A-ABD78998C4F2}" dt="2023-03-07T18:07:18.114" v="1980" actId="20577"/>
          <ac:spMkLst>
            <pc:docMk/>
            <pc:sldMk cId="558364734" sldId="271"/>
            <ac:spMk id="4" creationId="{1442D63B-7F85-7F58-E3DF-73CCDE31D4A2}"/>
          </ac:spMkLst>
        </pc:spChg>
      </pc:sldChg>
      <pc:sldChg chg="addSp delSp modSp add mod">
        <pc:chgData name="Jacopo Lazzari" userId="52815a9a376fd39c" providerId="LiveId" clId="{67912FCA-49DD-4EEF-BB6A-ABD78998C4F2}" dt="2023-03-08T09:08:21.021" v="2738"/>
        <pc:sldMkLst>
          <pc:docMk/>
          <pc:sldMk cId="3869381991" sldId="272"/>
        </pc:sldMkLst>
        <pc:spChg chg="mod">
          <ac:chgData name="Jacopo Lazzari" userId="52815a9a376fd39c" providerId="LiveId" clId="{67912FCA-49DD-4EEF-BB6A-ABD78998C4F2}" dt="2023-03-07T19:11:53.745" v="2360" actId="5793"/>
          <ac:spMkLst>
            <pc:docMk/>
            <pc:sldMk cId="3869381991" sldId="272"/>
            <ac:spMk id="3" creationId="{A1421E5F-CF3E-F995-CD33-A44990232FEF}"/>
          </ac:spMkLst>
        </pc:spChg>
        <pc:picChg chg="add mod">
          <ac:chgData name="Jacopo Lazzari" userId="52815a9a376fd39c" providerId="LiveId" clId="{67912FCA-49DD-4EEF-BB6A-ABD78998C4F2}" dt="2023-03-08T09:08:21.021" v="2738"/>
          <ac:picMkLst>
            <pc:docMk/>
            <pc:sldMk cId="3869381991" sldId="272"/>
            <ac:picMk id="4" creationId="{F957250D-35D4-4609-9A03-DC318550011D}"/>
          </ac:picMkLst>
        </pc:picChg>
        <pc:picChg chg="add del mod">
          <ac:chgData name="Jacopo Lazzari" userId="52815a9a376fd39c" providerId="LiveId" clId="{67912FCA-49DD-4EEF-BB6A-ABD78998C4F2}" dt="2023-03-07T19:12:27.231" v="2405" actId="478"/>
          <ac:picMkLst>
            <pc:docMk/>
            <pc:sldMk cId="3869381991" sldId="272"/>
            <ac:picMk id="5" creationId="{A359D540-6B2E-D405-7247-3CBCA18B5D69}"/>
          </ac:picMkLst>
        </pc:picChg>
      </pc:sldChg>
      <pc:sldChg chg="addSp modSp add mod">
        <pc:chgData name="Jacopo Lazzari" userId="52815a9a376fd39c" providerId="LiveId" clId="{67912FCA-49DD-4EEF-BB6A-ABD78998C4F2}" dt="2023-03-08T09:08:26.149" v="2739"/>
        <pc:sldMkLst>
          <pc:docMk/>
          <pc:sldMk cId="190190762" sldId="273"/>
        </pc:sldMkLst>
        <pc:spChg chg="mod">
          <ac:chgData name="Jacopo Lazzari" userId="52815a9a376fd39c" providerId="LiveId" clId="{67912FCA-49DD-4EEF-BB6A-ABD78998C4F2}" dt="2023-03-07T17:38:50.517" v="1792" actId="20577"/>
          <ac:spMkLst>
            <pc:docMk/>
            <pc:sldMk cId="190190762" sldId="273"/>
            <ac:spMk id="3" creationId="{A1421E5F-CF3E-F995-CD33-A44990232FEF}"/>
          </ac:spMkLst>
        </pc:spChg>
        <pc:picChg chg="add mod">
          <ac:chgData name="Jacopo Lazzari" userId="52815a9a376fd39c" providerId="LiveId" clId="{67912FCA-49DD-4EEF-BB6A-ABD78998C4F2}" dt="2023-03-08T09:08:26.149" v="2739"/>
          <ac:picMkLst>
            <pc:docMk/>
            <pc:sldMk cId="190190762" sldId="273"/>
            <ac:picMk id="4" creationId="{39557008-5B20-439D-D00E-7D0D47A72BCD}"/>
          </ac:picMkLst>
        </pc:picChg>
      </pc:sldChg>
      <pc:sldChg chg="modSp new mod">
        <pc:chgData name="Jacopo Lazzari" userId="52815a9a376fd39c" providerId="LiveId" clId="{67912FCA-49DD-4EEF-BB6A-ABD78998C4F2}" dt="2023-03-07T19:28:58.582" v="2415" actId="20577"/>
        <pc:sldMkLst>
          <pc:docMk/>
          <pc:sldMk cId="3602290639" sldId="274"/>
        </pc:sldMkLst>
        <pc:spChg chg="mod">
          <ac:chgData name="Jacopo Lazzari" userId="52815a9a376fd39c" providerId="LiveId" clId="{67912FCA-49DD-4EEF-BB6A-ABD78998C4F2}" dt="2023-03-07T16:19:12.435" v="1403" actId="20577"/>
          <ac:spMkLst>
            <pc:docMk/>
            <pc:sldMk cId="3602290639" sldId="274"/>
            <ac:spMk id="2" creationId="{6CBED1FF-6FAA-62F1-943F-B3914DBA9B15}"/>
          </ac:spMkLst>
        </pc:spChg>
        <pc:spChg chg="mod">
          <ac:chgData name="Jacopo Lazzari" userId="52815a9a376fd39c" providerId="LiveId" clId="{67912FCA-49DD-4EEF-BB6A-ABD78998C4F2}" dt="2023-03-07T19:28:58.582" v="2415" actId="20577"/>
          <ac:spMkLst>
            <pc:docMk/>
            <pc:sldMk cId="3602290639" sldId="274"/>
            <ac:spMk id="3" creationId="{2EB00895-DB0A-313C-B2E3-5BFABAC116CC}"/>
          </ac:spMkLst>
        </pc:spChg>
      </pc:sldChg>
      <pc:sldChg chg="addSp modSp new mod">
        <pc:chgData name="Jacopo Lazzari" userId="52815a9a376fd39c" providerId="LiveId" clId="{67912FCA-49DD-4EEF-BB6A-ABD78998C4F2}" dt="2023-03-07T19:45:17.432" v="2737" actId="20577"/>
        <pc:sldMkLst>
          <pc:docMk/>
          <pc:sldMk cId="2689532336" sldId="275"/>
        </pc:sldMkLst>
        <pc:spChg chg="mod">
          <ac:chgData name="Jacopo Lazzari" userId="52815a9a376fd39c" providerId="LiveId" clId="{67912FCA-49DD-4EEF-BB6A-ABD78998C4F2}" dt="2023-03-07T18:23:52.906" v="2113" actId="20577"/>
          <ac:spMkLst>
            <pc:docMk/>
            <pc:sldMk cId="2689532336" sldId="275"/>
            <ac:spMk id="2" creationId="{87DBF266-76F8-B04B-B6BC-50CA825D1A3A}"/>
          </ac:spMkLst>
        </pc:spChg>
        <pc:spChg chg="mod">
          <ac:chgData name="Jacopo Lazzari" userId="52815a9a376fd39c" providerId="LiveId" clId="{67912FCA-49DD-4EEF-BB6A-ABD78998C4F2}" dt="2023-03-07T19:45:17.432" v="2737" actId="20577"/>
          <ac:spMkLst>
            <pc:docMk/>
            <pc:sldMk cId="2689532336" sldId="275"/>
            <ac:spMk id="3" creationId="{EE43C70A-1800-DA5F-DF30-264453D29888}"/>
          </ac:spMkLst>
        </pc:spChg>
        <pc:spChg chg="add mod">
          <ac:chgData name="Jacopo Lazzari" userId="52815a9a376fd39c" providerId="LiveId" clId="{67912FCA-49DD-4EEF-BB6A-ABD78998C4F2}" dt="2023-03-07T19:35:17.917" v="2434" actId="108"/>
          <ac:spMkLst>
            <pc:docMk/>
            <pc:sldMk cId="2689532336" sldId="275"/>
            <ac:spMk id="4" creationId="{45C44296-8090-2A38-F7DB-F8A5296A6F63}"/>
          </ac:spMkLst>
        </pc:spChg>
      </pc:sldChg>
    </pc:docChg>
  </pc:docChgLst>
  <pc:docChgLst>
    <pc:chgData name="Jacopo Lazzari" userId="52815a9a376fd39c" providerId="LiveId" clId="{5AF06D2F-ADBD-4FF8-B00A-098CA329AF08}"/>
    <pc:docChg chg="custSel modSld">
      <pc:chgData name="Jacopo Lazzari" userId="52815a9a376fd39c" providerId="LiveId" clId="{5AF06D2F-ADBD-4FF8-B00A-098CA329AF08}" dt="2023-01-13T12:10:41.618" v="352" actId="1076"/>
      <pc:docMkLst>
        <pc:docMk/>
      </pc:docMkLst>
      <pc:sldChg chg="addSp modSp mod">
        <pc:chgData name="Jacopo Lazzari" userId="52815a9a376fd39c" providerId="LiveId" clId="{5AF06D2F-ADBD-4FF8-B00A-098CA329AF08}" dt="2023-01-13T12:10:21.144" v="351" actId="20577"/>
        <pc:sldMkLst>
          <pc:docMk/>
          <pc:sldMk cId="2541128477" sldId="258"/>
        </pc:sldMkLst>
        <pc:spChg chg="mod">
          <ac:chgData name="Jacopo Lazzari" userId="52815a9a376fd39c" providerId="LiveId" clId="{5AF06D2F-ADBD-4FF8-B00A-098CA329AF08}" dt="2023-01-13T12:10:21.144" v="351" actId="20577"/>
          <ac:spMkLst>
            <pc:docMk/>
            <pc:sldMk cId="2541128477" sldId="258"/>
            <ac:spMk id="3" creationId="{FBE70BA8-A2AD-B863-A539-F299B499C3FD}"/>
          </ac:spMkLst>
        </pc:spChg>
        <pc:spChg chg="add mod">
          <ac:chgData name="Jacopo Lazzari" userId="52815a9a376fd39c" providerId="LiveId" clId="{5AF06D2F-ADBD-4FF8-B00A-098CA329AF08}" dt="2023-01-13T09:38:15.811" v="292" actId="108"/>
          <ac:spMkLst>
            <pc:docMk/>
            <pc:sldMk cId="2541128477" sldId="258"/>
            <ac:spMk id="4" creationId="{995467F7-8A71-ED8C-F4B1-A1C2BE7EF917}"/>
          </ac:spMkLst>
        </pc:spChg>
      </pc:sldChg>
      <pc:sldChg chg="addSp modSp mod">
        <pc:chgData name="Jacopo Lazzari" userId="52815a9a376fd39c" providerId="LiveId" clId="{5AF06D2F-ADBD-4FF8-B00A-098CA329AF08}" dt="2023-01-13T09:38:09.877" v="291" actId="207"/>
        <pc:sldMkLst>
          <pc:docMk/>
          <pc:sldMk cId="2759475047" sldId="259"/>
        </pc:sldMkLst>
        <pc:spChg chg="add mod">
          <ac:chgData name="Jacopo Lazzari" userId="52815a9a376fd39c" providerId="LiveId" clId="{5AF06D2F-ADBD-4FF8-B00A-098CA329AF08}" dt="2023-01-13T09:38:09.877" v="291" actId="207"/>
          <ac:spMkLst>
            <pc:docMk/>
            <pc:sldMk cId="2759475047" sldId="259"/>
            <ac:spMk id="5" creationId="{92D94795-73DC-2EF9-5426-795E248030FE}"/>
          </ac:spMkLst>
        </pc:spChg>
      </pc:sldChg>
      <pc:sldChg chg="addSp delSp modSp mod">
        <pc:chgData name="Jacopo Lazzari" userId="52815a9a376fd39c" providerId="LiveId" clId="{5AF06D2F-ADBD-4FF8-B00A-098CA329AF08}" dt="2023-01-13T09:04:31.680" v="215" actId="14100"/>
        <pc:sldMkLst>
          <pc:docMk/>
          <pc:sldMk cId="774752237" sldId="260"/>
        </pc:sldMkLst>
        <pc:spChg chg="del">
          <ac:chgData name="Jacopo Lazzari" userId="52815a9a376fd39c" providerId="LiveId" clId="{5AF06D2F-ADBD-4FF8-B00A-098CA329AF08}" dt="2023-01-13T08:47:18.502" v="201" actId="931"/>
          <ac:spMkLst>
            <pc:docMk/>
            <pc:sldMk cId="774752237" sldId="260"/>
            <ac:spMk id="3" creationId="{CFB0972D-1905-967A-3998-13CC41BBDAA9}"/>
          </ac:spMkLst>
        </pc:spChg>
        <pc:picChg chg="add mod">
          <ac:chgData name="Jacopo Lazzari" userId="52815a9a376fd39c" providerId="LiveId" clId="{5AF06D2F-ADBD-4FF8-B00A-098CA329AF08}" dt="2023-01-13T09:04:31.680" v="215" actId="14100"/>
          <ac:picMkLst>
            <pc:docMk/>
            <pc:sldMk cId="774752237" sldId="260"/>
            <ac:picMk id="5" creationId="{0D94D771-7F8C-3BED-E488-0840008EB6DE}"/>
          </ac:picMkLst>
        </pc:picChg>
        <pc:picChg chg="add mod">
          <ac:chgData name="Jacopo Lazzari" userId="52815a9a376fd39c" providerId="LiveId" clId="{5AF06D2F-ADBD-4FF8-B00A-098CA329AF08}" dt="2023-01-13T09:04:29.128" v="214" actId="1076"/>
          <ac:picMkLst>
            <pc:docMk/>
            <pc:sldMk cId="774752237" sldId="260"/>
            <ac:picMk id="7" creationId="{59EEBD33-EAC1-44E0-88E9-9D756451D6D4}"/>
          </ac:picMkLst>
        </pc:picChg>
      </pc:sldChg>
      <pc:sldChg chg="addSp delSp modSp mod">
        <pc:chgData name="Jacopo Lazzari" userId="52815a9a376fd39c" providerId="LiveId" clId="{5AF06D2F-ADBD-4FF8-B00A-098CA329AF08}" dt="2023-01-13T12:10:41.618" v="352" actId="1076"/>
        <pc:sldMkLst>
          <pc:docMk/>
          <pc:sldMk cId="1709582872" sldId="262"/>
        </pc:sldMkLst>
        <pc:spChg chg="mod">
          <ac:chgData name="Jacopo Lazzari" userId="52815a9a376fd39c" providerId="LiveId" clId="{5AF06D2F-ADBD-4FF8-B00A-098CA329AF08}" dt="2023-01-13T09:53:58.047" v="330" actId="1076"/>
          <ac:spMkLst>
            <pc:docMk/>
            <pc:sldMk cId="1709582872" sldId="262"/>
            <ac:spMk id="3" creationId="{F51A9A17-3284-F667-7812-BB3272140A19}"/>
          </ac:spMkLst>
        </pc:spChg>
        <pc:spChg chg="add del mod">
          <ac:chgData name="Jacopo Lazzari" userId="52815a9a376fd39c" providerId="LiveId" clId="{5AF06D2F-ADBD-4FF8-B00A-098CA329AF08}" dt="2023-01-13T08:37:29.404" v="195" actId="478"/>
          <ac:spMkLst>
            <pc:docMk/>
            <pc:sldMk cId="1709582872" sldId="262"/>
            <ac:spMk id="4" creationId="{01597BF3-7035-4324-41F1-3D3F2E43F5F3}"/>
          </ac:spMkLst>
        </pc:spChg>
        <pc:spChg chg="add mod">
          <ac:chgData name="Jacopo Lazzari" userId="52815a9a376fd39c" providerId="LiveId" clId="{5AF06D2F-ADBD-4FF8-B00A-098CA329AF08}" dt="2023-01-13T09:53:47.972" v="328" actId="20577"/>
          <ac:spMkLst>
            <pc:docMk/>
            <pc:sldMk cId="1709582872" sldId="262"/>
            <ac:spMk id="9" creationId="{10335A1C-99FE-8A11-8BE7-3252F59A735C}"/>
          </ac:spMkLst>
        </pc:spChg>
        <pc:spChg chg="add mod">
          <ac:chgData name="Jacopo Lazzari" userId="52815a9a376fd39c" providerId="LiveId" clId="{5AF06D2F-ADBD-4FF8-B00A-098CA329AF08}" dt="2023-01-13T09:54:38.254" v="336" actId="207"/>
          <ac:spMkLst>
            <pc:docMk/>
            <pc:sldMk cId="1709582872" sldId="262"/>
            <ac:spMk id="10" creationId="{FE94B330-CC6D-B4BA-7BAD-BDE6DE0B3C6D}"/>
          </ac:spMkLst>
        </pc:spChg>
        <pc:spChg chg="add mod">
          <ac:chgData name="Jacopo Lazzari" userId="52815a9a376fd39c" providerId="LiveId" clId="{5AF06D2F-ADBD-4FF8-B00A-098CA329AF08}" dt="2023-01-13T09:55:14.556" v="348" actId="1076"/>
          <ac:spMkLst>
            <pc:docMk/>
            <pc:sldMk cId="1709582872" sldId="262"/>
            <ac:spMk id="11" creationId="{3A78B6A6-59D8-340F-4F40-A58753B5E131}"/>
          </ac:spMkLst>
        </pc:spChg>
        <pc:spChg chg="add mod">
          <ac:chgData name="Jacopo Lazzari" userId="52815a9a376fd39c" providerId="LiveId" clId="{5AF06D2F-ADBD-4FF8-B00A-098CA329AF08}" dt="2023-01-13T09:54:49.706" v="341" actId="20577"/>
          <ac:spMkLst>
            <pc:docMk/>
            <pc:sldMk cId="1709582872" sldId="262"/>
            <ac:spMk id="12" creationId="{DC051B45-9702-B1CE-3DB0-7F7698728D61}"/>
          </ac:spMkLst>
        </pc:spChg>
        <pc:picChg chg="add mod">
          <ac:chgData name="Jacopo Lazzari" userId="52815a9a376fd39c" providerId="LiveId" clId="{5AF06D2F-ADBD-4FF8-B00A-098CA329AF08}" dt="2023-01-13T09:52:59.572" v="323" actId="1076"/>
          <ac:picMkLst>
            <pc:docMk/>
            <pc:sldMk cId="1709582872" sldId="262"/>
            <ac:picMk id="6" creationId="{44989FE0-156E-24C2-E1D9-EDE92A463CA9}"/>
          </ac:picMkLst>
        </pc:picChg>
        <pc:picChg chg="add mod">
          <ac:chgData name="Jacopo Lazzari" userId="52815a9a376fd39c" providerId="LiveId" clId="{5AF06D2F-ADBD-4FF8-B00A-098CA329AF08}" dt="2023-01-13T12:10:41.618" v="352" actId="1076"/>
          <ac:picMkLst>
            <pc:docMk/>
            <pc:sldMk cId="1709582872" sldId="262"/>
            <ac:picMk id="8" creationId="{EB468CA4-CB63-D1A7-857D-ACA6115C3C14}"/>
          </ac:picMkLst>
        </pc:picChg>
        <pc:picChg chg="add del mod">
          <ac:chgData name="Jacopo Lazzari" userId="52815a9a376fd39c" providerId="LiveId" clId="{5AF06D2F-ADBD-4FF8-B00A-098CA329AF08}" dt="2023-01-13T09:52:00.874" v="315" actId="478"/>
          <ac:picMkLst>
            <pc:docMk/>
            <pc:sldMk cId="1709582872" sldId="262"/>
            <ac:picMk id="1028" creationId="{4C1FDEC6-B386-3D82-F526-3C0C842CE929}"/>
          </ac:picMkLst>
        </pc:picChg>
        <pc:picChg chg="add mod">
          <ac:chgData name="Jacopo Lazzari" userId="52815a9a376fd39c" providerId="LiveId" clId="{5AF06D2F-ADBD-4FF8-B00A-098CA329AF08}" dt="2023-01-13T09:52:04.546" v="318" actId="14100"/>
          <ac:picMkLst>
            <pc:docMk/>
            <pc:sldMk cId="1709582872" sldId="262"/>
            <ac:picMk id="1030" creationId="{247D9423-BCD3-1CAB-285C-B45309DD0FC8}"/>
          </ac:picMkLst>
        </pc:picChg>
      </pc:sldChg>
      <pc:sldChg chg="addSp delSp modSp mod">
        <pc:chgData name="Jacopo Lazzari" userId="52815a9a376fd39c" providerId="LiveId" clId="{5AF06D2F-ADBD-4FF8-B00A-098CA329AF08}" dt="2023-01-13T09:42:58.325" v="305" actId="1076"/>
        <pc:sldMkLst>
          <pc:docMk/>
          <pc:sldMk cId="1511239275" sldId="263"/>
        </pc:sldMkLst>
        <pc:spChg chg="del">
          <ac:chgData name="Jacopo Lazzari" userId="52815a9a376fd39c" providerId="LiveId" clId="{5AF06D2F-ADBD-4FF8-B00A-098CA329AF08}" dt="2023-01-13T09:18:59.993" v="216"/>
          <ac:spMkLst>
            <pc:docMk/>
            <pc:sldMk cId="1511239275" sldId="263"/>
            <ac:spMk id="3" creationId="{E66F25C2-B07B-5517-E426-954178776362}"/>
          </ac:spMkLst>
        </pc:spChg>
        <pc:picChg chg="add mod">
          <ac:chgData name="Jacopo Lazzari" userId="52815a9a376fd39c" providerId="LiveId" clId="{5AF06D2F-ADBD-4FF8-B00A-098CA329AF08}" dt="2023-01-13T09:42:53.908" v="301" actId="1076"/>
          <ac:picMkLst>
            <pc:docMk/>
            <pc:sldMk cId="1511239275" sldId="263"/>
            <ac:picMk id="5" creationId="{689BA50B-0521-1D43-00EC-98B05FA7D215}"/>
          </ac:picMkLst>
        </pc:picChg>
        <pc:picChg chg="mod">
          <ac:chgData name="Jacopo Lazzari" userId="52815a9a376fd39c" providerId="LiveId" clId="{5AF06D2F-ADBD-4FF8-B00A-098CA329AF08}" dt="2023-01-13T09:42:58.325" v="305" actId="1076"/>
          <ac:picMkLst>
            <pc:docMk/>
            <pc:sldMk cId="1511239275" sldId="263"/>
            <ac:picMk id="3074" creationId="{EDBC189D-208A-C7E8-BF6F-3D7657B492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95D2-F513-4712-85FD-63DDA66A8C53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0A811-0853-403B-B572-220E519C8D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72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1A85B-9E90-C965-6F45-D830926E0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412889-F646-7D0D-BD3F-B9F31C63F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96F287-FD7C-C8C8-AC62-388E18BA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E17F98-C5C8-185A-29A4-32F5F21D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840B54-C71D-8E05-0BEB-201D030B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2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A4FDF-CE09-31F0-A027-82691B93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BD1698-CA01-80C3-4F5D-9BEDC00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23954B-FE06-6E61-4690-29CF4B26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34D224-D347-3F0E-8FE0-DF5B92BC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F1918B-F32D-9E73-F59C-795592FE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5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FE4B48-81EC-F3F1-43F0-BDDF6E568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1B4718-CD21-AD1A-B1AB-5800B0DB2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D792AA-EA90-28B8-5BAB-5807D2B3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B56659-7FD3-9C01-3970-F7FF0799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7598B1-0771-02B0-A153-1EC84D6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83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FC6543-D962-C7BA-5503-E3B371B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4B142F-14CF-40A1-43FF-482AC0E3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CB711D-4055-1140-3BA9-AE377769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0682CC-A54F-5A32-B77B-E1C78AEF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4B9691-F1AB-7E34-F64C-4A5549B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50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348BF-9C73-D8AC-5BD6-8352D1FE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3AB11-7BE2-9C7A-10B7-D61CCB6A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0DAF97-336A-579C-3C5A-43EEDC20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B56B-4F91-BB45-7FE8-AEB87891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0ABB0-66C1-45FC-D285-FF66C11C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04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D9E83-B0DF-796D-7A72-1BBC999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8F4F8F-BCD8-38E8-4AF9-4AF7B7B90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7D53CF-B53F-BBED-136F-84137FFA9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796503-D7EF-5286-1267-BB5381B8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908CB9-98E4-ED3B-4F73-69B0E1F2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6BAD17-C2A1-7E0B-FA7B-445E7D77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3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9E87B-30A1-6FF6-C913-4EFE0B60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B7D3AF-04E5-7C69-D39E-E5E29A47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FAF982-D014-8E44-9D72-45CDE47C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F485338-8428-0763-FAC7-627933239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35AE1E-D846-36C9-E7E9-CC1F494C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71D01F-B6A5-E16F-58BD-6631FA57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2E4849-A78F-5DF9-0E82-494859B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6C2A43-3674-F656-0DB0-ACFEAD08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53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6B6F1-D744-054B-865C-7343E9E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58F096-0A4B-E31B-8464-4B01285D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A43E10-48C6-09E7-043B-616633EE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DFD876-B60D-B1DF-9795-7CA7551F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0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BE5F9E-BA95-5585-47C9-C994B17C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7DB768-D1BD-B210-1FA8-A0B9F1AB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FA0CB5-6C99-D2E3-9AE4-8D86ADD8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6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2E290-DE5E-3B8A-5EE5-827EEB84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0B5B2A-BCF0-7FE7-E044-4755CE79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65EAB9-2AD4-7C44-DADE-4961AF488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501661-51FA-6B7C-A0DD-080DD48D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AF143-84A4-1587-5CA0-EF2FB9AF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6B7CE-1E47-F01D-1976-DCC009C7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62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C3C8B-F807-5E6A-69C3-C13E7EE8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359E04-DFB0-1003-39CC-CE788595D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83BB2B-D310-54DC-5525-09D6AA935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B5F77E-6E3E-43BA-1977-34DDC0A8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F61A98-5BDF-1FD1-214E-02A8E423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104F88-EDCB-7D1F-72E0-3F8B621C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68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A8B692-2C22-E654-36DB-F39DE09B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4EFDC5-77E5-17BB-C694-BF5C4A9D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4EB3DB-CCE2-FEF2-5BA3-849EF8903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EF58-020B-457D-B871-0EAC9C132B19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88A1E1-1EC4-866E-E200-9D5BDED50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AA38FC-0BB4-7260-BBEE-4406A319C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8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nhum.2011.0009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2E2BB-7B63-98A0-4451-40191B96B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Visual </a:t>
            </a:r>
            <a:r>
              <a:rPr lang="it-IT" dirty="0" err="1"/>
              <a:t>ERPs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FDA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836FA25E-33A5-B989-DA06-F415745B7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Jacopo Lazzari</a:t>
            </a:r>
          </a:p>
        </p:txBody>
      </p:sp>
    </p:spTree>
    <p:extLst>
      <p:ext uri="{BB962C8B-B14F-4D97-AF65-F5344CB8AC3E}">
        <p14:creationId xmlns:p14="http://schemas.microsoft.com/office/powerpoint/2010/main" val="27973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93039-AECD-2E6A-333B-77FBBF32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421E5F-CF3E-F995-CD33-A4499023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C1: [p. 74]</a:t>
            </a:r>
          </a:p>
          <a:p>
            <a:pPr lvl="1"/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polarity</a:t>
            </a:r>
            <a:endParaRPr lang="it-IT" dirty="0"/>
          </a:p>
          <a:p>
            <a:pPr lvl="1"/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detectable</a:t>
            </a:r>
            <a:r>
              <a:rPr lang="it-IT" dirty="0"/>
              <a:t> in </a:t>
            </a:r>
            <a:r>
              <a:rPr lang="it-IT" dirty="0" err="1"/>
              <a:t>electrodes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calcarine</a:t>
            </a:r>
            <a:r>
              <a:rPr lang="it-IT" dirty="0"/>
              <a:t> </a:t>
            </a:r>
            <a:r>
              <a:rPr lang="it-IT" dirty="0" err="1"/>
              <a:t>fissure</a:t>
            </a:r>
            <a:endParaRPr lang="it-IT" dirty="0"/>
          </a:p>
          <a:p>
            <a:r>
              <a:rPr lang="it-IT" dirty="0"/>
              <a:t>P1: [p. 75]</a:t>
            </a:r>
          </a:p>
          <a:p>
            <a:pPr lvl="1"/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occipital</a:t>
            </a:r>
            <a:r>
              <a:rPr lang="it-IT" dirty="0"/>
              <a:t> </a:t>
            </a:r>
            <a:r>
              <a:rPr lang="it-IT" dirty="0" err="1"/>
              <a:t>electrodes</a:t>
            </a:r>
            <a:endParaRPr lang="it-IT" dirty="0"/>
          </a:p>
          <a:p>
            <a:pPr lvl="1"/>
            <a:r>
              <a:rPr lang="it-IT" dirty="0" err="1"/>
              <a:t>Modulated</a:t>
            </a:r>
            <a:r>
              <a:rPr lang="it-IT" dirty="0"/>
              <a:t> by </a:t>
            </a:r>
            <a:r>
              <a:rPr lang="it-IT" dirty="0" err="1"/>
              <a:t>selective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and </a:t>
            </a:r>
            <a:r>
              <a:rPr lang="it-IT" dirty="0" err="1"/>
              <a:t>arousal</a:t>
            </a:r>
            <a:endParaRPr lang="it-IT" dirty="0"/>
          </a:p>
          <a:p>
            <a:pPr lvl="1"/>
            <a:r>
              <a:rPr lang="it-IT" dirty="0"/>
              <a:t>Sensitive to </a:t>
            </a:r>
            <a:r>
              <a:rPr lang="it-IT" dirty="0" err="1"/>
              <a:t>faces</a:t>
            </a:r>
            <a:r>
              <a:rPr lang="it-IT" dirty="0"/>
              <a:t> and </a:t>
            </a:r>
            <a:r>
              <a:rPr lang="it-IT" dirty="0" err="1"/>
              <a:t>categories</a:t>
            </a:r>
            <a:r>
              <a:rPr lang="it-IT" baseline="30000" dirty="0"/>
              <a:t>[1]</a:t>
            </a:r>
          </a:p>
        </p:txBody>
      </p:sp>
      <p:pic>
        <p:nvPicPr>
          <p:cNvPr id="1026" name="Picture 2" descr="Calcarine sulcus - Wikipedia">
            <a:extLst>
              <a:ext uri="{FF2B5EF4-FFF2-40B4-BE49-F238E27FC236}">
                <a16:creationId xmlns:a16="http://schemas.microsoft.com/office/drawing/2014/main" id="{1934DFAE-A3C4-1E1D-2D9F-CE4C04B8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65" y="3756753"/>
            <a:ext cx="4145971" cy="24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15E8E4-1426-4C4A-2B10-E124F6F6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94" y="6356350"/>
            <a:ext cx="11877472" cy="365125"/>
          </a:xfrm>
        </p:spPr>
        <p:txBody>
          <a:bodyPr/>
          <a:lstStyle/>
          <a:p>
            <a:pPr algn="l"/>
            <a:r>
              <a:rPr lang="it-IT" dirty="0"/>
              <a:t>[1] </a:t>
            </a:r>
            <a:r>
              <a:rPr lang="it-IT" dirty="0" err="1"/>
              <a:t>Dering</a:t>
            </a:r>
            <a:r>
              <a:rPr lang="it-IT" dirty="0"/>
              <a:t>, B., Martin, C. D., Moro, S., Pegna, A., &amp; Thierry, G. (2011). Face-sensitive </a:t>
            </a:r>
            <a:r>
              <a:rPr lang="it-IT" dirty="0" err="1"/>
              <a:t>processes</a:t>
            </a:r>
            <a:r>
              <a:rPr lang="it-IT" dirty="0"/>
              <a:t> one </a:t>
            </a:r>
            <a:r>
              <a:rPr lang="it-IT" dirty="0" err="1"/>
              <a:t>hundred</a:t>
            </a:r>
            <a:r>
              <a:rPr lang="it-IT" dirty="0"/>
              <a:t> </a:t>
            </a:r>
            <a:r>
              <a:rPr lang="it-IT" dirty="0" err="1"/>
              <a:t>mill</a:t>
            </a:r>
            <a:r>
              <a:rPr lang="en-US" dirty="0" err="1"/>
              <a:t>iseconds</a:t>
            </a:r>
            <a:r>
              <a:rPr lang="en-US" dirty="0"/>
              <a:t> after picture onset. </a:t>
            </a:r>
            <a:r>
              <a:rPr lang="it-IT" b="0" i="0" u="none" strike="noStrike" dirty="0">
                <a:solidFill>
                  <a:srgbClr val="282828"/>
                </a:solidFill>
                <a:effectLst/>
                <a:latin typeface="MuseoSans"/>
                <a:hlinkClick r:id="rId3"/>
              </a:rPr>
              <a:t>https://doi.org/10.3389/fnhum.2011.00093</a:t>
            </a:r>
            <a:endParaRPr lang="it-IT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C2E2DAE-DF1C-4FC7-D034-65ACDB152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29" y="262320"/>
            <a:ext cx="3508571" cy="28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93039-AECD-2E6A-333B-77FBBF32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421E5F-CF3E-F995-CD33-A4499023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N1: [p. 76]</a:t>
            </a:r>
          </a:p>
          <a:p>
            <a:pPr lvl="1"/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subcomponents</a:t>
            </a:r>
            <a:endParaRPr lang="it-IT" dirty="0"/>
          </a:p>
          <a:p>
            <a:pPr lvl="1"/>
            <a:r>
              <a:rPr lang="it-IT" dirty="0" err="1"/>
              <a:t>Earliest</a:t>
            </a:r>
            <a:r>
              <a:rPr lang="it-IT" dirty="0"/>
              <a:t> </a:t>
            </a:r>
            <a:r>
              <a:rPr lang="it-IT" dirty="0" err="1"/>
              <a:t>peaks</a:t>
            </a:r>
            <a:r>
              <a:rPr lang="it-IT" dirty="0"/>
              <a:t> 100-150 </a:t>
            </a:r>
            <a:r>
              <a:rPr lang="it-IT" dirty="0" err="1"/>
              <a:t>ms</a:t>
            </a:r>
            <a:r>
              <a:rPr lang="it-IT" dirty="0"/>
              <a:t> </a:t>
            </a:r>
            <a:r>
              <a:rPr lang="it-IT" dirty="0" err="1"/>
              <a:t>ps</a:t>
            </a:r>
            <a:r>
              <a:rPr lang="it-IT" dirty="0"/>
              <a:t> in </a:t>
            </a:r>
            <a:r>
              <a:rPr lang="it-IT" dirty="0" err="1"/>
              <a:t>anterior</a:t>
            </a:r>
            <a:r>
              <a:rPr lang="it-IT" dirty="0"/>
              <a:t> </a:t>
            </a:r>
            <a:r>
              <a:rPr lang="it-IT" dirty="0" err="1"/>
              <a:t>electrodes</a:t>
            </a:r>
            <a:endParaRPr lang="it-IT" dirty="0"/>
          </a:p>
          <a:p>
            <a:pPr lvl="1"/>
            <a:r>
              <a:rPr lang="it-IT" dirty="0"/>
              <a:t>150-200 </a:t>
            </a:r>
            <a:r>
              <a:rPr lang="it-IT" dirty="0" err="1"/>
              <a:t>ms</a:t>
            </a:r>
            <a:r>
              <a:rPr lang="it-IT" dirty="0"/>
              <a:t> from </a:t>
            </a:r>
            <a:r>
              <a:rPr lang="it-IT" dirty="0" err="1"/>
              <a:t>parietal</a:t>
            </a:r>
            <a:r>
              <a:rPr lang="it-IT" dirty="0"/>
              <a:t> and </a:t>
            </a:r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occipital</a:t>
            </a:r>
            <a:r>
              <a:rPr lang="it-IT" dirty="0"/>
              <a:t> </a:t>
            </a:r>
            <a:r>
              <a:rPr lang="it-IT" dirty="0" err="1"/>
              <a:t>cortex</a:t>
            </a:r>
            <a:endParaRPr lang="it-IT" dirty="0"/>
          </a:p>
          <a:p>
            <a:pPr lvl="1"/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occipital</a:t>
            </a:r>
            <a:r>
              <a:rPr lang="it-IT" dirty="0"/>
              <a:t> </a:t>
            </a:r>
            <a:r>
              <a:rPr lang="it-IT" dirty="0" err="1"/>
              <a:t>subcomponents</a:t>
            </a:r>
            <a:r>
              <a:rPr lang="it-IT" dirty="0"/>
              <a:t> </a:t>
            </a:r>
            <a:r>
              <a:rPr lang="it-IT" dirty="0" err="1"/>
              <a:t>reflect</a:t>
            </a:r>
            <a:r>
              <a:rPr lang="it-IT" dirty="0"/>
              <a:t> discriminative processing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N170: [p. 77]</a:t>
            </a:r>
          </a:p>
          <a:p>
            <a:pPr lvl="1"/>
            <a:r>
              <a:rPr lang="it-IT" dirty="0" err="1"/>
              <a:t>Faces</a:t>
            </a:r>
            <a:r>
              <a:rPr lang="it-IT" dirty="0"/>
              <a:t> vs non </a:t>
            </a:r>
            <a:r>
              <a:rPr lang="it-IT" dirty="0" err="1"/>
              <a:t>faces</a:t>
            </a:r>
            <a:r>
              <a:rPr lang="it-IT" dirty="0"/>
              <a:t> </a:t>
            </a:r>
            <a:r>
              <a:rPr lang="it-IT" dirty="0" err="1"/>
              <a:t>stimuli</a:t>
            </a:r>
            <a:endParaRPr lang="it-IT" dirty="0"/>
          </a:p>
          <a:p>
            <a:pPr lvl="1"/>
            <a:r>
              <a:rPr lang="it-IT" dirty="0"/>
              <a:t>150-200 </a:t>
            </a:r>
            <a:r>
              <a:rPr lang="it-IT" dirty="0" err="1"/>
              <a:t>ms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central</a:t>
            </a:r>
            <a:r>
              <a:rPr lang="it-IT" dirty="0"/>
              <a:t> </a:t>
            </a:r>
            <a:r>
              <a:rPr lang="it-IT" dirty="0" err="1"/>
              <a:t>midline</a:t>
            </a:r>
            <a:r>
              <a:rPr lang="it-IT" dirty="0"/>
              <a:t> </a:t>
            </a:r>
            <a:r>
              <a:rPr lang="it-IT" dirty="0" err="1"/>
              <a:t>sites</a:t>
            </a:r>
            <a:endParaRPr lang="it-IT" dirty="0"/>
          </a:p>
          <a:p>
            <a:pPr lvl="1"/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hemisphere</a:t>
            </a:r>
            <a:r>
              <a:rPr lang="it-IT" dirty="0"/>
              <a:t> in </a:t>
            </a:r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occipital</a:t>
            </a:r>
            <a:r>
              <a:rPr lang="it-IT" dirty="0"/>
              <a:t> </a:t>
            </a:r>
            <a:r>
              <a:rPr lang="it-IT" dirty="0" err="1"/>
              <a:t>electrodes</a:t>
            </a:r>
            <a:endParaRPr lang="it-IT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957250D-35D4-4609-9A03-DC318550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29" y="262320"/>
            <a:ext cx="3508571" cy="28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8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93039-AECD-2E6A-333B-77FBBF32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421E5F-CF3E-F995-CD33-A4499023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P2: [p. 79]</a:t>
            </a:r>
          </a:p>
          <a:p>
            <a:pPr lvl="1"/>
            <a:r>
              <a:rPr lang="it-IT" dirty="0" err="1"/>
              <a:t>Anterior</a:t>
            </a:r>
            <a:r>
              <a:rPr lang="it-IT" dirty="0"/>
              <a:t> and </a:t>
            </a:r>
            <a:r>
              <a:rPr lang="it-IT" dirty="0" err="1"/>
              <a:t>central</a:t>
            </a:r>
            <a:r>
              <a:rPr lang="it-IT" dirty="0"/>
              <a:t> </a:t>
            </a:r>
            <a:r>
              <a:rPr lang="it-IT" dirty="0" err="1"/>
              <a:t>scalp</a:t>
            </a:r>
            <a:r>
              <a:rPr lang="it-IT" dirty="0"/>
              <a:t> </a:t>
            </a:r>
            <a:r>
              <a:rPr lang="it-IT" dirty="0" err="1"/>
              <a:t>sites</a:t>
            </a:r>
            <a:endParaRPr lang="it-IT" dirty="0"/>
          </a:p>
          <a:p>
            <a:pPr lvl="1"/>
            <a:r>
              <a:rPr lang="it-IT" dirty="0" err="1"/>
              <a:t>Lagest</a:t>
            </a:r>
            <a:r>
              <a:rPr lang="it-IT" dirty="0"/>
              <a:t> for </a:t>
            </a:r>
            <a:r>
              <a:rPr lang="it-IT" dirty="0" err="1"/>
              <a:t>stimuli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target features</a:t>
            </a:r>
          </a:p>
          <a:p>
            <a:r>
              <a:rPr lang="it-IT" dirty="0"/>
              <a:t>N2: [P. 82]</a:t>
            </a:r>
          </a:p>
          <a:p>
            <a:pPr lvl="1"/>
            <a:r>
              <a:rPr lang="it-IT" dirty="0" err="1"/>
              <a:t>Anterior</a:t>
            </a:r>
            <a:r>
              <a:rPr lang="it-IT" dirty="0"/>
              <a:t> vs </a:t>
            </a:r>
            <a:r>
              <a:rPr lang="it-IT" dirty="0" err="1"/>
              <a:t>Posterior</a:t>
            </a:r>
            <a:r>
              <a:rPr lang="it-IT" dirty="0"/>
              <a:t> N2</a:t>
            </a:r>
          </a:p>
          <a:p>
            <a:pPr lvl="1"/>
            <a:r>
              <a:rPr lang="it-IT" dirty="0"/>
              <a:t>Target vs </a:t>
            </a:r>
            <a:r>
              <a:rPr lang="it-IT" dirty="0" err="1"/>
              <a:t>nontarget</a:t>
            </a:r>
            <a:endParaRPr lang="it-IT" dirty="0"/>
          </a:p>
          <a:p>
            <a:r>
              <a:rPr lang="it-IT" dirty="0"/>
              <a:t>P3: [p. 95]</a:t>
            </a:r>
          </a:p>
          <a:p>
            <a:pPr lvl="1"/>
            <a:r>
              <a:rPr lang="it-IT" dirty="0"/>
              <a:t>No clear </a:t>
            </a:r>
            <a:r>
              <a:rPr lang="it-IT" dirty="0" err="1"/>
              <a:t>consesus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cognitive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reflected</a:t>
            </a:r>
            <a:endParaRPr lang="it-IT" dirty="0"/>
          </a:p>
          <a:p>
            <a:pPr lvl="1"/>
            <a:r>
              <a:rPr lang="it-IT" dirty="0"/>
              <a:t>Sensitive to </a:t>
            </a:r>
            <a:r>
              <a:rPr lang="it-IT" dirty="0" err="1"/>
              <a:t>temporal</a:t>
            </a:r>
            <a:r>
              <a:rPr lang="it-IT" dirty="0"/>
              <a:t> </a:t>
            </a:r>
            <a:r>
              <a:rPr lang="it-IT" dirty="0" err="1"/>
              <a:t>probability</a:t>
            </a:r>
            <a:r>
              <a:rPr lang="it-IT" dirty="0"/>
              <a:t> of the </a:t>
            </a:r>
            <a:r>
              <a:rPr lang="it-IT" dirty="0" err="1"/>
              <a:t>stimulus</a:t>
            </a:r>
            <a:r>
              <a:rPr lang="it-IT" dirty="0"/>
              <a:t>’ </a:t>
            </a:r>
            <a:r>
              <a:rPr lang="it-IT" dirty="0" err="1"/>
              <a:t>category</a:t>
            </a:r>
            <a:endParaRPr lang="it-IT" dirty="0"/>
          </a:p>
          <a:p>
            <a:pPr lvl="1"/>
            <a:r>
              <a:rPr lang="it-IT" dirty="0" err="1"/>
              <a:t>Stimulus</a:t>
            </a:r>
            <a:r>
              <a:rPr lang="it-IT" dirty="0"/>
              <a:t> </a:t>
            </a:r>
            <a:r>
              <a:rPr lang="it-IT" dirty="0" err="1"/>
              <a:t>categorization</a:t>
            </a:r>
            <a:r>
              <a:rPr lang="it-IT" dirty="0"/>
              <a:t> (</a:t>
            </a:r>
            <a:r>
              <a:rPr lang="it-IT" dirty="0" err="1"/>
              <a:t>frequent</a:t>
            </a:r>
            <a:r>
              <a:rPr lang="it-IT" dirty="0"/>
              <a:t> vs rare)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9557008-5B20-439D-D00E-7D0D47A7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29" y="262320"/>
            <a:ext cx="3508571" cy="28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9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BED1FF-6FAA-62F1-943F-B3914DBA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B00895-DB0A-313C-B2E3-5BFABAC1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64 </a:t>
            </a:r>
            <a:r>
              <a:rPr lang="it-IT" dirty="0" err="1"/>
              <a:t>electrodes</a:t>
            </a:r>
            <a:endParaRPr lang="it-IT" dirty="0"/>
          </a:p>
          <a:p>
            <a:r>
              <a:rPr lang="it-IT" dirty="0"/>
              <a:t>Rapid Serial Visual Presentation</a:t>
            </a:r>
          </a:p>
          <a:p>
            <a:r>
              <a:rPr lang="it-IT" dirty="0"/>
              <a:t>Passive task</a:t>
            </a:r>
          </a:p>
          <a:p>
            <a:r>
              <a:rPr lang="it-IT" dirty="0"/>
              <a:t>5 </a:t>
            </a:r>
            <a:r>
              <a:rPr lang="it-IT" dirty="0" err="1"/>
              <a:t>categories</a:t>
            </a:r>
            <a:r>
              <a:rPr lang="it-IT" dirty="0"/>
              <a:t> to discriminate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1E2AE-7AD2-80B9-CD04-284C3EF620BD}"/>
              </a:ext>
            </a:extLst>
          </p:cNvPr>
          <p:cNvSpPr txBox="1"/>
          <p:nvPr/>
        </p:nvSpPr>
        <p:spPr>
          <a:xfrm>
            <a:off x="374888" y="5985910"/>
            <a:ext cx="12249048" cy="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 err="1"/>
              <a:t>Grootswagers</a:t>
            </a:r>
            <a:r>
              <a:rPr lang="it-IT" dirty="0"/>
              <a:t>, T., Zhou, I., Robinson, A.K. Et al. Human EEG </a:t>
            </a:r>
            <a:r>
              <a:rPr lang="it-IT" dirty="0" err="1"/>
              <a:t>recordings</a:t>
            </a:r>
            <a:r>
              <a:rPr lang="it-IT" dirty="0"/>
              <a:t> for 1,854 </a:t>
            </a:r>
            <a:r>
              <a:rPr lang="it-IT" dirty="0" err="1"/>
              <a:t>concepts</a:t>
            </a:r>
            <a:r>
              <a:rPr lang="it-IT" dirty="0"/>
              <a:t> </a:t>
            </a:r>
            <a:r>
              <a:rPr lang="it-IT" dirty="0" err="1"/>
              <a:t>presented</a:t>
            </a:r>
            <a:r>
              <a:rPr lang="it-IT" dirty="0"/>
              <a:t> in </a:t>
            </a:r>
            <a:r>
              <a:rPr lang="it-IT" dirty="0" err="1"/>
              <a:t>rapid</a:t>
            </a:r>
            <a:r>
              <a:rPr lang="it-IT" dirty="0"/>
              <a:t> serial </a:t>
            </a:r>
            <a:r>
              <a:rPr lang="it-IT" dirty="0" err="1"/>
              <a:t>visual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r>
              <a:rPr lang="it-IT" dirty="0"/>
              <a:t> </a:t>
            </a:r>
            <a:r>
              <a:rPr lang="it-IT" dirty="0" err="1"/>
              <a:t>streams</a:t>
            </a:r>
            <a:r>
              <a:rPr lang="it-IT" dirty="0"/>
              <a:t>. Sci Data 9, 3 (2022). https://doi.org/10.1038/s41597-021-01102-7</a:t>
            </a:r>
          </a:p>
        </p:txBody>
      </p:sp>
    </p:spTree>
    <p:extLst>
      <p:ext uri="{BB962C8B-B14F-4D97-AF65-F5344CB8AC3E}">
        <p14:creationId xmlns:p14="http://schemas.microsoft.com/office/powerpoint/2010/main" val="360229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E7761-CC62-DF3C-6D17-2D814586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8D8D3E-65EA-E41A-3FE3-00656FF0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amplitude</a:t>
            </a:r>
            <a:r>
              <a:rPr lang="it-IT" dirty="0"/>
              <a:t> and </a:t>
            </a:r>
            <a:r>
              <a:rPr lang="it-IT" dirty="0" err="1"/>
              <a:t>latency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</a:t>
            </a:r>
            <a:r>
              <a:rPr lang="it-IT" dirty="0" err="1"/>
              <a:t>amplitude</a:t>
            </a:r>
            <a:r>
              <a:rPr lang="it-IT" dirty="0"/>
              <a:t> and </a:t>
            </a:r>
            <a:r>
              <a:rPr lang="it-IT" dirty="0" err="1"/>
              <a:t>peak</a:t>
            </a:r>
            <a:r>
              <a:rPr lang="it-IT" dirty="0"/>
              <a:t> </a:t>
            </a:r>
            <a:r>
              <a:rPr lang="it-IT" dirty="0" err="1"/>
              <a:t>latency</a:t>
            </a:r>
            <a:r>
              <a:rPr lang="it-IT" dirty="0"/>
              <a:t> [p. 284]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can be </a:t>
            </a:r>
            <a:r>
              <a:rPr lang="it-IT" dirty="0" err="1"/>
              <a:t>improved</a:t>
            </a:r>
            <a:r>
              <a:rPr lang="it-IT" dirty="0"/>
              <a:t> [P. 293-&gt;302]</a:t>
            </a:r>
          </a:p>
          <a:p>
            <a:r>
              <a:rPr lang="it-IT" dirty="0"/>
              <a:t>ANOVA-</a:t>
            </a:r>
            <a:r>
              <a:rPr lang="it-IT" dirty="0" err="1"/>
              <a:t>based</a:t>
            </a:r>
            <a:r>
              <a:rPr lang="it-IT" dirty="0"/>
              <a:t> (</a:t>
            </a:r>
            <a:r>
              <a:rPr lang="it-IT" dirty="0" err="1"/>
              <a:t>corrected</a:t>
            </a:r>
            <a:r>
              <a:rPr lang="it-IT" dirty="0"/>
              <a:t> with </a:t>
            </a:r>
            <a:r>
              <a:rPr lang="it-IT" dirty="0" err="1"/>
              <a:t>Bonferroni</a:t>
            </a:r>
            <a:r>
              <a:rPr lang="it-IT" dirty="0"/>
              <a:t>) [p. 312-&gt;315, Online </a:t>
            </a:r>
            <a:r>
              <a:rPr lang="it-IT" dirty="0" err="1"/>
              <a:t>chapter</a:t>
            </a:r>
            <a:r>
              <a:rPr lang="it-IT" dirty="0"/>
              <a:t> 13]</a:t>
            </a:r>
          </a:p>
          <a:p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(es. </a:t>
            </a:r>
            <a:r>
              <a:rPr lang="it-IT" dirty="0" err="1"/>
              <a:t>animal</a:t>
            </a:r>
            <a:r>
              <a:rPr lang="it-IT" dirty="0"/>
              <a:t> vs tool)</a:t>
            </a:r>
          </a:p>
          <a:p>
            <a:r>
              <a:rPr lang="it-IT" dirty="0"/>
              <a:t>More </a:t>
            </a:r>
            <a:r>
              <a:rPr lang="it-IT" dirty="0" err="1"/>
              <a:t>categories</a:t>
            </a:r>
            <a:r>
              <a:rPr lang="it-IT" dirty="0"/>
              <a:t> in the last decade </a:t>
            </a:r>
            <a:r>
              <a:rPr lang="it-IT" dirty="0" err="1"/>
              <a:t>through</a:t>
            </a:r>
            <a:r>
              <a:rPr lang="it-IT" dirty="0"/>
              <a:t> ML</a:t>
            </a:r>
            <a:r>
              <a:rPr lang="it-IT" baseline="30000" dirty="0"/>
              <a:t>[1]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42D63B-7F85-7F58-E3DF-73CCDE31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70" y="6356350"/>
            <a:ext cx="11828834" cy="365125"/>
          </a:xfrm>
        </p:spPr>
        <p:txBody>
          <a:bodyPr/>
          <a:lstStyle/>
          <a:p>
            <a:pPr algn="l"/>
            <a:r>
              <a:rPr lang="it-IT" dirty="0"/>
              <a:t>[1] </a:t>
            </a:r>
            <a:r>
              <a:rPr lang="it-IT" dirty="0" err="1"/>
              <a:t>Wang</a:t>
            </a:r>
            <a:r>
              <a:rPr lang="it-IT" dirty="0"/>
              <a:t> C, </a:t>
            </a:r>
            <a:r>
              <a:rPr lang="it-IT" dirty="0" err="1"/>
              <a:t>Xiong</a:t>
            </a:r>
            <a:r>
              <a:rPr lang="it-IT" dirty="0"/>
              <a:t> S, Hu X, </a:t>
            </a:r>
            <a:r>
              <a:rPr lang="it-IT" dirty="0" err="1"/>
              <a:t>Yao</a:t>
            </a:r>
            <a:r>
              <a:rPr lang="it-IT" dirty="0"/>
              <a:t> L, Zhang J. </a:t>
            </a:r>
            <a:r>
              <a:rPr lang="it-IT" dirty="0" err="1"/>
              <a:t>Combining</a:t>
            </a:r>
            <a:r>
              <a:rPr lang="it-IT" dirty="0"/>
              <a:t> features from ERP </a:t>
            </a:r>
            <a:r>
              <a:rPr lang="it-IT" dirty="0" err="1"/>
              <a:t>components</a:t>
            </a:r>
            <a:r>
              <a:rPr lang="it-IT" dirty="0"/>
              <a:t> in single-trial EEG for </a:t>
            </a:r>
            <a:r>
              <a:rPr lang="it-IT" dirty="0" err="1"/>
              <a:t>discriminating</a:t>
            </a:r>
            <a:r>
              <a:rPr lang="it-IT" dirty="0"/>
              <a:t> </a:t>
            </a:r>
            <a:r>
              <a:rPr lang="it-IT" dirty="0" err="1"/>
              <a:t>four-category</a:t>
            </a:r>
            <a:r>
              <a:rPr lang="it-IT" dirty="0"/>
              <a:t> visual </a:t>
            </a:r>
            <a:r>
              <a:rPr lang="it-IT" dirty="0" err="1"/>
              <a:t>objects</a:t>
            </a:r>
            <a:r>
              <a:rPr lang="it-IT" dirty="0"/>
              <a:t>. J </a:t>
            </a:r>
            <a:r>
              <a:rPr lang="it-IT" dirty="0" err="1"/>
              <a:t>Neural</a:t>
            </a:r>
            <a:r>
              <a:rPr lang="it-IT" dirty="0"/>
              <a:t> Eng. 2012 Oct;9(5):056013. </a:t>
            </a:r>
            <a:r>
              <a:rPr lang="it-IT" dirty="0" err="1"/>
              <a:t>doi</a:t>
            </a:r>
            <a:r>
              <a:rPr lang="it-IT" dirty="0"/>
              <a:t>: 10.1088/1741-2560/9/5/056013</a:t>
            </a:r>
          </a:p>
        </p:txBody>
      </p:sp>
    </p:spTree>
    <p:extLst>
      <p:ext uri="{BB962C8B-B14F-4D97-AF65-F5344CB8AC3E}">
        <p14:creationId xmlns:p14="http://schemas.microsoft.com/office/powerpoint/2010/main" val="55836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BF266-76F8-B04B-B6BC-50CA825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bring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43C70A-1800-DA5F-DF30-264453D2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Focus on </a:t>
            </a:r>
            <a:r>
              <a:rPr lang="it-IT" dirty="0" err="1"/>
              <a:t>Occipital</a:t>
            </a:r>
            <a:r>
              <a:rPr lang="it-IT" dirty="0"/>
              <a:t> </a:t>
            </a:r>
            <a:r>
              <a:rPr lang="it-IT" dirty="0" err="1"/>
              <a:t>cortex</a:t>
            </a:r>
            <a:r>
              <a:rPr lang="it-IT" baseline="30000" dirty="0"/>
              <a:t>[1]</a:t>
            </a:r>
            <a:r>
              <a:rPr lang="it-IT" dirty="0"/>
              <a:t>	</a:t>
            </a:r>
          </a:p>
          <a:p>
            <a:r>
              <a:rPr lang="it-IT" dirty="0" err="1"/>
              <a:t>fPCA</a:t>
            </a:r>
            <a:r>
              <a:rPr lang="it-IT" baseline="30000" dirty="0"/>
              <a:t>[2]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alignment</a:t>
            </a:r>
            <a:r>
              <a:rPr lang="it-IT" dirty="0"/>
              <a:t> to </a:t>
            </a:r>
            <a:r>
              <a:rPr lang="it-IT" dirty="0" err="1"/>
              <a:t>preserve</a:t>
            </a:r>
            <a:r>
              <a:rPr lang="it-IT" dirty="0"/>
              <a:t> </a:t>
            </a:r>
            <a:r>
              <a:rPr lang="it-IT" dirty="0" err="1"/>
              <a:t>latency</a:t>
            </a:r>
            <a:r>
              <a:rPr lang="it-IT" dirty="0"/>
              <a:t> information</a:t>
            </a:r>
          </a:p>
          <a:p>
            <a:r>
              <a:rPr lang="it-IT" dirty="0" err="1"/>
              <a:t>Extract</a:t>
            </a:r>
            <a:r>
              <a:rPr lang="it-IT" dirty="0"/>
              <a:t> discrete </a:t>
            </a:r>
            <a:r>
              <a:rPr lang="it-IT" dirty="0" err="1"/>
              <a:t>measures</a:t>
            </a:r>
            <a:r>
              <a:rPr lang="it-IT" dirty="0"/>
              <a:t> (es. </a:t>
            </a:r>
            <a:r>
              <a:rPr lang="it-IT" dirty="0" err="1"/>
              <a:t>peak</a:t>
            </a:r>
            <a:r>
              <a:rPr lang="it-IT" dirty="0"/>
              <a:t> </a:t>
            </a:r>
            <a:r>
              <a:rPr lang="it-IT" dirty="0" err="1"/>
              <a:t>amplitude</a:t>
            </a:r>
            <a:r>
              <a:rPr lang="it-IT" dirty="0"/>
              <a:t> of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peak</a:t>
            </a:r>
            <a:r>
              <a:rPr lang="it-IT" dirty="0"/>
              <a:t> </a:t>
            </a:r>
            <a:r>
              <a:rPr lang="it-IT" dirty="0" err="1"/>
              <a:t>latency</a:t>
            </a:r>
            <a:r>
              <a:rPr lang="it-IT" dirty="0"/>
              <a:t>, area </a:t>
            </a:r>
            <a:r>
              <a:rPr lang="it-IT" dirty="0" err="1"/>
              <a:t>amplitude</a:t>
            </a:r>
            <a:r>
              <a:rPr lang="it-IT" baseline="30000" dirty="0"/>
              <a:t> [3] </a:t>
            </a:r>
            <a:r>
              <a:rPr lang="it-IT" dirty="0"/>
              <a:t>&amp; </a:t>
            </a:r>
            <a:r>
              <a:rPr lang="it-IT" dirty="0" err="1"/>
              <a:t>fractional</a:t>
            </a:r>
            <a:r>
              <a:rPr lang="it-IT" dirty="0"/>
              <a:t> area </a:t>
            </a:r>
            <a:r>
              <a:rPr lang="it-IT" dirty="0" err="1"/>
              <a:t>latency</a:t>
            </a:r>
            <a:r>
              <a:rPr lang="it-IT" dirty="0"/>
              <a:t> + </a:t>
            </a:r>
            <a:r>
              <a:rPr lang="it-IT" dirty="0" err="1"/>
              <a:t>jacknife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baseline="30000" dirty="0"/>
              <a:t> [4] </a:t>
            </a:r>
            <a:r>
              <a:rPr lang="it-IT" dirty="0"/>
              <a:t>) [p. 320-&gt;328]</a:t>
            </a:r>
          </a:p>
          <a:p>
            <a:r>
              <a:rPr lang="it-IT" dirty="0"/>
              <a:t>Linear </a:t>
            </a:r>
            <a:r>
              <a:rPr lang="it-IT" dirty="0" err="1"/>
              <a:t>correlation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</a:t>
            </a:r>
            <a:r>
              <a:rPr lang="it-IT" dirty="0" err="1"/>
              <a:t>associations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discrete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PCFs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C44296-8090-2A38-F7DB-F8A5296A6F63}"/>
              </a:ext>
            </a:extLst>
          </p:cNvPr>
          <p:cNvSpPr txBox="1"/>
          <p:nvPr/>
        </p:nvSpPr>
        <p:spPr>
          <a:xfrm>
            <a:off x="226142" y="5139054"/>
            <a:ext cx="11127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[1]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Qin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Y,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Zhan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Y,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Wang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C, Zhang J,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Yao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L,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Guo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X,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Wu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X, Hu B.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Classifying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four-category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visual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objects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using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multiple ERP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components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in single-trial ERP.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doi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: 10.1007/s11571-016-9378-0.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Epub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2016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Feb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18. PMID: 27468316; PMCID: PMC4947051.</a:t>
            </a:r>
          </a:p>
          <a:p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[2]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Kipp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K, Johnson ST, Hoffman MA.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Functional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principal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component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analysis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of H-reflex recruitment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curves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. J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Neurosci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Methods. 2011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Apr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30;197(2):270-3.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doi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: 10.1016/j.jneumeth.2011.03.005.</a:t>
            </a:r>
          </a:p>
          <a:p>
            <a:pPr algn="l" fontAlgn="base"/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[3] A Common Neural Mechanism for Preventing and Terminating the Allocation of Attention. Risa </a:t>
            </a:r>
            <a:r>
              <a:rPr lang="en-US" sz="1200" dirty="0" err="1">
                <a:solidFill>
                  <a:schemeClr val="tx1">
                    <a:tint val="75000"/>
                  </a:schemeClr>
                </a:solidFill>
              </a:rPr>
              <a:t>Sawaki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, Joy J. </a:t>
            </a:r>
            <a:r>
              <a:rPr lang="en-US" sz="1200" dirty="0" err="1">
                <a:solidFill>
                  <a:schemeClr val="tx1">
                    <a:tint val="75000"/>
                  </a:schemeClr>
                </a:solidFill>
              </a:rPr>
              <a:t>Geng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, Steven J. Luck. Journal of Neuroscience 1 August 2012, 32 (31) 10725-10736; DOI: 10.1523/JNEUROSCI.1864-12.2012</a:t>
            </a:r>
            <a:endParaRPr lang="it-IT" sz="12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[4]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Kiesel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A, Miller J,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Jolicoeur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P,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Brisson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B.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Measurement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of ERP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latency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differences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: a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comparison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of single-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participant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jackknife-based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scoring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methods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Psychophysiology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. 2008 Mar;45(2):250-74.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doi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: 10.1111/j.1469-8986.2007.00618.x.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Epub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2007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Nov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 7. PMID: 17995913.</a:t>
            </a:r>
          </a:p>
        </p:txBody>
      </p:sp>
    </p:spTree>
    <p:extLst>
      <p:ext uri="{BB962C8B-B14F-4D97-AF65-F5344CB8AC3E}">
        <p14:creationId xmlns:p14="http://schemas.microsoft.com/office/powerpoint/2010/main" val="268953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352CE-3A9A-0BB8-01B7-74AD3617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endParaRPr lang="it-IT" dirty="0"/>
          </a:p>
        </p:txBody>
      </p:sp>
      <p:pic>
        <p:nvPicPr>
          <p:cNvPr id="3074" name="Picture 2" descr="Anteprima immagine">
            <a:extLst>
              <a:ext uri="{FF2B5EF4-FFF2-40B4-BE49-F238E27FC236}">
                <a16:creationId xmlns:a16="http://schemas.microsoft.com/office/drawing/2014/main" id="{EDBC189D-208A-C7E8-BF6F-3D7657B4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28" y="1556109"/>
            <a:ext cx="5607891" cy="294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3681C2-6223-E916-6343-AB46E250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29260"/>
          </a:xfrm>
        </p:spPr>
        <p:txBody>
          <a:bodyPr/>
          <a:lstStyle/>
          <a:p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stimuli</a:t>
            </a:r>
            <a:r>
              <a:rPr lang="it-IT" dirty="0"/>
              <a:t>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fast, regular rate [P. 111-112]</a:t>
            </a:r>
          </a:p>
          <a:p>
            <a:r>
              <a:rPr lang="it-IT" dirty="0"/>
              <a:t>N1 component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refractory</a:t>
            </a:r>
            <a:r>
              <a:rPr lang="it-IT" dirty="0"/>
              <a:t> [p.77]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8730CD-7A21-1E5F-D221-EA6A0BC3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027" y="4376252"/>
            <a:ext cx="3694101" cy="22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39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701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MuseoSans</vt:lpstr>
      <vt:lpstr>Tema di Office</vt:lpstr>
      <vt:lpstr>Visual ERPs through FDA</vt:lpstr>
      <vt:lpstr>Components</vt:lpstr>
      <vt:lpstr>Components</vt:lpstr>
      <vt:lpstr>Components</vt:lpstr>
      <vt:lpstr>Our dataset</vt:lpstr>
      <vt:lpstr>SOA</vt:lpstr>
      <vt:lpstr>What do we bring?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ERPs through FDA</dc:title>
  <dc:creator>Jacopo Lazzari</dc:creator>
  <cp:lastModifiedBy>Jacopo Lazzari</cp:lastModifiedBy>
  <cp:revision>3</cp:revision>
  <dcterms:created xsi:type="dcterms:W3CDTF">2023-01-12T20:29:43Z</dcterms:created>
  <dcterms:modified xsi:type="dcterms:W3CDTF">2023-03-15T07:31:55Z</dcterms:modified>
</cp:coreProperties>
</file>