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06D2F-ADBD-4FF8-B00A-098CA329AF08}" v="45" dt="2023-01-13T09:54:44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5AF06D2F-ADBD-4FF8-B00A-098CA329AF08}"/>
    <pc:docChg chg="custSel modSld">
      <pc:chgData name="Jacopo Lazzari" userId="52815a9a376fd39c" providerId="LiveId" clId="{5AF06D2F-ADBD-4FF8-B00A-098CA329AF08}" dt="2023-01-13T12:10:41.618" v="352" actId="1076"/>
      <pc:docMkLst>
        <pc:docMk/>
      </pc:docMkLst>
      <pc:sldChg chg="addSp modSp mod">
        <pc:chgData name="Jacopo Lazzari" userId="52815a9a376fd39c" providerId="LiveId" clId="{5AF06D2F-ADBD-4FF8-B00A-098CA329AF08}" dt="2023-01-13T12:10:21.144" v="351" actId="20577"/>
        <pc:sldMkLst>
          <pc:docMk/>
          <pc:sldMk cId="2541128477" sldId="258"/>
        </pc:sldMkLst>
        <pc:spChg chg="mod">
          <ac:chgData name="Jacopo Lazzari" userId="52815a9a376fd39c" providerId="LiveId" clId="{5AF06D2F-ADBD-4FF8-B00A-098CA329AF08}" dt="2023-01-13T12:10:21.144" v="351" actId="20577"/>
          <ac:spMkLst>
            <pc:docMk/>
            <pc:sldMk cId="2541128477" sldId="258"/>
            <ac:spMk id="3" creationId="{FBE70BA8-A2AD-B863-A539-F299B499C3FD}"/>
          </ac:spMkLst>
        </pc:spChg>
        <pc:spChg chg="add mod">
          <ac:chgData name="Jacopo Lazzari" userId="52815a9a376fd39c" providerId="LiveId" clId="{5AF06D2F-ADBD-4FF8-B00A-098CA329AF08}" dt="2023-01-13T09:38:15.811" v="292" actId="108"/>
          <ac:spMkLst>
            <pc:docMk/>
            <pc:sldMk cId="2541128477" sldId="258"/>
            <ac:spMk id="4" creationId="{995467F7-8A71-ED8C-F4B1-A1C2BE7EF917}"/>
          </ac:spMkLst>
        </pc:spChg>
      </pc:sldChg>
      <pc:sldChg chg="addSp modSp mod">
        <pc:chgData name="Jacopo Lazzari" userId="52815a9a376fd39c" providerId="LiveId" clId="{5AF06D2F-ADBD-4FF8-B00A-098CA329AF08}" dt="2023-01-13T09:38:09.877" v="291" actId="207"/>
        <pc:sldMkLst>
          <pc:docMk/>
          <pc:sldMk cId="2759475047" sldId="259"/>
        </pc:sldMkLst>
        <pc:spChg chg="add mod">
          <ac:chgData name="Jacopo Lazzari" userId="52815a9a376fd39c" providerId="LiveId" clId="{5AF06D2F-ADBD-4FF8-B00A-098CA329AF08}" dt="2023-01-13T09:38:09.877" v="291" actId="207"/>
          <ac:spMkLst>
            <pc:docMk/>
            <pc:sldMk cId="2759475047" sldId="259"/>
            <ac:spMk id="5" creationId="{92D94795-73DC-2EF9-5426-795E248030FE}"/>
          </ac:spMkLst>
        </pc:spChg>
      </pc:sldChg>
      <pc:sldChg chg="addSp delSp modSp mod">
        <pc:chgData name="Jacopo Lazzari" userId="52815a9a376fd39c" providerId="LiveId" clId="{5AF06D2F-ADBD-4FF8-B00A-098CA329AF08}" dt="2023-01-13T09:04:31.680" v="215" actId="14100"/>
        <pc:sldMkLst>
          <pc:docMk/>
          <pc:sldMk cId="774752237" sldId="260"/>
        </pc:sldMkLst>
        <pc:spChg chg="del">
          <ac:chgData name="Jacopo Lazzari" userId="52815a9a376fd39c" providerId="LiveId" clId="{5AF06D2F-ADBD-4FF8-B00A-098CA329AF08}" dt="2023-01-13T08:47:18.502" v="201" actId="931"/>
          <ac:spMkLst>
            <pc:docMk/>
            <pc:sldMk cId="774752237" sldId="260"/>
            <ac:spMk id="3" creationId="{CFB0972D-1905-967A-3998-13CC41BBDAA9}"/>
          </ac:spMkLst>
        </pc:spChg>
        <pc:picChg chg="add mod">
          <ac:chgData name="Jacopo Lazzari" userId="52815a9a376fd39c" providerId="LiveId" clId="{5AF06D2F-ADBD-4FF8-B00A-098CA329AF08}" dt="2023-01-13T09:04:31.680" v="215" actId="14100"/>
          <ac:picMkLst>
            <pc:docMk/>
            <pc:sldMk cId="774752237" sldId="260"/>
            <ac:picMk id="5" creationId="{0D94D771-7F8C-3BED-E488-0840008EB6DE}"/>
          </ac:picMkLst>
        </pc:picChg>
        <pc:picChg chg="add mod">
          <ac:chgData name="Jacopo Lazzari" userId="52815a9a376fd39c" providerId="LiveId" clId="{5AF06D2F-ADBD-4FF8-B00A-098CA329AF08}" dt="2023-01-13T09:04:29.128" v="214" actId="1076"/>
          <ac:picMkLst>
            <pc:docMk/>
            <pc:sldMk cId="774752237" sldId="260"/>
            <ac:picMk id="7" creationId="{59EEBD33-EAC1-44E0-88E9-9D756451D6D4}"/>
          </ac:picMkLst>
        </pc:picChg>
      </pc:sldChg>
      <pc:sldChg chg="addSp delSp modSp mod">
        <pc:chgData name="Jacopo Lazzari" userId="52815a9a376fd39c" providerId="LiveId" clId="{5AF06D2F-ADBD-4FF8-B00A-098CA329AF08}" dt="2023-01-13T12:10:41.618" v="352" actId="1076"/>
        <pc:sldMkLst>
          <pc:docMk/>
          <pc:sldMk cId="1709582872" sldId="262"/>
        </pc:sldMkLst>
        <pc:spChg chg="mod">
          <ac:chgData name="Jacopo Lazzari" userId="52815a9a376fd39c" providerId="LiveId" clId="{5AF06D2F-ADBD-4FF8-B00A-098CA329AF08}" dt="2023-01-13T09:53:58.047" v="330" actId="1076"/>
          <ac:spMkLst>
            <pc:docMk/>
            <pc:sldMk cId="1709582872" sldId="262"/>
            <ac:spMk id="3" creationId="{F51A9A17-3284-F667-7812-BB3272140A19}"/>
          </ac:spMkLst>
        </pc:spChg>
        <pc:spChg chg="add del mod">
          <ac:chgData name="Jacopo Lazzari" userId="52815a9a376fd39c" providerId="LiveId" clId="{5AF06D2F-ADBD-4FF8-B00A-098CA329AF08}" dt="2023-01-13T08:37:29.404" v="195" actId="478"/>
          <ac:spMkLst>
            <pc:docMk/>
            <pc:sldMk cId="1709582872" sldId="262"/>
            <ac:spMk id="4" creationId="{01597BF3-7035-4324-41F1-3D3F2E43F5F3}"/>
          </ac:spMkLst>
        </pc:spChg>
        <pc:spChg chg="add mod">
          <ac:chgData name="Jacopo Lazzari" userId="52815a9a376fd39c" providerId="LiveId" clId="{5AF06D2F-ADBD-4FF8-B00A-098CA329AF08}" dt="2023-01-13T09:53:47.972" v="328" actId="20577"/>
          <ac:spMkLst>
            <pc:docMk/>
            <pc:sldMk cId="1709582872" sldId="262"/>
            <ac:spMk id="9" creationId="{10335A1C-99FE-8A11-8BE7-3252F59A735C}"/>
          </ac:spMkLst>
        </pc:spChg>
        <pc:spChg chg="add mod">
          <ac:chgData name="Jacopo Lazzari" userId="52815a9a376fd39c" providerId="LiveId" clId="{5AF06D2F-ADBD-4FF8-B00A-098CA329AF08}" dt="2023-01-13T09:54:38.254" v="336" actId="207"/>
          <ac:spMkLst>
            <pc:docMk/>
            <pc:sldMk cId="1709582872" sldId="262"/>
            <ac:spMk id="10" creationId="{FE94B330-CC6D-B4BA-7BAD-BDE6DE0B3C6D}"/>
          </ac:spMkLst>
        </pc:spChg>
        <pc:spChg chg="add mod">
          <ac:chgData name="Jacopo Lazzari" userId="52815a9a376fd39c" providerId="LiveId" clId="{5AF06D2F-ADBD-4FF8-B00A-098CA329AF08}" dt="2023-01-13T09:55:14.556" v="348" actId="1076"/>
          <ac:spMkLst>
            <pc:docMk/>
            <pc:sldMk cId="1709582872" sldId="262"/>
            <ac:spMk id="11" creationId="{3A78B6A6-59D8-340F-4F40-A58753B5E131}"/>
          </ac:spMkLst>
        </pc:spChg>
        <pc:spChg chg="add mod">
          <ac:chgData name="Jacopo Lazzari" userId="52815a9a376fd39c" providerId="LiveId" clId="{5AF06D2F-ADBD-4FF8-B00A-098CA329AF08}" dt="2023-01-13T09:54:49.706" v="341" actId="20577"/>
          <ac:spMkLst>
            <pc:docMk/>
            <pc:sldMk cId="1709582872" sldId="262"/>
            <ac:spMk id="12" creationId="{DC051B45-9702-B1CE-3DB0-7F7698728D61}"/>
          </ac:spMkLst>
        </pc:spChg>
        <pc:picChg chg="add mod">
          <ac:chgData name="Jacopo Lazzari" userId="52815a9a376fd39c" providerId="LiveId" clId="{5AF06D2F-ADBD-4FF8-B00A-098CA329AF08}" dt="2023-01-13T09:52:59.572" v="323" actId="1076"/>
          <ac:picMkLst>
            <pc:docMk/>
            <pc:sldMk cId="1709582872" sldId="262"/>
            <ac:picMk id="6" creationId="{44989FE0-156E-24C2-E1D9-EDE92A463CA9}"/>
          </ac:picMkLst>
        </pc:picChg>
        <pc:picChg chg="add mod">
          <ac:chgData name="Jacopo Lazzari" userId="52815a9a376fd39c" providerId="LiveId" clId="{5AF06D2F-ADBD-4FF8-B00A-098CA329AF08}" dt="2023-01-13T12:10:41.618" v="352" actId="1076"/>
          <ac:picMkLst>
            <pc:docMk/>
            <pc:sldMk cId="1709582872" sldId="262"/>
            <ac:picMk id="8" creationId="{EB468CA4-CB63-D1A7-857D-ACA6115C3C14}"/>
          </ac:picMkLst>
        </pc:picChg>
        <pc:picChg chg="add del mod">
          <ac:chgData name="Jacopo Lazzari" userId="52815a9a376fd39c" providerId="LiveId" clId="{5AF06D2F-ADBD-4FF8-B00A-098CA329AF08}" dt="2023-01-13T09:52:00.874" v="315" actId="478"/>
          <ac:picMkLst>
            <pc:docMk/>
            <pc:sldMk cId="1709582872" sldId="262"/>
            <ac:picMk id="1028" creationId="{4C1FDEC6-B386-3D82-F526-3C0C842CE929}"/>
          </ac:picMkLst>
        </pc:picChg>
        <pc:picChg chg="add mod">
          <ac:chgData name="Jacopo Lazzari" userId="52815a9a376fd39c" providerId="LiveId" clId="{5AF06D2F-ADBD-4FF8-B00A-098CA329AF08}" dt="2023-01-13T09:52:04.546" v="318" actId="14100"/>
          <ac:picMkLst>
            <pc:docMk/>
            <pc:sldMk cId="1709582872" sldId="262"/>
            <ac:picMk id="1030" creationId="{247D9423-BCD3-1CAB-285C-B45309DD0FC8}"/>
          </ac:picMkLst>
        </pc:picChg>
      </pc:sldChg>
      <pc:sldChg chg="addSp delSp modSp mod">
        <pc:chgData name="Jacopo Lazzari" userId="52815a9a376fd39c" providerId="LiveId" clId="{5AF06D2F-ADBD-4FF8-B00A-098CA329AF08}" dt="2023-01-13T09:42:58.325" v="305" actId="1076"/>
        <pc:sldMkLst>
          <pc:docMk/>
          <pc:sldMk cId="1511239275" sldId="263"/>
        </pc:sldMkLst>
        <pc:spChg chg="del">
          <ac:chgData name="Jacopo Lazzari" userId="52815a9a376fd39c" providerId="LiveId" clId="{5AF06D2F-ADBD-4FF8-B00A-098CA329AF08}" dt="2023-01-13T09:18:59.993" v="216"/>
          <ac:spMkLst>
            <pc:docMk/>
            <pc:sldMk cId="1511239275" sldId="263"/>
            <ac:spMk id="3" creationId="{E66F25C2-B07B-5517-E426-954178776362}"/>
          </ac:spMkLst>
        </pc:spChg>
        <pc:picChg chg="add mod">
          <ac:chgData name="Jacopo Lazzari" userId="52815a9a376fd39c" providerId="LiveId" clId="{5AF06D2F-ADBD-4FF8-B00A-098CA329AF08}" dt="2023-01-13T09:42:53.908" v="301" actId="1076"/>
          <ac:picMkLst>
            <pc:docMk/>
            <pc:sldMk cId="1511239275" sldId="263"/>
            <ac:picMk id="5" creationId="{689BA50B-0521-1D43-00EC-98B05FA7D215}"/>
          </ac:picMkLst>
        </pc:picChg>
        <pc:picChg chg="mod">
          <ac:chgData name="Jacopo Lazzari" userId="52815a9a376fd39c" providerId="LiveId" clId="{5AF06D2F-ADBD-4FF8-B00A-098CA329AF08}" dt="2023-01-13T09:42:58.325" v="305" actId="1076"/>
          <ac:picMkLst>
            <pc:docMk/>
            <pc:sldMk cId="1511239275" sldId="263"/>
            <ac:picMk id="3074" creationId="{EDBC189D-208A-C7E8-BF6F-3D7657B4925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96D8C-5737-41E5-B70F-80C0F757A24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33C91C4-E6C0-4641-A0F8-E135EA08EEE3}">
      <dgm:prSet phldrT="[Testo]"/>
      <dgm:spPr/>
      <dgm:t>
        <a:bodyPr/>
        <a:lstStyle/>
        <a:p>
          <a:r>
            <a:rPr lang="it-IT" dirty="0" err="1"/>
            <a:t>Preprocessing</a:t>
          </a:r>
          <a:endParaRPr lang="it-IT" dirty="0"/>
        </a:p>
      </dgm:t>
    </dgm:pt>
    <dgm:pt modelId="{50297BC7-7490-4B66-92EB-27338A4B1EBB}" type="parTrans" cxnId="{E1FC3E46-7D5B-4A34-ACB4-67B5144F6A45}">
      <dgm:prSet/>
      <dgm:spPr/>
      <dgm:t>
        <a:bodyPr/>
        <a:lstStyle/>
        <a:p>
          <a:endParaRPr lang="it-IT"/>
        </a:p>
      </dgm:t>
    </dgm:pt>
    <dgm:pt modelId="{19DA8298-A703-42E5-9089-B9573423A649}" type="sibTrans" cxnId="{E1FC3E46-7D5B-4A34-ACB4-67B5144F6A45}">
      <dgm:prSet/>
      <dgm:spPr/>
      <dgm:t>
        <a:bodyPr/>
        <a:lstStyle/>
        <a:p>
          <a:endParaRPr lang="it-IT"/>
        </a:p>
      </dgm:t>
    </dgm:pt>
    <dgm:pt modelId="{986D956A-F21B-4586-A612-FC459201C8C3}">
      <dgm:prSet phldrT="[Testo]"/>
      <dgm:spPr/>
      <dgm:t>
        <a:bodyPr/>
        <a:lstStyle/>
        <a:p>
          <a:r>
            <a:rPr lang="it-IT" dirty="0"/>
            <a:t>Divisione in categorie</a:t>
          </a:r>
        </a:p>
      </dgm:t>
    </dgm:pt>
    <dgm:pt modelId="{A1842080-472C-42FA-9274-46F90E46C630}" type="parTrans" cxnId="{3A794359-2FFB-4D4C-A537-C0975A40A464}">
      <dgm:prSet/>
      <dgm:spPr/>
      <dgm:t>
        <a:bodyPr/>
        <a:lstStyle/>
        <a:p>
          <a:endParaRPr lang="it-IT"/>
        </a:p>
      </dgm:t>
    </dgm:pt>
    <dgm:pt modelId="{CF7EE570-FD64-44FC-AF8A-12183813EC95}" type="sibTrans" cxnId="{3A794359-2FFB-4D4C-A537-C0975A40A464}">
      <dgm:prSet/>
      <dgm:spPr/>
      <dgm:t>
        <a:bodyPr/>
        <a:lstStyle/>
        <a:p>
          <a:endParaRPr lang="it-IT"/>
        </a:p>
      </dgm:t>
    </dgm:pt>
    <dgm:pt modelId="{A32890A0-D535-4384-AD58-4759316BCEC2}">
      <dgm:prSet phldrT="[Testo]"/>
      <dgm:spPr/>
      <dgm:t>
        <a:bodyPr/>
        <a:lstStyle/>
        <a:p>
          <a:r>
            <a:rPr lang="it-IT" dirty="0" err="1"/>
            <a:t>Functional</a:t>
          </a:r>
          <a:r>
            <a:rPr lang="it-IT" dirty="0"/>
            <a:t> </a:t>
          </a:r>
          <a:r>
            <a:rPr lang="it-IT" dirty="0" err="1"/>
            <a:t>Representation</a:t>
          </a:r>
          <a:endParaRPr lang="it-IT" dirty="0"/>
        </a:p>
      </dgm:t>
    </dgm:pt>
    <dgm:pt modelId="{A6D2F92A-7304-41DA-A391-57722C0967CB}" type="parTrans" cxnId="{A7F9C644-CD72-433F-B9A4-1462C8D72125}">
      <dgm:prSet/>
      <dgm:spPr/>
      <dgm:t>
        <a:bodyPr/>
        <a:lstStyle/>
        <a:p>
          <a:endParaRPr lang="it-IT"/>
        </a:p>
      </dgm:t>
    </dgm:pt>
    <dgm:pt modelId="{92F1A903-7EFC-4CD3-BD86-9D456A0E1F24}" type="sibTrans" cxnId="{A7F9C644-CD72-433F-B9A4-1462C8D72125}">
      <dgm:prSet/>
      <dgm:spPr/>
      <dgm:t>
        <a:bodyPr/>
        <a:lstStyle/>
        <a:p>
          <a:endParaRPr lang="it-IT"/>
        </a:p>
      </dgm:t>
    </dgm:pt>
    <dgm:pt modelId="{0573A3DD-0474-462F-B765-8C2F684BAC5F}">
      <dgm:prSet/>
      <dgm:spPr/>
      <dgm:t>
        <a:bodyPr/>
        <a:lstStyle/>
        <a:p>
          <a:r>
            <a:rPr lang="it-IT" dirty="0" err="1"/>
            <a:t>fANOVA</a:t>
          </a:r>
          <a:endParaRPr lang="it-IT" dirty="0"/>
        </a:p>
      </dgm:t>
    </dgm:pt>
    <dgm:pt modelId="{C7E7F5AB-A079-401D-9572-1796C7E60DCA}" type="parTrans" cxnId="{1364CC63-E1F4-41DA-A20C-369DE6E6C02F}">
      <dgm:prSet/>
      <dgm:spPr/>
      <dgm:t>
        <a:bodyPr/>
        <a:lstStyle/>
        <a:p>
          <a:endParaRPr lang="it-IT"/>
        </a:p>
      </dgm:t>
    </dgm:pt>
    <dgm:pt modelId="{99B89F36-2899-4EF0-AA6B-C5F346978030}" type="sibTrans" cxnId="{1364CC63-E1F4-41DA-A20C-369DE6E6C02F}">
      <dgm:prSet/>
      <dgm:spPr/>
      <dgm:t>
        <a:bodyPr/>
        <a:lstStyle/>
        <a:p>
          <a:endParaRPr lang="it-IT"/>
        </a:p>
      </dgm:t>
    </dgm:pt>
    <dgm:pt modelId="{60BC1A26-E51D-401C-8753-837A3EA2F45E}" type="pres">
      <dgm:prSet presAssocID="{59196D8C-5737-41E5-B70F-80C0F757A240}" presName="Name0" presStyleCnt="0">
        <dgm:presLayoutVars>
          <dgm:dir/>
          <dgm:resizeHandles val="exact"/>
        </dgm:presLayoutVars>
      </dgm:prSet>
      <dgm:spPr/>
    </dgm:pt>
    <dgm:pt modelId="{3F19F192-4C5C-4C93-B252-B18C94E7F8B4}" type="pres">
      <dgm:prSet presAssocID="{333C91C4-E6C0-4641-A0F8-E135EA08EEE3}" presName="parTxOnly" presStyleLbl="node1" presStyleIdx="0" presStyleCnt="4">
        <dgm:presLayoutVars>
          <dgm:bulletEnabled val="1"/>
        </dgm:presLayoutVars>
      </dgm:prSet>
      <dgm:spPr/>
    </dgm:pt>
    <dgm:pt modelId="{17FE117C-BBD8-4E2F-918C-236E2E12D559}" type="pres">
      <dgm:prSet presAssocID="{19DA8298-A703-42E5-9089-B9573423A649}" presName="parSpace" presStyleCnt="0"/>
      <dgm:spPr/>
    </dgm:pt>
    <dgm:pt modelId="{3E74452C-599C-424F-94A7-91FB7BB0DD31}" type="pres">
      <dgm:prSet presAssocID="{986D956A-F21B-4586-A612-FC459201C8C3}" presName="parTxOnly" presStyleLbl="node1" presStyleIdx="1" presStyleCnt="4">
        <dgm:presLayoutVars>
          <dgm:bulletEnabled val="1"/>
        </dgm:presLayoutVars>
      </dgm:prSet>
      <dgm:spPr/>
    </dgm:pt>
    <dgm:pt modelId="{298D8529-0656-4989-86A1-28B1A5A2FD4A}" type="pres">
      <dgm:prSet presAssocID="{CF7EE570-FD64-44FC-AF8A-12183813EC95}" presName="parSpace" presStyleCnt="0"/>
      <dgm:spPr/>
    </dgm:pt>
    <dgm:pt modelId="{F0277B7F-E4C4-43EB-B5BD-B400262FFDDC}" type="pres">
      <dgm:prSet presAssocID="{A32890A0-D535-4384-AD58-4759316BCEC2}" presName="parTxOnly" presStyleLbl="node1" presStyleIdx="2" presStyleCnt="4">
        <dgm:presLayoutVars>
          <dgm:bulletEnabled val="1"/>
        </dgm:presLayoutVars>
      </dgm:prSet>
      <dgm:spPr/>
    </dgm:pt>
    <dgm:pt modelId="{740EAC4F-96D6-41CC-B6D6-2CFA288F62F4}" type="pres">
      <dgm:prSet presAssocID="{92F1A903-7EFC-4CD3-BD86-9D456A0E1F24}" presName="parSpace" presStyleCnt="0"/>
      <dgm:spPr/>
    </dgm:pt>
    <dgm:pt modelId="{7252C989-0347-498F-BA8E-52D0288A81EA}" type="pres">
      <dgm:prSet presAssocID="{0573A3DD-0474-462F-B765-8C2F684BAC5F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EDF5A3C-424E-49CC-8573-1653F55B35BF}" type="presOf" srcId="{A32890A0-D535-4384-AD58-4759316BCEC2}" destId="{F0277B7F-E4C4-43EB-B5BD-B400262FFDDC}" srcOrd="0" destOrd="0" presId="urn:microsoft.com/office/officeart/2005/8/layout/hChevron3"/>
    <dgm:cxn modelId="{1364CC63-E1F4-41DA-A20C-369DE6E6C02F}" srcId="{59196D8C-5737-41E5-B70F-80C0F757A240}" destId="{0573A3DD-0474-462F-B765-8C2F684BAC5F}" srcOrd="3" destOrd="0" parTransId="{C7E7F5AB-A079-401D-9572-1796C7E60DCA}" sibTransId="{99B89F36-2899-4EF0-AA6B-C5F346978030}"/>
    <dgm:cxn modelId="{A7F9C644-CD72-433F-B9A4-1462C8D72125}" srcId="{59196D8C-5737-41E5-B70F-80C0F757A240}" destId="{A32890A0-D535-4384-AD58-4759316BCEC2}" srcOrd="2" destOrd="0" parTransId="{A6D2F92A-7304-41DA-A391-57722C0967CB}" sibTransId="{92F1A903-7EFC-4CD3-BD86-9D456A0E1F24}"/>
    <dgm:cxn modelId="{E1FC3E46-7D5B-4A34-ACB4-67B5144F6A45}" srcId="{59196D8C-5737-41E5-B70F-80C0F757A240}" destId="{333C91C4-E6C0-4641-A0F8-E135EA08EEE3}" srcOrd="0" destOrd="0" parTransId="{50297BC7-7490-4B66-92EB-27338A4B1EBB}" sibTransId="{19DA8298-A703-42E5-9089-B9573423A649}"/>
    <dgm:cxn modelId="{B15AC567-9F16-4FBD-A81C-48D630F90815}" type="presOf" srcId="{986D956A-F21B-4586-A612-FC459201C8C3}" destId="{3E74452C-599C-424F-94A7-91FB7BB0DD31}" srcOrd="0" destOrd="0" presId="urn:microsoft.com/office/officeart/2005/8/layout/hChevron3"/>
    <dgm:cxn modelId="{04D00053-FF33-4D6B-807B-EF0605EC1553}" type="presOf" srcId="{333C91C4-E6C0-4641-A0F8-E135EA08EEE3}" destId="{3F19F192-4C5C-4C93-B252-B18C94E7F8B4}" srcOrd="0" destOrd="0" presId="urn:microsoft.com/office/officeart/2005/8/layout/hChevron3"/>
    <dgm:cxn modelId="{3A794359-2FFB-4D4C-A537-C0975A40A464}" srcId="{59196D8C-5737-41E5-B70F-80C0F757A240}" destId="{986D956A-F21B-4586-A612-FC459201C8C3}" srcOrd="1" destOrd="0" parTransId="{A1842080-472C-42FA-9274-46F90E46C630}" sibTransId="{CF7EE570-FD64-44FC-AF8A-12183813EC95}"/>
    <dgm:cxn modelId="{D9470ACC-8AA6-45A5-BCC5-F767B16922EF}" type="presOf" srcId="{0573A3DD-0474-462F-B765-8C2F684BAC5F}" destId="{7252C989-0347-498F-BA8E-52D0288A81EA}" srcOrd="0" destOrd="0" presId="urn:microsoft.com/office/officeart/2005/8/layout/hChevron3"/>
    <dgm:cxn modelId="{FA4CF7D0-AAC2-49E4-AA1C-B8E886F9643B}" type="presOf" srcId="{59196D8C-5737-41E5-B70F-80C0F757A240}" destId="{60BC1A26-E51D-401C-8753-837A3EA2F45E}" srcOrd="0" destOrd="0" presId="urn:microsoft.com/office/officeart/2005/8/layout/hChevron3"/>
    <dgm:cxn modelId="{AA5B769C-6C52-4D31-B515-9929D909FC5C}" type="presParOf" srcId="{60BC1A26-E51D-401C-8753-837A3EA2F45E}" destId="{3F19F192-4C5C-4C93-B252-B18C94E7F8B4}" srcOrd="0" destOrd="0" presId="urn:microsoft.com/office/officeart/2005/8/layout/hChevron3"/>
    <dgm:cxn modelId="{DFD32D43-B5C1-486F-A5A8-D6DBB26A01CD}" type="presParOf" srcId="{60BC1A26-E51D-401C-8753-837A3EA2F45E}" destId="{17FE117C-BBD8-4E2F-918C-236E2E12D559}" srcOrd="1" destOrd="0" presId="urn:microsoft.com/office/officeart/2005/8/layout/hChevron3"/>
    <dgm:cxn modelId="{56B74CF3-08AC-4D12-9435-18B19A6DD0AA}" type="presParOf" srcId="{60BC1A26-E51D-401C-8753-837A3EA2F45E}" destId="{3E74452C-599C-424F-94A7-91FB7BB0DD31}" srcOrd="2" destOrd="0" presId="urn:microsoft.com/office/officeart/2005/8/layout/hChevron3"/>
    <dgm:cxn modelId="{89466166-BDBB-49FF-A57F-9842D9680DBC}" type="presParOf" srcId="{60BC1A26-E51D-401C-8753-837A3EA2F45E}" destId="{298D8529-0656-4989-86A1-28B1A5A2FD4A}" srcOrd="3" destOrd="0" presId="urn:microsoft.com/office/officeart/2005/8/layout/hChevron3"/>
    <dgm:cxn modelId="{4E9BD9F6-5648-494A-98A3-925CE99480FD}" type="presParOf" srcId="{60BC1A26-E51D-401C-8753-837A3EA2F45E}" destId="{F0277B7F-E4C4-43EB-B5BD-B400262FFDDC}" srcOrd="4" destOrd="0" presId="urn:microsoft.com/office/officeart/2005/8/layout/hChevron3"/>
    <dgm:cxn modelId="{474F04EF-B052-445B-8ECA-D42CA52462F0}" type="presParOf" srcId="{60BC1A26-E51D-401C-8753-837A3EA2F45E}" destId="{740EAC4F-96D6-41CC-B6D6-2CFA288F62F4}" srcOrd="5" destOrd="0" presId="urn:microsoft.com/office/officeart/2005/8/layout/hChevron3"/>
    <dgm:cxn modelId="{D0E7CEC5-E29B-42B2-921D-11F7D08400E3}" type="presParOf" srcId="{60BC1A26-E51D-401C-8753-837A3EA2F45E}" destId="{7252C989-0347-498F-BA8E-52D0288A81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9F192-4C5C-4C93-B252-B18C94E7F8B4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Preprocessing</a:t>
          </a:r>
          <a:endParaRPr lang="it-IT" sz="2200" kern="1200" dirty="0"/>
        </a:p>
      </dsp:txBody>
      <dsp:txXfrm>
        <a:off x="3080" y="1557466"/>
        <a:ext cx="2781910" cy="1236404"/>
      </dsp:txXfrm>
    </dsp:sp>
    <dsp:sp modelId="{3E74452C-599C-424F-94A7-91FB7BB0DD31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Divisione in categorie</a:t>
          </a:r>
        </a:p>
      </dsp:txBody>
      <dsp:txXfrm>
        <a:off x="3094091" y="1557466"/>
        <a:ext cx="1854607" cy="1236404"/>
      </dsp:txXfrm>
    </dsp:sp>
    <dsp:sp modelId="{F0277B7F-E4C4-43EB-B5BD-B400262FFDDC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Functional</a:t>
          </a:r>
          <a:r>
            <a:rPr lang="it-IT" sz="2200" kern="1200" dirty="0"/>
            <a:t> </a:t>
          </a:r>
          <a:r>
            <a:rPr lang="it-IT" sz="2200" kern="1200" dirty="0" err="1"/>
            <a:t>Representation</a:t>
          </a:r>
          <a:endParaRPr lang="it-IT" sz="2200" kern="1200" dirty="0"/>
        </a:p>
      </dsp:txBody>
      <dsp:txXfrm>
        <a:off x="5566900" y="1557466"/>
        <a:ext cx="1854607" cy="1236404"/>
      </dsp:txXfrm>
    </dsp:sp>
    <dsp:sp modelId="{7252C989-0347-498F-BA8E-52D0288A81EA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fANOVA</a:t>
          </a:r>
          <a:endParaRPr lang="it-IT" sz="2200" kern="1200" dirty="0"/>
        </a:p>
      </dsp:txBody>
      <dsp:txXfrm>
        <a:off x="8039709" y="1557466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20:55:12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87,'0'0,"-1"1,1 0,-1-1,1 1,-1-1,1 1,-1 0,0-1,1 1,-1-1,1 1,-1-1,0 0,0 1,1-1,-1 0,0 1,0-1,1 0,-1 0,0 0,0 0,0 1,1-1,-1 0,-1-1,-27 2,25-1,2 0,-13 1,1-2,-1 0,1 0,-18-5,29 5,1 1,-1-1,1 0,-1 0,1 0,-1-1,1 1,0-1,-1 1,1-1,0 0,0 0,-2-2,3 2,0 1,1-1,-1 0,0 1,1-1,-1 0,1 0,0 1,-1-1,1 0,0 0,0 0,0 1,0-1,1 0,-1 0,0 0,1 1,-1-1,1 0,0 1,1-3,16-17,-13 16,-22 10,-1 2,0-2,-1 0,0-1,1-1,-2 0,-19-1,58-3,0-1,35-8,-20 3,-15 4,-1 0,1 1,0 1,-1 1,1 0,0 2,0 0,33 8,-41-8,-1-1,0 0,20 0,-21-2,0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20:55:18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2,'77'-2,"80"4,-102 8,-43-6,0-2,0 0,24 2,80 6,-77-5,28 0,-3 5,-56-9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20:55:25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28,'62'1,"67"-3,-91-2,40-2,6 8,118-4,-198 1,1 0,-1 0,1 0,-1-1,0 1,0-1,5-3,-3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20:55:32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1,'29'0,"7"-1,0 2,46 8,32 4,-44-3,-46-6,0-1,28 1,-32-4,-12 1,0-1,0 0,0-1,0 0,12-3,-13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1A85B-9E90-C965-6F45-D830926E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412889-F646-7D0D-BD3F-B9F31C63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96F287-FD7C-C8C8-AC62-388E18BA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E17F98-C5C8-185A-29A4-32F5F21D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840B54-C71D-8E05-0BEB-201D030B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2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4FDF-CE09-31F0-A027-82691B93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BD1698-CA01-80C3-4F5D-9BEDC00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23954B-FE06-6E61-4690-29CF4B26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34D224-D347-3F0E-8FE0-DF5B92BC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1918B-F32D-9E73-F59C-795592F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5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FE4B48-81EC-F3F1-43F0-BDDF6E56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1B4718-CD21-AD1A-B1AB-5800B0DB2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D792AA-EA90-28B8-5BAB-5807D2B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B56659-7FD3-9C01-3970-F7FF079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598B1-0771-02B0-A153-1EC84D6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83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C6543-D962-C7BA-5503-E3B371B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4B142F-14CF-40A1-43FF-482AC0E3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B711D-4055-1140-3BA9-AE377769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682CC-A54F-5A32-B77B-E1C78AE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B9691-F1AB-7E34-F64C-4A5549B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5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348BF-9C73-D8AC-5BD6-8352D1F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3AB11-7BE2-9C7A-10B7-D61CCB6A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0DAF97-336A-579C-3C5A-43EEDC20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B56B-4F91-BB45-7FE8-AEB87891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0ABB0-66C1-45FC-D285-FF66C11C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04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D9E83-B0DF-796D-7A72-1BBC999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F4F8F-BCD8-38E8-4AF9-4AF7B7B90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7D53CF-B53F-BBED-136F-84137FFA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796503-D7EF-5286-1267-BB5381B8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908CB9-98E4-ED3B-4F73-69B0E1F2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6BAD17-C2A1-7E0B-FA7B-445E7D7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9E87B-30A1-6FF6-C913-4EFE0B60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B7D3AF-04E5-7C69-D39E-E5E29A47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FAF982-D014-8E44-9D72-45CDE47C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485338-8428-0763-FAC7-62793323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35AE1E-D846-36C9-E7E9-CC1F494C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71D01F-B6A5-E16F-58BD-6631FA57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2E4849-A78F-5DF9-0E82-494859B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6C2A43-3674-F656-0DB0-ACFEAD08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5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6B6F1-D744-054B-865C-7343E9E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58F096-0A4B-E31B-8464-4B01285D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A43E10-48C6-09E7-043B-616633EE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DFD876-B60D-B1DF-9795-7CA7551F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0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BE5F9E-BA95-5585-47C9-C994B17C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7DB768-D1BD-B210-1FA8-A0B9F1AB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FA0CB5-6C99-D2E3-9AE4-8D86ADD8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2E290-DE5E-3B8A-5EE5-827EEB84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0B5B2A-BCF0-7FE7-E044-4755CE79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5EAB9-2AD4-7C44-DADE-4961AF48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01661-51FA-6B7C-A0DD-080DD48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AF143-84A4-1587-5CA0-EF2FB9AF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6B7CE-1E47-F01D-1976-DCC009C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62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C3C8B-F807-5E6A-69C3-C13E7EE8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359E04-DFB0-1003-39CC-CE788595D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83BB2B-D310-54DC-5525-09D6AA935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B5F77E-6E3E-43BA-1977-34DDC0A8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F61A98-5BDF-1FD1-214E-02A8E423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104F88-EDCB-7D1F-72E0-3F8B621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6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A8B692-2C22-E654-36DB-F39DE09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4EFDC5-77E5-17BB-C694-BF5C4A9D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4EB3DB-CCE2-FEF2-5BA3-849EF890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F58-020B-457D-B871-0EAC9C132B19}" type="datetimeFigureOut">
              <a:rPr lang="it-IT" smtClean="0"/>
              <a:t>13/01/2023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88A1E1-1EC4-866E-E200-9D5BDED50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AA38FC-0BB4-7260-BBEE-4406A319C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FF52-4855-430E-A44E-0AE2211E4B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osf.io/jum2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2E2BB-7B63-98A0-4451-40191B96B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Visual </a:t>
            </a:r>
            <a:r>
              <a:rPr lang="it-IT" dirty="0" err="1"/>
              <a:t>ERPs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FDA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0C1381B-5E70-A0FB-01EC-DC9246AAB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3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C68AB-C399-BDEE-BC0C-88D2AA26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Dove sono arrivato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E8EF8D6-8775-CBEF-5B84-875C37E42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715377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4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E481B-12BC-F921-C3F2-111FC4A2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E70BA8-A2AD-B863-A539-F299B499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FIR 0.1-12 Hz</a:t>
            </a:r>
          </a:p>
          <a:p>
            <a:r>
              <a:rPr lang="it-IT" dirty="0" err="1"/>
              <a:t>Resample</a:t>
            </a:r>
            <a:r>
              <a:rPr lang="it-IT" dirty="0"/>
              <a:t> 250 Hz</a:t>
            </a:r>
          </a:p>
          <a:p>
            <a:r>
              <a:rPr lang="it-IT" dirty="0" err="1"/>
              <a:t>Notch</a:t>
            </a:r>
            <a:r>
              <a:rPr lang="it-IT" dirty="0"/>
              <a:t> filter 10 Hz</a:t>
            </a:r>
          </a:p>
          <a:p>
            <a:r>
              <a:rPr lang="it-IT" dirty="0"/>
              <a:t>ICA to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ocular</a:t>
            </a:r>
            <a:r>
              <a:rPr lang="it-IT" dirty="0"/>
              <a:t> </a:t>
            </a:r>
            <a:r>
              <a:rPr lang="it-IT" dirty="0" err="1"/>
              <a:t>artifacts</a:t>
            </a:r>
            <a:endParaRPr lang="it-IT" dirty="0"/>
          </a:p>
          <a:p>
            <a:r>
              <a:rPr lang="it-IT" dirty="0" err="1"/>
              <a:t>Epochs</a:t>
            </a:r>
            <a:endParaRPr lang="it-IT" dirty="0"/>
          </a:p>
          <a:p>
            <a:r>
              <a:rPr lang="it-IT" dirty="0"/>
              <a:t>Maximum Peak-to-Peak </a:t>
            </a:r>
            <a:r>
              <a:rPr lang="it-IT" dirty="0" err="1"/>
              <a:t>amplitude</a:t>
            </a:r>
            <a:r>
              <a:rPr lang="it-IT" dirty="0"/>
              <a:t> 150 µV (</a:t>
            </a:r>
            <a:r>
              <a:rPr lang="it-IT" dirty="0" err="1"/>
              <a:t>autoreject</a:t>
            </a:r>
            <a:r>
              <a:rPr lang="it-IT" baseline="30000" dirty="0"/>
              <a:t>[1]</a:t>
            </a:r>
            <a:r>
              <a:rPr lang="it-IT" dirty="0"/>
              <a:t>)</a:t>
            </a:r>
          </a:p>
          <a:p>
            <a:r>
              <a:rPr lang="it-IT" dirty="0"/>
              <a:t>Elimino pazienti con tasso di rifiuto &gt;= 80%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5467F7-8A71-ED8C-F4B1-A1C2BE7EF917}"/>
              </a:ext>
            </a:extLst>
          </p:cNvPr>
          <p:cNvSpPr txBox="1"/>
          <p:nvPr/>
        </p:nvSpPr>
        <p:spPr>
          <a:xfrm>
            <a:off x="283723" y="6031210"/>
            <a:ext cx="116245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Mainak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Jas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, Denis A.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Engemann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Yousra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Bekhti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, Federico Raimondo, Alexandre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Gramfort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, «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Autoreject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: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Automated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artifact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rejection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for MEG and EEG data», https://doi.org/10.1016/j.neuroimage.2017.06.030.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112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CEEB3-2249-7620-372C-41C5504D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Divisione in categorie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70E2A6-F549-BBD0-FC36-2AFC497C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THINGS Database</a:t>
            </a:r>
          </a:p>
        </p:txBody>
      </p:sp>
      <p:pic>
        <p:nvPicPr>
          <p:cNvPr id="1026" name="Picture 2" descr="Bovaro Del Bernese: le 10 domande più insopportabili">
            <a:extLst>
              <a:ext uri="{FF2B5EF4-FFF2-40B4-BE49-F238E27FC236}">
                <a16:creationId xmlns:a16="http://schemas.microsoft.com/office/drawing/2014/main" id="{F85ADE1D-EDC5-E330-4AFC-808A6C47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7" y="4417897"/>
            <a:ext cx="1879448" cy="13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 2 tipi di cocker spaniel">
            <a:extLst>
              <a:ext uri="{FF2B5EF4-FFF2-40B4-BE49-F238E27FC236}">
                <a16:creationId xmlns:a16="http://schemas.microsoft.com/office/drawing/2014/main" id="{D1CE747A-458D-893A-B537-9A914D963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09" y="2988315"/>
            <a:ext cx="1676510" cy="12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 Border Collie | Il Blog di Roofus">
            <a:extLst>
              <a:ext uri="{FF2B5EF4-FFF2-40B4-BE49-F238E27FC236}">
                <a16:creationId xmlns:a16="http://schemas.microsoft.com/office/drawing/2014/main" id="{DB917717-C292-A550-9B5E-01CAEF1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2" y="2715869"/>
            <a:ext cx="973291" cy="14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34B401-1670-1069-7D37-F2FED7DA4EE1}"/>
              </a:ext>
            </a:extLst>
          </p:cNvPr>
          <p:cNvSpPr txBox="1"/>
          <p:nvPr/>
        </p:nvSpPr>
        <p:spPr>
          <a:xfrm>
            <a:off x="4678528" y="2905780"/>
            <a:ext cx="27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Concept: ‘’CANE’’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4892EFF4-F938-8805-6310-88C1A16A083A}"/>
              </a:ext>
            </a:extLst>
          </p:cNvPr>
          <p:cNvSpPr/>
          <p:nvPr/>
        </p:nvSpPr>
        <p:spPr>
          <a:xfrm>
            <a:off x="3812766" y="4244079"/>
            <a:ext cx="865762" cy="62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A5FD03-4989-245A-60F9-6C14B710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7" y="3497852"/>
            <a:ext cx="1606010" cy="15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61495-046F-83C2-CC38-01374FA06EC7}"/>
              </a:ext>
            </a:extLst>
          </p:cNvPr>
          <p:cNvSpPr txBox="1"/>
          <p:nvPr/>
        </p:nvSpPr>
        <p:spPr>
          <a:xfrm>
            <a:off x="8301437" y="2360940"/>
            <a:ext cx="340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Categoria: ‘’ANIMALI’’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69EBAC5-C737-EFEB-4251-C8E912A391F5}"/>
              </a:ext>
            </a:extLst>
          </p:cNvPr>
          <p:cNvSpPr/>
          <p:nvPr/>
        </p:nvSpPr>
        <p:spPr>
          <a:xfrm>
            <a:off x="7578042" y="4175227"/>
            <a:ext cx="865762" cy="62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4" name="Picture 10" descr="La classificazione degli animali: scheda per bambini della ...">
            <a:extLst>
              <a:ext uri="{FF2B5EF4-FFF2-40B4-BE49-F238E27FC236}">
                <a16:creationId xmlns:a16="http://schemas.microsoft.com/office/drawing/2014/main" id="{FD87908A-768A-367E-7452-0EAF5693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08" y="3087452"/>
            <a:ext cx="3408366" cy="24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D94795-73DC-2EF9-5426-795E248030FE}"/>
              </a:ext>
            </a:extLst>
          </p:cNvPr>
          <p:cNvSpPr txBox="1"/>
          <p:nvPr/>
        </p:nvSpPr>
        <p:spPr>
          <a:xfrm>
            <a:off x="1" y="6027174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7"/>
              </a:rPr>
              <a:t>https://osf.io/jum2f/</a:t>
            </a:r>
            <a:endParaRPr lang="it-IT" sz="1400" dirty="0"/>
          </a:p>
          <a:p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Hebart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MN,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Dickter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AH,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Kidder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A,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Kwok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WY,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Corriveau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A, Van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Wicklin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C, et al. (2019) THINGS: A database of 1,854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object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concepts and more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than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26,000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naturalistic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sz="1400" b="0" i="1" dirty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object</a:t>
            </a:r>
            <a:r>
              <a:rPr lang="it-IT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</a:rPr>
              <a:t> images. PLoS ONE 14(10): e0223792. https://doi.org/10.1371/journal.pone.0223792</a:t>
            </a:r>
            <a:endParaRPr lang="it-IT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59EED-5EBA-A052-2076-FC338525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D94D771-7F8C-3BED-E488-0840008E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6" y="1860923"/>
            <a:ext cx="6485351" cy="432356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EEBD33-EAC1-44E0-88E9-9D756451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3" y="1179411"/>
            <a:ext cx="4704228" cy="31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186C3-26A1-64F5-89CA-B79A3C74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fANOVA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B5DD7-BE2E-5F64-809E-E1083259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Gran maggioranza dei canali con differenze statisticamente rilevanti</a:t>
            </a:r>
          </a:p>
          <a:p>
            <a:r>
              <a:rPr lang="it-IT" dirty="0"/>
              <a:t>Correzione di </a:t>
            </a:r>
            <a:r>
              <a:rPr lang="it-IT" dirty="0" err="1"/>
              <a:t>Hochberg</a:t>
            </a:r>
            <a:endParaRPr lang="it-IT" dirty="0"/>
          </a:p>
        </p:txBody>
      </p:sp>
      <p:pic>
        <p:nvPicPr>
          <p:cNvPr id="2050" name="Picture 2" descr="Can I compare EEG channels between different electrode caps ...">
            <a:extLst>
              <a:ext uri="{FF2B5EF4-FFF2-40B4-BE49-F238E27FC236}">
                <a16:creationId xmlns:a16="http://schemas.microsoft.com/office/drawing/2014/main" id="{939757E3-D5ED-CBBC-2732-A79E31DA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91" y="2372111"/>
            <a:ext cx="4454013" cy="440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97F4324-B899-29B2-D6C1-47F3A523DB4D}"/>
                  </a:ext>
                </a:extLst>
              </p14:cNvPr>
              <p14:cNvContentPartPr/>
              <p14:nvPr/>
            </p14:nvContentPartPr>
            <p14:xfrm>
              <a:off x="8764470" y="4137060"/>
              <a:ext cx="146880" cy="352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97F4324-B899-29B2-D6C1-47F3A523D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0470" y="4029060"/>
                <a:ext cx="254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9FF6966-4369-1B71-623F-5246EA6809C6}"/>
                  </a:ext>
                </a:extLst>
              </p14:cNvPr>
              <p14:cNvContentPartPr/>
              <p14:nvPr/>
            </p14:nvContentPartPr>
            <p14:xfrm>
              <a:off x="9433350" y="4064700"/>
              <a:ext cx="236160" cy="201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9FF6966-4369-1B71-623F-5246EA6809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79350" y="3956700"/>
                <a:ext cx="343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FF2720-2046-1C23-43CF-53A6E72821FD}"/>
                  </a:ext>
                </a:extLst>
              </p14:cNvPr>
              <p14:cNvContentPartPr/>
              <p14:nvPr/>
            </p14:nvContentPartPr>
            <p14:xfrm>
              <a:off x="6834870" y="4577340"/>
              <a:ext cx="230040" cy="104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FF2720-2046-1C23-43CF-53A6E72821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1230" y="4469340"/>
                <a:ext cx="337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86B8B3-E401-4BC8-DF7F-C03D2777F634}"/>
                  </a:ext>
                </a:extLst>
              </p14:cNvPr>
              <p14:cNvContentPartPr/>
              <p14:nvPr/>
            </p14:nvContentPartPr>
            <p14:xfrm>
              <a:off x="7284510" y="4983060"/>
              <a:ext cx="199440" cy="162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86B8B3-E401-4BC8-DF7F-C03D2777F6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0510" y="4875060"/>
                <a:ext cx="30708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21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C158E-D565-19F7-820F-5F1C6A92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Cos’altro farei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A9A17-3284-F667-7812-BB327214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174"/>
            <a:ext cx="10515600" cy="4351338"/>
          </a:xfrm>
        </p:spPr>
        <p:txBody>
          <a:bodyPr/>
          <a:lstStyle/>
          <a:p>
            <a:r>
              <a:rPr lang="it-IT" dirty="0"/>
              <a:t>Allineamento attraverso max e min</a:t>
            </a:r>
          </a:p>
          <a:p>
            <a:r>
              <a:rPr lang="it-IT" dirty="0" err="1"/>
              <a:t>fPCA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989FE0-156E-24C2-E1D9-EDE92A46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2799368"/>
            <a:ext cx="4561520" cy="316905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7D9423-BCD3-1CAB-285C-B45309DD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29" y="262320"/>
            <a:ext cx="3508571" cy="28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468CA4-CB63-D1A7-857D-ACA6115C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925" y="3156807"/>
            <a:ext cx="5678616" cy="31287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335A1C-99FE-8A11-8BE7-3252F59A735C}"/>
              </a:ext>
            </a:extLst>
          </p:cNvPr>
          <p:cNvSpPr txBox="1"/>
          <p:nvPr/>
        </p:nvSpPr>
        <p:spPr>
          <a:xfrm>
            <a:off x="226142" y="6176963"/>
            <a:ext cx="1112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Qin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Y,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Zhan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Y,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Wang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C, Zhang J,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Yao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L,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Guo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X,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Wu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X, Hu B.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Classifying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four-category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visual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objects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using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multiple ERP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components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in single-trial ERP.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doi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: 10.1007/s11571-016-9378-0.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Epub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2016 </a:t>
            </a:r>
            <a:r>
              <a:rPr lang="it-IT" sz="1400" b="1" i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Feb</a:t>
            </a:r>
            <a:r>
              <a:rPr lang="it-IT" sz="1400" b="1" i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rPr>
              <a:t> 18. PMID: 27468316; PMCID: PMC4947051.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E94B330-CC6D-B4BA-7BAD-BDE6DE0B3C6D}"/>
              </a:ext>
            </a:extLst>
          </p:cNvPr>
          <p:cNvSpPr txBox="1"/>
          <p:nvPr/>
        </p:nvSpPr>
        <p:spPr>
          <a:xfrm>
            <a:off x="7620001" y="3558664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78B6A6-59D8-340F-4F40-A58753B5E131}"/>
              </a:ext>
            </a:extLst>
          </p:cNvPr>
          <p:cNvSpPr txBox="1"/>
          <p:nvPr/>
        </p:nvSpPr>
        <p:spPr>
          <a:xfrm>
            <a:off x="8925232" y="3897266"/>
            <a:ext cx="5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051B45-9702-B1CE-3DB0-7F7698728D61}"/>
              </a:ext>
            </a:extLst>
          </p:cNvPr>
          <p:cNvSpPr txBox="1"/>
          <p:nvPr/>
        </p:nvSpPr>
        <p:spPr>
          <a:xfrm>
            <a:off x="8082117" y="5115768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17095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352CE-3A9A-0BB8-01B7-74AD3617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9BA50B-0521-1D43-00EC-98B05FA7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93" y="3191242"/>
            <a:ext cx="5798399" cy="3112281"/>
          </a:xfrm>
        </p:spPr>
      </p:pic>
      <p:pic>
        <p:nvPicPr>
          <p:cNvPr id="3074" name="Picture 2" descr="Anteprima immagine">
            <a:extLst>
              <a:ext uri="{FF2B5EF4-FFF2-40B4-BE49-F238E27FC236}">
                <a16:creationId xmlns:a16="http://schemas.microsoft.com/office/drawing/2014/main" id="{EDBC189D-208A-C7E8-BF6F-3D7657B4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8" y="1449104"/>
            <a:ext cx="5607891" cy="2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39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Tema di Office</vt:lpstr>
      <vt:lpstr>Visual ERPs through FDA</vt:lpstr>
      <vt:lpstr>Dove sono arrivato</vt:lpstr>
      <vt:lpstr>Preprocessing</vt:lpstr>
      <vt:lpstr>Divisione in categorie</vt:lpstr>
      <vt:lpstr>Functional Representation</vt:lpstr>
      <vt:lpstr>fANOVA</vt:lpstr>
      <vt:lpstr>Cos’altro farei</vt:lpstr>
      <vt:lpstr>Problemi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ERPs through FDA</dc:title>
  <dc:creator>Jacopo Lazzari</dc:creator>
  <cp:lastModifiedBy>Jacopo Lazzari</cp:lastModifiedBy>
  <cp:revision>1</cp:revision>
  <dcterms:created xsi:type="dcterms:W3CDTF">2023-01-12T20:29:43Z</dcterms:created>
  <dcterms:modified xsi:type="dcterms:W3CDTF">2023-01-13T12:10:41Z</dcterms:modified>
</cp:coreProperties>
</file>