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DA932-BEDF-4815-8EC7-CFF0872E6361}" v="3" dt="2023-05-03T11:25:42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7DDDA932-BEDF-4815-8EC7-CFF0872E6361}"/>
    <pc:docChg chg="modSld">
      <pc:chgData name="Jacopo Lazzari" userId="52815a9a376fd39c" providerId="LiveId" clId="{7DDDA932-BEDF-4815-8EC7-CFF0872E6361}" dt="2023-05-03T11:25:42.574" v="35" actId="20577"/>
      <pc:docMkLst>
        <pc:docMk/>
      </pc:docMkLst>
      <pc:sldChg chg="modSp mod">
        <pc:chgData name="Jacopo Lazzari" userId="52815a9a376fd39c" providerId="LiveId" clId="{7DDDA932-BEDF-4815-8EC7-CFF0872E6361}" dt="2023-05-03T11:25:42.574" v="35" actId="20577"/>
        <pc:sldMkLst>
          <pc:docMk/>
          <pc:sldMk cId="3662783950" sldId="266"/>
        </pc:sldMkLst>
        <pc:graphicFrameChg chg="mod modGraphic">
          <ac:chgData name="Jacopo Lazzari" userId="52815a9a376fd39c" providerId="LiveId" clId="{7DDDA932-BEDF-4815-8EC7-CFF0872E6361}" dt="2023-05-03T11:25:42.574" v="35" actId="20577"/>
          <ac:graphicFrameMkLst>
            <pc:docMk/>
            <pc:sldMk cId="3662783950" sldId="266"/>
            <ac:graphicFrameMk id="4" creationId="{227B4069-D1E5-9974-EC45-24F5BB2169E3}"/>
          </ac:graphicFrameMkLst>
        </pc:graphicFrameChg>
      </pc:sldChg>
    </pc:docChg>
  </pc:docChgLst>
  <pc:docChgLst>
    <pc:chgData name="Jacopo Lazzari" userId="52815a9a376fd39c" providerId="LiveId" clId="{3E5CFE42-03E8-4E9E-8492-C43C45B045FE}"/>
    <pc:docChg chg="undo redo custSel addSld delSld modSld">
      <pc:chgData name="Jacopo Lazzari" userId="52815a9a376fd39c" providerId="LiveId" clId="{3E5CFE42-03E8-4E9E-8492-C43C45B045FE}" dt="2023-03-29T11:24:02.310" v="567" actId="20577"/>
      <pc:docMkLst>
        <pc:docMk/>
      </pc:docMkLst>
      <pc:sldChg chg="modSp">
        <pc:chgData name="Jacopo Lazzari" userId="52815a9a376fd39c" providerId="LiveId" clId="{3E5CFE42-03E8-4E9E-8492-C43C45B045FE}" dt="2023-03-29T10:16:57.066" v="16" actId="14826"/>
        <pc:sldMkLst>
          <pc:docMk/>
          <pc:sldMk cId="216779998" sldId="259"/>
        </pc:sldMkLst>
        <pc:picChg chg="mod">
          <ac:chgData name="Jacopo Lazzari" userId="52815a9a376fd39c" providerId="LiveId" clId="{3E5CFE42-03E8-4E9E-8492-C43C45B045FE}" dt="2023-03-29T10:16:57.066" v="16" actId="14826"/>
          <ac:picMkLst>
            <pc:docMk/>
            <pc:sldMk cId="216779998" sldId="259"/>
            <ac:picMk id="3074" creationId="{4D7AF493-EFC3-7782-D563-AAF1538CCCC1}"/>
          </ac:picMkLst>
        </pc:picChg>
      </pc:sldChg>
      <pc:sldChg chg="modSp">
        <pc:chgData name="Jacopo Lazzari" userId="52815a9a376fd39c" providerId="LiveId" clId="{3E5CFE42-03E8-4E9E-8492-C43C45B045FE}" dt="2023-03-29T10:24:48.755" v="61" actId="732"/>
        <pc:sldMkLst>
          <pc:docMk/>
          <pc:sldMk cId="4133582571" sldId="260"/>
        </pc:sldMkLst>
        <pc:picChg chg="mod">
          <ac:chgData name="Jacopo Lazzari" userId="52815a9a376fd39c" providerId="LiveId" clId="{3E5CFE42-03E8-4E9E-8492-C43C45B045FE}" dt="2023-03-29T10:24:48.755" v="61" actId="732"/>
          <ac:picMkLst>
            <pc:docMk/>
            <pc:sldMk cId="4133582571" sldId="260"/>
            <ac:picMk id="5122" creationId="{6AA31EE9-9CA0-3DA8-E889-A838959D2B45}"/>
          </ac:picMkLst>
        </pc:picChg>
      </pc:sldChg>
      <pc:sldChg chg="addSp delSp modSp mod">
        <pc:chgData name="Jacopo Lazzari" userId="52815a9a376fd39c" providerId="LiveId" clId="{3E5CFE42-03E8-4E9E-8492-C43C45B045FE}" dt="2023-03-29T10:16:41.781" v="15" actId="14826"/>
        <pc:sldMkLst>
          <pc:docMk/>
          <pc:sldMk cId="2802069183" sldId="262"/>
        </pc:sldMkLst>
        <pc:graphicFrameChg chg="modGraphic">
          <ac:chgData name="Jacopo Lazzari" userId="52815a9a376fd39c" providerId="LiveId" clId="{3E5CFE42-03E8-4E9E-8492-C43C45B045FE}" dt="2023-03-28T20:09:03.189" v="10" actId="20577"/>
          <ac:graphicFrameMkLst>
            <pc:docMk/>
            <pc:sldMk cId="2802069183" sldId="262"/>
            <ac:graphicFrameMk id="4" creationId="{4404C845-D731-2E5C-AEEE-42D76592B9CB}"/>
          </ac:graphicFrameMkLst>
        </pc:graphicFrameChg>
        <pc:picChg chg="add del">
          <ac:chgData name="Jacopo Lazzari" userId="52815a9a376fd39c" providerId="LiveId" clId="{3E5CFE42-03E8-4E9E-8492-C43C45B045FE}" dt="2023-03-29T10:16:37.871" v="14" actId="478"/>
          <ac:picMkLst>
            <pc:docMk/>
            <pc:sldMk cId="2802069183" sldId="262"/>
            <ac:picMk id="1026" creationId="{885AFB87-A7A2-1A5D-976C-FFBDB84F73B2}"/>
          </ac:picMkLst>
        </pc:picChg>
        <pc:picChg chg="mod">
          <ac:chgData name="Jacopo Lazzari" userId="52815a9a376fd39c" providerId="LiveId" clId="{3E5CFE42-03E8-4E9E-8492-C43C45B045FE}" dt="2023-03-29T10:16:41.781" v="15" actId="14826"/>
          <ac:picMkLst>
            <pc:docMk/>
            <pc:sldMk cId="2802069183" sldId="262"/>
            <ac:picMk id="4098" creationId="{6D2BF77A-FB78-78B2-0344-754519D226E8}"/>
          </ac:picMkLst>
        </pc:picChg>
      </pc:sldChg>
      <pc:sldChg chg="del">
        <pc:chgData name="Jacopo Lazzari" userId="52815a9a376fd39c" providerId="LiveId" clId="{3E5CFE42-03E8-4E9E-8492-C43C45B045FE}" dt="2023-03-29T10:17:07.363" v="17" actId="47"/>
        <pc:sldMkLst>
          <pc:docMk/>
          <pc:sldMk cId="1676554966" sldId="263"/>
        </pc:sldMkLst>
      </pc:sldChg>
      <pc:sldChg chg="addSp delSp modSp mod">
        <pc:chgData name="Jacopo Lazzari" userId="52815a9a376fd39c" providerId="LiveId" clId="{3E5CFE42-03E8-4E9E-8492-C43C45B045FE}" dt="2023-03-29T10:45:33.758" v="378" actId="20577"/>
        <pc:sldMkLst>
          <pc:docMk/>
          <pc:sldMk cId="4126099316" sldId="264"/>
        </pc:sldMkLst>
        <pc:spChg chg="mod">
          <ac:chgData name="Jacopo Lazzari" userId="52815a9a376fd39c" providerId="LiveId" clId="{3E5CFE42-03E8-4E9E-8492-C43C45B045FE}" dt="2023-03-29T10:26:03.964" v="73" actId="122"/>
          <ac:spMkLst>
            <pc:docMk/>
            <pc:sldMk cId="4126099316" sldId="264"/>
            <ac:spMk id="2" creationId="{361CDA66-6671-F5C1-5E4B-DCBC636F1957}"/>
          </ac:spMkLst>
        </pc:spChg>
        <pc:spChg chg="del">
          <ac:chgData name="Jacopo Lazzari" userId="52815a9a376fd39c" providerId="LiveId" clId="{3E5CFE42-03E8-4E9E-8492-C43C45B045FE}" dt="2023-03-29T10:28:29.742" v="124" actId="478"/>
          <ac:spMkLst>
            <pc:docMk/>
            <pc:sldMk cId="4126099316" sldId="264"/>
            <ac:spMk id="3" creationId="{9C56A1DB-445C-9CDD-DD4A-E4A4FF725C8A}"/>
          </ac:spMkLst>
        </pc:spChg>
        <pc:spChg chg="add mod">
          <ac:chgData name="Jacopo Lazzari" userId="52815a9a376fd39c" providerId="LiveId" clId="{3E5CFE42-03E8-4E9E-8492-C43C45B045FE}" dt="2023-03-29T10:37:09.776" v="339" actId="20577"/>
          <ac:spMkLst>
            <pc:docMk/>
            <pc:sldMk cId="4126099316" sldId="264"/>
            <ac:spMk id="7" creationId="{769D69C5-DF10-4E21-95A7-A586F0E58C65}"/>
          </ac:spMkLst>
        </pc:spChg>
        <pc:graphicFrameChg chg="add del mod modGraphic">
          <ac:chgData name="Jacopo Lazzari" userId="52815a9a376fd39c" providerId="LiveId" clId="{3E5CFE42-03E8-4E9E-8492-C43C45B045FE}" dt="2023-03-29T10:29:20.014" v="130" actId="478"/>
          <ac:graphicFrameMkLst>
            <pc:docMk/>
            <pc:sldMk cId="4126099316" sldId="264"/>
            <ac:graphicFrameMk id="4" creationId="{DB48DEAB-AA28-F47B-9D7D-4498DE5AD194}"/>
          </ac:graphicFrameMkLst>
        </pc:graphicFrameChg>
        <pc:graphicFrameChg chg="add mod modGraphic">
          <ac:chgData name="Jacopo Lazzari" userId="52815a9a376fd39c" providerId="LiveId" clId="{3E5CFE42-03E8-4E9E-8492-C43C45B045FE}" dt="2023-03-29T10:45:33.758" v="378" actId="20577"/>
          <ac:graphicFrameMkLst>
            <pc:docMk/>
            <pc:sldMk cId="4126099316" sldId="264"/>
            <ac:graphicFrameMk id="6" creationId="{4AEC875D-D1EE-B2B5-F920-551F8517B299}"/>
          </ac:graphicFrameMkLst>
        </pc:graphicFrameChg>
        <pc:picChg chg="del mod">
          <ac:chgData name="Jacopo Lazzari" userId="52815a9a376fd39c" providerId="LiveId" clId="{3E5CFE42-03E8-4E9E-8492-C43C45B045FE}" dt="2023-03-29T10:34:09.161" v="276" actId="478"/>
          <ac:picMkLst>
            <pc:docMk/>
            <pc:sldMk cId="4126099316" sldId="264"/>
            <ac:picMk id="5" creationId="{72BE8397-755F-B3CF-D136-3DF6486568C2}"/>
          </ac:picMkLst>
        </pc:picChg>
      </pc:sldChg>
      <pc:sldChg chg="addSp delSp modSp new mod">
        <pc:chgData name="Jacopo Lazzari" userId="52815a9a376fd39c" providerId="LiveId" clId="{3E5CFE42-03E8-4E9E-8492-C43C45B045FE}" dt="2023-03-29T10:35:33.268" v="309" actId="20577"/>
        <pc:sldMkLst>
          <pc:docMk/>
          <pc:sldMk cId="686230408" sldId="265"/>
        </pc:sldMkLst>
        <pc:spChg chg="del">
          <ac:chgData name="Jacopo Lazzari" userId="52815a9a376fd39c" providerId="LiveId" clId="{3E5CFE42-03E8-4E9E-8492-C43C45B045FE}" dt="2023-03-29T10:34:30.199" v="282" actId="478"/>
          <ac:spMkLst>
            <pc:docMk/>
            <pc:sldMk cId="686230408" sldId="265"/>
            <ac:spMk id="2" creationId="{5F6ACF09-2C64-649A-C56E-DE9CD0FE3BF8}"/>
          </ac:spMkLst>
        </pc:spChg>
        <pc:spChg chg="del">
          <ac:chgData name="Jacopo Lazzari" userId="52815a9a376fd39c" providerId="LiveId" clId="{3E5CFE42-03E8-4E9E-8492-C43C45B045FE}" dt="2023-03-29T10:34:31.315" v="283" actId="478"/>
          <ac:spMkLst>
            <pc:docMk/>
            <pc:sldMk cId="686230408" sldId="265"/>
            <ac:spMk id="3" creationId="{3B931DE5-FEB6-20AE-7498-5F32CDBAA4A5}"/>
          </ac:spMkLst>
        </pc:spChg>
        <pc:spChg chg="add mod">
          <ac:chgData name="Jacopo Lazzari" userId="52815a9a376fd39c" providerId="LiveId" clId="{3E5CFE42-03E8-4E9E-8492-C43C45B045FE}" dt="2023-03-29T10:35:23.426" v="306" actId="20577"/>
          <ac:spMkLst>
            <pc:docMk/>
            <pc:sldMk cId="686230408" sldId="265"/>
            <ac:spMk id="7" creationId="{8CCA333F-4D86-04FC-B0F9-1C0E2D4DBA1B}"/>
          </ac:spMkLst>
        </pc:spChg>
        <pc:spChg chg="add mod">
          <ac:chgData name="Jacopo Lazzari" userId="52815a9a376fd39c" providerId="LiveId" clId="{3E5CFE42-03E8-4E9E-8492-C43C45B045FE}" dt="2023-03-29T10:35:33.268" v="309" actId="20577"/>
          <ac:spMkLst>
            <pc:docMk/>
            <pc:sldMk cId="686230408" sldId="265"/>
            <ac:spMk id="8" creationId="{0CA9033E-3F83-91B5-DDC1-0E0D4EB5EC8E}"/>
          </ac:spMkLst>
        </pc:spChg>
        <pc:picChg chg="add mod">
          <ac:chgData name="Jacopo Lazzari" userId="52815a9a376fd39c" providerId="LiveId" clId="{3E5CFE42-03E8-4E9E-8492-C43C45B045FE}" dt="2023-03-29T10:34:59.549" v="289" actId="1076"/>
          <ac:picMkLst>
            <pc:docMk/>
            <pc:sldMk cId="686230408" sldId="265"/>
            <ac:picMk id="4" creationId="{BC23538F-9883-C009-CD9A-723A81CFA64D}"/>
          </ac:picMkLst>
        </pc:picChg>
        <pc:picChg chg="add mod">
          <ac:chgData name="Jacopo Lazzari" userId="52815a9a376fd39c" providerId="LiveId" clId="{3E5CFE42-03E8-4E9E-8492-C43C45B045FE}" dt="2023-03-29T10:34:57.389" v="288" actId="1076"/>
          <ac:picMkLst>
            <pc:docMk/>
            <pc:sldMk cId="686230408" sldId="265"/>
            <ac:picMk id="6" creationId="{43F82C54-8E4F-8031-3E2F-BCD75D71C7CA}"/>
          </ac:picMkLst>
        </pc:picChg>
      </pc:sldChg>
      <pc:sldChg chg="modSp new del mod">
        <pc:chgData name="Jacopo Lazzari" userId="52815a9a376fd39c" providerId="LiveId" clId="{3E5CFE42-03E8-4E9E-8492-C43C45B045FE}" dt="2023-03-29T10:27:40.642" v="123" actId="47"/>
        <pc:sldMkLst>
          <pc:docMk/>
          <pc:sldMk cId="1960391838" sldId="265"/>
        </pc:sldMkLst>
        <pc:spChg chg="mod">
          <ac:chgData name="Jacopo Lazzari" userId="52815a9a376fd39c" providerId="LiveId" clId="{3E5CFE42-03E8-4E9E-8492-C43C45B045FE}" dt="2023-03-29T10:27:16.285" v="113" actId="20577"/>
          <ac:spMkLst>
            <pc:docMk/>
            <pc:sldMk cId="1960391838" sldId="265"/>
            <ac:spMk id="2" creationId="{96441201-3625-F89F-3C49-EC5CE77D8F35}"/>
          </ac:spMkLst>
        </pc:spChg>
        <pc:spChg chg="mod">
          <ac:chgData name="Jacopo Lazzari" userId="52815a9a376fd39c" providerId="LiveId" clId="{3E5CFE42-03E8-4E9E-8492-C43C45B045FE}" dt="2023-03-29T10:27:20.802" v="122" actId="20577"/>
          <ac:spMkLst>
            <pc:docMk/>
            <pc:sldMk cId="1960391838" sldId="265"/>
            <ac:spMk id="3" creationId="{E52A2F3C-E5E7-1507-FDD8-CC1D674F0427}"/>
          </ac:spMkLst>
        </pc:spChg>
      </pc:sldChg>
      <pc:sldChg chg="modSp new del mod">
        <pc:chgData name="Jacopo Lazzari" userId="52815a9a376fd39c" providerId="LiveId" clId="{3E5CFE42-03E8-4E9E-8492-C43C45B045FE}" dt="2023-03-29T10:24:42.838" v="54" actId="680"/>
        <pc:sldMkLst>
          <pc:docMk/>
          <pc:sldMk cId="1864228603" sldId="266"/>
        </pc:sldMkLst>
        <pc:spChg chg="mod">
          <ac:chgData name="Jacopo Lazzari" userId="52815a9a376fd39c" providerId="LiveId" clId="{3E5CFE42-03E8-4E9E-8492-C43C45B045FE}" dt="2023-03-29T10:24:42.286" v="53" actId="20577"/>
          <ac:spMkLst>
            <pc:docMk/>
            <pc:sldMk cId="1864228603" sldId="266"/>
            <ac:spMk id="2" creationId="{6EB0ED4C-8991-88F6-A76B-787AA590B4D9}"/>
          </ac:spMkLst>
        </pc:spChg>
      </pc:sldChg>
      <pc:sldChg chg="addSp delSp modSp new mod">
        <pc:chgData name="Jacopo Lazzari" userId="52815a9a376fd39c" providerId="LiveId" clId="{3E5CFE42-03E8-4E9E-8492-C43C45B045FE}" dt="2023-03-29T10:48:15.358" v="401" actId="20577"/>
        <pc:sldMkLst>
          <pc:docMk/>
          <pc:sldMk cId="3662783950" sldId="266"/>
        </pc:sldMkLst>
        <pc:spChg chg="mod">
          <ac:chgData name="Jacopo Lazzari" userId="52815a9a376fd39c" providerId="LiveId" clId="{3E5CFE42-03E8-4E9E-8492-C43C45B045FE}" dt="2023-03-29T10:44:32.733" v="374" actId="20577"/>
          <ac:spMkLst>
            <pc:docMk/>
            <pc:sldMk cId="3662783950" sldId="266"/>
            <ac:spMk id="2" creationId="{71E709AF-E587-5F66-9227-C07949D06C57}"/>
          </ac:spMkLst>
        </pc:spChg>
        <pc:spChg chg="del">
          <ac:chgData name="Jacopo Lazzari" userId="52815a9a376fd39c" providerId="LiveId" clId="{3E5CFE42-03E8-4E9E-8492-C43C45B045FE}" dt="2023-03-29T10:44:44.493" v="375" actId="478"/>
          <ac:spMkLst>
            <pc:docMk/>
            <pc:sldMk cId="3662783950" sldId="266"/>
            <ac:spMk id="3" creationId="{02979A2C-DE35-F3A5-53DC-6EA6E6D89427}"/>
          </ac:spMkLst>
        </pc:spChg>
        <pc:spChg chg="add mod">
          <ac:chgData name="Jacopo Lazzari" userId="52815a9a376fd39c" providerId="LiveId" clId="{3E5CFE42-03E8-4E9E-8492-C43C45B045FE}" dt="2023-03-29T10:47:29.934" v="396" actId="20577"/>
          <ac:spMkLst>
            <pc:docMk/>
            <pc:sldMk cId="3662783950" sldId="266"/>
            <ac:spMk id="5" creationId="{A09E4F2D-E8DA-12BF-06D4-6A046C761160}"/>
          </ac:spMkLst>
        </pc:spChg>
        <pc:graphicFrameChg chg="add mod modGraphic">
          <ac:chgData name="Jacopo Lazzari" userId="52815a9a376fd39c" providerId="LiveId" clId="{3E5CFE42-03E8-4E9E-8492-C43C45B045FE}" dt="2023-03-29T10:48:15.358" v="401" actId="20577"/>
          <ac:graphicFrameMkLst>
            <pc:docMk/>
            <pc:sldMk cId="3662783950" sldId="266"/>
            <ac:graphicFrameMk id="4" creationId="{227B4069-D1E5-9974-EC45-24F5BB2169E3}"/>
          </ac:graphicFrameMkLst>
        </pc:graphicFrameChg>
      </pc:sldChg>
      <pc:sldChg chg="addSp modSp new mod">
        <pc:chgData name="Jacopo Lazzari" userId="52815a9a376fd39c" providerId="LiveId" clId="{3E5CFE42-03E8-4E9E-8492-C43C45B045FE}" dt="2023-03-29T11:22:20.691" v="506" actId="20577"/>
        <pc:sldMkLst>
          <pc:docMk/>
          <pc:sldMk cId="3070187461" sldId="267"/>
        </pc:sldMkLst>
        <pc:spChg chg="mod">
          <ac:chgData name="Jacopo Lazzari" userId="52815a9a376fd39c" providerId="LiveId" clId="{3E5CFE42-03E8-4E9E-8492-C43C45B045FE}" dt="2023-03-29T11:22:20.691" v="506" actId="20577"/>
          <ac:spMkLst>
            <pc:docMk/>
            <pc:sldMk cId="3070187461" sldId="267"/>
            <ac:spMk id="2" creationId="{EF6EE1BB-0C88-8787-D0D7-4213DB7DA1E5}"/>
          </ac:spMkLst>
        </pc:spChg>
        <pc:picChg chg="add mod">
          <ac:chgData name="Jacopo Lazzari" userId="52815a9a376fd39c" providerId="LiveId" clId="{3E5CFE42-03E8-4E9E-8492-C43C45B045FE}" dt="2023-03-29T10:53:04.639" v="418" actId="1076"/>
          <ac:picMkLst>
            <pc:docMk/>
            <pc:sldMk cId="3070187461" sldId="267"/>
            <ac:picMk id="2050" creationId="{39FD69EE-324E-43C8-163B-F71FEC2BB552}"/>
          </ac:picMkLst>
        </pc:picChg>
        <pc:picChg chg="add mod">
          <ac:chgData name="Jacopo Lazzari" userId="52815a9a376fd39c" providerId="LiveId" clId="{3E5CFE42-03E8-4E9E-8492-C43C45B045FE}" dt="2023-03-29T11:22:14.991" v="502" actId="1076"/>
          <ac:picMkLst>
            <pc:docMk/>
            <pc:sldMk cId="3070187461" sldId="267"/>
            <ac:picMk id="2052" creationId="{66A54366-C7E3-82DF-0FC3-0AFB683C7CBB}"/>
          </ac:picMkLst>
        </pc:picChg>
      </pc:sldChg>
      <pc:sldChg chg="modSp new mod">
        <pc:chgData name="Jacopo Lazzari" userId="52815a9a376fd39c" providerId="LiveId" clId="{3E5CFE42-03E8-4E9E-8492-C43C45B045FE}" dt="2023-03-29T11:24:02.310" v="567" actId="20577"/>
        <pc:sldMkLst>
          <pc:docMk/>
          <pc:sldMk cId="3118431657" sldId="268"/>
        </pc:sldMkLst>
        <pc:spChg chg="mod">
          <ac:chgData name="Jacopo Lazzari" userId="52815a9a376fd39c" providerId="LiveId" clId="{3E5CFE42-03E8-4E9E-8492-C43C45B045FE}" dt="2023-03-29T11:17:39.273" v="439" actId="20577"/>
          <ac:spMkLst>
            <pc:docMk/>
            <pc:sldMk cId="3118431657" sldId="268"/>
            <ac:spMk id="2" creationId="{D2EDC738-9043-B9F3-8A69-E932B81D824A}"/>
          </ac:spMkLst>
        </pc:spChg>
        <pc:spChg chg="mod">
          <ac:chgData name="Jacopo Lazzari" userId="52815a9a376fd39c" providerId="LiveId" clId="{3E5CFE42-03E8-4E9E-8492-C43C45B045FE}" dt="2023-03-29T11:24:02.310" v="567" actId="20577"/>
          <ac:spMkLst>
            <pc:docMk/>
            <pc:sldMk cId="3118431657" sldId="268"/>
            <ac:spMk id="3" creationId="{AE463BB1-9FBF-0E42-2D4C-D031CA8CA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C0B5A-6106-4723-335E-12BF363F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D34623-1634-314A-FA72-FF6FCADD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636C1-D8DD-2B1A-F6B4-6FE97873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ED38D-37A9-770A-AE7E-7B2F030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722B8A-223E-8EC7-04C0-081C003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1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3D5C0-D2AC-A1F9-14E6-CED00E3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900D00-34AB-8B59-2C72-E6C337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5F65D-8AE1-3055-8F25-7531964F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97C9F-A500-2A89-DBF7-10A5D54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100381-6A24-72B7-BC98-FA57947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2AA394-9783-6ADD-6B5C-9B887D5C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C06DB0-2E9E-A267-7B58-ABE317A1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5F2AD-7DC5-CE01-C499-CE0BD54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F0D3F-0F1A-316A-106E-9BDD4F1A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B17E6C-1E3B-489A-E257-B088E5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9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10DB5-407B-26F7-4393-326048FA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86EA9-03D2-4218-30B9-FED4676B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E450C-9D1D-60DF-0464-E5DBD74D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ACA12-16B5-7F86-9C97-9BBBF59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612B0F-BE6F-5CC5-AACB-28D0DA0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4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24DFA-6CAE-7D01-25AC-7F3CBD5A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9C929F-7BCA-0648-0D3F-7555A73E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88EC21-C00B-46C0-8B87-DA3C3C40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50658-40E8-A1C8-245E-2A06E3E6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14A95-9BED-6026-08C6-D59EAAEA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BEECC-9335-23C7-613B-CF39E489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1175D-EF46-791F-0C7B-CFAC2F60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2E1A44-5AF1-BFB1-E618-72D93478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9ADADF-65E7-B611-2153-8C5CF998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3C4D48-8E49-A4AF-78B7-F2B8FFDA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D8C4B8-3C98-CFF3-70E4-0EDA25A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868C3-4C4F-95A2-A264-E8BE97F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BB2C0E-A4E1-B5E6-D754-AAC1EE66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443F7-19C6-F30D-C1BC-46C8329C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DBBE87-B88E-B5D4-7123-EE551752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6CFED7-A2C3-96B4-D8E8-F12A6DEB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0CDC92-1239-C8A4-D29F-EDD5DAC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68AEA-07D3-615B-56D0-F3C629B4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4A5538-BDB8-C201-E584-D4481137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2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442A8-BD26-7555-CEAB-13222D32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64D0BF-3CDD-95B8-8B19-EB6CC4D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DBFDE-7890-35DA-476B-E9C7B07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0BC126-8095-D046-FCAD-082A2534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86DCED-D518-6BE7-9C03-392CF3B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A5C4EA2-CB01-6CA7-D225-62108993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B06BEC-F55C-EA6F-9499-1062DAB4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6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772F3-2A4F-D16A-1AA0-EF1E76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32C348-AFE4-4533-107B-9118C647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13FB7F-0AD6-A3EC-56EB-5753A458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36CB9C-0454-60AF-483C-B6C85947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F5430-5740-2F5A-1D2C-04D0B60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649F1-F2B1-D43F-36FE-8F29D86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55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5556F-30D0-4EB0-286E-7580061E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B2E281-C841-A6A7-9286-5A25C0671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0AD874-49D7-7C71-3391-3AB76B2E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9BB71D-AD61-6800-6E4A-670C18D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1A4547-32C5-52D0-7529-789E613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B2DE6-27C9-7472-5334-0FD2B81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9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4FBD63-CDFC-2F1F-11D1-0F02D0D3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DEB557-2DF5-7CEC-207B-3EAF3043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CE4306-7A07-DFB1-3456-FD40A7C84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619-6657-4DE0-96BA-950184B8C033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F232B8-9912-27D0-C3D5-CCF4E622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0B12DD-5FF3-48CB-A5A5-F2CD0A01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1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9F2B5-466E-73E2-259D-E2A683FFC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FDA on Visual </a:t>
            </a:r>
            <a:r>
              <a:rPr lang="it-IT" dirty="0" err="1"/>
              <a:t>ERPs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9ADE91-1614-18BE-D330-E99CCC7A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Jacopo Lazzari</a:t>
            </a:r>
          </a:p>
        </p:txBody>
      </p:sp>
    </p:spTree>
    <p:extLst>
      <p:ext uri="{BB962C8B-B14F-4D97-AF65-F5344CB8AC3E}">
        <p14:creationId xmlns:p14="http://schemas.microsoft.com/office/powerpoint/2010/main" val="389639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E709AF-E587-5F66-9227-C07949D0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+ Bonferroni </a:t>
            </a:r>
            <a:r>
              <a:rPr lang="it-IT" dirty="0" err="1"/>
              <a:t>Correction</a:t>
            </a:r>
            <a:endParaRPr lang="it-IT" dirty="0"/>
          </a:p>
        </p:txBody>
      </p:sp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227B4069-D1E5-9974-EC45-24F5BB21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84725"/>
              </p:ext>
            </p:extLst>
          </p:nvPr>
        </p:nvGraphicFramePr>
        <p:xfrm>
          <a:off x="603115" y="1690688"/>
          <a:ext cx="8346330" cy="2511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370">
                  <a:extLst>
                    <a:ext uri="{9D8B030D-6E8A-4147-A177-3AD203B41FA5}">
                      <a16:colId xmlns:a16="http://schemas.microsoft.com/office/drawing/2014/main" val="535227513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1814724938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3080929330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387260095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2191743315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4006528505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1673408604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2866875431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427365100"/>
                    </a:ext>
                  </a:extLst>
                </a:gridCol>
              </a:tblGrid>
              <a:tr h="75710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Latency</a:t>
                      </a:r>
                      <a:r>
                        <a:rPr lang="it-IT" dirty="0"/>
                        <a:t>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Latency</a:t>
                      </a:r>
                      <a:r>
                        <a:rPr lang="it-IT" dirty="0"/>
                        <a:t>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Latency</a:t>
                      </a:r>
                      <a:r>
                        <a:rPr lang="it-IT" dirty="0"/>
                        <a:t>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Latency</a:t>
                      </a:r>
                      <a:r>
                        <a:rPr lang="it-IT" dirty="0"/>
                        <a:t>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2513"/>
                  </a:ext>
                </a:extLst>
              </a:tr>
              <a:tr h="4386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PCF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89615"/>
                  </a:ext>
                </a:extLst>
              </a:tr>
              <a:tr h="4386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PCF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24011"/>
                  </a:ext>
                </a:extLst>
              </a:tr>
              <a:tr h="4386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PCF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76509"/>
                  </a:ext>
                </a:extLst>
              </a:tr>
              <a:tr h="4386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PCF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568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9E4F2D-E8DA-12BF-06D4-6A046C761160}"/>
              </a:ext>
            </a:extLst>
          </p:cNvPr>
          <p:cNvSpPr txBox="1"/>
          <p:nvPr/>
        </p:nvSpPr>
        <p:spPr>
          <a:xfrm>
            <a:off x="531780" y="5824959"/>
            <a:ext cx="1094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-&gt; </a:t>
            </a:r>
            <a:r>
              <a:rPr lang="el-GR" dirty="0"/>
              <a:t>α</a:t>
            </a:r>
            <a:r>
              <a:rPr lang="it-IT" dirty="0"/>
              <a:t> &lt; 0,05/32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e-10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78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EE1BB-0C88-8787-D0D7-4213DB7D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</a:t>
            </a:r>
            <a:r>
              <a:rPr lang="it-IT" dirty="0" err="1"/>
              <a:t>problems</a:t>
            </a:r>
            <a:r>
              <a:rPr lang="it-IT" dirty="0"/>
              <a:t> with </a:t>
            </a:r>
            <a:r>
              <a:rPr lang="it-IT" dirty="0" err="1"/>
              <a:t>areas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BBC373-93A6-7E32-EA26-267622B2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D69EE-324E-43C8-163B-F71FEC2B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0" y="1542435"/>
            <a:ext cx="4937944" cy="3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A54366-C7E3-82DF-0FC3-0AFB683C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98" y="1690688"/>
            <a:ext cx="5071402" cy="3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4ACF8-EF79-058A-4C3D-2C845D89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209B7-65F8-F264-3E77-A295B2B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C34FD-D0FE-6B9C-0037-851D1D1C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C95C4A-6A23-D165-A032-3159F2206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85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5384A9-472E-95EC-DD08-43B07E48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91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8ACB41-45D1-C44C-EC9D-9D89A431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59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0304B9-31E4-D746-2E21-29C71B89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91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4ACF8-EF79-058A-4C3D-2C845D89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Boxplots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209B7-65F8-F264-3E77-A295B2B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267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C34FD-D0FE-6B9C-0037-851D1D1C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62450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C95C4A-6A23-D165-A032-3159F2206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8483" y="1325563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8ACB41-45D1-C44C-EC9D-9D89A431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7159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324E4-DB74-EEA4-8F71-AAB2A80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PCA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04C845-D731-2E5C-AEEE-42D76592B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38780"/>
              </p:ext>
            </p:extLst>
          </p:nvPr>
        </p:nvGraphicFramePr>
        <p:xfrm>
          <a:off x="6799634" y="2013626"/>
          <a:ext cx="4875178" cy="372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9">
                  <a:extLst>
                    <a:ext uri="{9D8B030D-6E8A-4147-A177-3AD203B41FA5}">
                      <a16:colId xmlns:a16="http://schemas.microsoft.com/office/drawing/2014/main" val="3743475850"/>
                    </a:ext>
                  </a:extLst>
                </a:gridCol>
                <a:gridCol w="2437589">
                  <a:extLst>
                    <a:ext uri="{9D8B030D-6E8A-4147-A177-3AD203B41FA5}">
                      <a16:colId xmlns:a16="http://schemas.microsoft.com/office/drawing/2014/main" val="927638062"/>
                    </a:ext>
                  </a:extLst>
                </a:gridCol>
              </a:tblGrid>
              <a:tr h="54609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N°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Cumulative </a:t>
                      </a:r>
                      <a:r>
                        <a:rPr lang="it-IT" dirty="0" err="1"/>
                        <a:t>Explained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Variance</a:t>
                      </a:r>
                      <a:r>
                        <a:rPr lang="it-IT" dirty="0"/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5874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19938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29441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42557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79,79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46303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69,04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01155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2323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6D2BF77A-FB78-78B2-0344-754519D2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5154" y="2123630"/>
            <a:ext cx="5632990" cy="37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736D4-1DD4-0167-B24F-54E0E7EC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PCA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7AF493-EFC3-7782-D563-AAF1538CCC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5656" y="1690688"/>
            <a:ext cx="8700687" cy="47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AA096-96C8-CADD-50A2-2C6470A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D1A88-19E5-5F5D-E264-B3D9A37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A31EE9-9CA0-3DA8-E889-A838959D2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2" t="-9919" r="-5347" b="-8585"/>
          <a:stretch/>
        </p:blipFill>
        <p:spPr bwMode="auto">
          <a:xfrm>
            <a:off x="155642" y="116733"/>
            <a:ext cx="12237395" cy="674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DC738-9043-B9F3-8A69-E932B81D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Measures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463BB1-9FBF-0E42-2D4C-D031CA8C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Signed</a:t>
            </a:r>
            <a:r>
              <a:rPr lang="it-IT" sz="3600" dirty="0"/>
              <a:t> Area </a:t>
            </a:r>
            <a:r>
              <a:rPr lang="it-IT" sz="3600" dirty="0" err="1"/>
              <a:t>Amplitude</a:t>
            </a:r>
            <a:endParaRPr lang="it-IT" sz="3600" dirty="0"/>
          </a:p>
          <a:p>
            <a:endParaRPr lang="it-IT" sz="3600" dirty="0"/>
          </a:p>
          <a:p>
            <a:r>
              <a:rPr lang="it-IT" sz="3600" strike="sngStrike" dirty="0" err="1"/>
              <a:t>Fractional</a:t>
            </a:r>
            <a:r>
              <a:rPr lang="it-IT" sz="3600" strike="sngStrike" dirty="0"/>
              <a:t> Area </a:t>
            </a:r>
            <a:r>
              <a:rPr lang="it-IT" sz="3600" strike="sngStrike" dirty="0" err="1"/>
              <a:t>Latency</a:t>
            </a:r>
            <a:r>
              <a:rPr lang="it-IT" sz="3600" dirty="0"/>
              <a:t> -&gt; </a:t>
            </a:r>
            <a:r>
              <a:rPr lang="it-IT" sz="3600" dirty="0" err="1"/>
              <a:t>Fractional</a:t>
            </a:r>
            <a:r>
              <a:rPr lang="it-IT" sz="3600" dirty="0"/>
              <a:t> Peak </a:t>
            </a:r>
            <a:r>
              <a:rPr lang="it-IT" sz="3600" dirty="0" err="1"/>
              <a:t>Latency</a:t>
            </a:r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No </a:t>
            </a:r>
            <a:r>
              <a:rPr lang="it-IT" sz="3600" dirty="0" err="1"/>
              <a:t>jacknife</a:t>
            </a:r>
            <a:r>
              <a:rPr lang="it-IT" sz="3600" dirty="0"/>
              <a:t> </a:t>
            </a:r>
            <a:r>
              <a:rPr lang="it-IT" sz="3600" dirty="0" err="1"/>
              <a:t>approach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1843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CDA66-6671-F5C1-5E4B-DCBC636F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Correlation between FPCs and Discrete Measures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AEC875D-D1EE-B2B5-F920-551F8517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23628"/>
              </p:ext>
            </p:extLst>
          </p:nvPr>
        </p:nvGraphicFramePr>
        <p:xfrm>
          <a:off x="651756" y="1690688"/>
          <a:ext cx="10702044" cy="400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16">
                  <a:extLst>
                    <a:ext uri="{9D8B030D-6E8A-4147-A177-3AD203B41FA5}">
                      <a16:colId xmlns:a16="http://schemas.microsoft.com/office/drawing/2014/main" val="535227513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814724938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080929330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8726009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19174331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00652850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673408604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866875431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27365100"/>
                    </a:ext>
                  </a:extLst>
                </a:gridCol>
              </a:tblGrid>
              <a:tr h="12084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2513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89615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24011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76509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568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9D69C5-DF10-4E21-95A7-A586F0E58C65}"/>
              </a:ext>
            </a:extLst>
          </p:cNvPr>
          <p:cNvSpPr txBox="1"/>
          <p:nvPr/>
        </p:nvSpPr>
        <p:spPr>
          <a:xfrm>
            <a:off x="531780" y="5824959"/>
            <a:ext cx="1094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-&gt; </a:t>
            </a:r>
            <a:r>
              <a:rPr lang="el-GR" dirty="0"/>
              <a:t>α</a:t>
            </a:r>
            <a:r>
              <a:rPr lang="it-IT" dirty="0"/>
              <a:t> &lt; 0,05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e-10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09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C23538F-9883-C009-CD9A-723A81CF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53" y="960449"/>
            <a:ext cx="11388893" cy="21322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F82C54-8E4F-8031-3E2F-BCD75D71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76" y="3765269"/>
            <a:ext cx="10569047" cy="237048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CA333F-4D86-04FC-B0F9-1C0E2D4DBA1B}"/>
              </a:ext>
            </a:extLst>
          </p:cNvPr>
          <p:cNvSpPr txBox="1"/>
          <p:nvPr/>
        </p:nvSpPr>
        <p:spPr>
          <a:xfrm>
            <a:off x="526340" y="375674"/>
            <a:ext cx="5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P-</a:t>
            </a:r>
            <a:r>
              <a:rPr lang="it-IT" sz="3200" dirty="0" err="1"/>
              <a:t>values</a:t>
            </a:r>
            <a:r>
              <a:rPr lang="it-IT" sz="3200" dirty="0"/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A9033E-3F83-91B5-DDC1-0E0D4EB5EC8E}"/>
              </a:ext>
            </a:extLst>
          </p:cNvPr>
          <p:cNvSpPr txBox="1"/>
          <p:nvPr/>
        </p:nvSpPr>
        <p:spPr>
          <a:xfrm>
            <a:off x="526340" y="3092731"/>
            <a:ext cx="5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r:</a:t>
            </a:r>
          </a:p>
        </p:txBody>
      </p:sp>
    </p:spTree>
    <p:extLst>
      <p:ext uri="{BB962C8B-B14F-4D97-AF65-F5344CB8AC3E}">
        <p14:creationId xmlns:p14="http://schemas.microsoft.com/office/powerpoint/2010/main" val="686230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FDA on Visual ERPs</vt:lpstr>
      <vt:lpstr>Basis Representation</vt:lpstr>
      <vt:lpstr>Functional Boxplots</vt:lpstr>
      <vt:lpstr>Functional PCA</vt:lpstr>
      <vt:lpstr>Functional PCA</vt:lpstr>
      <vt:lpstr>Presentazione standard di PowerPoint</vt:lpstr>
      <vt:lpstr>Discrete Measures</vt:lpstr>
      <vt:lpstr>Linear Correlation between FPCs and Discrete Measures</vt:lpstr>
      <vt:lpstr>Presentazione standard di PowerPoint</vt:lpstr>
      <vt:lpstr>+ Bonferroni Correction</vt:lpstr>
      <vt:lpstr>Some problems with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on Visual ERPs</dc:title>
  <dc:creator>Jacopo Lazzari</dc:creator>
  <cp:lastModifiedBy>Jacopo Lazzari</cp:lastModifiedBy>
  <cp:revision>1</cp:revision>
  <dcterms:created xsi:type="dcterms:W3CDTF">2023-03-28T13:38:21Z</dcterms:created>
  <dcterms:modified xsi:type="dcterms:W3CDTF">2023-05-03T11:25:44Z</dcterms:modified>
</cp:coreProperties>
</file>