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70" r:id="rId5"/>
    <p:sldId id="271" r:id="rId6"/>
    <p:sldId id="260" r:id="rId7"/>
    <p:sldId id="261" r:id="rId8"/>
    <p:sldId id="264" r:id="rId9"/>
    <p:sldId id="265" r:id="rId10"/>
    <p:sldId id="262" r:id="rId11"/>
    <p:sldId id="263" r:id="rId12"/>
    <p:sldId id="268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7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8F411-3B84-4CC4-83E3-B2FF8E95A760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4157E2-CB32-4694-BD16-4228C6DA91D0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Dysmart</a:t>
          </a:r>
          <a:r>
            <a:rPr lang="zh-CN" altLang="en-US" dirty="0" smtClean="0"/>
            <a:t>硬件</a:t>
          </a:r>
          <a:endParaRPr lang="zh-CN" altLang="en-US" dirty="0"/>
        </a:p>
      </dgm:t>
    </dgm:pt>
    <dgm:pt modelId="{A8BF3BC4-B32A-490F-95A9-D101827FDBE5}" type="parTrans" cxnId="{2C8A2EBA-FDE3-4D88-B572-44D0546E6711}">
      <dgm:prSet/>
      <dgm:spPr/>
      <dgm:t>
        <a:bodyPr/>
        <a:lstStyle/>
        <a:p>
          <a:endParaRPr lang="zh-CN" altLang="en-US"/>
        </a:p>
      </dgm:t>
    </dgm:pt>
    <dgm:pt modelId="{C5A077E4-FBD9-41C1-AB9E-0615DB18F364}" type="sibTrans" cxnId="{2C8A2EBA-FDE3-4D88-B572-44D0546E6711}">
      <dgm:prSet/>
      <dgm:spPr/>
      <dgm:t>
        <a:bodyPr/>
        <a:lstStyle/>
        <a:p>
          <a:endParaRPr lang="zh-CN" altLang="en-US"/>
        </a:p>
      </dgm:t>
    </dgm:pt>
    <dgm:pt modelId="{B6928CA1-43B7-4FE8-A543-CA79AD0106D2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扩展硬件</a:t>
          </a:r>
          <a:endParaRPr lang="zh-CN" altLang="en-US" dirty="0"/>
        </a:p>
      </dgm:t>
    </dgm:pt>
    <dgm:pt modelId="{69DEE36B-DA8B-46E6-BCBC-858E6649D7E4}" type="parTrans" cxnId="{505EE283-3E09-4344-BBD2-558FC70AC287}">
      <dgm:prSet/>
      <dgm:spPr/>
      <dgm:t>
        <a:bodyPr/>
        <a:lstStyle/>
        <a:p>
          <a:endParaRPr lang="zh-CN" altLang="en-US"/>
        </a:p>
      </dgm:t>
    </dgm:pt>
    <dgm:pt modelId="{A078DD2F-8EA2-4301-8809-FD5DD55C2EE1}" type="sibTrans" cxnId="{505EE283-3E09-4344-BBD2-558FC70AC287}">
      <dgm:prSet/>
      <dgm:spPr/>
      <dgm:t>
        <a:bodyPr/>
        <a:lstStyle/>
        <a:p>
          <a:endParaRPr lang="zh-CN" altLang="en-US"/>
        </a:p>
      </dgm:t>
    </dgm:pt>
    <dgm:pt modelId="{75FC6BCA-2F4A-41C3-88C6-5F992A2ED789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编程接口</a:t>
          </a:r>
          <a:endParaRPr lang="zh-CN" altLang="en-US" dirty="0"/>
        </a:p>
      </dgm:t>
    </dgm:pt>
    <dgm:pt modelId="{DD327ACF-9305-4E13-996C-14AF3DC828F4}" type="parTrans" cxnId="{CA7C5F0A-BA4D-47B8-B813-B2A8D27A51DF}">
      <dgm:prSet/>
      <dgm:spPr/>
      <dgm:t>
        <a:bodyPr/>
        <a:lstStyle/>
        <a:p>
          <a:endParaRPr lang="zh-CN" altLang="en-US"/>
        </a:p>
      </dgm:t>
    </dgm:pt>
    <dgm:pt modelId="{5C7EC9A2-CB42-43EA-9EEE-D7515EB658BC}" type="sibTrans" cxnId="{CA7C5F0A-BA4D-47B8-B813-B2A8D27A51DF}">
      <dgm:prSet/>
      <dgm:spPr/>
      <dgm:t>
        <a:bodyPr/>
        <a:lstStyle/>
        <a:p>
          <a:endParaRPr lang="zh-CN" altLang="en-US"/>
        </a:p>
      </dgm:t>
    </dgm:pt>
    <dgm:pt modelId="{4A42A522-E5E9-404E-A184-79B23566BA64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开发厂商目标产品开发</a:t>
          </a:r>
          <a:endParaRPr lang="zh-CN" altLang="en-US" dirty="0"/>
        </a:p>
      </dgm:t>
    </dgm:pt>
    <dgm:pt modelId="{253ED378-5718-4201-BE74-1B9074AAE675}" type="parTrans" cxnId="{C1EC7EAB-684D-4C67-9FC9-E432E4349E8A}">
      <dgm:prSet/>
      <dgm:spPr/>
      <dgm:t>
        <a:bodyPr/>
        <a:lstStyle/>
        <a:p>
          <a:endParaRPr lang="zh-CN" altLang="en-US"/>
        </a:p>
      </dgm:t>
    </dgm:pt>
    <dgm:pt modelId="{1E6CDBC1-4D6F-4707-9D36-BA1E5A8B1789}" type="sibTrans" cxnId="{C1EC7EAB-684D-4C67-9FC9-E432E4349E8A}">
      <dgm:prSet/>
      <dgm:spPr/>
      <dgm:t>
        <a:bodyPr/>
        <a:lstStyle/>
        <a:p>
          <a:endParaRPr lang="zh-CN" altLang="en-US"/>
        </a:p>
      </dgm:t>
    </dgm:pt>
    <dgm:pt modelId="{B9FA1971-B3AA-4900-9DCA-F80DDA85AC32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扩展硬件集成</a:t>
          </a:r>
          <a:endParaRPr lang="zh-CN" altLang="en-US" dirty="0"/>
        </a:p>
      </dgm:t>
    </dgm:pt>
    <dgm:pt modelId="{DD351ECE-0B13-4C6F-BF61-794BCE06BE82}" type="parTrans" cxnId="{1C69B7F6-8C00-4651-BD20-8C59C1FEF507}">
      <dgm:prSet/>
      <dgm:spPr/>
      <dgm:t>
        <a:bodyPr/>
        <a:lstStyle/>
        <a:p>
          <a:endParaRPr lang="zh-CN" altLang="en-US"/>
        </a:p>
      </dgm:t>
    </dgm:pt>
    <dgm:pt modelId="{95E0B4EB-5E31-4483-A3EB-E9FABD28EFDA}" type="sibTrans" cxnId="{1C69B7F6-8C00-4651-BD20-8C59C1FEF507}">
      <dgm:prSet/>
      <dgm:spPr/>
      <dgm:t>
        <a:bodyPr/>
        <a:lstStyle/>
        <a:p>
          <a:endParaRPr lang="zh-CN" altLang="en-US"/>
        </a:p>
      </dgm:t>
    </dgm:pt>
    <dgm:pt modelId="{82642C6B-82A5-4505-A554-F558EB5F19F6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程序编写</a:t>
          </a:r>
          <a:endParaRPr lang="zh-CN" altLang="en-US" dirty="0"/>
        </a:p>
      </dgm:t>
    </dgm:pt>
    <dgm:pt modelId="{CF23AF15-3798-42F5-8CD3-66F8242B553D}" type="parTrans" cxnId="{F4284225-F155-49D6-9379-2714770F3A11}">
      <dgm:prSet/>
      <dgm:spPr/>
      <dgm:t>
        <a:bodyPr/>
        <a:lstStyle/>
        <a:p>
          <a:endParaRPr lang="zh-CN" altLang="en-US"/>
        </a:p>
      </dgm:t>
    </dgm:pt>
    <dgm:pt modelId="{17E59A79-2F56-43D0-B1C5-76A6441D0786}" type="sibTrans" cxnId="{F4284225-F155-49D6-9379-2714770F3A11}">
      <dgm:prSet/>
      <dgm:spPr/>
      <dgm:t>
        <a:bodyPr/>
        <a:lstStyle/>
        <a:p>
          <a:endParaRPr lang="zh-CN" altLang="en-US"/>
        </a:p>
      </dgm:t>
    </dgm:pt>
    <dgm:pt modelId="{22F2EB54-9013-4B07-BD8C-DBC74BD69FFE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最终用户</a:t>
          </a:r>
          <a:endParaRPr lang="zh-CN" altLang="en-US" dirty="0"/>
        </a:p>
      </dgm:t>
    </dgm:pt>
    <dgm:pt modelId="{AF0D887E-D803-469F-A8E2-B6B1EFE9BB09}" type="parTrans" cxnId="{65396823-DAFD-4C60-B27B-A2A7C8C586D7}">
      <dgm:prSet/>
      <dgm:spPr/>
      <dgm:t>
        <a:bodyPr/>
        <a:lstStyle/>
        <a:p>
          <a:endParaRPr lang="zh-CN" altLang="en-US"/>
        </a:p>
      </dgm:t>
    </dgm:pt>
    <dgm:pt modelId="{7FB676EE-AFAF-4FEB-B13B-AC78C75763C2}" type="sibTrans" cxnId="{65396823-DAFD-4C60-B27B-A2A7C8C586D7}">
      <dgm:prSet/>
      <dgm:spPr/>
      <dgm:t>
        <a:bodyPr/>
        <a:lstStyle/>
        <a:p>
          <a:endParaRPr lang="zh-CN" altLang="en-US"/>
        </a:p>
      </dgm:t>
    </dgm:pt>
    <dgm:pt modelId="{91B9AF9B-BEC1-45D4-A03C-6FBC0E11014C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硬件设备使用</a:t>
          </a:r>
          <a:endParaRPr lang="zh-CN" altLang="en-US" dirty="0"/>
        </a:p>
      </dgm:t>
    </dgm:pt>
    <dgm:pt modelId="{AAB593F1-133D-4AB7-818C-116833C043F5}" type="parTrans" cxnId="{5D87A79A-B702-4ED7-8C55-AC3ECEC32C1C}">
      <dgm:prSet/>
      <dgm:spPr/>
      <dgm:t>
        <a:bodyPr/>
        <a:lstStyle/>
        <a:p>
          <a:endParaRPr lang="zh-CN" altLang="en-US"/>
        </a:p>
      </dgm:t>
    </dgm:pt>
    <dgm:pt modelId="{FCFC522A-49A8-464B-AC3C-3AAA1A4B6448}" type="sibTrans" cxnId="{5D87A79A-B702-4ED7-8C55-AC3ECEC32C1C}">
      <dgm:prSet/>
      <dgm:spPr/>
      <dgm:t>
        <a:bodyPr/>
        <a:lstStyle/>
        <a:p>
          <a:endParaRPr lang="zh-CN" altLang="en-US"/>
        </a:p>
      </dgm:t>
    </dgm:pt>
    <dgm:pt modelId="{AA7FD451-35D5-41D4-9C69-557E7F8C2DCE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软件程序使用</a:t>
          </a:r>
          <a:endParaRPr lang="zh-CN" altLang="en-US" dirty="0"/>
        </a:p>
      </dgm:t>
    </dgm:pt>
    <dgm:pt modelId="{72FC51C7-2EB8-4DB6-BE8B-CDB13470B106}" type="parTrans" cxnId="{CD0D6398-CC33-4E55-A075-0B86BE2FF7DF}">
      <dgm:prSet/>
      <dgm:spPr/>
      <dgm:t>
        <a:bodyPr/>
        <a:lstStyle/>
        <a:p>
          <a:endParaRPr lang="zh-CN" altLang="en-US"/>
        </a:p>
      </dgm:t>
    </dgm:pt>
    <dgm:pt modelId="{AEAC8C01-D88D-45C8-82D9-394C2265C45A}" type="sibTrans" cxnId="{CD0D6398-CC33-4E55-A075-0B86BE2FF7DF}">
      <dgm:prSet/>
      <dgm:spPr/>
      <dgm:t>
        <a:bodyPr/>
        <a:lstStyle/>
        <a:p>
          <a:endParaRPr lang="zh-CN" altLang="en-US"/>
        </a:p>
      </dgm:t>
    </dgm:pt>
    <dgm:pt modelId="{B060457E-BCEE-4A5F-B281-E59431C503BF}" type="pres">
      <dgm:prSet presAssocID="{B338F411-3B84-4CC4-83E3-B2FF8E95A7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B67C70-AB79-417F-A478-90A9948856D0}" type="pres">
      <dgm:prSet presAssocID="{22F2EB54-9013-4B07-BD8C-DBC74BD69FFE}" presName="boxAndChildren" presStyleCnt="0"/>
      <dgm:spPr/>
    </dgm:pt>
    <dgm:pt modelId="{C1BBF6E2-78FB-4460-BB97-5E582AA046D7}" type="pres">
      <dgm:prSet presAssocID="{22F2EB54-9013-4B07-BD8C-DBC74BD69FFE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072267E3-6CEF-4DB3-B982-84BEEEF0E170}" type="pres">
      <dgm:prSet presAssocID="{22F2EB54-9013-4B07-BD8C-DBC74BD69FFE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81ECC72B-189E-457E-B23C-48AD15F82425}" type="pres">
      <dgm:prSet presAssocID="{22F2EB54-9013-4B07-BD8C-DBC74BD69FFE}" presName="descendantBox" presStyleCnt="0"/>
      <dgm:spPr/>
    </dgm:pt>
    <dgm:pt modelId="{A5BC0460-8B05-49EE-ACD7-D1378DA7463B}" type="pres">
      <dgm:prSet presAssocID="{91B9AF9B-BEC1-45D4-A03C-6FBC0E11014C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4DB693-D5C8-478F-9130-B25F2AA19C04}" type="pres">
      <dgm:prSet presAssocID="{AA7FD451-35D5-41D4-9C69-557E7F8C2DC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7CAB11-F477-454E-9DBC-D707CADC38D0}" type="pres">
      <dgm:prSet presAssocID="{1E6CDBC1-4D6F-4707-9D36-BA1E5A8B1789}" presName="sp" presStyleCnt="0"/>
      <dgm:spPr/>
    </dgm:pt>
    <dgm:pt modelId="{75D67BBD-3597-46E0-98A2-C99C2644ABC5}" type="pres">
      <dgm:prSet presAssocID="{4A42A522-E5E9-404E-A184-79B23566BA64}" presName="arrowAndChildren" presStyleCnt="0"/>
      <dgm:spPr/>
    </dgm:pt>
    <dgm:pt modelId="{0965E8E9-1B8D-4124-862C-4C1309931AED}" type="pres">
      <dgm:prSet presAssocID="{4A42A522-E5E9-404E-A184-79B23566BA64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6B116BDF-5107-484E-B63E-50201AA35E9B}" type="pres">
      <dgm:prSet presAssocID="{4A42A522-E5E9-404E-A184-79B23566BA64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3BC7B1AE-1360-4C39-A523-BE2431F84364}" type="pres">
      <dgm:prSet presAssocID="{4A42A522-E5E9-404E-A184-79B23566BA64}" presName="descendantArrow" presStyleCnt="0"/>
      <dgm:spPr/>
    </dgm:pt>
    <dgm:pt modelId="{DEE16282-B8E5-4AEE-BC66-B90E9311B757}" type="pres">
      <dgm:prSet presAssocID="{B9FA1971-B3AA-4900-9DCA-F80DDA85AC32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55502F-0D6F-4B6F-B425-C40F5F96335B}" type="pres">
      <dgm:prSet presAssocID="{82642C6B-82A5-4505-A554-F558EB5F19F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1841CA-E842-46AA-9771-842B7431E48D}" type="pres">
      <dgm:prSet presAssocID="{C5A077E4-FBD9-41C1-AB9E-0615DB18F364}" presName="sp" presStyleCnt="0"/>
      <dgm:spPr/>
    </dgm:pt>
    <dgm:pt modelId="{90CE8D01-6492-494B-ACFC-7EFA5BD26D5E}" type="pres">
      <dgm:prSet presAssocID="{074157E2-CB32-4694-BD16-4228C6DA91D0}" presName="arrowAndChildren" presStyleCnt="0"/>
      <dgm:spPr/>
    </dgm:pt>
    <dgm:pt modelId="{56FC0CCB-4E72-4D80-A4F5-87433BB18E4B}" type="pres">
      <dgm:prSet presAssocID="{074157E2-CB32-4694-BD16-4228C6DA91D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F7A1CCE7-27CE-49F7-A894-0561D0478FDE}" type="pres">
      <dgm:prSet presAssocID="{074157E2-CB32-4694-BD16-4228C6DA91D0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F1C4A880-3BE1-4F7A-8D91-DB42D3E8C266}" type="pres">
      <dgm:prSet presAssocID="{074157E2-CB32-4694-BD16-4228C6DA91D0}" presName="descendantArrow" presStyleCnt="0"/>
      <dgm:spPr/>
    </dgm:pt>
    <dgm:pt modelId="{DBAEC2D0-A5FD-48D1-ACB9-CEAE97F7DB6E}" type="pres">
      <dgm:prSet presAssocID="{B6928CA1-43B7-4FE8-A543-CA79AD0106D2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5DE85F-1655-4721-A5E4-246D36DBE33F}" type="pres">
      <dgm:prSet presAssocID="{75FC6BCA-2F4A-41C3-88C6-5F992A2ED789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EC7EAB-684D-4C67-9FC9-E432E4349E8A}" srcId="{B338F411-3B84-4CC4-83E3-B2FF8E95A760}" destId="{4A42A522-E5E9-404E-A184-79B23566BA64}" srcOrd="1" destOrd="0" parTransId="{253ED378-5718-4201-BE74-1B9074AAE675}" sibTransId="{1E6CDBC1-4D6F-4707-9D36-BA1E5A8B1789}"/>
    <dgm:cxn modelId="{FC8472B6-7C7C-4408-A247-DAE15D303B15}" type="presOf" srcId="{B338F411-3B84-4CC4-83E3-B2FF8E95A760}" destId="{B060457E-BCEE-4A5F-B281-E59431C503BF}" srcOrd="0" destOrd="0" presId="urn:microsoft.com/office/officeart/2005/8/layout/process4"/>
    <dgm:cxn modelId="{65396823-DAFD-4C60-B27B-A2A7C8C586D7}" srcId="{B338F411-3B84-4CC4-83E3-B2FF8E95A760}" destId="{22F2EB54-9013-4B07-BD8C-DBC74BD69FFE}" srcOrd="2" destOrd="0" parTransId="{AF0D887E-D803-469F-A8E2-B6B1EFE9BB09}" sibTransId="{7FB676EE-AFAF-4FEB-B13B-AC78C75763C2}"/>
    <dgm:cxn modelId="{F89CB795-FE47-4495-937A-2E5A21881643}" type="presOf" srcId="{4A42A522-E5E9-404E-A184-79B23566BA64}" destId="{6B116BDF-5107-484E-B63E-50201AA35E9B}" srcOrd="1" destOrd="0" presId="urn:microsoft.com/office/officeart/2005/8/layout/process4"/>
    <dgm:cxn modelId="{C3107295-EA6C-4773-A19D-39856459FADE}" type="presOf" srcId="{4A42A522-E5E9-404E-A184-79B23566BA64}" destId="{0965E8E9-1B8D-4124-862C-4C1309931AED}" srcOrd="0" destOrd="0" presId="urn:microsoft.com/office/officeart/2005/8/layout/process4"/>
    <dgm:cxn modelId="{C794C7CB-852D-4AEE-891F-9784AACF3975}" type="presOf" srcId="{AA7FD451-35D5-41D4-9C69-557E7F8C2DCE}" destId="{EC4DB693-D5C8-478F-9130-B25F2AA19C04}" srcOrd="0" destOrd="0" presId="urn:microsoft.com/office/officeart/2005/8/layout/process4"/>
    <dgm:cxn modelId="{53829887-093B-4B57-AD0C-38791811CA31}" type="presOf" srcId="{B9FA1971-B3AA-4900-9DCA-F80DDA85AC32}" destId="{DEE16282-B8E5-4AEE-BC66-B90E9311B757}" srcOrd="0" destOrd="0" presId="urn:microsoft.com/office/officeart/2005/8/layout/process4"/>
    <dgm:cxn modelId="{4BB9A868-FEF6-4AA1-917C-49EC6D529054}" type="presOf" srcId="{B6928CA1-43B7-4FE8-A543-CA79AD0106D2}" destId="{DBAEC2D0-A5FD-48D1-ACB9-CEAE97F7DB6E}" srcOrd="0" destOrd="0" presId="urn:microsoft.com/office/officeart/2005/8/layout/process4"/>
    <dgm:cxn modelId="{2C8A2EBA-FDE3-4D88-B572-44D0546E6711}" srcId="{B338F411-3B84-4CC4-83E3-B2FF8E95A760}" destId="{074157E2-CB32-4694-BD16-4228C6DA91D0}" srcOrd="0" destOrd="0" parTransId="{A8BF3BC4-B32A-490F-95A9-D101827FDBE5}" sibTransId="{C5A077E4-FBD9-41C1-AB9E-0615DB18F364}"/>
    <dgm:cxn modelId="{505EE283-3E09-4344-BBD2-558FC70AC287}" srcId="{074157E2-CB32-4694-BD16-4228C6DA91D0}" destId="{B6928CA1-43B7-4FE8-A543-CA79AD0106D2}" srcOrd="0" destOrd="0" parTransId="{69DEE36B-DA8B-46E6-BCBC-858E6649D7E4}" sibTransId="{A078DD2F-8EA2-4301-8809-FD5DD55C2EE1}"/>
    <dgm:cxn modelId="{C74F5BF3-8DB6-4F7D-83D4-36B5FDC59425}" type="presOf" srcId="{75FC6BCA-2F4A-41C3-88C6-5F992A2ED789}" destId="{E75DE85F-1655-4721-A5E4-246D36DBE33F}" srcOrd="0" destOrd="0" presId="urn:microsoft.com/office/officeart/2005/8/layout/process4"/>
    <dgm:cxn modelId="{5D87A79A-B702-4ED7-8C55-AC3ECEC32C1C}" srcId="{22F2EB54-9013-4B07-BD8C-DBC74BD69FFE}" destId="{91B9AF9B-BEC1-45D4-A03C-6FBC0E11014C}" srcOrd="0" destOrd="0" parTransId="{AAB593F1-133D-4AB7-818C-116833C043F5}" sibTransId="{FCFC522A-49A8-464B-AC3C-3AAA1A4B6448}"/>
    <dgm:cxn modelId="{1C69B7F6-8C00-4651-BD20-8C59C1FEF507}" srcId="{4A42A522-E5E9-404E-A184-79B23566BA64}" destId="{B9FA1971-B3AA-4900-9DCA-F80DDA85AC32}" srcOrd="0" destOrd="0" parTransId="{DD351ECE-0B13-4C6F-BF61-794BCE06BE82}" sibTransId="{95E0B4EB-5E31-4483-A3EB-E9FABD28EFDA}"/>
    <dgm:cxn modelId="{EEE56569-3017-4A4C-BEEF-A6F7317170B5}" type="presOf" srcId="{074157E2-CB32-4694-BD16-4228C6DA91D0}" destId="{F7A1CCE7-27CE-49F7-A894-0561D0478FDE}" srcOrd="1" destOrd="0" presId="urn:microsoft.com/office/officeart/2005/8/layout/process4"/>
    <dgm:cxn modelId="{DD79B489-2AE7-4C66-8D84-C69B92F60BD3}" type="presOf" srcId="{22F2EB54-9013-4B07-BD8C-DBC74BD69FFE}" destId="{072267E3-6CEF-4DB3-B982-84BEEEF0E170}" srcOrd="1" destOrd="0" presId="urn:microsoft.com/office/officeart/2005/8/layout/process4"/>
    <dgm:cxn modelId="{0D3DF8CD-0A05-4DD6-AA37-6F9AE20EB1E8}" type="presOf" srcId="{91B9AF9B-BEC1-45D4-A03C-6FBC0E11014C}" destId="{A5BC0460-8B05-49EE-ACD7-D1378DA7463B}" srcOrd="0" destOrd="0" presId="urn:microsoft.com/office/officeart/2005/8/layout/process4"/>
    <dgm:cxn modelId="{53F78DBE-6E13-4BDE-8A0B-833AA0357172}" type="presOf" srcId="{82642C6B-82A5-4505-A554-F558EB5F19F6}" destId="{5355502F-0D6F-4B6F-B425-C40F5F96335B}" srcOrd="0" destOrd="0" presId="urn:microsoft.com/office/officeart/2005/8/layout/process4"/>
    <dgm:cxn modelId="{CD0D6398-CC33-4E55-A075-0B86BE2FF7DF}" srcId="{22F2EB54-9013-4B07-BD8C-DBC74BD69FFE}" destId="{AA7FD451-35D5-41D4-9C69-557E7F8C2DCE}" srcOrd="1" destOrd="0" parTransId="{72FC51C7-2EB8-4DB6-BE8B-CDB13470B106}" sibTransId="{AEAC8C01-D88D-45C8-82D9-394C2265C45A}"/>
    <dgm:cxn modelId="{CA7C5F0A-BA4D-47B8-B813-B2A8D27A51DF}" srcId="{074157E2-CB32-4694-BD16-4228C6DA91D0}" destId="{75FC6BCA-2F4A-41C3-88C6-5F992A2ED789}" srcOrd="1" destOrd="0" parTransId="{DD327ACF-9305-4E13-996C-14AF3DC828F4}" sibTransId="{5C7EC9A2-CB42-43EA-9EEE-D7515EB658BC}"/>
    <dgm:cxn modelId="{71A3B4DF-232A-4314-8CED-74C07EE30EF7}" type="presOf" srcId="{074157E2-CB32-4694-BD16-4228C6DA91D0}" destId="{56FC0CCB-4E72-4D80-A4F5-87433BB18E4B}" srcOrd="0" destOrd="0" presId="urn:microsoft.com/office/officeart/2005/8/layout/process4"/>
    <dgm:cxn modelId="{779F154A-CE97-489B-955A-CBDBC9BEEAD5}" type="presOf" srcId="{22F2EB54-9013-4B07-BD8C-DBC74BD69FFE}" destId="{C1BBF6E2-78FB-4460-BB97-5E582AA046D7}" srcOrd="0" destOrd="0" presId="urn:microsoft.com/office/officeart/2005/8/layout/process4"/>
    <dgm:cxn modelId="{F4284225-F155-49D6-9379-2714770F3A11}" srcId="{4A42A522-E5E9-404E-A184-79B23566BA64}" destId="{82642C6B-82A5-4505-A554-F558EB5F19F6}" srcOrd="1" destOrd="0" parTransId="{CF23AF15-3798-42F5-8CD3-66F8242B553D}" sibTransId="{17E59A79-2F56-43D0-B1C5-76A6441D0786}"/>
    <dgm:cxn modelId="{447BED89-992A-4398-BBFD-3A271DF98867}" type="presParOf" srcId="{B060457E-BCEE-4A5F-B281-E59431C503BF}" destId="{6CB67C70-AB79-417F-A478-90A9948856D0}" srcOrd="0" destOrd="0" presId="urn:microsoft.com/office/officeart/2005/8/layout/process4"/>
    <dgm:cxn modelId="{7CC5C50A-C624-4B3E-A384-41200FF99558}" type="presParOf" srcId="{6CB67C70-AB79-417F-A478-90A9948856D0}" destId="{C1BBF6E2-78FB-4460-BB97-5E582AA046D7}" srcOrd="0" destOrd="0" presId="urn:microsoft.com/office/officeart/2005/8/layout/process4"/>
    <dgm:cxn modelId="{A2132A8A-4C27-4AD0-B5A9-BF638965C104}" type="presParOf" srcId="{6CB67C70-AB79-417F-A478-90A9948856D0}" destId="{072267E3-6CEF-4DB3-B982-84BEEEF0E170}" srcOrd="1" destOrd="0" presId="urn:microsoft.com/office/officeart/2005/8/layout/process4"/>
    <dgm:cxn modelId="{CE46FB54-BB28-4A81-A370-C8BBCDC962C9}" type="presParOf" srcId="{6CB67C70-AB79-417F-A478-90A9948856D0}" destId="{81ECC72B-189E-457E-B23C-48AD15F82425}" srcOrd="2" destOrd="0" presId="urn:microsoft.com/office/officeart/2005/8/layout/process4"/>
    <dgm:cxn modelId="{6315FC46-B846-475C-91DA-E6EFAF6FE70B}" type="presParOf" srcId="{81ECC72B-189E-457E-B23C-48AD15F82425}" destId="{A5BC0460-8B05-49EE-ACD7-D1378DA7463B}" srcOrd="0" destOrd="0" presId="urn:microsoft.com/office/officeart/2005/8/layout/process4"/>
    <dgm:cxn modelId="{ECD532F1-EF44-4C77-9445-992BEBFEA61E}" type="presParOf" srcId="{81ECC72B-189E-457E-B23C-48AD15F82425}" destId="{EC4DB693-D5C8-478F-9130-B25F2AA19C04}" srcOrd="1" destOrd="0" presId="urn:microsoft.com/office/officeart/2005/8/layout/process4"/>
    <dgm:cxn modelId="{50765E93-9FD5-4635-8B41-E819E9482DBD}" type="presParOf" srcId="{B060457E-BCEE-4A5F-B281-E59431C503BF}" destId="{CC7CAB11-F477-454E-9DBC-D707CADC38D0}" srcOrd="1" destOrd="0" presId="urn:microsoft.com/office/officeart/2005/8/layout/process4"/>
    <dgm:cxn modelId="{63DE8037-E958-4E72-B560-414E457A955B}" type="presParOf" srcId="{B060457E-BCEE-4A5F-B281-E59431C503BF}" destId="{75D67BBD-3597-46E0-98A2-C99C2644ABC5}" srcOrd="2" destOrd="0" presId="urn:microsoft.com/office/officeart/2005/8/layout/process4"/>
    <dgm:cxn modelId="{A7C1DF18-9541-4CA8-B6AF-3BDBD6966BE0}" type="presParOf" srcId="{75D67BBD-3597-46E0-98A2-C99C2644ABC5}" destId="{0965E8E9-1B8D-4124-862C-4C1309931AED}" srcOrd="0" destOrd="0" presId="urn:microsoft.com/office/officeart/2005/8/layout/process4"/>
    <dgm:cxn modelId="{2E5C4023-1406-48EC-B92C-107C41E33635}" type="presParOf" srcId="{75D67BBD-3597-46E0-98A2-C99C2644ABC5}" destId="{6B116BDF-5107-484E-B63E-50201AA35E9B}" srcOrd="1" destOrd="0" presId="urn:microsoft.com/office/officeart/2005/8/layout/process4"/>
    <dgm:cxn modelId="{9ACDB012-584C-4392-AD56-209DAFFAC4DE}" type="presParOf" srcId="{75D67BBD-3597-46E0-98A2-C99C2644ABC5}" destId="{3BC7B1AE-1360-4C39-A523-BE2431F84364}" srcOrd="2" destOrd="0" presId="urn:microsoft.com/office/officeart/2005/8/layout/process4"/>
    <dgm:cxn modelId="{9A2DDF33-4E24-401B-8898-1651760C16A9}" type="presParOf" srcId="{3BC7B1AE-1360-4C39-A523-BE2431F84364}" destId="{DEE16282-B8E5-4AEE-BC66-B90E9311B757}" srcOrd="0" destOrd="0" presId="urn:microsoft.com/office/officeart/2005/8/layout/process4"/>
    <dgm:cxn modelId="{7ED8F001-AA2C-4BD2-96CA-4E04C7963E38}" type="presParOf" srcId="{3BC7B1AE-1360-4C39-A523-BE2431F84364}" destId="{5355502F-0D6F-4B6F-B425-C40F5F96335B}" srcOrd="1" destOrd="0" presId="urn:microsoft.com/office/officeart/2005/8/layout/process4"/>
    <dgm:cxn modelId="{FE713AF9-0CA9-4CA0-AC56-B6010E03A35C}" type="presParOf" srcId="{B060457E-BCEE-4A5F-B281-E59431C503BF}" destId="{641841CA-E842-46AA-9771-842B7431E48D}" srcOrd="3" destOrd="0" presId="urn:microsoft.com/office/officeart/2005/8/layout/process4"/>
    <dgm:cxn modelId="{FF6C8FF1-49A0-48CF-88C6-4C768AD4C02C}" type="presParOf" srcId="{B060457E-BCEE-4A5F-B281-E59431C503BF}" destId="{90CE8D01-6492-494B-ACFC-7EFA5BD26D5E}" srcOrd="4" destOrd="0" presId="urn:microsoft.com/office/officeart/2005/8/layout/process4"/>
    <dgm:cxn modelId="{ED58A1E8-D0B0-42F4-8759-7425D1C2AB8F}" type="presParOf" srcId="{90CE8D01-6492-494B-ACFC-7EFA5BD26D5E}" destId="{56FC0CCB-4E72-4D80-A4F5-87433BB18E4B}" srcOrd="0" destOrd="0" presId="urn:microsoft.com/office/officeart/2005/8/layout/process4"/>
    <dgm:cxn modelId="{257C1D95-192A-4801-AA7E-5E80A7E913DB}" type="presParOf" srcId="{90CE8D01-6492-494B-ACFC-7EFA5BD26D5E}" destId="{F7A1CCE7-27CE-49F7-A894-0561D0478FDE}" srcOrd="1" destOrd="0" presId="urn:microsoft.com/office/officeart/2005/8/layout/process4"/>
    <dgm:cxn modelId="{166F8937-312A-48B3-91DB-EC0E596CEE6B}" type="presParOf" srcId="{90CE8D01-6492-494B-ACFC-7EFA5BD26D5E}" destId="{F1C4A880-3BE1-4F7A-8D91-DB42D3E8C266}" srcOrd="2" destOrd="0" presId="urn:microsoft.com/office/officeart/2005/8/layout/process4"/>
    <dgm:cxn modelId="{4BFEC400-9109-421F-A6B1-EF9066A26F2A}" type="presParOf" srcId="{F1C4A880-3BE1-4F7A-8D91-DB42D3E8C266}" destId="{DBAEC2D0-A5FD-48D1-ACB9-CEAE97F7DB6E}" srcOrd="0" destOrd="0" presId="urn:microsoft.com/office/officeart/2005/8/layout/process4"/>
    <dgm:cxn modelId="{C7E101E2-477F-4384-B281-4B1C0E65911A}" type="presParOf" srcId="{F1C4A880-3BE1-4F7A-8D91-DB42D3E8C266}" destId="{E75DE85F-1655-4721-A5E4-246D36DBE33F}" srcOrd="1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DF6F1-5D2A-4C70-9BD4-720E061470CB}" type="doc">
      <dgm:prSet loTypeId="urn:microsoft.com/office/officeart/2005/8/layout/radial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62BC28-4152-4C33-AE2F-A67BCEC4478C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DYsmart</a:t>
          </a:r>
          <a:endParaRPr lang="zh-CN" altLang="en-US" dirty="0"/>
        </a:p>
      </dgm:t>
    </dgm:pt>
    <dgm:pt modelId="{3108A158-BCF9-4879-9294-865457141527}" type="parTrans" cxnId="{CF73F051-F087-4A83-92F1-9ECC480220A4}">
      <dgm:prSet/>
      <dgm:spPr/>
      <dgm:t>
        <a:bodyPr/>
        <a:lstStyle/>
        <a:p>
          <a:endParaRPr lang="zh-CN" altLang="en-US"/>
        </a:p>
      </dgm:t>
    </dgm:pt>
    <dgm:pt modelId="{9B626265-9DDA-4E24-BEA7-0B352AE9360E}" type="sibTrans" cxnId="{CF73F051-F087-4A83-92F1-9ECC480220A4}">
      <dgm:prSet/>
      <dgm:spPr/>
      <dgm:t>
        <a:bodyPr/>
        <a:lstStyle/>
        <a:p>
          <a:endParaRPr lang="zh-CN" altLang="en-US"/>
        </a:p>
      </dgm:t>
    </dgm:pt>
    <dgm:pt modelId="{3D9DE5D5-E726-4255-A338-1E1903FC681F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互动设备</a:t>
          </a:r>
          <a:endParaRPr lang="zh-CN" altLang="en-US" dirty="0"/>
        </a:p>
      </dgm:t>
    </dgm:pt>
    <dgm:pt modelId="{42019BBF-2974-4F13-9920-B68CD4835ABF}" type="parTrans" cxnId="{AFA8E75C-DBBF-4BF8-8075-72FC9AAB7885}">
      <dgm:prSet/>
      <dgm:spPr/>
      <dgm:t>
        <a:bodyPr/>
        <a:lstStyle/>
        <a:p>
          <a:endParaRPr lang="zh-CN" altLang="en-US"/>
        </a:p>
      </dgm:t>
    </dgm:pt>
    <dgm:pt modelId="{475ECD1E-A7E8-4F11-850B-98D4CEB21586}" type="sibTrans" cxnId="{AFA8E75C-DBBF-4BF8-8075-72FC9AAB7885}">
      <dgm:prSet/>
      <dgm:spPr/>
      <dgm:t>
        <a:bodyPr/>
        <a:lstStyle/>
        <a:p>
          <a:endParaRPr lang="zh-CN" altLang="en-US"/>
        </a:p>
      </dgm:t>
    </dgm:pt>
    <dgm:pt modelId="{0B429F07-D157-4A37-B636-4E771391220D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传感器设备</a:t>
          </a:r>
          <a:endParaRPr lang="zh-CN" altLang="en-US" dirty="0"/>
        </a:p>
      </dgm:t>
    </dgm:pt>
    <dgm:pt modelId="{3ECE33C0-EFAE-447E-8633-DA66590A121E}" type="parTrans" cxnId="{28442B17-D66A-421B-B556-75E0479A56BF}">
      <dgm:prSet/>
      <dgm:spPr/>
      <dgm:t>
        <a:bodyPr/>
        <a:lstStyle/>
        <a:p>
          <a:endParaRPr lang="zh-CN" altLang="en-US"/>
        </a:p>
      </dgm:t>
    </dgm:pt>
    <dgm:pt modelId="{AF52A45D-9FD9-4F54-A50A-7850D30928E3}" type="sibTrans" cxnId="{28442B17-D66A-421B-B556-75E0479A56BF}">
      <dgm:prSet/>
      <dgm:spPr/>
      <dgm:t>
        <a:bodyPr/>
        <a:lstStyle/>
        <a:p>
          <a:endParaRPr lang="zh-CN" altLang="en-US"/>
        </a:p>
      </dgm:t>
    </dgm:pt>
    <dgm:pt modelId="{36BB0E84-FEF7-47CC-85C1-642D5E1AAE10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无线扩展设备</a:t>
          </a:r>
          <a:endParaRPr lang="zh-CN" altLang="en-US" dirty="0"/>
        </a:p>
      </dgm:t>
    </dgm:pt>
    <dgm:pt modelId="{4D2CDA9B-EC94-4A26-BBEE-910C953559E0}" type="parTrans" cxnId="{95DDCE73-0E4E-4B72-AFB4-A37789F5F1EC}">
      <dgm:prSet/>
      <dgm:spPr/>
      <dgm:t>
        <a:bodyPr/>
        <a:lstStyle/>
        <a:p>
          <a:endParaRPr lang="zh-CN" altLang="en-US"/>
        </a:p>
      </dgm:t>
    </dgm:pt>
    <dgm:pt modelId="{151AFC5C-2ACE-41DA-AC46-F7D6788FEB5F}" type="sibTrans" cxnId="{95DDCE73-0E4E-4B72-AFB4-A37789F5F1EC}">
      <dgm:prSet/>
      <dgm:spPr/>
      <dgm:t>
        <a:bodyPr/>
        <a:lstStyle/>
        <a:p>
          <a:endParaRPr lang="zh-CN" altLang="en-US"/>
        </a:p>
      </dgm:t>
    </dgm:pt>
    <dgm:pt modelId="{906A489E-9832-4F28-BAFC-D637B61D1252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电子受控设备</a:t>
          </a:r>
          <a:endParaRPr lang="zh-CN" altLang="en-US" dirty="0"/>
        </a:p>
      </dgm:t>
    </dgm:pt>
    <dgm:pt modelId="{B689310A-50C3-44F7-AE70-02C06AFAEC31}" type="parTrans" cxnId="{025F542F-EE85-4D57-92F9-FCE4B11600D0}">
      <dgm:prSet/>
      <dgm:spPr/>
      <dgm:t>
        <a:bodyPr/>
        <a:lstStyle/>
        <a:p>
          <a:endParaRPr lang="zh-CN" altLang="en-US"/>
        </a:p>
      </dgm:t>
    </dgm:pt>
    <dgm:pt modelId="{99E8E3EE-1DE2-48DE-A736-9D0F0C8C50CE}" type="sibTrans" cxnId="{025F542F-EE85-4D57-92F9-FCE4B11600D0}">
      <dgm:prSet/>
      <dgm:spPr/>
      <dgm:t>
        <a:bodyPr/>
        <a:lstStyle/>
        <a:p>
          <a:endParaRPr lang="zh-CN" altLang="en-US"/>
        </a:p>
      </dgm:t>
    </dgm:pt>
    <dgm:pt modelId="{52EB2D1A-6E25-4CB7-BC64-2CC8FBA6AE4B}" type="pres">
      <dgm:prSet presAssocID="{6B4DF6F1-5D2A-4C70-9BD4-720E061470C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941D30-5B24-4066-A73D-5C556539F450}" type="pres">
      <dgm:prSet presAssocID="{6B4DF6F1-5D2A-4C70-9BD4-720E061470CB}" presName="radial" presStyleCnt="0">
        <dgm:presLayoutVars>
          <dgm:animLvl val="ctr"/>
        </dgm:presLayoutVars>
      </dgm:prSet>
      <dgm:spPr/>
    </dgm:pt>
    <dgm:pt modelId="{C7D3ED41-83B9-459A-9255-D54197FE971C}" type="pres">
      <dgm:prSet presAssocID="{D962BC28-4152-4C33-AE2F-A67BCEC4478C}" presName="centerShape" presStyleLbl="vennNode1" presStyleIdx="0" presStyleCnt="5"/>
      <dgm:spPr/>
      <dgm:t>
        <a:bodyPr/>
        <a:lstStyle/>
        <a:p>
          <a:endParaRPr lang="zh-CN" altLang="en-US"/>
        </a:p>
      </dgm:t>
    </dgm:pt>
    <dgm:pt modelId="{9BD09CEA-7180-40CE-B646-D7E18CDC34B0}" type="pres">
      <dgm:prSet presAssocID="{3D9DE5D5-E726-4255-A338-1E1903FC681F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160179-4B2D-4EBB-8358-7940786B59F2}" type="pres">
      <dgm:prSet presAssocID="{0B429F07-D157-4A37-B636-4E771391220D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5F17-43EB-4C0B-8A73-2DB590B7265C}" type="pres">
      <dgm:prSet presAssocID="{36BB0E84-FEF7-47CC-85C1-642D5E1AAE10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65865-8F04-4082-95EC-64E450E37BAD}" type="pres">
      <dgm:prSet presAssocID="{906A489E-9832-4F28-BAFC-D637B61D1252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442B17-D66A-421B-B556-75E0479A56BF}" srcId="{D962BC28-4152-4C33-AE2F-A67BCEC4478C}" destId="{0B429F07-D157-4A37-B636-4E771391220D}" srcOrd="1" destOrd="0" parTransId="{3ECE33C0-EFAE-447E-8633-DA66590A121E}" sibTransId="{AF52A45D-9FD9-4F54-A50A-7850D30928E3}"/>
    <dgm:cxn modelId="{D659CD22-F798-46D3-A05B-2C10FC1CCCFC}" type="presOf" srcId="{6B4DF6F1-5D2A-4C70-9BD4-720E061470CB}" destId="{52EB2D1A-6E25-4CB7-BC64-2CC8FBA6AE4B}" srcOrd="0" destOrd="0" presId="urn:microsoft.com/office/officeart/2005/8/layout/radial3"/>
    <dgm:cxn modelId="{95DDCE73-0E4E-4B72-AFB4-A37789F5F1EC}" srcId="{D962BC28-4152-4C33-AE2F-A67BCEC4478C}" destId="{36BB0E84-FEF7-47CC-85C1-642D5E1AAE10}" srcOrd="2" destOrd="0" parTransId="{4D2CDA9B-EC94-4A26-BBEE-910C953559E0}" sibTransId="{151AFC5C-2ACE-41DA-AC46-F7D6788FEB5F}"/>
    <dgm:cxn modelId="{AFA8E75C-DBBF-4BF8-8075-72FC9AAB7885}" srcId="{D962BC28-4152-4C33-AE2F-A67BCEC4478C}" destId="{3D9DE5D5-E726-4255-A338-1E1903FC681F}" srcOrd="0" destOrd="0" parTransId="{42019BBF-2974-4F13-9920-B68CD4835ABF}" sibTransId="{475ECD1E-A7E8-4F11-850B-98D4CEB21586}"/>
    <dgm:cxn modelId="{C041BA62-F003-4983-BFF2-EE797EE3D8A4}" type="presOf" srcId="{36BB0E84-FEF7-47CC-85C1-642D5E1AAE10}" destId="{81BE5F17-43EB-4C0B-8A73-2DB590B7265C}" srcOrd="0" destOrd="0" presId="urn:microsoft.com/office/officeart/2005/8/layout/radial3"/>
    <dgm:cxn modelId="{4618B1B3-3EDB-4684-9F21-3750DFCA6350}" type="presOf" srcId="{D962BC28-4152-4C33-AE2F-A67BCEC4478C}" destId="{C7D3ED41-83B9-459A-9255-D54197FE971C}" srcOrd="0" destOrd="0" presId="urn:microsoft.com/office/officeart/2005/8/layout/radial3"/>
    <dgm:cxn modelId="{E8BDDD1F-B21A-458F-89BA-2E1DD7722E44}" type="presOf" srcId="{0B429F07-D157-4A37-B636-4E771391220D}" destId="{9B160179-4B2D-4EBB-8358-7940786B59F2}" srcOrd="0" destOrd="0" presId="urn:microsoft.com/office/officeart/2005/8/layout/radial3"/>
    <dgm:cxn modelId="{025F542F-EE85-4D57-92F9-FCE4B11600D0}" srcId="{D962BC28-4152-4C33-AE2F-A67BCEC4478C}" destId="{906A489E-9832-4F28-BAFC-D637B61D1252}" srcOrd="3" destOrd="0" parTransId="{B689310A-50C3-44F7-AE70-02C06AFAEC31}" sibTransId="{99E8E3EE-1DE2-48DE-A736-9D0F0C8C50CE}"/>
    <dgm:cxn modelId="{599AA171-32BD-491A-828D-4509B7A76706}" type="presOf" srcId="{906A489E-9832-4F28-BAFC-D637B61D1252}" destId="{0A865865-8F04-4082-95EC-64E450E37BAD}" srcOrd="0" destOrd="0" presId="urn:microsoft.com/office/officeart/2005/8/layout/radial3"/>
    <dgm:cxn modelId="{4B1F9A7E-9AAA-4576-99E3-F756F6BAFA64}" type="presOf" srcId="{3D9DE5D5-E726-4255-A338-1E1903FC681F}" destId="{9BD09CEA-7180-40CE-B646-D7E18CDC34B0}" srcOrd="0" destOrd="0" presId="urn:microsoft.com/office/officeart/2005/8/layout/radial3"/>
    <dgm:cxn modelId="{CF73F051-F087-4A83-92F1-9ECC480220A4}" srcId="{6B4DF6F1-5D2A-4C70-9BD4-720E061470CB}" destId="{D962BC28-4152-4C33-AE2F-A67BCEC4478C}" srcOrd="0" destOrd="0" parTransId="{3108A158-BCF9-4879-9294-865457141527}" sibTransId="{9B626265-9DDA-4E24-BEA7-0B352AE9360E}"/>
    <dgm:cxn modelId="{1C8E5EE8-B11D-47D3-8730-A4ACC22C4E2D}" type="presParOf" srcId="{52EB2D1A-6E25-4CB7-BC64-2CC8FBA6AE4B}" destId="{66941D30-5B24-4066-A73D-5C556539F450}" srcOrd="0" destOrd="0" presId="urn:microsoft.com/office/officeart/2005/8/layout/radial3"/>
    <dgm:cxn modelId="{C15D1051-62C9-4016-B007-EBB1F4A6BAC4}" type="presParOf" srcId="{66941D30-5B24-4066-A73D-5C556539F450}" destId="{C7D3ED41-83B9-459A-9255-D54197FE971C}" srcOrd="0" destOrd="0" presId="urn:microsoft.com/office/officeart/2005/8/layout/radial3"/>
    <dgm:cxn modelId="{C93F2E75-0576-4F34-A680-FED7BE28CC62}" type="presParOf" srcId="{66941D30-5B24-4066-A73D-5C556539F450}" destId="{9BD09CEA-7180-40CE-B646-D7E18CDC34B0}" srcOrd="1" destOrd="0" presId="urn:microsoft.com/office/officeart/2005/8/layout/radial3"/>
    <dgm:cxn modelId="{1AC5D074-5F7D-47E0-A35B-354EEF67E702}" type="presParOf" srcId="{66941D30-5B24-4066-A73D-5C556539F450}" destId="{9B160179-4B2D-4EBB-8358-7940786B59F2}" srcOrd="2" destOrd="0" presId="urn:microsoft.com/office/officeart/2005/8/layout/radial3"/>
    <dgm:cxn modelId="{83EB275F-6000-4278-A9C3-785AD38C6E2D}" type="presParOf" srcId="{66941D30-5B24-4066-A73D-5C556539F450}" destId="{81BE5F17-43EB-4C0B-8A73-2DB590B7265C}" srcOrd="3" destOrd="0" presId="urn:microsoft.com/office/officeart/2005/8/layout/radial3"/>
    <dgm:cxn modelId="{1D9EB94A-9CF3-4F17-9881-23E40E48EB7D}" type="presParOf" srcId="{66941D30-5B24-4066-A73D-5C556539F450}" destId="{0A865865-8F04-4082-95EC-64E450E37BAD}" srcOrd="4" destOrd="0" presId="urn:microsoft.com/office/officeart/2005/8/layout/radial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A48638-50E2-4453-80A6-A72AB39DD8F1}" type="doc">
      <dgm:prSet loTypeId="urn:microsoft.com/office/officeart/2005/8/layout/cycle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DA2758-191D-4095-88B5-DB92BBE19C3C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互动设备</a:t>
          </a:r>
          <a:endParaRPr lang="zh-CN" altLang="en-US" dirty="0"/>
        </a:p>
      </dgm:t>
    </dgm:pt>
    <dgm:pt modelId="{4CEA6DAC-19D8-47F7-A0FE-E9696D385162}" type="parTrans" cxnId="{F42516ED-4E1E-4C22-BCCF-3F29C1B421BD}">
      <dgm:prSet/>
      <dgm:spPr/>
      <dgm:t>
        <a:bodyPr/>
        <a:lstStyle/>
        <a:p>
          <a:endParaRPr lang="zh-CN" altLang="en-US"/>
        </a:p>
      </dgm:t>
    </dgm:pt>
    <dgm:pt modelId="{4E7DD747-D286-4E35-94A9-857446EE20E2}" type="sibTrans" cxnId="{F42516ED-4E1E-4C22-BCCF-3F29C1B421BD}">
      <dgm:prSet/>
      <dgm:spPr/>
      <dgm:t>
        <a:bodyPr/>
        <a:lstStyle/>
        <a:p>
          <a:endParaRPr lang="zh-CN" altLang="en-US"/>
        </a:p>
      </dgm:t>
    </dgm:pt>
    <dgm:pt modelId="{61B46DCB-7083-474E-A800-2D91FC7E9A3A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Wii</a:t>
          </a:r>
          <a:r>
            <a:rPr lang="zh-CN" altLang="en-US" sz="1100" baseline="0" dirty="0" smtClean="0"/>
            <a:t>手制</a:t>
          </a:r>
          <a:r>
            <a:rPr lang="en-US" altLang="zh-CN" sz="1100" baseline="0" dirty="0" smtClean="0"/>
            <a:t>,</a:t>
          </a:r>
          <a:r>
            <a:rPr lang="zh-CN" altLang="en-US" sz="1100" baseline="0" dirty="0" smtClean="0"/>
            <a:t>体感</a:t>
          </a:r>
          <a:endParaRPr lang="zh-CN" altLang="en-US" sz="1100" baseline="0" dirty="0"/>
        </a:p>
      </dgm:t>
    </dgm:pt>
    <dgm:pt modelId="{2C15A286-947B-4DC0-934B-1B6F0104C8B0}" type="parTrans" cxnId="{5127E2D9-5121-48D0-BDAB-4456EE871A11}">
      <dgm:prSet/>
      <dgm:spPr/>
      <dgm:t>
        <a:bodyPr/>
        <a:lstStyle/>
        <a:p>
          <a:endParaRPr lang="zh-CN" altLang="en-US"/>
        </a:p>
      </dgm:t>
    </dgm:pt>
    <dgm:pt modelId="{04684C36-629A-45C1-BBA5-528473E3DC24}" type="sibTrans" cxnId="{5127E2D9-5121-48D0-BDAB-4456EE871A11}">
      <dgm:prSet/>
      <dgm:spPr/>
      <dgm:t>
        <a:bodyPr/>
        <a:lstStyle/>
        <a:p>
          <a:endParaRPr lang="zh-CN" altLang="en-US"/>
        </a:p>
      </dgm:t>
    </dgm:pt>
    <dgm:pt modelId="{4D4F6615-8CE2-433F-8B00-3FFA98520782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受控设备</a:t>
          </a:r>
          <a:endParaRPr lang="zh-CN" altLang="en-US" dirty="0"/>
        </a:p>
      </dgm:t>
    </dgm:pt>
    <dgm:pt modelId="{6EBF3125-845A-4A04-832E-B3447C162F0C}" type="parTrans" cxnId="{A3C1395D-8A4D-4165-BF98-777C11EF5BFD}">
      <dgm:prSet/>
      <dgm:spPr/>
      <dgm:t>
        <a:bodyPr/>
        <a:lstStyle/>
        <a:p>
          <a:endParaRPr lang="zh-CN" altLang="en-US"/>
        </a:p>
      </dgm:t>
    </dgm:pt>
    <dgm:pt modelId="{8CD8D42C-6572-4BF4-80DC-B9BBE6FFAA79}" type="sibTrans" cxnId="{A3C1395D-8A4D-4165-BF98-777C11EF5BFD}">
      <dgm:prSet/>
      <dgm:spPr/>
      <dgm:t>
        <a:bodyPr/>
        <a:lstStyle/>
        <a:p>
          <a:endParaRPr lang="zh-CN" altLang="en-US"/>
        </a:p>
      </dgm:t>
    </dgm:pt>
    <dgm:pt modelId="{FFFCFE97-AA3D-4250-9C11-626199C5B95B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可控硅</a:t>
          </a:r>
          <a:endParaRPr lang="zh-CN" altLang="en-US" sz="1100" baseline="0" dirty="0"/>
        </a:p>
      </dgm:t>
    </dgm:pt>
    <dgm:pt modelId="{4A06562B-C832-4800-858A-88D73012754D}" type="parTrans" cxnId="{2701A460-E3E0-450E-9448-DAB23F8E97F7}">
      <dgm:prSet/>
      <dgm:spPr/>
      <dgm:t>
        <a:bodyPr/>
        <a:lstStyle/>
        <a:p>
          <a:endParaRPr lang="zh-CN" altLang="en-US"/>
        </a:p>
      </dgm:t>
    </dgm:pt>
    <dgm:pt modelId="{0030D87C-FA59-4196-A224-F3B6D8176D7A}" type="sibTrans" cxnId="{2701A460-E3E0-450E-9448-DAB23F8E97F7}">
      <dgm:prSet/>
      <dgm:spPr/>
      <dgm:t>
        <a:bodyPr/>
        <a:lstStyle/>
        <a:p>
          <a:endParaRPr lang="zh-CN" altLang="en-US"/>
        </a:p>
      </dgm:t>
    </dgm:pt>
    <dgm:pt modelId="{AF6F2787-FCB1-4731-9777-D8EF4ADB9174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传感设备</a:t>
          </a:r>
          <a:endParaRPr lang="zh-CN" altLang="en-US" dirty="0"/>
        </a:p>
      </dgm:t>
    </dgm:pt>
    <dgm:pt modelId="{40770A86-E6E3-4529-9CCF-84C335B56EAB}" type="parTrans" cxnId="{1B5EEB54-3693-4E48-BCA9-1C9B660E5487}">
      <dgm:prSet/>
      <dgm:spPr/>
      <dgm:t>
        <a:bodyPr/>
        <a:lstStyle/>
        <a:p>
          <a:endParaRPr lang="zh-CN" altLang="en-US"/>
        </a:p>
      </dgm:t>
    </dgm:pt>
    <dgm:pt modelId="{0863EF15-BDAC-4F31-8519-99F17DD871EF}" type="sibTrans" cxnId="{1B5EEB54-3693-4E48-BCA9-1C9B660E5487}">
      <dgm:prSet/>
      <dgm:spPr/>
      <dgm:t>
        <a:bodyPr/>
        <a:lstStyle/>
        <a:p>
          <a:endParaRPr lang="zh-CN" altLang="en-US"/>
        </a:p>
      </dgm:t>
    </dgm:pt>
    <dgm:pt modelId="{B6B855B1-2727-4D50-9EB9-81096DD03841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湿度</a:t>
          </a:r>
          <a:r>
            <a:rPr lang="en-US" altLang="zh-CN" sz="1100" baseline="0" dirty="0" smtClean="0"/>
            <a:t>,</a:t>
          </a:r>
          <a:r>
            <a:rPr lang="zh-CN" altLang="en-US" sz="1100" baseline="0" dirty="0" smtClean="0"/>
            <a:t>湿度传感器</a:t>
          </a:r>
          <a:endParaRPr lang="zh-CN" altLang="en-US" sz="1100" baseline="0" dirty="0"/>
        </a:p>
      </dgm:t>
    </dgm:pt>
    <dgm:pt modelId="{A85092EA-CBAE-4B72-BAEA-7DEDD5B13C13}" type="parTrans" cxnId="{DCDE8DC8-A01F-401E-BEE8-8A864862639A}">
      <dgm:prSet/>
      <dgm:spPr/>
      <dgm:t>
        <a:bodyPr/>
        <a:lstStyle/>
        <a:p>
          <a:endParaRPr lang="zh-CN" altLang="en-US"/>
        </a:p>
      </dgm:t>
    </dgm:pt>
    <dgm:pt modelId="{567E154A-BA7F-4160-8234-20E7C95584B4}" type="sibTrans" cxnId="{DCDE8DC8-A01F-401E-BEE8-8A864862639A}">
      <dgm:prSet/>
      <dgm:spPr/>
      <dgm:t>
        <a:bodyPr/>
        <a:lstStyle/>
        <a:p>
          <a:endParaRPr lang="zh-CN" altLang="en-US"/>
        </a:p>
      </dgm:t>
    </dgm:pt>
    <dgm:pt modelId="{8EC55735-7A12-48F7-8059-107952047DAB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无线设备</a:t>
          </a:r>
          <a:endParaRPr lang="zh-CN" altLang="en-US" dirty="0"/>
        </a:p>
      </dgm:t>
    </dgm:pt>
    <dgm:pt modelId="{DC3D3956-2BC1-4C2C-BDC8-F0BD27B83F12}" type="parTrans" cxnId="{29C0A917-668B-4B8E-8B07-EAD0B28E829E}">
      <dgm:prSet/>
      <dgm:spPr/>
      <dgm:t>
        <a:bodyPr/>
        <a:lstStyle/>
        <a:p>
          <a:endParaRPr lang="zh-CN" altLang="en-US"/>
        </a:p>
      </dgm:t>
    </dgm:pt>
    <dgm:pt modelId="{BB26F814-E889-4AA8-9958-E68209812086}" type="sibTrans" cxnId="{29C0A917-668B-4B8E-8B07-EAD0B28E829E}">
      <dgm:prSet/>
      <dgm:spPr/>
      <dgm:t>
        <a:bodyPr/>
        <a:lstStyle/>
        <a:p>
          <a:endParaRPr lang="zh-CN" altLang="en-US"/>
        </a:p>
      </dgm:t>
    </dgm:pt>
    <dgm:pt modelId="{E732A326-24B2-4203-9A06-4345266F3FB1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Apc220</a:t>
          </a:r>
          <a:endParaRPr lang="zh-CN" altLang="en-US" sz="1100" baseline="0" dirty="0"/>
        </a:p>
      </dgm:t>
    </dgm:pt>
    <dgm:pt modelId="{00C3EB46-D3E1-451D-B27B-1FA594D47317}" type="parTrans" cxnId="{D1C9451F-60A7-4F15-B03D-C7F898D12DE4}">
      <dgm:prSet/>
      <dgm:spPr/>
      <dgm:t>
        <a:bodyPr/>
        <a:lstStyle/>
        <a:p>
          <a:endParaRPr lang="zh-CN" altLang="en-US"/>
        </a:p>
      </dgm:t>
    </dgm:pt>
    <dgm:pt modelId="{1E05F6ED-AD48-4C04-895A-5A759A2F1233}" type="sibTrans" cxnId="{D1C9451F-60A7-4F15-B03D-C7F898D12DE4}">
      <dgm:prSet/>
      <dgm:spPr/>
      <dgm:t>
        <a:bodyPr/>
        <a:lstStyle/>
        <a:p>
          <a:endParaRPr lang="zh-CN" altLang="en-US"/>
        </a:p>
      </dgm:t>
    </dgm:pt>
    <dgm:pt modelId="{ACCC342E-2074-40B5-A44A-863B1FEBB8E2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Xbox </a:t>
          </a:r>
          <a:r>
            <a:rPr lang="zh-CN" altLang="en-US" sz="1100" baseline="0" dirty="0" smtClean="0"/>
            <a:t>体感</a:t>
          </a:r>
          <a:endParaRPr lang="zh-CN" altLang="en-US" sz="1100" baseline="0" dirty="0"/>
        </a:p>
      </dgm:t>
    </dgm:pt>
    <dgm:pt modelId="{E96A2BD9-6C4A-41D3-A494-B036F61DB30F}" type="parTrans" cxnId="{B2A21FE2-716D-4B82-92A2-1985AADE1133}">
      <dgm:prSet/>
      <dgm:spPr/>
      <dgm:t>
        <a:bodyPr/>
        <a:lstStyle/>
        <a:p>
          <a:endParaRPr lang="zh-CN" altLang="en-US"/>
        </a:p>
      </dgm:t>
    </dgm:pt>
    <dgm:pt modelId="{DC3E3183-ABD9-4263-954E-10BA21223C25}" type="sibTrans" cxnId="{B2A21FE2-716D-4B82-92A2-1985AADE1133}">
      <dgm:prSet/>
      <dgm:spPr/>
      <dgm:t>
        <a:bodyPr/>
        <a:lstStyle/>
        <a:p>
          <a:endParaRPr lang="zh-CN" altLang="en-US"/>
        </a:p>
      </dgm:t>
    </dgm:pt>
    <dgm:pt modelId="{6A28A914-4B64-4CD5-A529-65EE570CB2A8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继电器</a:t>
          </a:r>
          <a:endParaRPr lang="zh-CN" altLang="en-US" sz="1100" baseline="0" dirty="0"/>
        </a:p>
      </dgm:t>
    </dgm:pt>
    <dgm:pt modelId="{22E4D7F6-AC19-4653-9C00-2D77EDD2DB80}" type="parTrans" cxnId="{96C39370-AFCD-416B-A1A9-233BF164DC22}">
      <dgm:prSet/>
      <dgm:spPr/>
      <dgm:t>
        <a:bodyPr/>
        <a:lstStyle/>
        <a:p>
          <a:endParaRPr lang="zh-CN" altLang="en-US"/>
        </a:p>
      </dgm:t>
    </dgm:pt>
    <dgm:pt modelId="{3B3D53A6-8292-4AA4-9510-464744CB8D81}" type="sibTrans" cxnId="{96C39370-AFCD-416B-A1A9-233BF164DC22}">
      <dgm:prSet/>
      <dgm:spPr/>
      <dgm:t>
        <a:bodyPr/>
        <a:lstStyle/>
        <a:p>
          <a:endParaRPr lang="zh-CN" altLang="en-US"/>
        </a:p>
      </dgm:t>
    </dgm:pt>
    <dgm:pt modelId="{E955E12B-9A4D-427C-AE16-6FAEC82E84B8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电机</a:t>
          </a:r>
          <a:r>
            <a:rPr lang="en-US" altLang="zh-CN" sz="1100" baseline="0" dirty="0" smtClean="0"/>
            <a:t>(</a:t>
          </a:r>
          <a:r>
            <a:rPr lang="zh-CN" altLang="en-US" sz="1100" baseline="0" dirty="0" smtClean="0"/>
            <a:t>伺服</a:t>
          </a:r>
          <a:r>
            <a:rPr lang="en-US" altLang="zh-CN" sz="1100" baseline="0" dirty="0" smtClean="0"/>
            <a:t>,</a:t>
          </a:r>
          <a:r>
            <a:rPr lang="zh-CN" altLang="en-US" sz="1100" baseline="0" dirty="0" smtClean="0"/>
            <a:t>步进</a:t>
          </a:r>
          <a:r>
            <a:rPr lang="en-US" altLang="zh-CN" sz="1100" baseline="0" dirty="0" smtClean="0"/>
            <a:t>,</a:t>
          </a:r>
          <a:r>
            <a:rPr lang="zh-CN" altLang="en-US" sz="1100" baseline="0" dirty="0" smtClean="0"/>
            <a:t>直流</a:t>
          </a:r>
          <a:r>
            <a:rPr lang="en-US" altLang="zh-CN" sz="1100" baseline="0" dirty="0" smtClean="0"/>
            <a:t>)</a:t>
          </a:r>
          <a:endParaRPr lang="zh-CN" altLang="en-US" sz="1100" baseline="0" dirty="0"/>
        </a:p>
      </dgm:t>
    </dgm:pt>
    <dgm:pt modelId="{66D59E99-53CE-47F0-8EC7-13CE67C0FAB4}" type="parTrans" cxnId="{B7DCE6D3-196A-475F-A379-8B76A295CF7F}">
      <dgm:prSet/>
      <dgm:spPr/>
      <dgm:t>
        <a:bodyPr/>
        <a:lstStyle/>
        <a:p>
          <a:endParaRPr lang="zh-CN" altLang="en-US"/>
        </a:p>
      </dgm:t>
    </dgm:pt>
    <dgm:pt modelId="{2884CDE3-E858-49FF-953F-186404EAFDB0}" type="sibTrans" cxnId="{B7DCE6D3-196A-475F-A379-8B76A295CF7F}">
      <dgm:prSet/>
      <dgm:spPr/>
      <dgm:t>
        <a:bodyPr/>
        <a:lstStyle/>
        <a:p>
          <a:endParaRPr lang="zh-CN" altLang="en-US"/>
        </a:p>
      </dgm:t>
    </dgm:pt>
    <dgm:pt modelId="{08A2459D-D083-4ACA-86A5-8909A388FD44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100" baseline="0" dirty="0"/>
        </a:p>
      </dgm:t>
    </dgm:pt>
    <dgm:pt modelId="{2D230124-29B4-444C-88D7-9C727699CC1C}" type="parTrans" cxnId="{8E0546E9-E352-4896-A534-28450545CAB3}">
      <dgm:prSet/>
      <dgm:spPr/>
      <dgm:t>
        <a:bodyPr/>
        <a:lstStyle/>
        <a:p>
          <a:endParaRPr lang="zh-CN" altLang="en-US"/>
        </a:p>
      </dgm:t>
    </dgm:pt>
    <dgm:pt modelId="{529FE1F5-A37E-416B-BA6D-4B00B0102D35}" type="sibTrans" cxnId="{8E0546E9-E352-4896-A534-28450545CAB3}">
      <dgm:prSet/>
      <dgm:spPr/>
      <dgm:t>
        <a:bodyPr/>
        <a:lstStyle/>
        <a:p>
          <a:endParaRPr lang="zh-CN" altLang="en-US"/>
        </a:p>
      </dgm:t>
    </dgm:pt>
    <dgm:pt modelId="{FE2A60FC-67EF-4733-85F6-2DDD9C6C4807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红外线传感器</a:t>
          </a:r>
          <a:endParaRPr lang="zh-CN" altLang="en-US" sz="1100" baseline="0" dirty="0"/>
        </a:p>
      </dgm:t>
    </dgm:pt>
    <dgm:pt modelId="{C5C86891-4AC1-483D-B98D-E1220C6F50C1}" type="parTrans" cxnId="{B3BCFD6E-8273-4490-9905-C6959BC4115F}">
      <dgm:prSet/>
      <dgm:spPr/>
      <dgm:t>
        <a:bodyPr/>
        <a:lstStyle/>
        <a:p>
          <a:endParaRPr lang="zh-CN" altLang="en-US"/>
        </a:p>
      </dgm:t>
    </dgm:pt>
    <dgm:pt modelId="{7244CFDA-AA07-41A4-9882-451B4A4078B2}" type="sibTrans" cxnId="{B3BCFD6E-8273-4490-9905-C6959BC4115F}">
      <dgm:prSet/>
      <dgm:spPr/>
      <dgm:t>
        <a:bodyPr/>
        <a:lstStyle/>
        <a:p>
          <a:endParaRPr lang="zh-CN" altLang="en-US"/>
        </a:p>
      </dgm:t>
    </dgm:pt>
    <dgm:pt modelId="{E6910853-A78B-489E-BB05-D463A75E4FEC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气体检测传感器</a:t>
          </a:r>
          <a:endParaRPr lang="zh-CN" altLang="en-US" sz="1100" baseline="0" dirty="0"/>
        </a:p>
      </dgm:t>
    </dgm:pt>
    <dgm:pt modelId="{67B26A10-F90C-4B92-87C8-768E9116BAEB}" type="parTrans" cxnId="{7A012AD3-7C4E-4739-B911-AFC935C36940}">
      <dgm:prSet/>
      <dgm:spPr/>
      <dgm:t>
        <a:bodyPr/>
        <a:lstStyle/>
        <a:p>
          <a:endParaRPr lang="zh-CN" altLang="en-US"/>
        </a:p>
      </dgm:t>
    </dgm:pt>
    <dgm:pt modelId="{07521B38-2A5B-4F1C-8166-C0938ACBC693}" type="sibTrans" cxnId="{7A012AD3-7C4E-4739-B911-AFC935C36940}">
      <dgm:prSet/>
      <dgm:spPr/>
      <dgm:t>
        <a:bodyPr/>
        <a:lstStyle/>
        <a:p>
          <a:endParaRPr lang="zh-CN" altLang="en-US"/>
        </a:p>
      </dgm:t>
    </dgm:pt>
    <dgm:pt modelId="{AC160B21-454B-40EB-A44E-D37F914A86B2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微振传感器</a:t>
          </a:r>
          <a:endParaRPr lang="zh-CN" altLang="en-US" sz="1100" baseline="0" dirty="0"/>
        </a:p>
      </dgm:t>
    </dgm:pt>
    <dgm:pt modelId="{769B3A41-5AC1-4795-B214-FDDDCDC82DF5}" type="parTrans" cxnId="{D76A8377-798C-4BDF-9DD3-325C853F9C2C}">
      <dgm:prSet/>
      <dgm:spPr/>
      <dgm:t>
        <a:bodyPr/>
        <a:lstStyle/>
        <a:p>
          <a:endParaRPr lang="zh-CN" altLang="en-US"/>
        </a:p>
      </dgm:t>
    </dgm:pt>
    <dgm:pt modelId="{A7763050-EE29-4CAE-8933-BC97F158D4C2}" type="sibTrans" cxnId="{D76A8377-798C-4BDF-9DD3-325C853F9C2C}">
      <dgm:prSet/>
      <dgm:spPr/>
      <dgm:t>
        <a:bodyPr/>
        <a:lstStyle/>
        <a:p>
          <a:endParaRPr lang="zh-CN" altLang="en-US"/>
        </a:p>
      </dgm:t>
    </dgm:pt>
    <dgm:pt modelId="{43997A98-C5EE-446C-B65A-6D6120C0A3A2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Fon+</a:t>
          </a:r>
          <a:endParaRPr lang="zh-CN" altLang="en-US" sz="1100" baseline="0" dirty="0"/>
        </a:p>
      </dgm:t>
    </dgm:pt>
    <dgm:pt modelId="{048D342F-67DA-4ACE-A178-516110181027}" type="parTrans" cxnId="{FE8AC508-9612-4048-A21E-E0C17130D375}">
      <dgm:prSet/>
      <dgm:spPr/>
      <dgm:t>
        <a:bodyPr/>
        <a:lstStyle/>
        <a:p>
          <a:endParaRPr lang="zh-CN" altLang="en-US"/>
        </a:p>
      </dgm:t>
    </dgm:pt>
    <dgm:pt modelId="{D62C066E-7BD5-4CA9-B4BA-E8E517AB8204}" type="sibTrans" cxnId="{FE8AC508-9612-4048-A21E-E0C17130D375}">
      <dgm:prSet/>
      <dgm:spPr/>
      <dgm:t>
        <a:bodyPr/>
        <a:lstStyle/>
        <a:p>
          <a:endParaRPr lang="zh-CN" altLang="en-US"/>
        </a:p>
      </dgm:t>
    </dgm:pt>
    <dgm:pt modelId="{4AF782E9-81B7-4A78-B71D-CA62FE70CFA1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WIFI</a:t>
          </a:r>
          <a:endParaRPr lang="zh-CN" altLang="en-US" sz="1100" baseline="0" dirty="0"/>
        </a:p>
      </dgm:t>
    </dgm:pt>
    <dgm:pt modelId="{F3F73807-A604-4C5F-ACCD-CDE474BE1F3D}" type="parTrans" cxnId="{C795C0F7-1A43-42B8-BF3F-59C976EDE8A6}">
      <dgm:prSet/>
      <dgm:spPr/>
      <dgm:t>
        <a:bodyPr/>
        <a:lstStyle/>
        <a:p>
          <a:endParaRPr lang="zh-CN" altLang="en-US"/>
        </a:p>
      </dgm:t>
    </dgm:pt>
    <dgm:pt modelId="{5357560D-F9D8-4D7D-AEFB-D528F4ACE3E2}" type="sibTrans" cxnId="{C795C0F7-1A43-42B8-BF3F-59C976EDE8A6}">
      <dgm:prSet/>
      <dgm:spPr/>
      <dgm:t>
        <a:bodyPr/>
        <a:lstStyle/>
        <a:p>
          <a:endParaRPr lang="zh-CN" altLang="en-US"/>
        </a:p>
      </dgm:t>
    </dgm:pt>
    <dgm:pt modelId="{0B91CF01-F465-4326-BF7E-ACA90D533371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发声装置</a:t>
          </a:r>
          <a:endParaRPr lang="zh-CN" altLang="en-US" sz="1100" baseline="0" dirty="0"/>
        </a:p>
      </dgm:t>
    </dgm:pt>
    <dgm:pt modelId="{03F27260-B8CA-472A-8ED5-1594D48F31F1}" type="parTrans" cxnId="{4CAE9B7B-77A0-4CFE-99B2-22D7937900D4}">
      <dgm:prSet/>
      <dgm:spPr/>
      <dgm:t>
        <a:bodyPr/>
        <a:lstStyle/>
        <a:p>
          <a:endParaRPr lang="zh-CN" altLang="en-US"/>
        </a:p>
      </dgm:t>
    </dgm:pt>
    <dgm:pt modelId="{B16AA471-6433-4E64-8F73-F024F7BE1F8C}" type="sibTrans" cxnId="{4CAE9B7B-77A0-4CFE-99B2-22D7937900D4}">
      <dgm:prSet/>
      <dgm:spPr/>
      <dgm:t>
        <a:bodyPr/>
        <a:lstStyle/>
        <a:p>
          <a:endParaRPr lang="zh-CN" altLang="en-US"/>
        </a:p>
      </dgm:t>
    </dgm:pt>
    <dgm:pt modelId="{ED9FF2D5-A6F4-4C17-AA80-41047133A6CA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SD</a:t>
          </a:r>
          <a:r>
            <a:rPr lang="zh-CN" altLang="en-US" sz="1100" baseline="0" dirty="0" smtClean="0"/>
            <a:t>读卡器</a:t>
          </a:r>
          <a:endParaRPr lang="zh-CN" altLang="en-US" sz="1100" baseline="0" dirty="0"/>
        </a:p>
      </dgm:t>
    </dgm:pt>
    <dgm:pt modelId="{3C11C153-DFA4-4A8D-8185-AD0A20410A97}" type="parTrans" cxnId="{5C0740E1-07AA-43EE-AC01-7D403A473890}">
      <dgm:prSet/>
      <dgm:spPr/>
      <dgm:t>
        <a:bodyPr/>
        <a:lstStyle/>
        <a:p>
          <a:endParaRPr lang="zh-CN" altLang="en-US"/>
        </a:p>
      </dgm:t>
    </dgm:pt>
    <dgm:pt modelId="{C58D2FFE-D76E-4242-95A1-EC3C6BAAEE52}" type="sibTrans" cxnId="{5C0740E1-07AA-43EE-AC01-7D403A473890}">
      <dgm:prSet/>
      <dgm:spPr/>
      <dgm:t>
        <a:bodyPr/>
        <a:lstStyle/>
        <a:p>
          <a:endParaRPr lang="zh-CN" altLang="en-US"/>
        </a:p>
      </dgm:t>
    </dgm:pt>
    <dgm:pt modelId="{1042B8A1-6359-439B-8384-DA2A71DCCDAC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蓝牙</a:t>
          </a:r>
          <a:endParaRPr lang="zh-CN" altLang="en-US" sz="1100" baseline="0" dirty="0"/>
        </a:p>
      </dgm:t>
    </dgm:pt>
    <dgm:pt modelId="{E6DBD872-6D5D-44F7-B119-B46038814E3F}" type="parTrans" cxnId="{73CA1162-34CC-4EF9-A3BF-BE4C8BFB9FA6}">
      <dgm:prSet/>
      <dgm:spPr/>
      <dgm:t>
        <a:bodyPr/>
        <a:lstStyle/>
        <a:p>
          <a:endParaRPr lang="zh-CN" altLang="en-US"/>
        </a:p>
      </dgm:t>
    </dgm:pt>
    <dgm:pt modelId="{22B5531E-2BB2-4CC3-B12D-3D299B303F8D}" type="sibTrans" cxnId="{73CA1162-34CC-4EF9-A3BF-BE4C8BFB9FA6}">
      <dgm:prSet/>
      <dgm:spPr/>
      <dgm:t>
        <a:bodyPr/>
        <a:lstStyle/>
        <a:p>
          <a:endParaRPr lang="zh-CN" altLang="en-US"/>
        </a:p>
      </dgm:t>
    </dgm:pt>
    <dgm:pt modelId="{7D9C4307-9121-4DA0-9738-6EAB9F434017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RFID</a:t>
          </a:r>
          <a:r>
            <a:rPr lang="zh-CN" altLang="en-US" sz="1100" baseline="0" dirty="0" smtClean="0"/>
            <a:t>射频</a:t>
          </a:r>
          <a:r>
            <a:rPr lang="en-US" altLang="zh-CN" sz="1100" baseline="0" dirty="0" smtClean="0"/>
            <a:t>(</a:t>
          </a:r>
          <a:r>
            <a:rPr lang="zh-CN" altLang="en-US" sz="1100" baseline="0" dirty="0" smtClean="0"/>
            <a:t>身份识别卡</a:t>
          </a:r>
          <a:r>
            <a:rPr lang="en-US" altLang="zh-CN" sz="1100" baseline="0" dirty="0" smtClean="0"/>
            <a:t>)</a:t>
          </a:r>
          <a:endParaRPr lang="zh-CN" altLang="en-US" sz="1100" baseline="0" dirty="0"/>
        </a:p>
      </dgm:t>
    </dgm:pt>
    <dgm:pt modelId="{66B03973-A841-4E9F-A2C0-567049A12A6F}" type="parTrans" cxnId="{3FAD1A2E-2FD5-4A32-9CD5-7323A0A30F90}">
      <dgm:prSet/>
      <dgm:spPr/>
      <dgm:t>
        <a:bodyPr/>
        <a:lstStyle/>
        <a:p>
          <a:endParaRPr lang="zh-CN" altLang="en-US"/>
        </a:p>
      </dgm:t>
    </dgm:pt>
    <dgm:pt modelId="{D98B77D0-9FDC-497B-8493-AFC3AA7F596D}" type="sibTrans" cxnId="{3FAD1A2E-2FD5-4A32-9CD5-7323A0A30F90}">
      <dgm:prSet/>
      <dgm:spPr/>
      <dgm:t>
        <a:bodyPr/>
        <a:lstStyle/>
        <a:p>
          <a:endParaRPr lang="zh-CN" altLang="en-US"/>
        </a:p>
      </dgm:t>
    </dgm:pt>
    <dgm:pt modelId="{8B0D0041-25C4-45A5-8996-A2ACFF7F8C77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100" baseline="0" dirty="0"/>
        </a:p>
      </dgm:t>
    </dgm:pt>
    <dgm:pt modelId="{29BFEEEA-A6A3-424A-BE5F-3C7AAD64DAB1}" type="parTrans" cxnId="{01B1A4A1-8884-47DD-AAE0-2550F3B6DCFB}">
      <dgm:prSet/>
      <dgm:spPr/>
      <dgm:t>
        <a:bodyPr/>
        <a:lstStyle/>
        <a:p>
          <a:endParaRPr lang="zh-CN" altLang="en-US"/>
        </a:p>
      </dgm:t>
    </dgm:pt>
    <dgm:pt modelId="{8FAF2DB1-0D6D-4968-9572-3A30C3EB0C50}" type="sibTrans" cxnId="{01B1A4A1-8884-47DD-AAE0-2550F3B6DCFB}">
      <dgm:prSet/>
      <dgm:spPr/>
      <dgm:t>
        <a:bodyPr/>
        <a:lstStyle/>
        <a:p>
          <a:endParaRPr lang="zh-CN" altLang="en-US"/>
        </a:p>
      </dgm:t>
    </dgm:pt>
    <dgm:pt modelId="{CA27B3E3-E0DF-4DE0-80D1-18CAC42D0100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红外测距仪</a:t>
          </a:r>
          <a:endParaRPr lang="zh-CN" altLang="en-US" sz="1100" baseline="0" dirty="0"/>
        </a:p>
      </dgm:t>
    </dgm:pt>
    <dgm:pt modelId="{E736A5CD-D6D1-4436-92C8-EC83963B5FE8}" type="parTrans" cxnId="{C1F94149-F41B-4E06-936D-48157A91FD8F}">
      <dgm:prSet/>
      <dgm:spPr/>
      <dgm:t>
        <a:bodyPr/>
        <a:lstStyle/>
        <a:p>
          <a:endParaRPr lang="zh-CN" altLang="en-US"/>
        </a:p>
      </dgm:t>
    </dgm:pt>
    <dgm:pt modelId="{F5AF7844-8E0B-4D22-9932-45D505733382}" type="sibTrans" cxnId="{C1F94149-F41B-4E06-936D-48157A91FD8F}">
      <dgm:prSet/>
      <dgm:spPr/>
      <dgm:t>
        <a:bodyPr/>
        <a:lstStyle/>
        <a:p>
          <a:endParaRPr lang="zh-CN" altLang="en-US"/>
        </a:p>
      </dgm:t>
    </dgm:pt>
    <dgm:pt modelId="{C1335D11-803F-48B2-A151-2F9FC8BDA5F1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热敏传感</a:t>
          </a:r>
          <a:endParaRPr lang="zh-CN" altLang="en-US" sz="1100" baseline="0" dirty="0"/>
        </a:p>
      </dgm:t>
    </dgm:pt>
    <dgm:pt modelId="{019F7CE5-FD1F-4600-BEF2-E43611630C96}" type="parTrans" cxnId="{D7B535BB-AAAC-4AA8-A341-AE037B3E7EF7}">
      <dgm:prSet/>
      <dgm:spPr/>
      <dgm:t>
        <a:bodyPr/>
        <a:lstStyle/>
        <a:p>
          <a:endParaRPr lang="zh-CN" altLang="en-US"/>
        </a:p>
      </dgm:t>
    </dgm:pt>
    <dgm:pt modelId="{BA58EDFD-D06D-4B52-9335-CAB18BD7D6BD}" type="sibTrans" cxnId="{D7B535BB-AAAC-4AA8-A341-AE037B3E7EF7}">
      <dgm:prSet/>
      <dgm:spPr/>
      <dgm:t>
        <a:bodyPr/>
        <a:lstStyle/>
        <a:p>
          <a:endParaRPr lang="zh-CN" altLang="en-US"/>
        </a:p>
      </dgm:t>
    </dgm:pt>
    <dgm:pt modelId="{F98D682C-135E-48DA-8D56-9EA6F2CF544E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LED(</a:t>
          </a:r>
          <a:r>
            <a:rPr lang="zh-CN" altLang="en-US" sz="1100" baseline="0" dirty="0" smtClean="0"/>
            <a:t>指示灯</a:t>
          </a:r>
          <a:r>
            <a:rPr lang="en-US" altLang="zh-CN" sz="1100" baseline="0" dirty="0" smtClean="0"/>
            <a:t>,</a:t>
          </a:r>
          <a:r>
            <a:rPr lang="zh-CN" altLang="en-US" sz="1100" baseline="0" dirty="0" smtClean="0"/>
            <a:t>大型</a:t>
          </a:r>
          <a:r>
            <a:rPr lang="en-US" altLang="zh-CN" sz="1100" baseline="0" dirty="0" smtClean="0"/>
            <a:t>Led</a:t>
          </a:r>
          <a:r>
            <a:rPr lang="zh-CN" altLang="en-US" sz="1100" baseline="0" dirty="0" smtClean="0"/>
            <a:t>广告板</a:t>
          </a:r>
          <a:r>
            <a:rPr lang="en-US" altLang="zh-CN" sz="1100" baseline="0" dirty="0" smtClean="0"/>
            <a:t>)</a:t>
          </a:r>
          <a:endParaRPr lang="zh-CN" altLang="en-US" sz="1100" baseline="0" dirty="0"/>
        </a:p>
      </dgm:t>
    </dgm:pt>
    <dgm:pt modelId="{2118B6CC-8D4C-45C8-B856-C273A23B9D42}" type="parTrans" cxnId="{15ED4758-FE83-4137-8282-2A62DE5BE0EB}">
      <dgm:prSet/>
      <dgm:spPr/>
      <dgm:t>
        <a:bodyPr/>
        <a:lstStyle/>
        <a:p>
          <a:endParaRPr lang="zh-CN" altLang="en-US"/>
        </a:p>
      </dgm:t>
    </dgm:pt>
    <dgm:pt modelId="{21C604EB-594B-4C69-B047-FF426A769281}" type="sibTrans" cxnId="{15ED4758-FE83-4137-8282-2A62DE5BE0EB}">
      <dgm:prSet/>
      <dgm:spPr/>
      <dgm:t>
        <a:bodyPr/>
        <a:lstStyle/>
        <a:p>
          <a:endParaRPr lang="zh-CN" altLang="en-US"/>
        </a:p>
      </dgm:t>
    </dgm:pt>
    <dgm:pt modelId="{3ADF4E67-7DCC-45FE-9A3F-05ABDEDED987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DIY</a:t>
          </a:r>
          <a:r>
            <a:rPr lang="zh-CN" altLang="en-US" sz="1100" baseline="0" dirty="0" smtClean="0"/>
            <a:t>互动装置</a:t>
          </a:r>
          <a:endParaRPr lang="zh-CN" altLang="en-US" sz="1100" baseline="0" dirty="0"/>
        </a:p>
      </dgm:t>
    </dgm:pt>
    <dgm:pt modelId="{BF371459-FC2E-4973-B65D-F89AF7A3D21F}" type="parTrans" cxnId="{4998FB29-C27B-4D88-B967-5CDC4F61F7CC}">
      <dgm:prSet/>
      <dgm:spPr/>
      <dgm:t>
        <a:bodyPr/>
        <a:lstStyle/>
        <a:p>
          <a:endParaRPr lang="zh-CN" altLang="en-US"/>
        </a:p>
      </dgm:t>
    </dgm:pt>
    <dgm:pt modelId="{ACEBBCA9-699E-4DD3-94EE-B3BB8D8083CF}" type="sibTrans" cxnId="{4998FB29-C27B-4D88-B967-5CDC4F61F7CC}">
      <dgm:prSet/>
      <dgm:spPr/>
      <dgm:t>
        <a:bodyPr/>
        <a:lstStyle/>
        <a:p>
          <a:endParaRPr lang="zh-CN" altLang="en-US"/>
        </a:p>
      </dgm:t>
    </dgm:pt>
    <dgm:pt modelId="{49EBB0DB-8E93-4E38-9F50-6AD3962A46A1}">
      <dgm:prSet phldrT="[文本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等等</a:t>
          </a:r>
          <a:r>
            <a:rPr lang="en-US" altLang="zh-CN" sz="1100" baseline="0" dirty="0" smtClean="0"/>
            <a:t>.........</a:t>
          </a:r>
          <a:endParaRPr lang="zh-CN" altLang="en-US" sz="1100" baseline="0" dirty="0"/>
        </a:p>
      </dgm:t>
    </dgm:pt>
    <dgm:pt modelId="{4AD867B7-720B-4B65-84A3-5608005C88C0}" type="parTrans" cxnId="{8A383997-15BE-418E-85C2-86A9ACF3642B}">
      <dgm:prSet/>
      <dgm:spPr/>
      <dgm:t>
        <a:bodyPr/>
        <a:lstStyle/>
        <a:p>
          <a:endParaRPr lang="zh-CN" altLang="en-US"/>
        </a:p>
      </dgm:t>
    </dgm:pt>
    <dgm:pt modelId="{55F4CF02-C037-4EB9-83BE-B6C5E13887CA}" type="sibTrans" cxnId="{8A383997-15BE-418E-85C2-86A9ACF3642B}">
      <dgm:prSet/>
      <dgm:spPr/>
      <dgm:t>
        <a:bodyPr/>
        <a:lstStyle/>
        <a:p>
          <a:endParaRPr lang="zh-CN" altLang="en-US"/>
        </a:p>
      </dgm:t>
    </dgm:pt>
    <dgm:pt modelId="{01ECF1BD-8590-4F82-AAB7-A6D9AE029C51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等等</a:t>
          </a:r>
          <a:r>
            <a:rPr lang="en-US" altLang="zh-CN" sz="1100" baseline="0" dirty="0" smtClean="0"/>
            <a:t>......</a:t>
          </a:r>
          <a:endParaRPr lang="zh-CN" altLang="en-US" sz="1100" baseline="0" dirty="0"/>
        </a:p>
      </dgm:t>
    </dgm:pt>
    <dgm:pt modelId="{4FAD70F2-3DB8-4ACF-BB6C-658C4C43C63E}" type="parTrans" cxnId="{CF2FBC68-90E4-4C10-AB7D-319E038C1C5D}">
      <dgm:prSet/>
      <dgm:spPr/>
      <dgm:t>
        <a:bodyPr/>
        <a:lstStyle/>
        <a:p>
          <a:endParaRPr lang="zh-CN" altLang="en-US"/>
        </a:p>
      </dgm:t>
    </dgm:pt>
    <dgm:pt modelId="{E733038C-DC67-4FAE-9E32-C2F2FEE32A48}" type="sibTrans" cxnId="{CF2FBC68-90E4-4C10-AB7D-319E038C1C5D}">
      <dgm:prSet/>
      <dgm:spPr/>
      <dgm:t>
        <a:bodyPr/>
        <a:lstStyle/>
        <a:p>
          <a:endParaRPr lang="zh-CN" altLang="en-US"/>
        </a:p>
      </dgm:t>
    </dgm:pt>
    <dgm:pt modelId="{94002F2D-688B-4AD2-97CD-2CB2E36763B3}">
      <dgm:prSet phldrT="[文本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等等</a:t>
          </a:r>
          <a:r>
            <a:rPr lang="en-US" altLang="zh-CN" sz="1100" baseline="0" dirty="0" smtClean="0"/>
            <a:t>......</a:t>
          </a:r>
          <a:endParaRPr lang="zh-CN" altLang="en-US" sz="1100" baseline="0" dirty="0"/>
        </a:p>
      </dgm:t>
    </dgm:pt>
    <dgm:pt modelId="{155D2ADA-248B-4C1D-A885-DF10029F6B4B}" type="parTrans" cxnId="{89977878-365F-4751-8063-736D298403E2}">
      <dgm:prSet/>
      <dgm:spPr/>
      <dgm:t>
        <a:bodyPr/>
        <a:lstStyle/>
        <a:p>
          <a:endParaRPr lang="zh-CN" altLang="en-US"/>
        </a:p>
      </dgm:t>
    </dgm:pt>
    <dgm:pt modelId="{A3817A60-019F-4558-928F-39B6F928A260}" type="sibTrans" cxnId="{89977878-365F-4751-8063-736D298403E2}">
      <dgm:prSet/>
      <dgm:spPr/>
      <dgm:t>
        <a:bodyPr/>
        <a:lstStyle/>
        <a:p>
          <a:endParaRPr lang="zh-CN" altLang="en-US"/>
        </a:p>
      </dgm:t>
    </dgm:pt>
    <dgm:pt modelId="{4266C23E-C7CA-4CBB-AE6A-0117A336EE5A}">
      <dgm:prSet phldrT="[文本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100" baseline="0" dirty="0" smtClean="0"/>
            <a:t>等等</a:t>
          </a:r>
          <a:r>
            <a:rPr lang="en-US" altLang="zh-CN" sz="1100" baseline="0" dirty="0" smtClean="0"/>
            <a:t>.......</a:t>
          </a:r>
          <a:endParaRPr lang="zh-CN" altLang="en-US" sz="1100" baseline="0" dirty="0"/>
        </a:p>
      </dgm:t>
    </dgm:pt>
    <dgm:pt modelId="{58D5AA98-20EE-4068-BC1B-AB5208049396}" type="parTrans" cxnId="{D9826DBC-DAF0-4D68-808A-42064371D391}">
      <dgm:prSet/>
      <dgm:spPr/>
      <dgm:t>
        <a:bodyPr/>
        <a:lstStyle/>
        <a:p>
          <a:endParaRPr lang="zh-CN" altLang="en-US"/>
        </a:p>
      </dgm:t>
    </dgm:pt>
    <dgm:pt modelId="{3AF08B66-FC87-48F4-9AA3-3F866F8FE9F0}" type="sibTrans" cxnId="{D9826DBC-DAF0-4D68-808A-42064371D391}">
      <dgm:prSet/>
      <dgm:spPr/>
      <dgm:t>
        <a:bodyPr/>
        <a:lstStyle/>
        <a:p>
          <a:endParaRPr lang="zh-CN" altLang="en-US"/>
        </a:p>
      </dgm:t>
    </dgm:pt>
    <dgm:pt modelId="{0C332FB4-E3E1-4E19-8AAC-D25577FDCD97}">
      <dgm:prSet phldrT="[文本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100" baseline="0" dirty="0" smtClean="0"/>
            <a:t>GSM</a:t>
          </a:r>
          <a:endParaRPr lang="zh-CN" altLang="en-US" sz="1100" baseline="0" dirty="0"/>
        </a:p>
      </dgm:t>
    </dgm:pt>
    <dgm:pt modelId="{F8E1D7EB-3E38-4DE7-A6F5-E94710317BB7}" type="parTrans" cxnId="{9262CF87-6303-4145-BA1D-3650A569D2B2}">
      <dgm:prSet/>
      <dgm:spPr/>
      <dgm:t>
        <a:bodyPr/>
        <a:lstStyle/>
        <a:p>
          <a:endParaRPr lang="zh-CN" altLang="en-US"/>
        </a:p>
      </dgm:t>
    </dgm:pt>
    <dgm:pt modelId="{9DF3359A-EDEB-4F70-986B-2C8FD51912DF}" type="sibTrans" cxnId="{9262CF87-6303-4145-BA1D-3650A569D2B2}">
      <dgm:prSet/>
      <dgm:spPr/>
      <dgm:t>
        <a:bodyPr/>
        <a:lstStyle/>
        <a:p>
          <a:endParaRPr lang="zh-CN" altLang="en-US"/>
        </a:p>
      </dgm:t>
    </dgm:pt>
    <dgm:pt modelId="{FB2BF8CC-DDC1-4260-A86E-CF9C32ED14FA}" type="pres">
      <dgm:prSet presAssocID="{4FA48638-50E2-4453-80A6-A72AB39DD8F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E859AC-F00C-4100-9C68-2AE8A0AA5751}" type="pres">
      <dgm:prSet presAssocID="{4FA48638-50E2-4453-80A6-A72AB39DD8F1}" presName="children" presStyleCnt="0"/>
      <dgm:spPr/>
    </dgm:pt>
    <dgm:pt modelId="{C158A524-DAA8-4B02-81C5-2741A6B289C3}" type="pres">
      <dgm:prSet presAssocID="{4FA48638-50E2-4453-80A6-A72AB39DD8F1}" presName="child1group" presStyleCnt="0"/>
      <dgm:spPr/>
    </dgm:pt>
    <dgm:pt modelId="{32105B07-C1EE-4DD3-9C84-AC7E43782154}" type="pres">
      <dgm:prSet presAssocID="{4FA48638-50E2-4453-80A6-A72AB39DD8F1}" presName="child1" presStyleLbl="bgAcc1" presStyleIdx="0" presStyleCnt="4" custLinFactNeighborX="-33504" custLinFactNeighborY="2959"/>
      <dgm:spPr/>
      <dgm:t>
        <a:bodyPr/>
        <a:lstStyle/>
        <a:p>
          <a:endParaRPr lang="zh-CN" altLang="en-US"/>
        </a:p>
      </dgm:t>
    </dgm:pt>
    <dgm:pt modelId="{0C5A4821-9A6A-4290-B260-60456C53F4CF}" type="pres">
      <dgm:prSet presAssocID="{4FA48638-50E2-4453-80A6-A72AB39DD8F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6BED5B-5DD6-43C9-B85B-675A3988403E}" type="pres">
      <dgm:prSet presAssocID="{4FA48638-50E2-4453-80A6-A72AB39DD8F1}" presName="child2group" presStyleCnt="0"/>
      <dgm:spPr/>
    </dgm:pt>
    <dgm:pt modelId="{04A17638-9526-43AD-8A74-17B054569490}" type="pres">
      <dgm:prSet presAssocID="{4FA48638-50E2-4453-80A6-A72AB39DD8F1}" presName="child2" presStyleLbl="bgAcc1" presStyleIdx="1" presStyleCnt="4" custScaleX="120466" custScaleY="119977" custLinFactNeighborX="46643" custLinFactNeighborY="13405"/>
      <dgm:spPr/>
      <dgm:t>
        <a:bodyPr/>
        <a:lstStyle/>
        <a:p>
          <a:endParaRPr lang="zh-CN" altLang="en-US"/>
        </a:p>
      </dgm:t>
    </dgm:pt>
    <dgm:pt modelId="{C4BF2326-5B0D-4756-8905-90A2A74E64AD}" type="pres">
      <dgm:prSet presAssocID="{4FA48638-50E2-4453-80A6-A72AB39DD8F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3B662-D2E2-4963-BFE7-281FAA814F7F}" type="pres">
      <dgm:prSet presAssocID="{4FA48638-50E2-4453-80A6-A72AB39DD8F1}" presName="child3group" presStyleCnt="0"/>
      <dgm:spPr/>
    </dgm:pt>
    <dgm:pt modelId="{6C607C5A-A217-425F-9736-3B14E7AD3480}" type="pres">
      <dgm:prSet presAssocID="{4FA48638-50E2-4453-80A6-A72AB39DD8F1}" presName="child3" presStyleLbl="bgAcc1" presStyleIdx="2" presStyleCnt="4" custScaleX="117140" custScaleY="125911" custLinFactNeighborX="30981" custLinFactNeighborY="-12976"/>
      <dgm:spPr/>
      <dgm:t>
        <a:bodyPr/>
        <a:lstStyle/>
        <a:p>
          <a:endParaRPr lang="zh-CN" altLang="en-US"/>
        </a:p>
      </dgm:t>
    </dgm:pt>
    <dgm:pt modelId="{21BBB7FE-AEC5-434E-A233-B9A08AA75693}" type="pres">
      <dgm:prSet presAssocID="{4FA48638-50E2-4453-80A6-A72AB39DD8F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0D2E57-2029-4E99-9969-E7547481CC71}" type="pres">
      <dgm:prSet presAssocID="{4FA48638-50E2-4453-80A6-A72AB39DD8F1}" presName="child4group" presStyleCnt="0"/>
      <dgm:spPr/>
    </dgm:pt>
    <dgm:pt modelId="{22122F3B-A27D-43D2-A54B-03EFF5E5C7CA}" type="pres">
      <dgm:prSet presAssocID="{4FA48638-50E2-4453-80A6-A72AB39DD8F1}" presName="child4" presStyleLbl="bgAcc1" presStyleIdx="3" presStyleCnt="4" custScaleY="123570" custLinFactNeighborX="-33504" custLinFactNeighborY="2557"/>
      <dgm:spPr/>
      <dgm:t>
        <a:bodyPr/>
        <a:lstStyle/>
        <a:p>
          <a:endParaRPr lang="zh-CN" altLang="en-US"/>
        </a:p>
      </dgm:t>
    </dgm:pt>
    <dgm:pt modelId="{C7EB3BB6-0175-4424-BD7B-4566B1C054E6}" type="pres">
      <dgm:prSet presAssocID="{4FA48638-50E2-4453-80A6-A72AB39DD8F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ACE150-B8C5-42BB-BF1E-DAA999BEE119}" type="pres">
      <dgm:prSet presAssocID="{4FA48638-50E2-4453-80A6-A72AB39DD8F1}" presName="childPlaceholder" presStyleCnt="0"/>
      <dgm:spPr/>
    </dgm:pt>
    <dgm:pt modelId="{011F666B-6DC8-4AFF-B1D2-440FBB9AB38D}" type="pres">
      <dgm:prSet presAssocID="{4FA48638-50E2-4453-80A6-A72AB39DD8F1}" presName="circle" presStyleCnt="0"/>
      <dgm:spPr/>
    </dgm:pt>
    <dgm:pt modelId="{63D96B59-A8CE-4814-937E-8598AF064D14}" type="pres">
      <dgm:prSet presAssocID="{4FA48638-50E2-4453-80A6-A72AB39DD8F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82DAA-9622-45C3-ACA5-42E4D11F4B02}" type="pres">
      <dgm:prSet presAssocID="{4FA48638-50E2-4453-80A6-A72AB39DD8F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4F45E5-7C67-4A6D-87AA-F7BE91056B1D}" type="pres">
      <dgm:prSet presAssocID="{4FA48638-50E2-4453-80A6-A72AB39DD8F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E913F4-98F1-4B55-98B9-F718EB928BA6}" type="pres">
      <dgm:prSet presAssocID="{4FA48638-50E2-4453-80A6-A72AB39DD8F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FAAE8-C4FF-4F3E-A181-48F36C28178E}" type="pres">
      <dgm:prSet presAssocID="{4FA48638-50E2-4453-80A6-A72AB39DD8F1}" presName="quadrantPlaceholder" presStyleCnt="0"/>
      <dgm:spPr/>
    </dgm:pt>
    <dgm:pt modelId="{21C60E90-BE3A-44CB-A9A9-BA0A5427041F}" type="pres">
      <dgm:prSet presAssocID="{4FA48638-50E2-4453-80A6-A72AB39DD8F1}" presName="center1" presStyleLbl="fgShp" presStyleIdx="0" presStyleCnt="2"/>
      <dgm:spPr/>
    </dgm:pt>
    <dgm:pt modelId="{D712F811-6253-45D4-821D-EA9A4EFE993C}" type="pres">
      <dgm:prSet presAssocID="{4FA48638-50E2-4453-80A6-A72AB39DD8F1}" presName="center2" presStyleLbl="fgShp" presStyleIdx="1" presStyleCnt="2"/>
      <dgm:spPr/>
    </dgm:pt>
  </dgm:ptLst>
  <dgm:cxnLst>
    <dgm:cxn modelId="{BD2DD92A-EBC1-433E-B718-DA079B94A427}" type="presOf" srcId="{4AF782E9-81B7-4A78-B71D-CA62FE70CFA1}" destId="{22122F3B-A27D-43D2-A54B-03EFF5E5C7CA}" srcOrd="0" destOrd="2" presId="urn:microsoft.com/office/officeart/2005/8/layout/cycle4"/>
    <dgm:cxn modelId="{3EAE2146-BCD0-4F4C-9807-2F412BDC0555}" type="presOf" srcId="{6A28A914-4B64-4CD5-A529-65EE570CB2A8}" destId="{04A17638-9526-43AD-8A74-17B054569490}" srcOrd="0" destOrd="1" presId="urn:microsoft.com/office/officeart/2005/8/layout/cycle4"/>
    <dgm:cxn modelId="{B3BCFD6E-8273-4490-9905-C6959BC4115F}" srcId="{AF6F2787-FCB1-4731-9777-D8EF4ADB9174}" destId="{FE2A60FC-67EF-4733-85F6-2DDD9C6C4807}" srcOrd="1" destOrd="0" parTransId="{C5C86891-4AC1-483D-B98D-E1220C6F50C1}" sibTransId="{7244CFDA-AA07-41A4-9882-451B4A4078B2}"/>
    <dgm:cxn modelId="{96C39370-AFCD-416B-A1A9-233BF164DC22}" srcId="{4D4F6615-8CE2-433F-8B00-3FFA98520782}" destId="{6A28A914-4B64-4CD5-A529-65EE570CB2A8}" srcOrd="1" destOrd="0" parTransId="{22E4D7F6-AC19-4653-9C00-2D77EDD2DB80}" sibTransId="{3B3D53A6-8292-4AA4-9510-464744CB8D81}"/>
    <dgm:cxn modelId="{406DB708-19F0-42B9-A701-29C667EAD050}" type="presOf" srcId="{61B46DCB-7083-474E-A800-2D91FC7E9A3A}" destId="{0C5A4821-9A6A-4290-B260-60456C53F4CF}" srcOrd="1" destOrd="0" presId="urn:microsoft.com/office/officeart/2005/8/layout/cycle4"/>
    <dgm:cxn modelId="{138014C2-99B4-4344-A4F2-4385CB2AFEC9}" type="presOf" srcId="{61B46DCB-7083-474E-A800-2D91FC7E9A3A}" destId="{32105B07-C1EE-4DD3-9C84-AC7E43782154}" srcOrd="0" destOrd="0" presId="urn:microsoft.com/office/officeart/2005/8/layout/cycle4"/>
    <dgm:cxn modelId="{9DE1B270-3ACA-4C24-A68E-798202E8BD32}" type="presOf" srcId="{CA27B3E3-E0DF-4DE0-80D1-18CAC42D0100}" destId="{6C607C5A-A217-425F-9736-3B14E7AD3480}" srcOrd="0" destOrd="4" presId="urn:microsoft.com/office/officeart/2005/8/layout/cycle4"/>
    <dgm:cxn modelId="{5C0740E1-07AA-43EE-AC01-7D403A473890}" srcId="{4D4F6615-8CE2-433F-8B00-3FFA98520782}" destId="{ED9FF2D5-A6F4-4C17-AA80-41047133A6CA}" srcOrd="4" destOrd="0" parTransId="{3C11C153-DFA4-4A8D-8185-AD0A20410A97}" sibTransId="{C58D2FFE-D76E-4242-95A1-EC3C6BAAEE52}"/>
    <dgm:cxn modelId="{F17348FB-5F85-452D-8C71-70CA5628EA04}" type="presOf" srcId="{E6910853-A78B-489E-BB05-D463A75E4FEC}" destId="{6C607C5A-A217-425F-9736-3B14E7AD3480}" srcOrd="0" destOrd="2" presId="urn:microsoft.com/office/officeart/2005/8/layout/cycle4"/>
    <dgm:cxn modelId="{8E0546E9-E352-4896-A534-28450545CAB3}" srcId="{4D4F6615-8CE2-433F-8B00-3FFA98520782}" destId="{08A2459D-D083-4ACA-86A5-8909A388FD44}" srcOrd="9" destOrd="0" parTransId="{2D230124-29B4-444C-88D7-9C727699CC1C}" sibTransId="{529FE1F5-A37E-416B-BA6D-4B00B0102D35}"/>
    <dgm:cxn modelId="{28C483ED-6819-48B8-A1A6-1DFC02DD495C}" type="presOf" srcId="{E6910853-A78B-489E-BB05-D463A75E4FEC}" destId="{21BBB7FE-AEC5-434E-A233-B9A08AA75693}" srcOrd="1" destOrd="2" presId="urn:microsoft.com/office/officeart/2005/8/layout/cycle4"/>
    <dgm:cxn modelId="{A0C2322E-54D4-44CD-BE95-37B65B8371C2}" type="presOf" srcId="{E955E12B-9A4D-427C-AE16-6FAEC82E84B8}" destId="{C4BF2326-5B0D-4756-8905-90A2A74E64AD}" srcOrd="1" destOrd="2" presId="urn:microsoft.com/office/officeart/2005/8/layout/cycle4"/>
    <dgm:cxn modelId="{2DF60F38-67E0-4058-8BF0-4C192FA6F87B}" type="presOf" srcId="{AF6F2787-FCB1-4731-9777-D8EF4ADB9174}" destId="{1F4F45E5-7C67-4A6D-87AA-F7BE91056B1D}" srcOrd="0" destOrd="0" presId="urn:microsoft.com/office/officeart/2005/8/layout/cycle4"/>
    <dgm:cxn modelId="{D9826DBC-DAF0-4D68-808A-42064371D391}" srcId="{4D4F6615-8CE2-433F-8B00-3FFA98520782}" destId="{4266C23E-C7CA-4CBB-AE6A-0117A336EE5A}" srcOrd="7" destOrd="0" parTransId="{58D5AA98-20EE-4068-BC1B-AB5208049396}" sibTransId="{3AF08B66-FC87-48F4-9AA3-3F866F8FE9F0}"/>
    <dgm:cxn modelId="{2FF8EF00-10C9-44EE-882A-0DE96F59BF6E}" type="presOf" srcId="{49EBB0DB-8E93-4E38-9F50-6AD3962A46A1}" destId="{21BBB7FE-AEC5-434E-A233-B9A08AA75693}" srcOrd="1" destOrd="6" presId="urn:microsoft.com/office/officeart/2005/8/layout/cycle4"/>
    <dgm:cxn modelId="{0BC57CAD-E8A9-4DFF-8F0C-22E2700D9767}" type="presOf" srcId="{8B0D0041-25C4-45A5-8996-A2ACFF7F8C77}" destId="{04A17638-9526-43AD-8A74-17B054569490}" srcOrd="0" destOrd="8" presId="urn:microsoft.com/office/officeart/2005/8/layout/cycle4"/>
    <dgm:cxn modelId="{3FAD1A2E-2FD5-4A32-9CD5-7323A0A30F90}" srcId="{4D4F6615-8CE2-433F-8B00-3FFA98520782}" destId="{7D9C4307-9121-4DA0-9738-6EAB9F434017}" srcOrd="5" destOrd="0" parTransId="{66B03973-A841-4E9F-A2C0-567049A12A6F}" sibTransId="{D98B77D0-9FDC-497B-8493-AFC3AA7F596D}"/>
    <dgm:cxn modelId="{FE8AC508-9612-4048-A21E-E0C17130D375}" srcId="{8EC55735-7A12-48F7-8059-107952047DAB}" destId="{43997A98-C5EE-446C-B65A-6D6120C0A3A2}" srcOrd="1" destOrd="0" parTransId="{048D342F-67DA-4ACE-A178-516110181027}" sibTransId="{D62C066E-7BD5-4CA9-B4BA-E8E517AB8204}"/>
    <dgm:cxn modelId="{64FFDA9B-3C49-46C9-80D0-C6923B8C7D29}" type="presOf" srcId="{4AF782E9-81B7-4A78-B71D-CA62FE70CFA1}" destId="{C7EB3BB6-0175-4424-BD7B-4566B1C054E6}" srcOrd="1" destOrd="2" presId="urn:microsoft.com/office/officeart/2005/8/layout/cycle4"/>
    <dgm:cxn modelId="{DEBCDDE5-5B47-4158-957C-7A6531C6B928}" type="presOf" srcId="{01ECF1BD-8590-4F82-AAB7-A6D9AE029C51}" destId="{C7EB3BB6-0175-4424-BD7B-4566B1C054E6}" srcOrd="1" destOrd="5" presId="urn:microsoft.com/office/officeart/2005/8/layout/cycle4"/>
    <dgm:cxn modelId="{D76A8377-798C-4BDF-9DD3-325C853F9C2C}" srcId="{AF6F2787-FCB1-4731-9777-D8EF4ADB9174}" destId="{AC160B21-454B-40EB-A44E-D37F914A86B2}" srcOrd="3" destOrd="0" parTransId="{769B3A41-5AC1-4795-B214-FDDDCDC82DF5}" sibTransId="{A7763050-EE29-4CAE-8933-BC97F158D4C2}"/>
    <dgm:cxn modelId="{415CC273-7DF1-4865-B361-E5C4BEAB86A7}" type="presOf" srcId="{ED9FF2D5-A6F4-4C17-AA80-41047133A6CA}" destId="{C4BF2326-5B0D-4756-8905-90A2A74E64AD}" srcOrd="1" destOrd="4" presId="urn:microsoft.com/office/officeart/2005/8/layout/cycle4"/>
    <dgm:cxn modelId="{B2D6CEBD-436E-412E-B643-A3EDBBE2F7A4}" type="presOf" srcId="{0B91CF01-F465-4326-BF7E-ACA90D533371}" destId="{C4BF2326-5B0D-4756-8905-90A2A74E64AD}" srcOrd="1" destOrd="3" presId="urn:microsoft.com/office/officeart/2005/8/layout/cycle4"/>
    <dgm:cxn modelId="{BE3D5B6C-2A10-4B3D-84D6-FAFB4D0B5503}" type="presOf" srcId="{FE2A60FC-67EF-4733-85F6-2DDD9C6C4807}" destId="{21BBB7FE-AEC5-434E-A233-B9A08AA75693}" srcOrd="1" destOrd="1" presId="urn:microsoft.com/office/officeart/2005/8/layout/cycle4"/>
    <dgm:cxn modelId="{BDF5D53B-1B28-4EFE-864E-5A09D5D215B5}" type="presOf" srcId="{ED9FF2D5-A6F4-4C17-AA80-41047133A6CA}" destId="{04A17638-9526-43AD-8A74-17B054569490}" srcOrd="0" destOrd="4" presId="urn:microsoft.com/office/officeart/2005/8/layout/cycle4"/>
    <dgm:cxn modelId="{5C195C4F-76CD-4655-AD43-CE01564E3CD2}" type="presOf" srcId="{1042B8A1-6359-439B-8384-DA2A71DCCDAC}" destId="{22122F3B-A27D-43D2-A54B-03EFF5E5C7CA}" srcOrd="0" destOrd="3" presId="urn:microsoft.com/office/officeart/2005/8/layout/cycle4"/>
    <dgm:cxn modelId="{FFED10A5-2DDE-4954-9F26-80550E78D2A8}" type="presOf" srcId="{43997A98-C5EE-446C-B65A-6D6120C0A3A2}" destId="{C7EB3BB6-0175-4424-BD7B-4566B1C054E6}" srcOrd="1" destOrd="1" presId="urn:microsoft.com/office/officeart/2005/8/layout/cycle4"/>
    <dgm:cxn modelId="{555E6B00-F3CD-4D94-A51B-0E700284E689}" type="presOf" srcId="{C1335D11-803F-48B2-A151-2F9FC8BDA5F1}" destId="{21BBB7FE-AEC5-434E-A233-B9A08AA75693}" srcOrd="1" destOrd="5" presId="urn:microsoft.com/office/officeart/2005/8/layout/cycle4"/>
    <dgm:cxn modelId="{5D82FD12-E6BD-449E-9FF9-3511675FA793}" type="presOf" srcId="{3ADF4E67-7DCC-45FE-9A3F-05ABDEDED987}" destId="{32105B07-C1EE-4DD3-9C84-AC7E43782154}" srcOrd="0" destOrd="2" presId="urn:microsoft.com/office/officeart/2005/8/layout/cycle4"/>
    <dgm:cxn modelId="{18F12263-9D4E-40F8-AB0E-73A2EA515CE9}" type="presOf" srcId="{94002F2D-688B-4AD2-97CD-2CB2E36763B3}" destId="{0C5A4821-9A6A-4290-B260-60456C53F4CF}" srcOrd="1" destOrd="3" presId="urn:microsoft.com/office/officeart/2005/8/layout/cycle4"/>
    <dgm:cxn modelId="{5B700B8A-AC83-46FC-8979-C48DC595E962}" type="presOf" srcId="{1042B8A1-6359-439B-8384-DA2A71DCCDAC}" destId="{C7EB3BB6-0175-4424-BD7B-4566B1C054E6}" srcOrd="1" destOrd="3" presId="urn:microsoft.com/office/officeart/2005/8/layout/cycle4"/>
    <dgm:cxn modelId="{EBEE17D0-8AF2-4340-8AC3-06A6E6DB48CA}" type="presOf" srcId="{7D9C4307-9121-4DA0-9738-6EAB9F434017}" destId="{C4BF2326-5B0D-4756-8905-90A2A74E64AD}" srcOrd="1" destOrd="5" presId="urn:microsoft.com/office/officeart/2005/8/layout/cycle4"/>
    <dgm:cxn modelId="{15ED4758-FE83-4137-8282-2A62DE5BE0EB}" srcId="{4D4F6615-8CE2-433F-8B00-3FFA98520782}" destId="{F98D682C-135E-48DA-8D56-9EA6F2CF544E}" srcOrd="6" destOrd="0" parTransId="{2118B6CC-8D4C-45C8-B856-C273A23B9D42}" sibTransId="{21C604EB-594B-4C69-B047-FF426A769281}"/>
    <dgm:cxn modelId="{4B32E0EC-A814-4D71-A700-E8B56E89EAA3}" type="presOf" srcId="{3ADF4E67-7DCC-45FE-9A3F-05ABDEDED987}" destId="{0C5A4821-9A6A-4290-B260-60456C53F4CF}" srcOrd="1" destOrd="2" presId="urn:microsoft.com/office/officeart/2005/8/layout/cycle4"/>
    <dgm:cxn modelId="{3795764B-06C3-4A43-AB03-A0BD6296A743}" type="presOf" srcId="{4266C23E-C7CA-4CBB-AE6A-0117A336EE5A}" destId="{C4BF2326-5B0D-4756-8905-90A2A74E64AD}" srcOrd="1" destOrd="7" presId="urn:microsoft.com/office/officeart/2005/8/layout/cycle4"/>
    <dgm:cxn modelId="{2BB3587D-5262-4BEC-AA82-662336712B5F}" type="presOf" srcId="{FE2A60FC-67EF-4733-85F6-2DDD9C6C4807}" destId="{6C607C5A-A217-425F-9736-3B14E7AD3480}" srcOrd="0" destOrd="1" presId="urn:microsoft.com/office/officeart/2005/8/layout/cycle4"/>
    <dgm:cxn modelId="{DBD26148-DE2F-450F-B403-8361F429F7ED}" type="presOf" srcId="{4FA48638-50E2-4453-80A6-A72AB39DD8F1}" destId="{FB2BF8CC-DDC1-4260-A86E-CF9C32ED14FA}" srcOrd="0" destOrd="0" presId="urn:microsoft.com/office/officeart/2005/8/layout/cycle4"/>
    <dgm:cxn modelId="{F42516ED-4E1E-4C22-BCCF-3F29C1B421BD}" srcId="{4FA48638-50E2-4453-80A6-A72AB39DD8F1}" destId="{33DA2758-191D-4095-88B5-DB92BBE19C3C}" srcOrd="0" destOrd="0" parTransId="{4CEA6DAC-19D8-47F7-A0FE-E9696D385162}" sibTransId="{4E7DD747-D286-4E35-94A9-857446EE20E2}"/>
    <dgm:cxn modelId="{2701A460-E3E0-450E-9448-DAB23F8E97F7}" srcId="{4D4F6615-8CE2-433F-8B00-3FFA98520782}" destId="{FFFCFE97-AA3D-4250-9C11-626199C5B95B}" srcOrd="0" destOrd="0" parTransId="{4A06562B-C832-4800-858A-88D73012754D}" sibTransId="{0030D87C-FA59-4196-A224-F3B6D8176D7A}"/>
    <dgm:cxn modelId="{4CAE9B7B-77A0-4CFE-99B2-22D7937900D4}" srcId="{4D4F6615-8CE2-433F-8B00-3FFA98520782}" destId="{0B91CF01-F465-4326-BF7E-ACA90D533371}" srcOrd="3" destOrd="0" parTransId="{03F27260-B8CA-472A-8ED5-1594D48F31F1}" sibTransId="{B16AA471-6433-4E64-8F73-F024F7BE1F8C}"/>
    <dgm:cxn modelId="{38856C06-5058-4A3E-9503-A23E1AADD481}" type="presOf" srcId="{33DA2758-191D-4095-88B5-DB92BBE19C3C}" destId="{63D96B59-A8CE-4814-937E-8598AF064D14}" srcOrd="0" destOrd="0" presId="urn:microsoft.com/office/officeart/2005/8/layout/cycle4"/>
    <dgm:cxn modelId="{7A012AD3-7C4E-4739-B911-AFC935C36940}" srcId="{AF6F2787-FCB1-4731-9777-D8EF4ADB9174}" destId="{E6910853-A78B-489E-BB05-D463A75E4FEC}" srcOrd="2" destOrd="0" parTransId="{67B26A10-F90C-4B92-87C8-768E9116BAEB}" sibTransId="{07521B38-2A5B-4F1C-8166-C0938ACBC693}"/>
    <dgm:cxn modelId="{A5B3C045-50C7-464F-8899-30E7BD700C16}" type="presOf" srcId="{0C332FB4-E3E1-4E19-8AAC-D25577FDCD97}" destId="{C7EB3BB6-0175-4424-BD7B-4566B1C054E6}" srcOrd="1" destOrd="4" presId="urn:microsoft.com/office/officeart/2005/8/layout/cycle4"/>
    <dgm:cxn modelId="{FD8DB329-820B-47EA-AF98-D4BD82841098}" type="presOf" srcId="{49EBB0DB-8E93-4E38-9F50-6AD3962A46A1}" destId="{6C607C5A-A217-425F-9736-3B14E7AD3480}" srcOrd="0" destOrd="6" presId="urn:microsoft.com/office/officeart/2005/8/layout/cycle4"/>
    <dgm:cxn modelId="{06C463FC-2587-4A16-800B-B2721CB5D055}" type="presOf" srcId="{08A2459D-D083-4ACA-86A5-8909A388FD44}" destId="{C4BF2326-5B0D-4756-8905-90A2A74E64AD}" srcOrd="1" destOrd="9" presId="urn:microsoft.com/office/officeart/2005/8/layout/cycle4"/>
    <dgm:cxn modelId="{884F9DCB-689B-41C5-8B79-BC5ABB17A98A}" type="presOf" srcId="{4D4F6615-8CE2-433F-8B00-3FFA98520782}" destId="{C6682DAA-9622-45C3-ACA5-42E4D11F4B02}" srcOrd="0" destOrd="0" presId="urn:microsoft.com/office/officeart/2005/8/layout/cycle4"/>
    <dgm:cxn modelId="{D7B535BB-AAAC-4AA8-A341-AE037B3E7EF7}" srcId="{AF6F2787-FCB1-4731-9777-D8EF4ADB9174}" destId="{C1335D11-803F-48B2-A151-2F9FC8BDA5F1}" srcOrd="5" destOrd="0" parTransId="{019F7CE5-FD1F-4600-BEF2-E43611630C96}" sibTransId="{BA58EDFD-D06D-4B52-9335-CAB18BD7D6BD}"/>
    <dgm:cxn modelId="{3A7FF240-A2E7-429A-9BC5-0EE2D68FCD20}" type="presOf" srcId="{AC160B21-454B-40EB-A44E-D37F914A86B2}" destId="{6C607C5A-A217-425F-9736-3B14E7AD3480}" srcOrd="0" destOrd="3" presId="urn:microsoft.com/office/officeart/2005/8/layout/cycle4"/>
    <dgm:cxn modelId="{01B1A4A1-8884-47DD-AAE0-2550F3B6DCFB}" srcId="{4D4F6615-8CE2-433F-8B00-3FFA98520782}" destId="{8B0D0041-25C4-45A5-8996-A2ACFF7F8C77}" srcOrd="8" destOrd="0" parTransId="{29BFEEEA-A6A3-424A-BE5F-3C7AAD64DAB1}" sibTransId="{8FAF2DB1-0D6D-4968-9572-3A30C3EB0C50}"/>
    <dgm:cxn modelId="{E7027F30-A51E-4693-8543-0824FD3C3498}" type="presOf" srcId="{C1335D11-803F-48B2-A151-2F9FC8BDA5F1}" destId="{6C607C5A-A217-425F-9736-3B14E7AD3480}" srcOrd="0" destOrd="5" presId="urn:microsoft.com/office/officeart/2005/8/layout/cycle4"/>
    <dgm:cxn modelId="{1A8D42D8-0E23-4F1D-9833-A96E3A3D6784}" type="presOf" srcId="{4266C23E-C7CA-4CBB-AE6A-0117A336EE5A}" destId="{04A17638-9526-43AD-8A74-17B054569490}" srcOrd="0" destOrd="7" presId="urn:microsoft.com/office/officeart/2005/8/layout/cycle4"/>
    <dgm:cxn modelId="{8A383997-15BE-418E-85C2-86A9ACF3642B}" srcId="{AF6F2787-FCB1-4731-9777-D8EF4ADB9174}" destId="{49EBB0DB-8E93-4E38-9F50-6AD3962A46A1}" srcOrd="6" destOrd="0" parTransId="{4AD867B7-720B-4B65-84A3-5608005C88C0}" sibTransId="{55F4CF02-C037-4EB9-83BE-B6C5E13887CA}"/>
    <dgm:cxn modelId="{739EFEF6-D539-4D03-9458-14F7C4608ED0}" type="presOf" srcId="{43997A98-C5EE-446C-B65A-6D6120C0A3A2}" destId="{22122F3B-A27D-43D2-A54B-03EFF5E5C7CA}" srcOrd="0" destOrd="1" presId="urn:microsoft.com/office/officeart/2005/8/layout/cycle4"/>
    <dgm:cxn modelId="{B3863F1F-0FE6-4CBC-A451-BD86225B7D1F}" type="presOf" srcId="{94002F2D-688B-4AD2-97CD-2CB2E36763B3}" destId="{32105B07-C1EE-4DD3-9C84-AC7E43782154}" srcOrd="0" destOrd="3" presId="urn:microsoft.com/office/officeart/2005/8/layout/cycle4"/>
    <dgm:cxn modelId="{9210B024-0ED7-45EF-93E2-9FC43AA624B1}" type="presOf" srcId="{ACCC342E-2074-40B5-A44A-863B1FEBB8E2}" destId="{0C5A4821-9A6A-4290-B260-60456C53F4CF}" srcOrd="1" destOrd="1" presId="urn:microsoft.com/office/officeart/2005/8/layout/cycle4"/>
    <dgm:cxn modelId="{A3C1395D-8A4D-4165-BF98-777C11EF5BFD}" srcId="{4FA48638-50E2-4453-80A6-A72AB39DD8F1}" destId="{4D4F6615-8CE2-433F-8B00-3FFA98520782}" srcOrd="1" destOrd="0" parTransId="{6EBF3125-845A-4A04-832E-B3447C162F0C}" sibTransId="{8CD8D42C-6572-4BF4-80DC-B9BBE6FFAA79}"/>
    <dgm:cxn modelId="{9262CF87-6303-4145-BA1D-3650A569D2B2}" srcId="{8EC55735-7A12-48F7-8059-107952047DAB}" destId="{0C332FB4-E3E1-4E19-8AAC-D25577FDCD97}" srcOrd="4" destOrd="0" parTransId="{F8E1D7EB-3E38-4DE7-A6F5-E94710317BB7}" sibTransId="{9DF3359A-EDEB-4F70-986B-2C8FD51912DF}"/>
    <dgm:cxn modelId="{4998FB29-C27B-4D88-B967-5CDC4F61F7CC}" srcId="{33DA2758-191D-4095-88B5-DB92BBE19C3C}" destId="{3ADF4E67-7DCC-45FE-9A3F-05ABDEDED987}" srcOrd="2" destOrd="0" parTransId="{BF371459-FC2E-4973-B65D-F89AF7A3D21F}" sibTransId="{ACEBBCA9-699E-4DD3-94EE-B3BB8D8083CF}"/>
    <dgm:cxn modelId="{A0C08002-7B0B-4B1E-AC4A-268F115A4640}" type="presOf" srcId="{FFFCFE97-AA3D-4250-9C11-626199C5B95B}" destId="{C4BF2326-5B0D-4756-8905-90A2A74E64AD}" srcOrd="1" destOrd="0" presId="urn:microsoft.com/office/officeart/2005/8/layout/cycle4"/>
    <dgm:cxn modelId="{97B55FAC-BC1E-4D58-9DB4-598DECDF628A}" type="presOf" srcId="{B6B855B1-2727-4D50-9EB9-81096DD03841}" destId="{21BBB7FE-AEC5-434E-A233-B9A08AA75693}" srcOrd="1" destOrd="0" presId="urn:microsoft.com/office/officeart/2005/8/layout/cycle4"/>
    <dgm:cxn modelId="{D1C9451F-60A7-4F15-B03D-C7F898D12DE4}" srcId="{8EC55735-7A12-48F7-8059-107952047DAB}" destId="{E732A326-24B2-4203-9A06-4345266F3FB1}" srcOrd="0" destOrd="0" parTransId="{00C3EB46-D3E1-451D-B27B-1FA594D47317}" sibTransId="{1E05F6ED-AD48-4C04-895A-5A759A2F1233}"/>
    <dgm:cxn modelId="{5A1620C5-A925-4DB1-8B8B-8ADD4A47D9E6}" type="presOf" srcId="{8B0D0041-25C4-45A5-8996-A2ACFF7F8C77}" destId="{C4BF2326-5B0D-4756-8905-90A2A74E64AD}" srcOrd="1" destOrd="8" presId="urn:microsoft.com/office/officeart/2005/8/layout/cycle4"/>
    <dgm:cxn modelId="{DCDE8DC8-A01F-401E-BEE8-8A864862639A}" srcId="{AF6F2787-FCB1-4731-9777-D8EF4ADB9174}" destId="{B6B855B1-2727-4D50-9EB9-81096DD03841}" srcOrd="0" destOrd="0" parTransId="{A85092EA-CBAE-4B72-BAEA-7DEDD5B13C13}" sibTransId="{567E154A-BA7F-4160-8234-20E7C95584B4}"/>
    <dgm:cxn modelId="{60970547-29C7-4348-A283-37C1533C23B2}" type="presOf" srcId="{6A28A914-4B64-4CD5-A529-65EE570CB2A8}" destId="{C4BF2326-5B0D-4756-8905-90A2A74E64AD}" srcOrd="1" destOrd="1" presId="urn:microsoft.com/office/officeart/2005/8/layout/cycle4"/>
    <dgm:cxn modelId="{38772335-B31E-4934-BC0A-EBD404BB81DE}" type="presOf" srcId="{E732A326-24B2-4203-9A06-4345266F3FB1}" destId="{22122F3B-A27D-43D2-A54B-03EFF5E5C7CA}" srcOrd="0" destOrd="0" presId="urn:microsoft.com/office/officeart/2005/8/layout/cycle4"/>
    <dgm:cxn modelId="{8CD998F5-67FA-4CD0-815E-DDE4967D31F9}" type="presOf" srcId="{7D9C4307-9121-4DA0-9738-6EAB9F434017}" destId="{04A17638-9526-43AD-8A74-17B054569490}" srcOrd="0" destOrd="5" presId="urn:microsoft.com/office/officeart/2005/8/layout/cycle4"/>
    <dgm:cxn modelId="{89977878-365F-4751-8063-736D298403E2}" srcId="{33DA2758-191D-4095-88B5-DB92BBE19C3C}" destId="{94002F2D-688B-4AD2-97CD-2CB2E36763B3}" srcOrd="3" destOrd="0" parTransId="{155D2ADA-248B-4C1D-A885-DF10029F6B4B}" sibTransId="{A3817A60-019F-4558-928F-39B6F928A260}"/>
    <dgm:cxn modelId="{C2A0B68C-E359-4AA0-BF86-445072C92ECB}" type="presOf" srcId="{CA27B3E3-E0DF-4DE0-80D1-18CAC42D0100}" destId="{21BBB7FE-AEC5-434E-A233-B9A08AA75693}" srcOrd="1" destOrd="4" presId="urn:microsoft.com/office/officeart/2005/8/layout/cycle4"/>
    <dgm:cxn modelId="{1B5EEB54-3693-4E48-BCA9-1C9B660E5487}" srcId="{4FA48638-50E2-4453-80A6-A72AB39DD8F1}" destId="{AF6F2787-FCB1-4731-9777-D8EF4ADB9174}" srcOrd="2" destOrd="0" parTransId="{40770A86-E6E3-4529-9CCF-84C335B56EAB}" sibTransId="{0863EF15-BDAC-4F31-8519-99F17DD871EF}"/>
    <dgm:cxn modelId="{5E8FC63F-3965-49D0-B4AF-0520633067DD}" type="presOf" srcId="{AC160B21-454B-40EB-A44E-D37F914A86B2}" destId="{21BBB7FE-AEC5-434E-A233-B9A08AA75693}" srcOrd="1" destOrd="3" presId="urn:microsoft.com/office/officeart/2005/8/layout/cycle4"/>
    <dgm:cxn modelId="{CF2FBC68-90E4-4C10-AB7D-319E038C1C5D}" srcId="{8EC55735-7A12-48F7-8059-107952047DAB}" destId="{01ECF1BD-8590-4F82-AAB7-A6D9AE029C51}" srcOrd="5" destOrd="0" parTransId="{4FAD70F2-3DB8-4ACF-BB6C-658C4C43C63E}" sibTransId="{E733038C-DC67-4FAE-9E32-C2F2FEE32A48}"/>
    <dgm:cxn modelId="{73CA1162-34CC-4EF9-A3BF-BE4C8BFB9FA6}" srcId="{8EC55735-7A12-48F7-8059-107952047DAB}" destId="{1042B8A1-6359-439B-8384-DA2A71DCCDAC}" srcOrd="3" destOrd="0" parTransId="{E6DBD872-6D5D-44F7-B119-B46038814E3F}" sibTransId="{22B5531E-2BB2-4CC3-B12D-3D299B303F8D}"/>
    <dgm:cxn modelId="{B2A21FE2-716D-4B82-92A2-1985AADE1133}" srcId="{33DA2758-191D-4095-88B5-DB92BBE19C3C}" destId="{ACCC342E-2074-40B5-A44A-863B1FEBB8E2}" srcOrd="1" destOrd="0" parTransId="{E96A2BD9-6C4A-41D3-A494-B036F61DB30F}" sibTransId="{DC3E3183-ABD9-4263-954E-10BA21223C25}"/>
    <dgm:cxn modelId="{C795C0F7-1A43-42B8-BF3F-59C976EDE8A6}" srcId="{8EC55735-7A12-48F7-8059-107952047DAB}" destId="{4AF782E9-81B7-4A78-B71D-CA62FE70CFA1}" srcOrd="2" destOrd="0" parTransId="{F3F73807-A604-4C5F-ACCD-CDE474BE1F3D}" sibTransId="{5357560D-F9D8-4D7D-AEFB-D528F4ACE3E2}"/>
    <dgm:cxn modelId="{B7DCE6D3-196A-475F-A379-8B76A295CF7F}" srcId="{4D4F6615-8CE2-433F-8B00-3FFA98520782}" destId="{E955E12B-9A4D-427C-AE16-6FAEC82E84B8}" srcOrd="2" destOrd="0" parTransId="{66D59E99-53CE-47F0-8EC7-13CE67C0FAB4}" sibTransId="{2884CDE3-E858-49FF-953F-186404EAFDB0}"/>
    <dgm:cxn modelId="{D540CC93-DBF5-48FA-8FD9-E21A50DB7EB2}" type="presOf" srcId="{FFFCFE97-AA3D-4250-9C11-626199C5B95B}" destId="{04A17638-9526-43AD-8A74-17B054569490}" srcOrd="0" destOrd="0" presId="urn:microsoft.com/office/officeart/2005/8/layout/cycle4"/>
    <dgm:cxn modelId="{368EEB51-F06D-40E9-B07D-C799AE7099BD}" type="presOf" srcId="{E955E12B-9A4D-427C-AE16-6FAEC82E84B8}" destId="{04A17638-9526-43AD-8A74-17B054569490}" srcOrd="0" destOrd="2" presId="urn:microsoft.com/office/officeart/2005/8/layout/cycle4"/>
    <dgm:cxn modelId="{177CCAA9-E9D5-4DDE-87CE-08BEDFD03452}" type="presOf" srcId="{E732A326-24B2-4203-9A06-4345266F3FB1}" destId="{C7EB3BB6-0175-4424-BD7B-4566B1C054E6}" srcOrd="1" destOrd="0" presId="urn:microsoft.com/office/officeart/2005/8/layout/cycle4"/>
    <dgm:cxn modelId="{02B49F5C-A1AA-4FD4-A8B9-500C71F33180}" type="presOf" srcId="{08A2459D-D083-4ACA-86A5-8909A388FD44}" destId="{04A17638-9526-43AD-8A74-17B054569490}" srcOrd="0" destOrd="9" presId="urn:microsoft.com/office/officeart/2005/8/layout/cycle4"/>
    <dgm:cxn modelId="{DE795CE4-0FE0-4EC7-936E-D6EC98FB2C89}" type="presOf" srcId="{01ECF1BD-8590-4F82-AAB7-A6D9AE029C51}" destId="{22122F3B-A27D-43D2-A54B-03EFF5E5C7CA}" srcOrd="0" destOrd="5" presId="urn:microsoft.com/office/officeart/2005/8/layout/cycle4"/>
    <dgm:cxn modelId="{6A188CBB-F078-4DCF-B25A-C0EB634D5F6F}" type="presOf" srcId="{0B91CF01-F465-4326-BF7E-ACA90D533371}" destId="{04A17638-9526-43AD-8A74-17B054569490}" srcOrd="0" destOrd="3" presId="urn:microsoft.com/office/officeart/2005/8/layout/cycle4"/>
    <dgm:cxn modelId="{7C44C902-C009-403A-8EB6-C7B783CB2FBB}" type="presOf" srcId="{F98D682C-135E-48DA-8D56-9EA6F2CF544E}" destId="{04A17638-9526-43AD-8A74-17B054569490}" srcOrd="0" destOrd="6" presId="urn:microsoft.com/office/officeart/2005/8/layout/cycle4"/>
    <dgm:cxn modelId="{C8DB7F1A-1796-4CDE-916C-5B620D4EB38A}" type="presOf" srcId="{8EC55735-7A12-48F7-8059-107952047DAB}" destId="{81E913F4-98F1-4B55-98B9-F718EB928BA6}" srcOrd="0" destOrd="0" presId="urn:microsoft.com/office/officeart/2005/8/layout/cycle4"/>
    <dgm:cxn modelId="{29C0A917-668B-4B8E-8B07-EAD0B28E829E}" srcId="{4FA48638-50E2-4453-80A6-A72AB39DD8F1}" destId="{8EC55735-7A12-48F7-8059-107952047DAB}" srcOrd="3" destOrd="0" parTransId="{DC3D3956-2BC1-4C2C-BDC8-F0BD27B83F12}" sibTransId="{BB26F814-E889-4AA8-9958-E68209812086}"/>
    <dgm:cxn modelId="{3818D261-369A-4D7A-B4DE-B541D7EA7B6D}" type="presOf" srcId="{ACCC342E-2074-40B5-A44A-863B1FEBB8E2}" destId="{32105B07-C1EE-4DD3-9C84-AC7E43782154}" srcOrd="0" destOrd="1" presId="urn:microsoft.com/office/officeart/2005/8/layout/cycle4"/>
    <dgm:cxn modelId="{C744ABF2-BA60-4946-B3E5-BF3F8FE13EAF}" type="presOf" srcId="{0C332FB4-E3E1-4E19-8AAC-D25577FDCD97}" destId="{22122F3B-A27D-43D2-A54B-03EFF5E5C7CA}" srcOrd="0" destOrd="4" presId="urn:microsoft.com/office/officeart/2005/8/layout/cycle4"/>
    <dgm:cxn modelId="{F003EF42-84F8-45BC-AFE1-5C5FC75B652B}" type="presOf" srcId="{B6B855B1-2727-4D50-9EB9-81096DD03841}" destId="{6C607C5A-A217-425F-9736-3B14E7AD3480}" srcOrd="0" destOrd="0" presId="urn:microsoft.com/office/officeart/2005/8/layout/cycle4"/>
    <dgm:cxn modelId="{5127E2D9-5121-48D0-BDAB-4456EE871A11}" srcId="{33DA2758-191D-4095-88B5-DB92BBE19C3C}" destId="{61B46DCB-7083-474E-A800-2D91FC7E9A3A}" srcOrd="0" destOrd="0" parTransId="{2C15A286-947B-4DC0-934B-1B6F0104C8B0}" sibTransId="{04684C36-629A-45C1-BBA5-528473E3DC24}"/>
    <dgm:cxn modelId="{C1F94149-F41B-4E06-936D-48157A91FD8F}" srcId="{AF6F2787-FCB1-4731-9777-D8EF4ADB9174}" destId="{CA27B3E3-E0DF-4DE0-80D1-18CAC42D0100}" srcOrd="4" destOrd="0" parTransId="{E736A5CD-D6D1-4436-92C8-EC83963B5FE8}" sibTransId="{F5AF7844-8E0B-4D22-9932-45D505733382}"/>
    <dgm:cxn modelId="{6C4F6359-D80F-4754-B6F4-77CB357FD8D1}" type="presOf" srcId="{F98D682C-135E-48DA-8D56-9EA6F2CF544E}" destId="{C4BF2326-5B0D-4756-8905-90A2A74E64AD}" srcOrd="1" destOrd="6" presId="urn:microsoft.com/office/officeart/2005/8/layout/cycle4"/>
    <dgm:cxn modelId="{B6463ED9-40B9-4B01-8ED1-58938EA8922F}" type="presParOf" srcId="{FB2BF8CC-DDC1-4260-A86E-CF9C32ED14FA}" destId="{71E859AC-F00C-4100-9C68-2AE8A0AA5751}" srcOrd="0" destOrd="0" presId="urn:microsoft.com/office/officeart/2005/8/layout/cycle4"/>
    <dgm:cxn modelId="{D7231A16-60E1-4D05-89CB-978B243F2E02}" type="presParOf" srcId="{71E859AC-F00C-4100-9C68-2AE8A0AA5751}" destId="{C158A524-DAA8-4B02-81C5-2741A6B289C3}" srcOrd="0" destOrd="0" presId="urn:microsoft.com/office/officeart/2005/8/layout/cycle4"/>
    <dgm:cxn modelId="{FED15D63-2D25-4981-91A2-CA053FD2CB15}" type="presParOf" srcId="{C158A524-DAA8-4B02-81C5-2741A6B289C3}" destId="{32105B07-C1EE-4DD3-9C84-AC7E43782154}" srcOrd="0" destOrd="0" presId="urn:microsoft.com/office/officeart/2005/8/layout/cycle4"/>
    <dgm:cxn modelId="{9996EA8F-5659-43FA-AB9B-C835161822A3}" type="presParOf" srcId="{C158A524-DAA8-4B02-81C5-2741A6B289C3}" destId="{0C5A4821-9A6A-4290-B260-60456C53F4CF}" srcOrd="1" destOrd="0" presId="urn:microsoft.com/office/officeart/2005/8/layout/cycle4"/>
    <dgm:cxn modelId="{D8D1A69E-E331-4E1B-BF64-BE249092CC1A}" type="presParOf" srcId="{71E859AC-F00C-4100-9C68-2AE8A0AA5751}" destId="{B36BED5B-5DD6-43C9-B85B-675A3988403E}" srcOrd="1" destOrd="0" presId="urn:microsoft.com/office/officeart/2005/8/layout/cycle4"/>
    <dgm:cxn modelId="{C51BE23E-9B7B-4EAE-A031-F27F02FA7A9A}" type="presParOf" srcId="{B36BED5B-5DD6-43C9-B85B-675A3988403E}" destId="{04A17638-9526-43AD-8A74-17B054569490}" srcOrd="0" destOrd="0" presId="urn:microsoft.com/office/officeart/2005/8/layout/cycle4"/>
    <dgm:cxn modelId="{37AAD18A-07DC-4843-8146-7F5FDC30D7E8}" type="presParOf" srcId="{B36BED5B-5DD6-43C9-B85B-675A3988403E}" destId="{C4BF2326-5B0D-4756-8905-90A2A74E64AD}" srcOrd="1" destOrd="0" presId="urn:microsoft.com/office/officeart/2005/8/layout/cycle4"/>
    <dgm:cxn modelId="{A6F732C0-EA3B-44A4-85D7-504B846C956B}" type="presParOf" srcId="{71E859AC-F00C-4100-9C68-2AE8A0AA5751}" destId="{0E43B662-D2E2-4963-BFE7-281FAA814F7F}" srcOrd="2" destOrd="0" presId="urn:microsoft.com/office/officeart/2005/8/layout/cycle4"/>
    <dgm:cxn modelId="{8DB9ED4E-A4C7-4B67-BA4B-E0F8741971D1}" type="presParOf" srcId="{0E43B662-D2E2-4963-BFE7-281FAA814F7F}" destId="{6C607C5A-A217-425F-9736-3B14E7AD3480}" srcOrd="0" destOrd="0" presId="urn:microsoft.com/office/officeart/2005/8/layout/cycle4"/>
    <dgm:cxn modelId="{174478DD-369A-4275-BA86-06B6DC66DB56}" type="presParOf" srcId="{0E43B662-D2E2-4963-BFE7-281FAA814F7F}" destId="{21BBB7FE-AEC5-434E-A233-B9A08AA75693}" srcOrd="1" destOrd="0" presId="urn:microsoft.com/office/officeart/2005/8/layout/cycle4"/>
    <dgm:cxn modelId="{F902E29D-9AF2-4569-9B44-BEF7D5A883FA}" type="presParOf" srcId="{71E859AC-F00C-4100-9C68-2AE8A0AA5751}" destId="{B80D2E57-2029-4E99-9969-E7547481CC71}" srcOrd="3" destOrd="0" presId="urn:microsoft.com/office/officeart/2005/8/layout/cycle4"/>
    <dgm:cxn modelId="{99BF0AB6-AD35-4BD6-A7A0-76DC9720AF83}" type="presParOf" srcId="{B80D2E57-2029-4E99-9969-E7547481CC71}" destId="{22122F3B-A27D-43D2-A54B-03EFF5E5C7CA}" srcOrd="0" destOrd="0" presId="urn:microsoft.com/office/officeart/2005/8/layout/cycle4"/>
    <dgm:cxn modelId="{F3F6494B-B8DC-469D-93FC-CB93DFCB0C39}" type="presParOf" srcId="{B80D2E57-2029-4E99-9969-E7547481CC71}" destId="{C7EB3BB6-0175-4424-BD7B-4566B1C054E6}" srcOrd="1" destOrd="0" presId="urn:microsoft.com/office/officeart/2005/8/layout/cycle4"/>
    <dgm:cxn modelId="{465B4978-EF0C-4B2A-9F47-041AB72EEF55}" type="presParOf" srcId="{71E859AC-F00C-4100-9C68-2AE8A0AA5751}" destId="{6CACE150-B8C5-42BB-BF1E-DAA999BEE119}" srcOrd="4" destOrd="0" presId="urn:microsoft.com/office/officeart/2005/8/layout/cycle4"/>
    <dgm:cxn modelId="{48288288-A816-4365-89E8-934D985BED0B}" type="presParOf" srcId="{FB2BF8CC-DDC1-4260-A86E-CF9C32ED14FA}" destId="{011F666B-6DC8-4AFF-B1D2-440FBB9AB38D}" srcOrd="1" destOrd="0" presId="urn:microsoft.com/office/officeart/2005/8/layout/cycle4"/>
    <dgm:cxn modelId="{9B6783C0-F4BA-4B57-8C5D-F52404279844}" type="presParOf" srcId="{011F666B-6DC8-4AFF-B1D2-440FBB9AB38D}" destId="{63D96B59-A8CE-4814-937E-8598AF064D14}" srcOrd="0" destOrd="0" presId="urn:microsoft.com/office/officeart/2005/8/layout/cycle4"/>
    <dgm:cxn modelId="{C6CC581C-A2EE-4EFC-9FB0-6D894EC5C5B6}" type="presParOf" srcId="{011F666B-6DC8-4AFF-B1D2-440FBB9AB38D}" destId="{C6682DAA-9622-45C3-ACA5-42E4D11F4B02}" srcOrd="1" destOrd="0" presId="urn:microsoft.com/office/officeart/2005/8/layout/cycle4"/>
    <dgm:cxn modelId="{06A14B61-FE31-4424-96F5-3EF1542BDB44}" type="presParOf" srcId="{011F666B-6DC8-4AFF-B1D2-440FBB9AB38D}" destId="{1F4F45E5-7C67-4A6D-87AA-F7BE91056B1D}" srcOrd="2" destOrd="0" presId="urn:microsoft.com/office/officeart/2005/8/layout/cycle4"/>
    <dgm:cxn modelId="{593CC123-B83C-4ACC-B993-41D75A6B6AF2}" type="presParOf" srcId="{011F666B-6DC8-4AFF-B1D2-440FBB9AB38D}" destId="{81E913F4-98F1-4B55-98B9-F718EB928BA6}" srcOrd="3" destOrd="0" presId="urn:microsoft.com/office/officeart/2005/8/layout/cycle4"/>
    <dgm:cxn modelId="{F5FC5213-152D-4BF0-8DA0-C5822A8931FD}" type="presParOf" srcId="{011F666B-6DC8-4AFF-B1D2-440FBB9AB38D}" destId="{95FFAAE8-C4FF-4F3E-A181-48F36C28178E}" srcOrd="4" destOrd="0" presId="urn:microsoft.com/office/officeart/2005/8/layout/cycle4"/>
    <dgm:cxn modelId="{80118DB6-695C-4F1C-B681-FDE3D0436256}" type="presParOf" srcId="{FB2BF8CC-DDC1-4260-A86E-CF9C32ED14FA}" destId="{21C60E90-BE3A-44CB-A9A9-BA0A5427041F}" srcOrd="2" destOrd="0" presId="urn:microsoft.com/office/officeart/2005/8/layout/cycle4"/>
    <dgm:cxn modelId="{4B8A46F5-17ED-4B6A-993B-C872DE71A752}" type="presParOf" srcId="{FB2BF8CC-DDC1-4260-A86E-CF9C32ED14FA}" destId="{D712F811-6253-45D4-821D-EA9A4EFE993C}" srcOrd="3" destOrd="0" presId="urn:microsoft.com/office/officeart/2005/8/layout/cycle4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93B1CA-5FDE-4145-B5E0-DD7C641AF1C5}" type="doc">
      <dgm:prSet loTypeId="urn:microsoft.com/office/officeart/2005/8/layout/matrix1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CA59D0-8BC7-47C7-81A5-5524F7362197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DYsmart</a:t>
          </a:r>
          <a:endParaRPr lang="zh-CN" altLang="en-US" dirty="0"/>
        </a:p>
      </dgm:t>
    </dgm:pt>
    <dgm:pt modelId="{78838034-E641-4B78-A0FE-DFEC55E8F61B}" type="parTrans" cxnId="{D21E7F39-51B9-4F06-9D0C-6EAAEC99689A}">
      <dgm:prSet/>
      <dgm:spPr/>
      <dgm:t>
        <a:bodyPr/>
        <a:lstStyle/>
        <a:p>
          <a:endParaRPr lang="zh-CN" altLang="en-US"/>
        </a:p>
      </dgm:t>
    </dgm:pt>
    <dgm:pt modelId="{2C87AE06-0B99-44FC-BE5F-F03CBB703110}" type="sibTrans" cxnId="{D21E7F39-51B9-4F06-9D0C-6EAAEC99689A}">
      <dgm:prSet/>
      <dgm:spPr/>
      <dgm:t>
        <a:bodyPr/>
        <a:lstStyle/>
        <a:p>
          <a:endParaRPr lang="zh-CN" altLang="en-US"/>
        </a:p>
      </dgm:t>
    </dgm:pt>
    <dgm:pt modelId="{F29809CA-A836-42C3-AB85-A14D88A2626A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网络接入</a:t>
          </a:r>
          <a:endParaRPr lang="en-US" altLang="zh-CN" dirty="0" smtClean="0"/>
        </a:p>
        <a:p>
          <a:r>
            <a:rPr lang="en-US" altLang="zh-CN" dirty="0" smtClean="0"/>
            <a:t>ADSL,VPN</a:t>
          </a:r>
          <a:endParaRPr lang="zh-CN" altLang="en-US" dirty="0"/>
        </a:p>
      </dgm:t>
    </dgm:pt>
    <dgm:pt modelId="{610A3218-1280-45C3-B938-EB0200E189FA}" type="parTrans" cxnId="{F0403580-7EFE-45A7-B8DD-34E34CE5D47B}">
      <dgm:prSet/>
      <dgm:spPr/>
      <dgm:t>
        <a:bodyPr/>
        <a:lstStyle/>
        <a:p>
          <a:endParaRPr lang="zh-CN" altLang="en-US"/>
        </a:p>
      </dgm:t>
    </dgm:pt>
    <dgm:pt modelId="{A023DC1A-3F6B-4F67-B005-65473214643A}" type="sibTrans" cxnId="{F0403580-7EFE-45A7-B8DD-34E34CE5D47B}">
      <dgm:prSet/>
      <dgm:spPr/>
      <dgm:t>
        <a:bodyPr/>
        <a:lstStyle/>
        <a:p>
          <a:endParaRPr lang="zh-CN" altLang="en-US"/>
        </a:p>
      </dgm:t>
    </dgm:pt>
    <dgm:pt modelId="{5644BA64-4D0F-49B1-9192-DE4021A32D93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无线群集</a:t>
          </a:r>
          <a:endParaRPr lang="en-US" altLang="zh-CN" dirty="0" smtClean="0"/>
        </a:p>
        <a:p>
          <a:r>
            <a:rPr lang="en-US" altLang="zh-CN" dirty="0" smtClean="0"/>
            <a:t>WIFI,IR,AP,GSM</a:t>
          </a:r>
          <a:endParaRPr lang="zh-CN" altLang="en-US" dirty="0"/>
        </a:p>
      </dgm:t>
    </dgm:pt>
    <dgm:pt modelId="{03BC2031-5F9B-4B3C-A95D-9596EF5E7AF9}" type="parTrans" cxnId="{14A64700-A714-4A9D-AF7B-DF3C379568B1}">
      <dgm:prSet/>
      <dgm:spPr/>
      <dgm:t>
        <a:bodyPr/>
        <a:lstStyle/>
        <a:p>
          <a:endParaRPr lang="zh-CN" altLang="en-US"/>
        </a:p>
      </dgm:t>
    </dgm:pt>
    <dgm:pt modelId="{C2E7BD87-5755-450C-B57D-7A9875F8D59A}" type="sibTrans" cxnId="{14A64700-A714-4A9D-AF7B-DF3C379568B1}">
      <dgm:prSet/>
      <dgm:spPr/>
      <dgm:t>
        <a:bodyPr/>
        <a:lstStyle/>
        <a:p>
          <a:endParaRPr lang="zh-CN" altLang="en-US"/>
        </a:p>
      </dgm:t>
    </dgm:pt>
    <dgm:pt modelId="{611C56CB-CD7B-4F24-BA13-01F54410EF48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电源</a:t>
          </a:r>
          <a:endParaRPr lang="en-US" altLang="zh-CN" dirty="0" smtClean="0"/>
        </a:p>
        <a:p>
          <a:r>
            <a:rPr lang="en-US" altLang="zh-CN" dirty="0" smtClean="0"/>
            <a:t>DC:9V-12V</a:t>
          </a:r>
        </a:p>
        <a:p>
          <a:r>
            <a:rPr lang="en-US" altLang="zh-CN" dirty="0" smtClean="0"/>
            <a:t>1A</a:t>
          </a:r>
          <a:endParaRPr lang="zh-CN" altLang="en-US" dirty="0"/>
        </a:p>
      </dgm:t>
    </dgm:pt>
    <dgm:pt modelId="{1788885D-C965-4276-BB29-EDA3D6AC0C2A}" type="parTrans" cxnId="{CD7DAC19-61E1-461A-B46A-0FDBCA68465A}">
      <dgm:prSet/>
      <dgm:spPr/>
      <dgm:t>
        <a:bodyPr/>
        <a:lstStyle/>
        <a:p>
          <a:endParaRPr lang="zh-CN" altLang="en-US"/>
        </a:p>
      </dgm:t>
    </dgm:pt>
    <dgm:pt modelId="{BDDF68C3-372F-4094-884F-56437CBD12C5}" type="sibTrans" cxnId="{CD7DAC19-61E1-461A-B46A-0FDBCA68465A}">
      <dgm:prSet/>
      <dgm:spPr/>
      <dgm:t>
        <a:bodyPr/>
        <a:lstStyle/>
        <a:p>
          <a:endParaRPr lang="zh-CN" altLang="en-US"/>
        </a:p>
      </dgm:t>
    </dgm:pt>
    <dgm:pt modelId="{1ADE63B6-23D0-449E-9873-CA8D3945E41C}">
      <dgm:prSet phldrT="[文本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有线群集</a:t>
          </a:r>
          <a:endParaRPr lang="en-US" altLang="zh-CN" dirty="0" smtClean="0"/>
        </a:p>
        <a:p>
          <a:r>
            <a:rPr lang="en-US" altLang="zh-CN" dirty="0" smtClean="0"/>
            <a:t>I2C,ICSP,TTL</a:t>
          </a:r>
          <a:endParaRPr lang="zh-CN" altLang="en-US" dirty="0"/>
        </a:p>
      </dgm:t>
    </dgm:pt>
    <dgm:pt modelId="{CC1F46EA-77CD-4E81-B1E1-1FA85246766D}" type="parTrans" cxnId="{45011050-B552-4371-AE55-376ADB207660}">
      <dgm:prSet/>
      <dgm:spPr/>
      <dgm:t>
        <a:bodyPr/>
        <a:lstStyle/>
        <a:p>
          <a:endParaRPr lang="zh-CN" altLang="en-US"/>
        </a:p>
      </dgm:t>
    </dgm:pt>
    <dgm:pt modelId="{8869411F-252C-485A-ADFF-AA084B9B4F1B}" type="sibTrans" cxnId="{45011050-B552-4371-AE55-376ADB207660}">
      <dgm:prSet/>
      <dgm:spPr/>
      <dgm:t>
        <a:bodyPr/>
        <a:lstStyle/>
        <a:p>
          <a:endParaRPr lang="zh-CN" altLang="en-US"/>
        </a:p>
      </dgm:t>
    </dgm:pt>
    <dgm:pt modelId="{F51CFB83-865A-4959-BD11-5B12D54E9E0D}" type="pres">
      <dgm:prSet presAssocID="{6793B1CA-5FDE-4145-B5E0-DD7C641AF1C5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1E7FBA3-D415-4A98-BBAC-B204E2DEC6BA}" type="pres">
      <dgm:prSet presAssocID="{6793B1CA-5FDE-4145-B5E0-DD7C641AF1C5}" presName="matrix" presStyleCnt="0"/>
      <dgm:spPr/>
    </dgm:pt>
    <dgm:pt modelId="{282C372C-8496-4706-BEC3-48F9C279E962}" type="pres">
      <dgm:prSet presAssocID="{6793B1CA-5FDE-4145-B5E0-DD7C641AF1C5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CCEC87D2-A6BF-4963-94C6-2FED3D07728D}" type="pres">
      <dgm:prSet presAssocID="{6793B1CA-5FDE-4145-B5E0-DD7C641AF1C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F5691-4D94-49D7-8692-0EE83F7FC31E}" type="pres">
      <dgm:prSet presAssocID="{6793B1CA-5FDE-4145-B5E0-DD7C641AF1C5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5DA10FBD-AF1B-46FC-8A2E-D1B7CCCAA150}" type="pres">
      <dgm:prSet presAssocID="{6793B1CA-5FDE-4145-B5E0-DD7C641AF1C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72FC-05D6-4D53-82AD-178E9924588B}" type="pres">
      <dgm:prSet presAssocID="{6793B1CA-5FDE-4145-B5E0-DD7C641AF1C5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5D0C3650-6679-4D9D-BC1B-67F0A6E5C94A}" type="pres">
      <dgm:prSet presAssocID="{6793B1CA-5FDE-4145-B5E0-DD7C641AF1C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50A175-DC5D-43ED-B083-E958AD78621B}" type="pres">
      <dgm:prSet presAssocID="{6793B1CA-5FDE-4145-B5E0-DD7C641AF1C5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F1DD3BC9-53FE-4EEF-A802-BB63D0E08B5C}" type="pres">
      <dgm:prSet presAssocID="{6793B1CA-5FDE-4145-B5E0-DD7C641AF1C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26E34C-1B7E-437F-8877-F2F672CD6CD4}" type="pres">
      <dgm:prSet presAssocID="{6793B1CA-5FDE-4145-B5E0-DD7C641AF1C5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A64700-A714-4A9D-AF7B-DF3C379568B1}" srcId="{83CA59D0-8BC7-47C7-81A5-5524F7362197}" destId="{5644BA64-4D0F-49B1-9192-DE4021A32D93}" srcOrd="1" destOrd="0" parTransId="{03BC2031-5F9B-4B3C-A95D-9596EF5E7AF9}" sibTransId="{C2E7BD87-5755-450C-B57D-7A9875F8D59A}"/>
    <dgm:cxn modelId="{02889F71-B9F2-4D68-AC9D-59E28EF530C1}" type="presOf" srcId="{611C56CB-CD7B-4F24-BA13-01F54410EF48}" destId="{5D0C3650-6679-4D9D-BC1B-67F0A6E5C94A}" srcOrd="1" destOrd="0" presId="urn:microsoft.com/office/officeart/2005/8/layout/matrix1"/>
    <dgm:cxn modelId="{53185A08-6BF1-46E0-9696-AE8B8F9C6546}" type="presOf" srcId="{1ADE63B6-23D0-449E-9873-CA8D3945E41C}" destId="{F1DD3BC9-53FE-4EEF-A802-BB63D0E08B5C}" srcOrd="1" destOrd="0" presId="urn:microsoft.com/office/officeart/2005/8/layout/matrix1"/>
    <dgm:cxn modelId="{4A11A7FB-2D6A-43D4-8F50-53724B162B6C}" type="presOf" srcId="{1ADE63B6-23D0-449E-9873-CA8D3945E41C}" destId="{2850A175-DC5D-43ED-B083-E958AD78621B}" srcOrd="0" destOrd="0" presId="urn:microsoft.com/office/officeart/2005/8/layout/matrix1"/>
    <dgm:cxn modelId="{45011050-B552-4371-AE55-376ADB207660}" srcId="{83CA59D0-8BC7-47C7-81A5-5524F7362197}" destId="{1ADE63B6-23D0-449E-9873-CA8D3945E41C}" srcOrd="3" destOrd="0" parTransId="{CC1F46EA-77CD-4E81-B1E1-1FA85246766D}" sibTransId="{8869411F-252C-485A-ADFF-AA084B9B4F1B}"/>
    <dgm:cxn modelId="{1BB071C8-7A09-440E-A580-C9123EBB81B7}" type="presOf" srcId="{F29809CA-A836-42C3-AB85-A14D88A2626A}" destId="{282C372C-8496-4706-BEC3-48F9C279E962}" srcOrd="0" destOrd="0" presId="urn:microsoft.com/office/officeart/2005/8/layout/matrix1"/>
    <dgm:cxn modelId="{44A67469-270D-4AE2-A40C-AC139BEE05E3}" type="presOf" srcId="{83CA59D0-8BC7-47C7-81A5-5524F7362197}" destId="{D626E34C-1B7E-437F-8877-F2F672CD6CD4}" srcOrd="0" destOrd="0" presId="urn:microsoft.com/office/officeart/2005/8/layout/matrix1"/>
    <dgm:cxn modelId="{CD7DAC19-61E1-461A-B46A-0FDBCA68465A}" srcId="{83CA59D0-8BC7-47C7-81A5-5524F7362197}" destId="{611C56CB-CD7B-4F24-BA13-01F54410EF48}" srcOrd="2" destOrd="0" parTransId="{1788885D-C965-4276-BB29-EDA3D6AC0C2A}" sibTransId="{BDDF68C3-372F-4094-884F-56437CBD12C5}"/>
    <dgm:cxn modelId="{5AB562A2-1F83-4035-BA11-538DBC64F41B}" type="presOf" srcId="{5644BA64-4D0F-49B1-9192-DE4021A32D93}" destId="{5DA10FBD-AF1B-46FC-8A2E-D1B7CCCAA150}" srcOrd="1" destOrd="0" presId="urn:microsoft.com/office/officeart/2005/8/layout/matrix1"/>
    <dgm:cxn modelId="{D21E7F39-51B9-4F06-9D0C-6EAAEC99689A}" srcId="{6793B1CA-5FDE-4145-B5E0-DD7C641AF1C5}" destId="{83CA59D0-8BC7-47C7-81A5-5524F7362197}" srcOrd="0" destOrd="0" parTransId="{78838034-E641-4B78-A0FE-DFEC55E8F61B}" sibTransId="{2C87AE06-0B99-44FC-BE5F-F03CBB703110}"/>
    <dgm:cxn modelId="{642288BB-6C8A-4790-B73D-A55521EBD022}" type="presOf" srcId="{6793B1CA-5FDE-4145-B5E0-DD7C641AF1C5}" destId="{F51CFB83-865A-4959-BD11-5B12D54E9E0D}" srcOrd="0" destOrd="0" presId="urn:microsoft.com/office/officeart/2005/8/layout/matrix1"/>
    <dgm:cxn modelId="{F0403580-7EFE-45A7-B8DD-34E34CE5D47B}" srcId="{83CA59D0-8BC7-47C7-81A5-5524F7362197}" destId="{F29809CA-A836-42C3-AB85-A14D88A2626A}" srcOrd="0" destOrd="0" parTransId="{610A3218-1280-45C3-B938-EB0200E189FA}" sibTransId="{A023DC1A-3F6B-4F67-B005-65473214643A}"/>
    <dgm:cxn modelId="{0DCBC118-6ACD-44BB-9864-0006E3AEFAF1}" type="presOf" srcId="{611C56CB-CD7B-4F24-BA13-01F54410EF48}" destId="{9C4172FC-05D6-4D53-82AD-178E9924588B}" srcOrd="0" destOrd="0" presId="urn:microsoft.com/office/officeart/2005/8/layout/matrix1"/>
    <dgm:cxn modelId="{62B70DFB-DE26-4DED-8497-BCF1EFC1120D}" type="presOf" srcId="{5644BA64-4D0F-49B1-9192-DE4021A32D93}" destId="{88CF5691-4D94-49D7-8692-0EE83F7FC31E}" srcOrd="0" destOrd="0" presId="urn:microsoft.com/office/officeart/2005/8/layout/matrix1"/>
    <dgm:cxn modelId="{144F8D29-86F6-496D-A2A6-ACB54EB261C1}" type="presOf" srcId="{F29809CA-A836-42C3-AB85-A14D88A2626A}" destId="{CCEC87D2-A6BF-4963-94C6-2FED3D07728D}" srcOrd="1" destOrd="0" presId="urn:microsoft.com/office/officeart/2005/8/layout/matrix1"/>
    <dgm:cxn modelId="{4587E53D-CB0D-4DB1-91AF-6C72D027391E}" type="presParOf" srcId="{F51CFB83-865A-4959-BD11-5B12D54E9E0D}" destId="{41E7FBA3-D415-4A98-BBAC-B204E2DEC6BA}" srcOrd="0" destOrd="0" presId="urn:microsoft.com/office/officeart/2005/8/layout/matrix1"/>
    <dgm:cxn modelId="{98A20C2B-3550-4860-92B0-04EC1FA679F8}" type="presParOf" srcId="{41E7FBA3-D415-4A98-BBAC-B204E2DEC6BA}" destId="{282C372C-8496-4706-BEC3-48F9C279E962}" srcOrd="0" destOrd="0" presId="urn:microsoft.com/office/officeart/2005/8/layout/matrix1"/>
    <dgm:cxn modelId="{FA9B42FB-ADFE-4FB0-8DBB-005D38FDA90D}" type="presParOf" srcId="{41E7FBA3-D415-4A98-BBAC-B204E2DEC6BA}" destId="{CCEC87D2-A6BF-4963-94C6-2FED3D07728D}" srcOrd="1" destOrd="0" presId="urn:microsoft.com/office/officeart/2005/8/layout/matrix1"/>
    <dgm:cxn modelId="{C574ADC6-B11B-450B-8988-DD1661346EDD}" type="presParOf" srcId="{41E7FBA3-D415-4A98-BBAC-B204E2DEC6BA}" destId="{88CF5691-4D94-49D7-8692-0EE83F7FC31E}" srcOrd="2" destOrd="0" presId="urn:microsoft.com/office/officeart/2005/8/layout/matrix1"/>
    <dgm:cxn modelId="{0BFCF1F7-08BC-4A60-8E14-64C005C6881D}" type="presParOf" srcId="{41E7FBA3-D415-4A98-BBAC-B204E2DEC6BA}" destId="{5DA10FBD-AF1B-46FC-8A2E-D1B7CCCAA150}" srcOrd="3" destOrd="0" presId="urn:microsoft.com/office/officeart/2005/8/layout/matrix1"/>
    <dgm:cxn modelId="{7DC68248-8E25-4E8A-B4C9-C144E4D6B421}" type="presParOf" srcId="{41E7FBA3-D415-4A98-BBAC-B204E2DEC6BA}" destId="{9C4172FC-05D6-4D53-82AD-178E9924588B}" srcOrd="4" destOrd="0" presId="urn:microsoft.com/office/officeart/2005/8/layout/matrix1"/>
    <dgm:cxn modelId="{A379319F-21C9-4626-8090-2677297323E7}" type="presParOf" srcId="{41E7FBA3-D415-4A98-BBAC-B204E2DEC6BA}" destId="{5D0C3650-6679-4D9D-BC1B-67F0A6E5C94A}" srcOrd="5" destOrd="0" presId="urn:microsoft.com/office/officeart/2005/8/layout/matrix1"/>
    <dgm:cxn modelId="{17584EB6-2983-4BEF-8CE5-985285CC0CC0}" type="presParOf" srcId="{41E7FBA3-D415-4A98-BBAC-B204E2DEC6BA}" destId="{2850A175-DC5D-43ED-B083-E958AD78621B}" srcOrd="6" destOrd="0" presId="urn:microsoft.com/office/officeart/2005/8/layout/matrix1"/>
    <dgm:cxn modelId="{5554E257-E5B3-490A-A8F1-5C0407EF6E5E}" type="presParOf" srcId="{41E7FBA3-D415-4A98-BBAC-B204E2DEC6BA}" destId="{F1DD3BC9-53FE-4EEF-A802-BB63D0E08B5C}" srcOrd="7" destOrd="0" presId="urn:microsoft.com/office/officeart/2005/8/layout/matrix1"/>
    <dgm:cxn modelId="{8DF7AF1C-9420-4A9C-A443-DC855CDFAD7F}" type="presParOf" srcId="{F51CFB83-865A-4959-BD11-5B12D54E9E0D}" destId="{D626E34C-1B7E-437F-8877-F2F672CD6CD4}" srcOrd="1" destOrd="0" presId="urn:microsoft.com/office/officeart/2005/8/layout/matrix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B99794-E005-47F1-BD60-EE4A145A8041}" type="doc">
      <dgm:prSet loTypeId="urn:microsoft.com/office/officeart/2005/8/layout/h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4F4904-7E7A-4A1B-99D6-D5954D9F24F9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DYsmart API</a:t>
          </a:r>
          <a:endParaRPr lang="zh-CN" altLang="en-US" dirty="0"/>
        </a:p>
      </dgm:t>
    </dgm:pt>
    <dgm:pt modelId="{B6220F9F-72BD-4287-A2B4-3CEC03E852FE}" type="parTrans" cxnId="{D00158F5-3933-4B09-A745-68E6B911CE0E}">
      <dgm:prSet/>
      <dgm:spPr/>
      <dgm:t>
        <a:bodyPr/>
        <a:lstStyle/>
        <a:p>
          <a:endParaRPr lang="zh-CN" altLang="en-US"/>
        </a:p>
      </dgm:t>
    </dgm:pt>
    <dgm:pt modelId="{B4D457D0-3AC2-45B4-8B9B-1EE3D7B6B87F}" type="sibTrans" cxnId="{D00158F5-3933-4B09-A745-68E6B911CE0E}">
      <dgm:prSet/>
      <dgm:spPr/>
      <dgm:t>
        <a:bodyPr/>
        <a:lstStyle/>
        <a:p>
          <a:endParaRPr lang="zh-CN" altLang="en-US"/>
        </a:p>
      </dgm:t>
    </dgm:pt>
    <dgm:pt modelId="{11983AF9-DE37-4369-84DC-8A2EE4A73A2D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Windows</a:t>
          </a:r>
          <a:r>
            <a:rPr lang="zh-CN" altLang="en-US" dirty="0" smtClean="0"/>
            <a:t>应用程序编写</a:t>
          </a:r>
          <a:endParaRPr lang="zh-CN" altLang="en-US" dirty="0"/>
        </a:p>
      </dgm:t>
    </dgm:pt>
    <dgm:pt modelId="{745C96C3-6942-48BD-BC62-3791ED5BA58C}" type="parTrans" cxnId="{0721E4DC-186B-4A68-BFC0-D2A7C1283BCA}">
      <dgm:prSet/>
      <dgm:spPr/>
      <dgm:t>
        <a:bodyPr/>
        <a:lstStyle/>
        <a:p>
          <a:endParaRPr lang="zh-CN" altLang="en-US"/>
        </a:p>
      </dgm:t>
    </dgm:pt>
    <dgm:pt modelId="{B872A719-7C0F-4756-9AE6-A3F761949A41}" type="sibTrans" cxnId="{0721E4DC-186B-4A68-BFC0-D2A7C1283BCA}">
      <dgm:prSet/>
      <dgm:spPr/>
      <dgm:t>
        <a:bodyPr/>
        <a:lstStyle/>
        <a:p>
          <a:endParaRPr lang="zh-CN" altLang="en-US"/>
        </a:p>
      </dgm:t>
    </dgm:pt>
    <dgm:pt modelId="{14BA0167-CC87-4B0C-BC3F-CA64E04CBB0B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Web</a:t>
          </a:r>
          <a:r>
            <a:rPr lang="zh-CN" altLang="en-US" dirty="0" smtClean="0"/>
            <a:t>网页应用程序编写</a:t>
          </a:r>
          <a:endParaRPr lang="zh-CN" altLang="en-US" dirty="0"/>
        </a:p>
      </dgm:t>
    </dgm:pt>
    <dgm:pt modelId="{D74C8EF5-7B13-4B64-A035-F3CAAF8CE785}" type="parTrans" cxnId="{EA4570D7-54F1-4683-8718-F6E786274212}">
      <dgm:prSet/>
      <dgm:spPr/>
      <dgm:t>
        <a:bodyPr/>
        <a:lstStyle/>
        <a:p>
          <a:endParaRPr lang="zh-CN" altLang="en-US"/>
        </a:p>
      </dgm:t>
    </dgm:pt>
    <dgm:pt modelId="{B1DF1E25-612E-477D-A8E2-386531B9E573}" type="sibTrans" cxnId="{EA4570D7-54F1-4683-8718-F6E786274212}">
      <dgm:prSet/>
      <dgm:spPr/>
      <dgm:t>
        <a:bodyPr/>
        <a:lstStyle/>
        <a:p>
          <a:endParaRPr lang="zh-CN" altLang="en-US"/>
        </a:p>
      </dgm:t>
    </dgm:pt>
    <dgm:pt modelId="{4A6E7A92-8242-4FC2-A774-CC0A66C54134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Mobile</a:t>
          </a:r>
          <a:r>
            <a:rPr lang="zh-CN" altLang="en-US" dirty="0" smtClean="0"/>
            <a:t>手机应用程序编写</a:t>
          </a:r>
          <a:endParaRPr lang="zh-CN" altLang="en-US" dirty="0"/>
        </a:p>
      </dgm:t>
    </dgm:pt>
    <dgm:pt modelId="{19E84574-D1B2-41E8-9929-56EDA59A4209}" type="parTrans" cxnId="{CD6123EE-4F85-4CBE-BA86-CBAAC25BEC7C}">
      <dgm:prSet/>
      <dgm:spPr/>
      <dgm:t>
        <a:bodyPr/>
        <a:lstStyle/>
        <a:p>
          <a:endParaRPr lang="zh-CN" altLang="en-US"/>
        </a:p>
      </dgm:t>
    </dgm:pt>
    <dgm:pt modelId="{7F491004-8B87-4B30-B60F-F157B7517EFA}" type="sibTrans" cxnId="{CD6123EE-4F85-4CBE-BA86-CBAAC25BEC7C}">
      <dgm:prSet/>
      <dgm:spPr/>
      <dgm:t>
        <a:bodyPr/>
        <a:lstStyle/>
        <a:p>
          <a:endParaRPr lang="zh-CN" altLang="en-US"/>
        </a:p>
      </dgm:t>
    </dgm:pt>
    <dgm:pt modelId="{2702283A-2ED4-4DB7-9503-37EE906D0928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RIA</a:t>
          </a:r>
          <a:r>
            <a:rPr lang="zh-CN" altLang="en-US" dirty="0" smtClean="0"/>
            <a:t>程序编写</a:t>
          </a:r>
          <a:endParaRPr lang="zh-CN" altLang="en-US" dirty="0"/>
        </a:p>
      </dgm:t>
    </dgm:pt>
    <dgm:pt modelId="{58E8D6E1-1025-4AEE-8946-588955FF1CE4}" type="parTrans" cxnId="{E3A1EC27-B19E-4D92-BF0B-D8A6C95AF41C}">
      <dgm:prSet/>
      <dgm:spPr/>
    </dgm:pt>
    <dgm:pt modelId="{FD0406EB-A3C1-4D3E-89C9-C0FE20BB6D81}" type="sibTrans" cxnId="{E3A1EC27-B19E-4D92-BF0B-D8A6C95AF41C}">
      <dgm:prSet/>
      <dgm:spPr/>
    </dgm:pt>
    <dgm:pt modelId="{A2317337-2D96-473E-94AD-F53FE40C0C4D}" type="pres">
      <dgm:prSet presAssocID="{50B99794-E005-47F1-BD60-EE4A145A804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2F7AAF6-4633-4576-9BAF-044D17D24AF9}" type="pres">
      <dgm:prSet presAssocID="{CF4F4904-7E7A-4A1B-99D6-D5954D9F24F9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151B5FB1-4B40-4E1A-9AD0-BAC597E169AB}" type="pres">
      <dgm:prSet presAssocID="{CF4F4904-7E7A-4A1B-99D6-D5954D9F24F9}" presName="pillars" presStyleCnt="0"/>
      <dgm:spPr/>
    </dgm:pt>
    <dgm:pt modelId="{2CD51F10-CA91-452F-9B4A-BD4922399F95}" type="pres">
      <dgm:prSet presAssocID="{CF4F4904-7E7A-4A1B-99D6-D5954D9F24F9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373FCC-920B-424A-B0AE-AB767C5BF08B}" type="pres">
      <dgm:prSet presAssocID="{14BA0167-CC87-4B0C-BC3F-CA64E04CBB0B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90BB55-2319-4623-98A4-3D7A1B6FB257}" type="pres">
      <dgm:prSet presAssocID="{4A6E7A92-8242-4FC2-A774-CC0A66C54134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AEE0E-A82D-43C7-8E29-CB5BEF5D933C}" type="pres">
      <dgm:prSet presAssocID="{2702283A-2ED4-4DB7-9503-37EE906D0928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9F3C1-03A6-48ED-93ED-F49250740171}" type="pres">
      <dgm:prSet presAssocID="{CF4F4904-7E7A-4A1B-99D6-D5954D9F24F9}" presName="base" presStyleLbl="dkBgShp" presStyleIdx="1" presStyleCnt="2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</dgm:ptLst>
  <dgm:cxnLst>
    <dgm:cxn modelId="{1494FE7F-766D-4088-B36C-D88A7E1DD7E1}" type="presOf" srcId="{CF4F4904-7E7A-4A1B-99D6-D5954D9F24F9}" destId="{12F7AAF6-4633-4576-9BAF-044D17D24AF9}" srcOrd="0" destOrd="0" presId="urn:microsoft.com/office/officeart/2005/8/layout/hList3"/>
    <dgm:cxn modelId="{E43BCBB6-3A67-4A79-9E83-F8BA1E1AAB60}" type="presOf" srcId="{50B99794-E005-47F1-BD60-EE4A145A8041}" destId="{A2317337-2D96-473E-94AD-F53FE40C0C4D}" srcOrd="0" destOrd="0" presId="urn:microsoft.com/office/officeart/2005/8/layout/hList3"/>
    <dgm:cxn modelId="{C419DD38-D638-45C3-8B51-48512058DBF8}" type="presOf" srcId="{2702283A-2ED4-4DB7-9503-37EE906D0928}" destId="{66BAEE0E-A82D-43C7-8E29-CB5BEF5D933C}" srcOrd="0" destOrd="0" presId="urn:microsoft.com/office/officeart/2005/8/layout/hList3"/>
    <dgm:cxn modelId="{828CCA3D-A77C-4530-AFB6-20F902DD23D2}" type="presOf" srcId="{11983AF9-DE37-4369-84DC-8A2EE4A73A2D}" destId="{2CD51F10-CA91-452F-9B4A-BD4922399F95}" srcOrd="0" destOrd="0" presId="urn:microsoft.com/office/officeart/2005/8/layout/hList3"/>
    <dgm:cxn modelId="{0721E4DC-186B-4A68-BFC0-D2A7C1283BCA}" srcId="{CF4F4904-7E7A-4A1B-99D6-D5954D9F24F9}" destId="{11983AF9-DE37-4369-84DC-8A2EE4A73A2D}" srcOrd="0" destOrd="0" parTransId="{745C96C3-6942-48BD-BC62-3791ED5BA58C}" sibTransId="{B872A719-7C0F-4756-9AE6-A3F761949A41}"/>
    <dgm:cxn modelId="{CD6123EE-4F85-4CBE-BA86-CBAAC25BEC7C}" srcId="{CF4F4904-7E7A-4A1B-99D6-D5954D9F24F9}" destId="{4A6E7A92-8242-4FC2-A774-CC0A66C54134}" srcOrd="2" destOrd="0" parTransId="{19E84574-D1B2-41E8-9929-56EDA59A4209}" sibTransId="{7F491004-8B87-4B30-B60F-F157B7517EFA}"/>
    <dgm:cxn modelId="{EA4570D7-54F1-4683-8718-F6E786274212}" srcId="{CF4F4904-7E7A-4A1B-99D6-D5954D9F24F9}" destId="{14BA0167-CC87-4B0C-BC3F-CA64E04CBB0B}" srcOrd="1" destOrd="0" parTransId="{D74C8EF5-7B13-4B64-A035-F3CAAF8CE785}" sibTransId="{B1DF1E25-612E-477D-A8E2-386531B9E573}"/>
    <dgm:cxn modelId="{D00158F5-3933-4B09-A745-68E6B911CE0E}" srcId="{50B99794-E005-47F1-BD60-EE4A145A8041}" destId="{CF4F4904-7E7A-4A1B-99D6-D5954D9F24F9}" srcOrd="0" destOrd="0" parTransId="{B6220F9F-72BD-4287-A2B4-3CEC03E852FE}" sibTransId="{B4D457D0-3AC2-45B4-8B9B-1EE3D7B6B87F}"/>
    <dgm:cxn modelId="{F54C1E53-A6BF-41AF-90E9-F5C55B645295}" type="presOf" srcId="{4A6E7A92-8242-4FC2-A774-CC0A66C54134}" destId="{BA90BB55-2319-4623-98A4-3D7A1B6FB257}" srcOrd="0" destOrd="0" presId="urn:microsoft.com/office/officeart/2005/8/layout/hList3"/>
    <dgm:cxn modelId="{2D616098-75BD-4BA5-801E-163C743FB837}" type="presOf" srcId="{14BA0167-CC87-4B0C-BC3F-CA64E04CBB0B}" destId="{35373FCC-920B-424A-B0AE-AB767C5BF08B}" srcOrd="0" destOrd="0" presId="urn:microsoft.com/office/officeart/2005/8/layout/hList3"/>
    <dgm:cxn modelId="{E3A1EC27-B19E-4D92-BF0B-D8A6C95AF41C}" srcId="{CF4F4904-7E7A-4A1B-99D6-D5954D9F24F9}" destId="{2702283A-2ED4-4DB7-9503-37EE906D0928}" srcOrd="3" destOrd="0" parTransId="{58E8D6E1-1025-4AEE-8946-588955FF1CE4}" sibTransId="{FD0406EB-A3C1-4D3E-89C9-C0FE20BB6D81}"/>
    <dgm:cxn modelId="{1825CE19-AA10-4DC2-BB0E-4EE46A399202}" type="presParOf" srcId="{A2317337-2D96-473E-94AD-F53FE40C0C4D}" destId="{12F7AAF6-4633-4576-9BAF-044D17D24AF9}" srcOrd="0" destOrd="0" presId="urn:microsoft.com/office/officeart/2005/8/layout/hList3"/>
    <dgm:cxn modelId="{1A5C6501-E531-4BCC-816D-CA7F57A15D4D}" type="presParOf" srcId="{A2317337-2D96-473E-94AD-F53FE40C0C4D}" destId="{151B5FB1-4B40-4E1A-9AD0-BAC597E169AB}" srcOrd="1" destOrd="0" presId="urn:microsoft.com/office/officeart/2005/8/layout/hList3"/>
    <dgm:cxn modelId="{F3C2F005-742B-44DC-A4B1-A7A804FD951C}" type="presParOf" srcId="{151B5FB1-4B40-4E1A-9AD0-BAC597E169AB}" destId="{2CD51F10-CA91-452F-9B4A-BD4922399F95}" srcOrd="0" destOrd="0" presId="urn:microsoft.com/office/officeart/2005/8/layout/hList3"/>
    <dgm:cxn modelId="{486D8847-37E8-48E7-8098-08472E6C2967}" type="presParOf" srcId="{151B5FB1-4B40-4E1A-9AD0-BAC597E169AB}" destId="{35373FCC-920B-424A-B0AE-AB767C5BF08B}" srcOrd="1" destOrd="0" presId="urn:microsoft.com/office/officeart/2005/8/layout/hList3"/>
    <dgm:cxn modelId="{70B83DE4-F0E8-4C69-AE98-0EA29D413062}" type="presParOf" srcId="{151B5FB1-4B40-4E1A-9AD0-BAC597E169AB}" destId="{BA90BB55-2319-4623-98A4-3D7A1B6FB257}" srcOrd="2" destOrd="0" presId="urn:microsoft.com/office/officeart/2005/8/layout/hList3"/>
    <dgm:cxn modelId="{F38BD786-492B-45F3-A687-5322CC863A8A}" type="presParOf" srcId="{151B5FB1-4B40-4E1A-9AD0-BAC597E169AB}" destId="{66BAEE0E-A82D-43C7-8E29-CB5BEF5D933C}" srcOrd="3" destOrd="0" presId="urn:microsoft.com/office/officeart/2005/8/layout/hList3"/>
    <dgm:cxn modelId="{E37F347B-0778-4684-A0B1-7232E89D8640}" type="presParOf" srcId="{A2317337-2D96-473E-94AD-F53FE40C0C4D}" destId="{72F9F3C1-03A6-48ED-93ED-F49250740171}" srcOrd="2" destOrd="0" presId="urn:microsoft.com/office/officeart/2005/8/layout/hLis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C06B8F-60A1-4E6E-A1B2-7C98028EB9B7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7EFBC2-9804-43EC-A541-641CBE11913F}">
      <dgm:prSet phldrT="[文本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高级语言编程接口</a:t>
          </a:r>
          <a:endParaRPr lang="zh-CN" altLang="en-US" dirty="0"/>
        </a:p>
      </dgm:t>
    </dgm:pt>
    <dgm:pt modelId="{6CAD4F4B-233A-4E6B-B16B-41F28D21B2DB}" type="parTrans" cxnId="{16BC3241-8019-4438-B8D5-030753D2CDDD}">
      <dgm:prSet/>
      <dgm:spPr/>
      <dgm:t>
        <a:bodyPr/>
        <a:lstStyle/>
        <a:p>
          <a:endParaRPr lang="zh-CN" altLang="en-US"/>
        </a:p>
      </dgm:t>
    </dgm:pt>
    <dgm:pt modelId="{DCFC96F0-57A9-43EE-821E-7FDFE74FD072}" type="sibTrans" cxnId="{16BC3241-8019-4438-B8D5-030753D2CDDD}">
      <dgm:prSet/>
      <dgm:spPr/>
      <dgm:t>
        <a:bodyPr/>
        <a:lstStyle/>
        <a:p>
          <a:endParaRPr lang="zh-CN" altLang="en-US"/>
        </a:p>
      </dgm:t>
    </dgm:pt>
    <dgm:pt modelId="{1B041C9D-7BCE-47F5-9682-8A4F4AA91275}">
      <dgm:prSet phldrT="[文本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.NET</a:t>
          </a:r>
          <a:r>
            <a:rPr lang="zh-CN" altLang="en-US" dirty="0" smtClean="0"/>
            <a:t>编程</a:t>
          </a:r>
          <a:endParaRPr lang="en-US" altLang="zh-CN" dirty="0" smtClean="0"/>
        </a:p>
        <a:p>
          <a:r>
            <a:rPr lang="en-US" altLang="zh-CN" dirty="0" smtClean="0"/>
            <a:t>(C#,VB.NET)</a:t>
          </a:r>
          <a:endParaRPr lang="zh-CN" altLang="en-US" dirty="0"/>
        </a:p>
      </dgm:t>
    </dgm:pt>
    <dgm:pt modelId="{365E9827-7E6B-4907-AE13-59A540301C10}" type="parTrans" cxnId="{8513242C-A105-445E-99F1-09753509E4E5}">
      <dgm:prSet/>
      <dgm:spPr/>
      <dgm:t>
        <a:bodyPr/>
        <a:lstStyle/>
        <a:p>
          <a:endParaRPr lang="zh-CN" altLang="en-US"/>
        </a:p>
      </dgm:t>
    </dgm:pt>
    <dgm:pt modelId="{EDFF80B4-6AB0-4A3B-A218-4D1C43EC6482}" type="sibTrans" cxnId="{8513242C-A105-445E-99F1-09753509E4E5}">
      <dgm:prSet/>
      <dgm:spPr/>
      <dgm:t>
        <a:bodyPr/>
        <a:lstStyle/>
        <a:p>
          <a:endParaRPr lang="zh-CN" altLang="en-US"/>
        </a:p>
      </dgm:t>
    </dgm:pt>
    <dgm:pt modelId="{03DAC03F-966A-44DC-B0BA-1FF8B8949525}">
      <dgm:prSet phldrT="[文本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JAVA</a:t>
          </a:r>
          <a:r>
            <a:rPr lang="zh-CN" altLang="en-US" dirty="0" smtClean="0"/>
            <a:t>编程</a:t>
          </a:r>
          <a:endParaRPr lang="en-US" altLang="zh-CN" dirty="0" smtClean="0"/>
        </a:p>
      </dgm:t>
    </dgm:pt>
    <dgm:pt modelId="{216F0A01-B291-4142-9CFD-E1B1150DF82E}" type="parTrans" cxnId="{9CCA3A45-C4ED-4D9F-B044-171604529B6B}">
      <dgm:prSet/>
      <dgm:spPr/>
      <dgm:t>
        <a:bodyPr/>
        <a:lstStyle/>
        <a:p>
          <a:endParaRPr lang="zh-CN" altLang="en-US"/>
        </a:p>
      </dgm:t>
    </dgm:pt>
    <dgm:pt modelId="{DED8AF79-385E-4151-89D2-1528AA68A62B}" type="sibTrans" cxnId="{9CCA3A45-C4ED-4D9F-B044-171604529B6B}">
      <dgm:prSet/>
      <dgm:spPr/>
      <dgm:t>
        <a:bodyPr/>
        <a:lstStyle/>
        <a:p>
          <a:endParaRPr lang="zh-CN" altLang="en-US"/>
        </a:p>
      </dgm:t>
    </dgm:pt>
    <dgm:pt modelId="{1F17A794-0651-4BE5-A7FE-2E07AE2DD4DB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PHP</a:t>
          </a:r>
          <a:r>
            <a:rPr lang="zh-CN" altLang="en-US" dirty="0" smtClean="0"/>
            <a:t>编程</a:t>
          </a:r>
          <a:endParaRPr lang="zh-CN" altLang="en-US" dirty="0"/>
        </a:p>
      </dgm:t>
    </dgm:pt>
    <dgm:pt modelId="{3E2DCAA0-DD33-405F-ADF6-2A567B7DE888}" type="parTrans" cxnId="{72178FEC-B810-49BA-B5AF-2E69D2C37083}">
      <dgm:prSet/>
      <dgm:spPr/>
      <dgm:t>
        <a:bodyPr/>
        <a:lstStyle/>
        <a:p>
          <a:endParaRPr lang="zh-CN" altLang="en-US"/>
        </a:p>
      </dgm:t>
    </dgm:pt>
    <dgm:pt modelId="{B8C71182-6BAD-45BD-88BA-57D449A6992D}" type="sibTrans" cxnId="{72178FEC-B810-49BA-B5AF-2E69D2C37083}">
      <dgm:prSet/>
      <dgm:spPr/>
      <dgm:t>
        <a:bodyPr/>
        <a:lstStyle/>
        <a:p>
          <a:endParaRPr lang="zh-CN" altLang="en-US"/>
        </a:p>
      </dgm:t>
    </dgm:pt>
    <dgm:pt modelId="{7BF880F8-3A43-4303-A2F4-E59DA805B40E}">
      <dgm:prSet phldrT="[文本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RIA</a:t>
          </a:r>
          <a:r>
            <a:rPr lang="zh-CN" altLang="en-US" dirty="0" smtClean="0"/>
            <a:t>编程</a:t>
          </a:r>
          <a:r>
            <a:rPr lang="en-US" altLang="zh-CN" dirty="0" smtClean="0"/>
            <a:t>(Flash,Silverlight)</a:t>
          </a:r>
          <a:endParaRPr lang="zh-CN" altLang="en-US" dirty="0"/>
        </a:p>
      </dgm:t>
    </dgm:pt>
    <dgm:pt modelId="{0E899CD5-5B53-4C91-8A02-09A32A8E1EC9}" type="parTrans" cxnId="{4020A915-454F-449B-A48A-9E12D7A66A3B}">
      <dgm:prSet/>
      <dgm:spPr/>
    </dgm:pt>
    <dgm:pt modelId="{F55807D8-DE5D-4DC5-9E91-D1C1FAE6C71F}" type="sibTrans" cxnId="{4020A915-454F-449B-A48A-9E12D7A66A3B}">
      <dgm:prSet/>
      <dgm:spPr/>
    </dgm:pt>
    <dgm:pt modelId="{CC413B47-7841-4392-A659-005A77DD990B}" type="pres">
      <dgm:prSet presAssocID="{ACC06B8F-60A1-4E6E-A1B2-7C98028EB9B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94ADC3-AFD1-46A4-A49E-AEBBF48B1C84}" type="pres">
      <dgm:prSet presAssocID="{3A7EFBC2-9804-43EC-A541-641CBE11913F}" presName="roof" presStyleLbl="dkBgShp" presStyleIdx="0" presStyleCnt="2"/>
      <dgm:spPr/>
      <dgm:t>
        <a:bodyPr/>
        <a:lstStyle/>
        <a:p>
          <a:endParaRPr lang="zh-CN" altLang="en-US"/>
        </a:p>
      </dgm:t>
    </dgm:pt>
    <dgm:pt modelId="{B242C278-E9B1-4BA2-A466-845DB540C2A2}" type="pres">
      <dgm:prSet presAssocID="{3A7EFBC2-9804-43EC-A541-641CBE11913F}" presName="pillars" presStyleCnt="0"/>
      <dgm:spPr/>
    </dgm:pt>
    <dgm:pt modelId="{EA6C38CF-AEB4-4A91-8699-0ECAADD1A8F8}" type="pres">
      <dgm:prSet presAssocID="{3A7EFBC2-9804-43EC-A541-641CBE11913F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9ABEE2-7959-4F37-8973-ECEA62E6E00D}" type="pres">
      <dgm:prSet presAssocID="{03DAC03F-966A-44DC-B0BA-1FF8B8949525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9F68C7-7B8B-43C7-9606-CAB01EA40B86}" type="pres">
      <dgm:prSet presAssocID="{1F17A794-0651-4BE5-A7FE-2E07AE2DD4DB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3E306-7A92-48C3-B1C4-75E4CCAE7B4E}" type="pres">
      <dgm:prSet presAssocID="{7BF880F8-3A43-4303-A2F4-E59DA805B40E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E99CE-4E54-46F9-8A6E-194C310DA84C}" type="pres">
      <dgm:prSet presAssocID="{3A7EFBC2-9804-43EC-A541-641CBE11913F}" presName="base" presStyleLbl="dkBgShp" presStyleIdx="1" presStyleCnt="2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</dgm:ptLst>
  <dgm:cxnLst>
    <dgm:cxn modelId="{8513242C-A105-445E-99F1-09753509E4E5}" srcId="{3A7EFBC2-9804-43EC-A541-641CBE11913F}" destId="{1B041C9D-7BCE-47F5-9682-8A4F4AA91275}" srcOrd="0" destOrd="0" parTransId="{365E9827-7E6B-4907-AE13-59A540301C10}" sibTransId="{EDFF80B4-6AB0-4A3B-A218-4D1C43EC6482}"/>
    <dgm:cxn modelId="{9B6FEF6A-BBDB-45F8-8588-5F9CEF6DEBB1}" type="presOf" srcId="{7BF880F8-3A43-4303-A2F4-E59DA805B40E}" destId="{5C53E306-7A92-48C3-B1C4-75E4CCAE7B4E}" srcOrd="0" destOrd="0" presId="urn:microsoft.com/office/officeart/2005/8/layout/hList3"/>
    <dgm:cxn modelId="{1DDDF687-23B2-4BF4-A636-3A8E6E430B20}" type="presOf" srcId="{1B041C9D-7BCE-47F5-9682-8A4F4AA91275}" destId="{EA6C38CF-AEB4-4A91-8699-0ECAADD1A8F8}" srcOrd="0" destOrd="0" presId="urn:microsoft.com/office/officeart/2005/8/layout/hList3"/>
    <dgm:cxn modelId="{2A9BBFAF-0940-4AC9-BD43-9A3BC565C36E}" type="presOf" srcId="{ACC06B8F-60A1-4E6E-A1B2-7C98028EB9B7}" destId="{CC413B47-7841-4392-A659-005A77DD990B}" srcOrd="0" destOrd="0" presId="urn:microsoft.com/office/officeart/2005/8/layout/hList3"/>
    <dgm:cxn modelId="{4020A915-454F-449B-A48A-9E12D7A66A3B}" srcId="{3A7EFBC2-9804-43EC-A541-641CBE11913F}" destId="{7BF880F8-3A43-4303-A2F4-E59DA805B40E}" srcOrd="3" destOrd="0" parTransId="{0E899CD5-5B53-4C91-8A02-09A32A8E1EC9}" sibTransId="{F55807D8-DE5D-4DC5-9E91-D1C1FAE6C71F}"/>
    <dgm:cxn modelId="{9CCA3A45-C4ED-4D9F-B044-171604529B6B}" srcId="{3A7EFBC2-9804-43EC-A541-641CBE11913F}" destId="{03DAC03F-966A-44DC-B0BA-1FF8B8949525}" srcOrd="1" destOrd="0" parTransId="{216F0A01-B291-4142-9CFD-E1B1150DF82E}" sibTransId="{DED8AF79-385E-4151-89D2-1528AA68A62B}"/>
    <dgm:cxn modelId="{16BC3241-8019-4438-B8D5-030753D2CDDD}" srcId="{ACC06B8F-60A1-4E6E-A1B2-7C98028EB9B7}" destId="{3A7EFBC2-9804-43EC-A541-641CBE11913F}" srcOrd="0" destOrd="0" parTransId="{6CAD4F4B-233A-4E6B-B16B-41F28D21B2DB}" sibTransId="{DCFC96F0-57A9-43EE-821E-7FDFE74FD072}"/>
    <dgm:cxn modelId="{72178FEC-B810-49BA-B5AF-2E69D2C37083}" srcId="{3A7EFBC2-9804-43EC-A541-641CBE11913F}" destId="{1F17A794-0651-4BE5-A7FE-2E07AE2DD4DB}" srcOrd="2" destOrd="0" parTransId="{3E2DCAA0-DD33-405F-ADF6-2A567B7DE888}" sibTransId="{B8C71182-6BAD-45BD-88BA-57D449A6992D}"/>
    <dgm:cxn modelId="{39A0994F-2A53-4F30-8929-824959316419}" type="presOf" srcId="{1F17A794-0651-4BE5-A7FE-2E07AE2DD4DB}" destId="{BC9F68C7-7B8B-43C7-9606-CAB01EA40B86}" srcOrd="0" destOrd="0" presId="urn:microsoft.com/office/officeart/2005/8/layout/hList3"/>
    <dgm:cxn modelId="{D80E0AC5-7511-487C-8DD3-295AE54D9116}" type="presOf" srcId="{03DAC03F-966A-44DC-B0BA-1FF8B8949525}" destId="{BE9ABEE2-7959-4F37-8973-ECEA62E6E00D}" srcOrd="0" destOrd="0" presId="urn:microsoft.com/office/officeart/2005/8/layout/hList3"/>
    <dgm:cxn modelId="{4BFFB329-9FA7-4130-918E-DC1D7C39BC2D}" type="presOf" srcId="{3A7EFBC2-9804-43EC-A541-641CBE11913F}" destId="{2A94ADC3-AFD1-46A4-A49E-AEBBF48B1C84}" srcOrd="0" destOrd="0" presId="urn:microsoft.com/office/officeart/2005/8/layout/hList3"/>
    <dgm:cxn modelId="{4F1723E0-A425-47C3-A486-DC9690192E02}" type="presParOf" srcId="{CC413B47-7841-4392-A659-005A77DD990B}" destId="{2A94ADC3-AFD1-46A4-A49E-AEBBF48B1C84}" srcOrd="0" destOrd="0" presId="urn:microsoft.com/office/officeart/2005/8/layout/hList3"/>
    <dgm:cxn modelId="{2BF0CDAF-0D13-4965-9A68-C1E244FF1F0B}" type="presParOf" srcId="{CC413B47-7841-4392-A659-005A77DD990B}" destId="{B242C278-E9B1-4BA2-A466-845DB540C2A2}" srcOrd="1" destOrd="0" presId="urn:microsoft.com/office/officeart/2005/8/layout/hList3"/>
    <dgm:cxn modelId="{AEA5AE7D-E0F8-46DA-BD91-9DF3C0749E6B}" type="presParOf" srcId="{B242C278-E9B1-4BA2-A466-845DB540C2A2}" destId="{EA6C38CF-AEB4-4A91-8699-0ECAADD1A8F8}" srcOrd="0" destOrd="0" presId="urn:microsoft.com/office/officeart/2005/8/layout/hList3"/>
    <dgm:cxn modelId="{B2BDD669-0D55-43E6-8C3A-83432E055755}" type="presParOf" srcId="{B242C278-E9B1-4BA2-A466-845DB540C2A2}" destId="{BE9ABEE2-7959-4F37-8973-ECEA62E6E00D}" srcOrd="1" destOrd="0" presId="urn:microsoft.com/office/officeart/2005/8/layout/hList3"/>
    <dgm:cxn modelId="{551FCA96-236D-43A4-896A-AF79A90ED493}" type="presParOf" srcId="{B242C278-E9B1-4BA2-A466-845DB540C2A2}" destId="{BC9F68C7-7B8B-43C7-9606-CAB01EA40B86}" srcOrd="2" destOrd="0" presId="urn:microsoft.com/office/officeart/2005/8/layout/hList3"/>
    <dgm:cxn modelId="{FEA62A6F-A19B-48AC-8E66-16D8EFD391FE}" type="presParOf" srcId="{B242C278-E9B1-4BA2-A466-845DB540C2A2}" destId="{5C53E306-7A92-48C3-B1C4-75E4CCAE7B4E}" srcOrd="3" destOrd="0" presId="urn:microsoft.com/office/officeart/2005/8/layout/hList3"/>
    <dgm:cxn modelId="{4037BFD7-9E9A-406F-9C73-1FF3CD955EB6}" type="presParOf" srcId="{CC413B47-7841-4392-A659-005A77DD990B}" destId="{43EE99CE-4E54-46F9-8A6E-194C310DA84C}" srcOrd="2" destOrd="0" presId="urn:microsoft.com/office/officeart/2005/8/layout/hLis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1D1BB2B-716D-420D-886D-E046FE6146D4}" type="datetimeFigureOut">
              <a:rPr lang="zh-CN" altLang="en-US" smtClean="0"/>
              <a:pPr/>
              <a:t>2010/7/25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13D0A1-4F77-49DE-B11B-06557AF741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ysmart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Dysmart</a:t>
            </a:r>
            <a:r>
              <a:rPr lang="zh-CN" altLang="en-US" dirty="0" smtClean="0"/>
              <a:t>智能核心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www.DYsmart.net</a:t>
            </a:r>
          </a:p>
          <a:p>
            <a:r>
              <a:rPr lang="zh-CN" altLang="en-US" dirty="0" smtClean="0"/>
              <a:t>黎东海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DYsmart</a:t>
            </a:r>
            <a:r>
              <a:rPr lang="zh-CN" altLang="en-US" dirty="0" smtClean="0"/>
              <a:t>编程接口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DYsmart</a:t>
            </a:r>
            <a:r>
              <a:rPr lang="zh-CN" altLang="en-US" dirty="0" smtClean="0"/>
              <a:t>编程接口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简单的接口调用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6568440" cy="22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071942"/>
            <a:ext cx="57435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更多资讯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http://www.DYsmart.net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r>
              <a:rPr lang="en-US" altLang="zh-CN" dirty="0" smtClean="0"/>
              <a:t>: 56937087</a:t>
            </a:r>
          </a:p>
          <a:p>
            <a:r>
              <a:rPr lang="zh-CN" altLang="en-US" dirty="0" smtClean="0"/>
              <a:t>发表于</a:t>
            </a:r>
            <a:r>
              <a:rPr lang="en-US" altLang="zh-CN" dirty="0" smtClean="0"/>
              <a:t>:2010-06-29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源于对美好未来的追求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</a:rPr>
              <a:t>产品特点</a:t>
            </a:r>
            <a:r>
              <a:rPr lang="en-US" altLang="zh-CN" sz="3600" dirty="0" smtClean="0">
                <a:solidFill>
                  <a:srgbClr val="FFC000"/>
                </a:solidFill>
              </a:rPr>
              <a:t>:</a:t>
            </a:r>
            <a:endParaRPr lang="en-US" altLang="zh-CN" sz="3600" dirty="0" smtClean="0"/>
          </a:p>
          <a:p>
            <a:r>
              <a:rPr lang="zh-CN" altLang="en-US" dirty="0" smtClean="0"/>
              <a:t>拥有有线无线多种解决方案</a:t>
            </a:r>
            <a:endParaRPr lang="en-US" altLang="zh-CN" dirty="0" smtClean="0"/>
          </a:p>
          <a:p>
            <a:r>
              <a:rPr lang="zh-CN" altLang="en-US" dirty="0" smtClean="0"/>
              <a:t>套件拥有无限扩展能力</a:t>
            </a:r>
            <a:endParaRPr lang="en-US" altLang="zh-CN" dirty="0" smtClean="0"/>
          </a:p>
          <a:p>
            <a:r>
              <a:rPr lang="zh-CN" altLang="en-US" dirty="0" smtClean="0"/>
              <a:t>每个设备都是网络中的终结点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zh-CN" altLang="en-US" sz="3600" dirty="0" smtClean="0">
                <a:solidFill>
                  <a:srgbClr val="FFC000"/>
                </a:solidFill>
              </a:rPr>
              <a:t>机器人开发厂商</a:t>
            </a:r>
            <a:r>
              <a:rPr lang="en-US" altLang="zh-CN" sz="3600" dirty="0" smtClean="0">
                <a:solidFill>
                  <a:srgbClr val="FFC000"/>
                </a:solidFill>
              </a:rPr>
              <a:t>:</a:t>
            </a:r>
            <a:endParaRPr lang="en-US" altLang="zh-CN" sz="3600" dirty="0" smtClean="0"/>
          </a:p>
          <a:p>
            <a:r>
              <a:rPr lang="zh-CN" altLang="en-US" dirty="0" smtClean="0"/>
              <a:t>让硬件拥有生命力</a:t>
            </a:r>
            <a:endParaRPr lang="en-US" altLang="zh-CN" dirty="0" smtClean="0"/>
          </a:p>
          <a:p>
            <a:r>
              <a:rPr lang="zh-CN" altLang="en-US" dirty="0" smtClean="0"/>
              <a:t>让机器人拥有更复杂的人工智能</a:t>
            </a:r>
            <a:endParaRPr lang="en-US" altLang="zh-CN" dirty="0" smtClean="0"/>
          </a:p>
          <a:p>
            <a:r>
              <a:rPr lang="zh-CN" altLang="en-US" dirty="0" smtClean="0"/>
              <a:t>让家居拥有智能</a:t>
            </a:r>
            <a:endParaRPr lang="en-US" altLang="zh-CN" dirty="0" smtClean="0"/>
          </a:p>
          <a:p>
            <a:r>
              <a:rPr lang="zh-CN" altLang="en-US" sz="3600" dirty="0" smtClean="0">
                <a:solidFill>
                  <a:srgbClr val="FFC000"/>
                </a:solidFill>
              </a:rPr>
              <a:t>软件开发厂商</a:t>
            </a:r>
            <a:r>
              <a:rPr lang="en-US" altLang="zh-CN" sz="3600" dirty="0" smtClean="0">
                <a:solidFill>
                  <a:srgbClr val="FFC000"/>
                </a:solidFill>
              </a:rPr>
              <a:t>:</a:t>
            </a:r>
            <a:endParaRPr lang="en-US" altLang="zh-CN" sz="3600" dirty="0" smtClean="0"/>
          </a:p>
          <a:p>
            <a:r>
              <a:rPr lang="zh-CN" altLang="en-US" dirty="0" smtClean="0"/>
              <a:t>让高级语言软件开发人员直接操作硬件</a:t>
            </a:r>
            <a:endParaRPr lang="en-US" altLang="zh-CN" dirty="0" smtClean="0"/>
          </a:p>
          <a:p>
            <a:r>
              <a:rPr lang="zh-CN" altLang="en-US" dirty="0" smtClean="0"/>
              <a:t>让应用能适用于所有需要自动化的场境</a:t>
            </a:r>
            <a:endParaRPr lang="en-US" altLang="zh-CN" dirty="0" smtClean="0"/>
          </a:p>
          <a:p>
            <a:r>
              <a:rPr lang="zh-CN" altLang="en-US" dirty="0" smtClean="0"/>
              <a:t>让软件开发人员快速开发自己的硬件设备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DYsmart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内容占位符 5" descr="Slice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691" y="1600200"/>
            <a:ext cx="6034617" cy="4525963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任意多边形 68"/>
          <p:cNvSpPr/>
          <p:nvPr/>
        </p:nvSpPr>
        <p:spPr>
          <a:xfrm rot="21019065">
            <a:off x="6935696" y="1226542"/>
            <a:ext cx="1527873" cy="512500"/>
          </a:xfrm>
          <a:custGeom>
            <a:avLst/>
            <a:gdLst>
              <a:gd name="connsiteX0" fmla="*/ 0 w 685800"/>
              <a:gd name="connsiteY0" fmla="*/ 268287 h 268287"/>
              <a:gd name="connsiteX1" fmla="*/ 361950 w 685800"/>
              <a:gd name="connsiteY1" fmla="*/ 1587 h 268287"/>
              <a:gd name="connsiteX2" fmla="*/ 685800 w 685800"/>
              <a:gd name="connsiteY2" fmla="*/ 258762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68287">
                <a:moveTo>
                  <a:pt x="0" y="268287"/>
                </a:moveTo>
                <a:cubicBezTo>
                  <a:pt x="123825" y="135731"/>
                  <a:pt x="247650" y="3175"/>
                  <a:pt x="361950" y="1587"/>
                </a:cubicBezTo>
                <a:cubicBezTo>
                  <a:pt x="476250" y="0"/>
                  <a:pt x="581025" y="129381"/>
                  <a:pt x="685800" y="258762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 rot="11440300">
            <a:off x="6918670" y="4238675"/>
            <a:ext cx="1527873" cy="512500"/>
          </a:xfrm>
          <a:custGeom>
            <a:avLst/>
            <a:gdLst>
              <a:gd name="connsiteX0" fmla="*/ 0 w 685800"/>
              <a:gd name="connsiteY0" fmla="*/ 268287 h 268287"/>
              <a:gd name="connsiteX1" fmla="*/ 361950 w 685800"/>
              <a:gd name="connsiteY1" fmla="*/ 1587 h 268287"/>
              <a:gd name="connsiteX2" fmla="*/ 685800 w 685800"/>
              <a:gd name="connsiteY2" fmla="*/ 258762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68287">
                <a:moveTo>
                  <a:pt x="0" y="268287"/>
                </a:moveTo>
                <a:cubicBezTo>
                  <a:pt x="123825" y="135731"/>
                  <a:pt x="247650" y="3175"/>
                  <a:pt x="361950" y="1587"/>
                </a:cubicBezTo>
                <a:cubicBezTo>
                  <a:pt x="476250" y="0"/>
                  <a:pt x="581025" y="129381"/>
                  <a:pt x="685800" y="258762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 rot="10633382">
            <a:off x="7060198" y="4095919"/>
            <a:ext cx="685800" cy="268287"/>
          </a:xfrm>
          <a:custGeom>
            <a:avLst/>
            <a:gdLst>
              <a:gd name="connsiteX0" fmla="*/ 0 w 685800"/>
              <a:gd name="connsiteY0" fmla="*/ 268287 h 268287"/>
              <a:gd name="connsiteX1" fmla="*/ 361950 w 685800"/>
              <a:gd name="connsiteY1" fmla="*/ 1587 h 268287"/>
              <a:gd name="connsiteX2" fmla="*/ 685800 w 685800"/>
              <a:gd name="connsiteY2" fmla="*/ 258762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68287">
                <a:moveTo>
                  <a:pt x="0" y="268287"/>
                </a:moveTo>
                <a:cubicBezTo>
                  <a:pt x="123825" y="135731"/>
                  <a:pt x="247650" y="3175"/>
                  <a:pt x="361950" y="1587"/>
                </a:cubicBezTo>
                <a:cubicBezTo>
                  <a:pt x="476250" y="0"/>
                  <a:pt x="581025" y="129381"/>
                  <a:pt x="685800" y="258762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 rot="12324816">
            <a:off x="7695936" y="4201721"/>
            <a:ext cx="685800" cy="268287"/>
          </a:xfrm>
          <a:custGeom>
            <a:avLst/>
            <a:gdLst>
              <a:gd name="connsiteX0" fmla="*/ 0 w 685800"/>
              <a:gd name="connsiteY0" fmla="*/ 268287 h 268287"/>
              <a:gd name="connsiteX1" fmla="*/ 361950 w 685800"/>
              <a:gd name="connsiteY1" fmla="*/ 1587 h 268287"/>
              <a:gd name="connsiteX2" fmla="*/ 685800 w 685800"/>
              <a:gd name="connsiteY2" fmla="*/ 258762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68287">
                <a:moveTo>
                  <a:pt x="0" y="268287"/>
                </a:moveTo>
                <a:cubicBezTo>
                  <a:pt x="123825" y="135731"/>
                  <a:pt x="247650" y="3175"/>
                  <a:pt x="361950" y="1587"/>
                </a:cubicBezTo>
                <a:cubicBezTo>
                  <a:pt x="476250" y="0"/>
                  <a:pt x="581025" y="129381"/>
                  <a:pt x="685800" y="258762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 rot="19965796">
            <a:off x="7696949" y="1484784"/>
            <a:ext cx="685800" cy="268287"/>
          </a:xfrm>
          <a:custGeom>
            <a:avLst/>
            <a:gdLst>
              <a:gd name="connsiteX0" fmla="*/ 0 w 685800"/>
              <a:gd name="connsiteY0" fmla="*/ 268287 h 268287"/>
              <a:gd name="connsiteX1" fmla="*/ 361950 w 685800"/>
              <a:gd name="connsiteY1" fmla="*/ 1587 h 268287"/>
              <a:gd name="connsiteX2" fmla="*/ 685800 w 685800"/>
              <a:gd name="connsiteY2" fmla="*/ 258762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68287">
                <a:moveTo>
                  <a:pt x="0" y="268287"/>
                </a:moveTo>
                <a:cubicBezTo>
                  <a:pt x="123825" y="135731"/>
                  <a:pt x="247650" y="3175"/>
                  <a:pt x="361950" y="1587"/>
                </a:cubicBezTo>
                <a:cubicBezTo>
                  <a:pt x="476250" y="0"/>
                  <a:pt x="581025" y="129381"/>
                  <a:pt x="685800" y="258762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7052482" y="1617663"/>
            <a:ext cx="685800" cy="268287"/>
          </a:xfrm>
          <a:custGeom>
            <a:avLst/>
            <a:gdLst>
              <a:gd name="connsiteX0" fmla="*/ 0 w 685800"/>
              <a:gd name="connsiteY0" fmla="*/ 268287 h 268287"/>
              <a:gd name="connsiteX1" fmla="*/ 361950 w 685800"/>
              <a:gd name="connsiteY1" fmla="*/ 1587 h 268287"/>
              <a:gd name="connsiteX2" fmla="*/ 685800 w 685800"/>
              <a:gd name="connsiteY2" fmla="*/ 258762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68287">
                <a:moveTo>
                  <a:pt x="0" y="268287"/>
                </a:moveTo>
                <a:cubicBezTo>
                  <a:pt x="123825" y="135731"/>
                  <a:pt x="247650" y="3175"/>
                  <a:pt x="361950" y="1587"/>
                </a:cubicBezTo>
                <a:cubicBezTo>
                  <a:pt x="476250" y="0"/>
                  <a:pt x="581025" y="129381"/>
                  <a:pt x="685800" y="258762"/>
                </a:cubicBezTo>
              </a:path>
            </a:pathLst>
          </a:cu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51"/>
          <p:cNvGrpSpPr/>
          <p:nvPr/>
        </p:nvGrpSpPr>
        <p:grpSpPr>
          <a:xfrm>
            <a:off x="187686" y="3140968"/>
            <a:ext cx="5580621" cy="3600400"/>
            <a:chOff x="3563888" y="5157192"/>
            <a:chExt cx="2232248" cy="1440160"/>
          </a:xfrm>
        </p:grpSpPr>
        <p:sp>
          <p:nvSpPr>
            <p:cNvPr id="33" name="椭圆 32"/>
            <p:cNvSpPr/>
            <p:nvPr/>
          </p:nvSpPr>
          <p:spPr>
            <a:xfrm>
              <a:off x="4355976" y="5157192"/>
              <a:ext cx="648072" cy="6480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779912" y="5373216"/>
              <a:ext cx="1872208" cy="115212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4860032" y="5229200"/>
              <a:ext cx="720080" cy="7200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436096" y="5661248"/>
              <a:ext cx="360040" cy="360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139952" y="5301208"/>
              <a:ext cx="360040" cy="360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63888" y="5589240"/>
              <a:ext cx="648072" cy="6480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139952" y="5949280"/>
              <a:ext cx="648072" cy="6480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72000" y="5949280"/>
              <a:ext cx="648072" cy="6480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004048" y="5805264"/>
              <a:ext cx="648072" cy="64807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6308366" y="188640"/>
            <a:ext cx="2160240" cy="1584176"/>
          </a:xfrm>
          <a:prstGeom prst="ellipse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8446" y="1052736"/>
            <a:ext cx="693985" cy="50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1411822" y="260648"/>
            <a:ext cx="2160240" cy="15841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8440" b="33370"/>
          <a:stretch>
            <a:fillRect/>
          </a:stretch>
        </p:blipFill>
        <p:spPr bwMode="auto">
          <a:xfrm>
            <a:off x="2707966" y="836712"/>
            <a:ext cx="6078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811"/>
          <a:stretch>
            <a:fillRect/>
          </a:stretch>
        </p:blipFill>
        <p:spPr bwMode="auto">
          <a:xfrm>
            <a:off x="1627846" y="908720"/>
            <a:ext cx="60786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5348"/>
          <a:stretch>
            <a:fillRect/>
          </a:stretch>
        </p:blipFill>
        <p:spPr bwMode="auto">
          <a:xfrm>
            <a:off x="2203910" y="1052736"/>
            <a:ext cx="607868" cy="56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646066" y="490119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用户连接终端</a:t>
            </a:r>
            <a:endParaRPr lang="zh-CN" alt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组合 39"/>
          <p:cNvGrpSpPr/>
          <p:nvPr/>
        </p:nvGrpSpPr>
        <p:grpSpPr>
          <a:xfrm>
            <a:off x="1339814" y="4221088"/>
            <a:ext cx="2160240" cy="1584176"/>
            <a:chOff x="899592" y="4653136"/>
            <a:chExt cx="2160240" cy="1584176"/>
          </a:xfrm>
        </p:grpSpPr>
        <p:sp>
          <p:nvSpPr>
            <p:cNvPr id="13" name="椭圆 12"/>
            <p:cNvSpPr/>
            <p:nvPr/>
          </p:nvSpPr>
          <p:spPr>
            <a:xfrm>
              <a:off x="899592" y="4653136"/>
              <a:ext cx="2160240" cy="158417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71600" y="4797152"/>
              <a:ext cx="2016224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u="sng" dirty="0" err="1" smtClean="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DYsmart</a:t>
              </a:r>
              <a:r>
                <a:rPr lang="en-US" altLang="zh-CN" b="1" u="sng" dirty="0" smtClean="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zh-CN" altLang="en-US" b="1" u="sng" dirty="0" smtClean="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开发平台</a:t>
              </a:r>
              <a:endParaRPr lang="zh-CN" altLang="en-US" b="1" u="sng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87624" y="5499012"/>
              <a:ext cx="1584176" cy="6615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开发者</a:t>
              </a:r>
              <a:endParaRPr lang="en-US" altLang="zh-CN" sz="16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>
                      <a:lumMod val="50000"/>
                    </a:schemeClr>
                  </a:solidFill>
                </a:rPr>
                <a:t>应用存储</a:t>
              </a:r>
              <a:endParaRPr lang="zh-CN" altLang="en-US" sz="1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6308366" y="4221088"/>
            <a:ext cx="2160240" cy="1584176"/>
          </a:xfrm>
          <a:prstGeom prst="ellipse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28446" y="5085184"/>
            <a:ext cx="693985" cy="50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任意多边形 19"/>
          <p:cNvSpPr/>
          <p:nvPr/>
        </p:nvSpPr>
        <p:spPr>
          <a:xfrm>
            <a:off x="3270166" y="1652246"/>
            <a:ext cx="1021976" cy="2796988"/>
          </a:xfrm>
          <a:custGeom>
            <a:avLst/>
            <a:gdLst>
              <a:gd name="connsiteX0" fmla="*/ 80682 w 1021976"/>
              <a:gd name="connsiteY0" fmla="*/ 0 h 2796988"/>
              <a:gd name="connsiteX1" fmla="*/ 1008529 w 1021976"/>
              <a:gd name="connsiteY1" fmla="*/ 1438835 h 2796988"/>
              <a:gd name="connsiteX2" fmla="*/ 0 w 1021976"/>
              <a:gd name="connsiteY2" fmla="*/ 2796988 h 27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976" h="2796988">
                <a:moveTo>
                  <a:pt x="80682" y="0"/>
                </a:moveTo>
                <a:cubicBezTo>
                  <a:pt x="551329" y="486335"/>
                  <a:pt x="1021976" y="972670"/>
                  <a:pt x="1008529" y="1438835"/>
                </a:cubicBezTo>
                <a:cubicBezTo>
                  <a:pt x="995082" y="1905000"/>
                  <a:pt x="497541" y="2350994"/>
                  <a:pt x="0" y="2796988"/>
                </a:cubicBezTo>
              </a:path>
            </a:pathLst>
          </a:custGeom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5400000">
            <a:off x="4459568" y="583414"/>
            <a:ext cx="1021976" cy="2796988"/>
          </a:xfrm>
          <a:custGeom>
            <a:avLst/>
            <a:gdLst>
              <a:gd name="connsiteX0" fmla="*/ 80682 w 1021976"/>
              <a:gd name="connsiteY0" fmla="*/ 0 h 2796988"/>
              <a:gd name="connsiteX1" fmla="*/ 1008529 w 1021976"/>
              <a:gd name="connsiteY1" fmla="*/ 1438835 h 2796988"/>
              <a:gd name="connsiteX2" fmla="*/ 0 w 1021976"/>
              <a:gd name="connsiteY2" fmla="*/ 2796988 h 27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976" h="2796988">
                <a:moveTo>
                  <a:pt x="80682" y="0"/>
                </a:moveTo>
                <a:cubicBezTo>
                  <a:pt x="551329" y="486335"/>
                  <a:pt x="1021976" y="972670"/>
                  <a:pt x="1008529" y="1438835"/>
                </a:cubicBezTo>
                <a:cubicBezTo>
                  <a:pt x="995082" y="1905000"/>
                  <a:pt x="497541" y="2350994"/>
                  <a:pt x="0" y="2796988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6200000">
            <a:off x="4398884" y="2757519"/>
            <a:ext cx="1021976" cy="2796988"/>
          </a:xfrm>
          <a:custGeom>
            <a:avLst/>
            <a:gdLst>
              <a:gd name="connsiteX0" fmla="*/ 80682 w 1021976"/>
              <a:gd name="connsiteY0" fmla="*/ 0 h 2796988"/>
              <a:gd name="connsiteX1" fmla="*/ 1008529 w 1021976"/>
              <a:gd name="connsiteY1" fmla="*/ 1438835 h 2796988"/>
              <a:gd name="connsiteX2" fmla="*/ 0 w 1021976"/>
              <a:gd name="connsiteY2" fmla="*/ 2796988 h 27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976" h="2796988">
                <a:moveTo>
                  <a:pt x="80682" y="0"/>
                </a:moveTo>
                <a:cubicBezTo>
                  <a:pt x="551329" y="486335"/>
                  <a:pt x="1021976" y="972670"/>
                  <a:pt x="1008529" y="1438835"/>
                </a:cubicBezTo>
                <a:cubicBezTo>
                  <a:pt x="995082" y="1905000"/>
                  <a:pt x="497541" y="2350994"/>
                  <a:pt x="0" y="2796988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0800000">
            <a:off x="5646430" y="1628800"/>
            <a:ext cx="1021976" cy="2796988"/>
          </a:xfrm>
          <a:custGeom>
            <a:avLst/>
            <a:gdLst>
              <a:gd name="connsiteX0" fmla="*/ 80682 w 1021976"/>
              <a:gd name="connsiteY0" fmla="*/ 0 h 2796988"/>
              <a:gd name="connsiteX1" fmla="*/ 1008529 w 1021976"/>
              <a:gd name="connsiteY1" fmla="*/ 1438835 h 2796988"/>
              <a:gd name="connsiteX2" fmla="*/ 0 w 1021976"/>
              <a:gd name="connsiteY2" fmla="*/ 2796988 h 27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976" h="2796988">
                <a:moveTo>
                  <a:pt x="80682" y="0"/>
                </a:moveTo>
                <a:cubicBezTo>
                  <a:pt x="551329" y="486335"/>
                  <a:pt x="1021976" y="972670"/>
                  <a:pt x="1008529" y="1438835"/>
                </a:cubicBezTo>
                <a:cubicBezTo>
                  <a:pt x="995082" y="1905000"/>
                  <a:pt x="497541" y="2350994"/>
                  <a:pt x="0" y="2796988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788309" y="1916832"/>
            <a:ext cx="2304033" cy="2302842"/>
          </a:xfrm>
          <a:prstGeom prst="ellipse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国际互联网</a:t>
            </a:r>
            <a:endParaRPr lang="zh-CN" alt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89048" y="4365104"/>
            <a:ext cx="20162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DYsmart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with network</a:t>
            </a:r>
          </a:p>
        </p:txBody>
      </p:sp>
      <p:sp>
        <p:nvSpPr>
          <p:cNvPr id="25" name="矩形 24"/>
          <p:cNvSpPr/>
          <p:nvPr/>
        </p:nvSpPr>
        <p:spPr>
          <a:xfrm>
            <a:off x="6380374" y="242428"/>
            <a:ext cx="20162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DYsmart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with network</a:t>
            </a:r>
          </a:p>
        </p:txBody>
      </p:sp>
      <p:sp>
        <p:nvSpPr>
          <p:cNvPr id="26" name="椭圆 25"/>
          <p:cNvSpPr/>
          <p:nvPr/>
        </p:nvSpPr>
        <p:spPr>
          <a:xfrm>
            <a:off x="6668406" y="1916832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460494" y="1916832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460494" y="3429000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668406" y="3429000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180574" y="1628800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80574" y="3717032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59894" y="594928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21036" y="4581128"/>
            <a:ext cx="936104" cy="93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普通用户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UI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3476812" y="1638595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WiFi</a:t>
            </a:r>
            <a:r>
              <a:rPr lang="en-US" altLang="zh-CN" sz="1100" dirty="0" smtClean="0">
                <a:solidFill>
                  <a:schemeClr val="tx1"/>
                </a:solidFill>
              </a:rPr>
              <a:t>/3G/</a:t>
            </a:r>
            <a:r>
              <a:rPr lang="zh-CN" altLang="en-US" sz="1100" dirty="0" smtClean="0">
                <a:solidFill>
                  <a:schemeClr val="tx1"/>
                </a:solidFill>
              </a:rPr>
              <a:t>固网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9025507">
            <a:off x="3429096" y="4242340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互联网发送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rot="2700000">
            <a:off x="3005793" y="1938703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WiFi</a:t>
            </a:r>
            <a:r>
              <a:rPr lang="en-US" altLang="zh-CN" sz="1100" dirty="0" smtClean="0">
                <a:solidFill>
                  <a:schemeClr val="tx1"/>
                </a:solidFill>
              </a:rPr>
              <a:t>/3G/</a:t>
            </a:r>
            <a:r>
              <a:rPr lang="zh-CN" altLang="en-US" sz="1100" dirty="0" smtClean="0">
                <a:solidFill>
                  <a:schemeClr val="tx1"/>
                </a:solidFill>
              </a:rPr>
              <a:t>固网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rot="19244514">
            <a:off x="5425800" y="1671460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WiFi</a:t>
            </a:r>
            <a:r>
              <a:rPr lang="en-US" altLang="zh-CN" sz="1100" dirty="0" smtClean="0">
                <a:solidFill>
                  <a:schemeClr val="tx1"/>
                </a:solidFill>
              </a:rPr>
              <a:t>/</a:t>
            </a:r>
            <a:r>
              <a:rPr lang="zh-CN" altLang="en-US" sz="1100" dirty="0" smtClean="0">
                <a:solidFill>
                  <a:schemeClr val="tx1"/>
                </a:solidFill>
              </a:rPr>
              <a:t>固网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635958" y="342900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500054" y="4149080"/>
            <a:ext cx="20162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  <a:endParaRPr lang="zh-CN" alt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矩形 54"/>
          <p:cNvSpPr/>
          <p:nvPr/>
        </p:nvSpPr>
        <p:spPr>
          <a:xfrm rot="2560480">
            <a:off x="5298031" y="4198520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WiFi</a:t>
            </a:r>
            <a:r>
              <a:rPr lang="en-US" altLang="zh-CN" sz="1100" dirty="0" smtClean="0">
                <a:solidFill>
                  <a:schemeClr val="tx1"/>
                </a:solidFill>
              </a:rPr>
              <a:t>/</a:t>
            </a:r>
            <a:r>
              <a:rPr lang="zh-CN" altLang="en-US" sz="1100" dirty="0" smtClean="0">
                <a:solidFill>
                  <a:schemeClr val="tx1"/>
                </a:solidFill>
              </a:rPr>
              <a:t>固网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96398" y="2060848"/>
            <a:ext cx="8280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Pac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88486" y="2060848"/>
            <a:ext cx="8280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Pac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108566" y="1772816"/>
            <a:ext cx="8280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Pac 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596398" y="3573016"/>
            <a:ext cx="8280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Pac 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88486" y="3573016"/>
            <a:ext cx="8280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Pac 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108566" y="3861048"/>
            <a:ext cx="82809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Pac 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 rot="19244514">
            <a:off x="8127036" y="1104921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LocalWIFI</a:t>
            </a:r>
            <a:r>
              <a:rPr lang="en-US" altLang="zh-CN" sz="1000" dirty="0" smtClean="0">
                <a:solidFill>
                  <a:schemeClr val="tx1"/>
                </a:solidFill>
              </a:rPr>
              <a:t>/IR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 rot="2393917">
            <a:off x="8098345" y="4581804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LocalWIFI</a:t>
            </a:r>
            <a:r>
              <a:rPr lang="en-US" altLang="zh-CN" sz="1000" dirty="0" smtClean="0">
                <a:solidFill>
                  <a:schemeClr val="tx1"/>
                </a:solidFill>
              </a:rPr>
              <a:t>/IR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 rot="19046261">
            <a:off x="5750771" y="2018187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WiFi</a:t>
            </a:r>
            <a:r>
              <a:rPr lang="en-US" altLang="zh-CN" sz="1100" dirty="0" smtClean="0">
                <a:solidFill>
                  <a:schemeClr val="tx1"/>
                </a:solidFill>
              </a:rPr>
              <a:t>/</a:t>
            </a:r>
            <a:r>
              <a:rPr lang="zh-CN" altLang="en-US" sz="1100" dirty="0" smtClean="0">
                <a:solidFill>
                  <a:schemeClr val="tx1"/>
                </a:solidFill>
              </a:rPr>
              <a:t>固网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 rot="2853464">
            <a:off x="5820277" y="3888831"/>
            <a:ext cx="108012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</a:rPr>
              <a:t>WiFi</a:t>
            </a:r>
            <a:r>
              <a:rPr lang="en-US" altLang="zh-CN" sz="1100" dirty="0" smtClean="0">
                <a:solidFill>
                  <a:schemeClr val="tx1"/>
                </a:solidFill>
              </a:rPr>
              <a:t>/</a:t>
            </a:r>
            <a:r>
              <a:rPr lang="zh-CN" altLang="en-US" sz="1100" dirty="0" smtClean="0">
                <a:solidFill>
                  <a:schemeClr val="tx1"/>
                </a:solidFill>
              </a:rPr>
              <a:t>固网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grpSp>
        <p:nvGrpSpPr>
          <p:cNvPr id="7" name="组合 81"/>
          <p:cNvGrpSpPr/>
          <p:nvPr/>
        </p:nvGrpSpPr>
        <p:grpSpPr>
          <a:xfrm>
            <a:off x="6812422" y="2565698"/>
            <a:ext cx="360040" cy="864096"/>
            <a:chOff x="6732240" y="2565698"/>
            <a:chExt cx="360040" cy="864096"/>
          </a:xfrm>
        </p:grpSpPr>
        <p:cxnSp>
          <p:nvCxnSpPr>
            <p:cNvPr id="79" name="直接连接符 78"/>
            <p:cNvCxnSpPr>
              <a:stCxn id="26" idx="4"/>
              <a:endCxn id="29" idx="0"/>
            </p:cNvCxnSpPr>
            <p:nvPr/>
          </p:nvCxnSpPr>
          <p:spPr>
            <a:xfrm rot="5400000">
              <a:off x="6466765" y="2996952"/>
              <a:ext cx="864096" cy="158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732240" y="2924944"/>
              <a:ext cx="36004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6781800" y="2905125"/>
              <a:ext cx="276225" cy="171450"/>
            </a:xfrm>
            <a:custGeom>
              <a:avLst/>
              <a:gdLst>
                <a:gd name="connsiteX0" fmla="*/ 142875 w 276225"/>
                <a:gd name="connsiteY0" fmla="*/ 0 h 171450"/>
                <a:gd name="connsiteX1" fmla="*/ 276225 w 276225"/>
                <a:gd name="connsiteY1" fmla="*/ 0 h 171450"/>
                <a:gd name="connsiteX2" fmla="*/ 0 w 276225"/>
                <a:gd name="connsiteY2" fmla="*/ 171450 h 171450"/>
                <a:gd name="connsiteX3" fmla="*/ 133350 w 276225"/>
                <a:gd name="connsiteY3" fmla="*/ 161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171450">
                  <a:moveTo>
                    <a:pt x="142875" y="0"/>
                  </a:moveTo>
                  <a:lnTo>
                    <a:pt x="276225" y="0"/>
                  </a:lnTo>
                  <a:lnTo>
                    <a:pt x="0" y="171450"/>
                  </a:lnTo>
                  <a:lnTo>
                    <a:pt x="133350" y="161925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矩形标注 83"/>
          <p:cNvSpPr/>
          <p:nvPr/>
        </p:nvSpPr>
        <p:spPr>
          <a:xfrm>
            <a:off x="7316478" y="2636912"/>
            <a:ext cx="1656184" cy="720080"/>
          </a:xfrm>
          <a:prstGeom prst="wedgeRectCallout">
            <a:avLst>
              <a:gd name="adj1" fmla="val -59941"/>
              <a:gd name="adj2" fmla="val -1602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Pac1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1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LocalWIFI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/IR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发送指令给本地</a:t>
            </a:r>
            <a:r>
              <a:rPr lang="en-US" altLang="zh-CN" sz="1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DysA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Internet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连接到</a:t>
            </a:r>
            <a:r>
              <a:rPr lang="en-US" altLang="zh-CN" sz="1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DysB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，将指令传达给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Pac4</a:t>
            </a:r>
            <a:endParaRPr lang="zh-CN" altLang="en-US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027972" y="6143644"/>
            <a:ext cx="7232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应用共享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rot="5400000">
            <a:off x="2707966" y="4115172"/>
            <a:ext cx="216024" cy="72008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5400000" flipH="1" flipV="1">
            <a:off x="2328876" y="5877272"/>
            <a:ext cx="144016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37" idx="6"/>
          </p:cNvCxnSpPr>
          <p:nvPr/>
        </p:nvCxnSpPr>
        <p:spPr>
          <a:xfrm rot="10800000" flipV="1">
            <a:off x="1257140" y="5049178"/>
            <a:ext cx="8267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3212022" y="587727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 rot="16200000" flipH="1">
            <a:off x="3131312" y="5652543"/>
            <a:ext cx="304005" cy="172346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5012222" y="450912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4364150" y="5373216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0" name="直接连接符 99"/>
          <p:cNvCxnSpPr>
            <a:endCxn id="98" idx="2"/>
          </p:cNvCxnSpPr>
          <p:nvPr/>
        </p:nvCxnSpPr>
        <p:spPr>
          <a:xfrm flipV="1">
            <a:off x="3500055" y="4833156"/>
            <a:ext cx="1512167" cy="18002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428046" y="5337212"/>
            <a:ext cx="936104" cy="252028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标注 103"/>
          <p:cNvSpPr/>
          <p:nvPr/>
        </p:nvSpPr>
        <p:spPr>
          <a:xfrm>
            <a:off x="187686" y="1988840"/>
            <a:ext cx="2173742" cy="1368152"/>
          </a:xfrm>
          <a:prstGeom prst="wedgeRectCallout">
            <a:avLst>
              <a:gd name="adj1" fmla="val 28121"/>
              <a:gd name="adj2" fmla="val 621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用户通过各种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互联网终端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登录到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，根据不同的级别选择不同的编程界面对自己的</a:t>
            </a:r>
            <a:r>
              <a:rPr lang="en-US" altLang="zh-CN" sz="1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Dys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Pac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，赋予其功能和交互性，还可以将自己的程序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打包分享或者进行交易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和租用。技术人员可以用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开发复杂应用在</a:t>
            </a:r>
            <a:r>
              <a:rPr lang="en-US" altLang="zh-CN" sz="1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AppStore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出售</a:t>
            </a:r>
            <a:endParaRPr lang="zh-CN" altLang="en-US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标注 104"/>
          <p:cNvSpPr/>
          <p:nvPr/>
        </p:nvSpPr>
        <p:spPr>
          <a:xfrm>
            <a:off x="187686" y="3429000"/>
            <a:ext cx="1152128" cy="792088"/>
          </a:xfrm>
          <a:prstGeom prst="wedgeRectCallout">
            <a:avLst>
              <a:gd name="adj1" fmla="val -12691"/>
              <a:gd name="adj2" fmla="val 894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针对普通消费者的编程界面非常简单，“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傻瓜式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107" name="矩形标注 106"/>
          <p:cNvSpPr/>
          <p:nvPr/>
        </p:nvSpPr>
        <p:spPr>
          <a:xfrm>
            <a:off x="3932102" y="548680"/>
            <a:ext cx="2016224" cy="864096"/>
          </a:xfrm>
          <a:prstGeom prst="wedgeRectCallout">
            <a:avLst>
              <a:gd name="adj1" fmla="val -32886"/>
              <a:gd name="adj2" fmla="val 758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直接使用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互联网终端</a:t>
            </a:r>
            <a:r>
              <a:rPr lang="zh-CN" altLang="en-US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en-US" altLang="zh-CN" sz="1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Dys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Pac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，根据</a:t>
            </a:r>
            <a:r>
              <a:rPr lang="en-US" altLang="zh-CN" sz="10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Dys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Pac</a:t>
            </a:r>
            <a:r>
              <a:rPr lang="zh-CN" altLang="en-US" sz="1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中写入的程序会给出相应的结果 和</a:t>
            </a:r>
            <a:r>
              <a:rPr lang="zh-CN" altLang="en-US" sz="100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交互效果</a:t>
            </a:r>
            <a:endParaRPr lang="zh-CN" altLang="en-US" sz="1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85918" y="14287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电脑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86050" y="13572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网页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5984" y="1571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手机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143240" y="6072206"/>
            <a:ext cx="7232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应用交易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29124" y="5572140"/>
            <a:ext cx="5325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072066" y="4714884"/>
            <a:ext cx="5325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643174" y="3643314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开发包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1880" y="2852936"/>
            <a:ext cx="2160240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DYsmart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主设备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91880" y="4149080"/>
            <a:ext cx="2160240" cy="208823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zh-CN" altLang="en-US" sz="1400" b="1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硬件核心，包括两部分：</a:t>
            </a:r>
            <a:endParaRPr lang="en-US" altLang="zh-CN" sz="1400" b="1" u="sng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封装好的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ROM</a:t>
            </a: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（操作系统，由这个硬件自己运行的，可以升级）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开发端口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（可以通过开发包来开发，也可以通过在线的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来完成）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84168" y="1124744"/>
            <a:ext cx="2160240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受控设备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传感器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无线设备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互动设备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84168" y="2420888"/>
            <a:ext cx="2160240" cy="381642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zh-CN" altLang="en-US" sz="1400" b="1" u="sng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硬件终端，有几种特性：</a:t>
            </a:r>
            <a:endParaRPr lang="en-US" altLang="zh-CN" sz="1400" b="1" u="sng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功能分散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可以由用户自行选择购买，每个部分独立具有封装好的功能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统一接口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每个部件具有统一的接口，方便与其他的部件结合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自主搭建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用户自行设计功能与搭建部件，调试完成</a:t>
            </a:r>
            <a:endParaRPr lang="zh-CN" altLang="en-US" sz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124744"/>
            <a:ext cx="2160240" cy="11521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云端编程环境</a:t>
            </a:r>
            <a:endParaRPr lang="en-US" altLang="zh-CN" sz="16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 End</a:t>
            </a:r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2420888"/>
            <a:ext cx="2160240" cy="3816424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zh-CN" altLang="en-US" sz="1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自定义开发，包括以下：</a:t>
            </a:r>
            <a:endParaRPr lang="en-US" altLang="zh-CN" sz="1400" b="1" u="sng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用户界面简单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编程环境由表现力强的图标和线条构成，附带部分参数，不需要计算机基础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部分封装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终端设备的基本功能被封装，可提供参数，但各个终端的功能可以自由组合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分级</a:t>
            </a: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在线平台：注册账号可以进入编辑界面；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客户端：安装编辑软件，可在线下载更新的内容；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：适合第三方使用为终端用户开发特殊的应用组合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71802" y="1785926"/>
            <a:ext cx="1428190" cy="106701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 flipV="1">
            <a:off x="4644008" y="1700808"/>
            <a:ext cx="1440160" cy="115212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3059832" y="1556792"/>
            <a:ext cx="3024336" cy="158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3356332"/>
            <a:ext cx="693985" cy="50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椭圆 12"/>
          <p:cNvSpPr/>
          <p:nvPr/>
        </p:nvSpPr>
        <p:spPr>
          <a:xfrm>
            <a:off x="7353418" y="1412776"/>
            <a:ext cx="648072" cy="64807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58082" y="15716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Pac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DYsmart</a:t>
            </a:r>
            <a:r>
              <a:rPr lang="zh-CN" altLang="en-US" dirty="0" smtClean="0"/>
              <a:t>系统开发流程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可扩展硬件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可扩展硬件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243010"/>
          <a:ext cx="7901014" cy="490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硬件群集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992176" y="6150114"/>
            <a:ext cx="32079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DYsmart.net</a:t>
            </a:r>
            <a:endParaRPr lang="zh-CN" alt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572</TotalTime>
  <Words>693</Words>
  <Application>Microsoft Office PowerPoint</Application>
  <PresentationFormat>全屏显示(4:3)</PresentationFormat>
  <Paragraphs>173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技巧</vt:lpstr>
      <vt:lpstr>Dysmart智能核心</vt:lpstr>
      <vt:lpstr>源于对美好未来的追求</vt:lpstr>
      <vt:lpstr>DYsmart简介</vt:lpstr>
      <vt:lpstr>幻灯片 4</vt:lpstr>
      <vt:lpstr>幻灯片 5</vt:lpstr>
      <vt:lpstr>DYsmart系统开发流程</vt:lpstr>
      <vt:lpstr>可扩展硬件</vt:lpstr>
      <vt:lpstr>可扩展硬件</vt:lpstr>
      <vt:lpstr>硬件群集</vt:lpstr>
      <vt:lpstr>DYsmart编程接口</vt:lpstr>
      <vt:lpstr>DYsmart编程接口</vt:lpstr>
      <vt:lpstr>简单的接口调用(示例)</vt:lpstr>
      <vt:lpstr>更多资讯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DYSmart</dc:title>
  <dc:creator>jac</dc:creator>
  <cp:lastModifiedBy>jac</cp:lastModifiedBy>
  <cp:revision>91</cp:revision>
  <dcterms:created xsi:type="dcterms:W3CDTF">2010-06-28T12:52:40Z</dcterms:created>
  <dcterms:modified xsi:type="dcterms:W3CDTF">2010-07-25T07:35:14Z</dcterms:modified>
</cp:coreProperties>
</file>