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4" r:id="rId14"/>
    <p:sldId id="269" r:id="rId15"/>
    <p:sldId id="270" r:id="rId16"/>
    <p:sldId id="272" r:id="rId17"/>
    <p:sldId id="277" r:id="rId18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6" userDrawn="1">
          <p15:clr>
            <a:srgbClr val="A4A3A4"/>
          </p15:clr>
        </p15:guide>
        <p15:guide id="2" pos="37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94C4E2"/>
    <a:srgbClr val="6EAFD8"/>
    <a:srgbClr val="6CA1E8"/>
    <a:srgbClr val="156389"/>
    <a:srgbClr val="3895D0"/>
    <a:srgbClr val="4CADDD"/>
    <a:srgbClr val="B3996F"/>
    <a:srgbClr val="C4B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6"/>
        <p:guide pos="376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69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任意多边形 55"/>
          <p:cNvSpPr/>
          <p:nvPr userDrawn="1"/>
        </p:nvSpPr>
        <p:spPr>
          <a:xfrm>
            <a:off x="635" y="5416550"/>
            <a:ext cx="5977255" cy="1002030"/>
          </a:xfrm>
          <a:custGeom>
            <a:avLst/>
            <a:gdLst>
              <a:gd name="connsiteX0" fmla="*/ 0 w 15439"/>
              <a:gd name="connsiteY0" fmla="*/ 26 h 6207"/>
              <a:gd name="connsiteX1" fmla="*/ 12749 w 15439"/>
              <a:gd name="connsiteY1" fmla="*/ 0 h 6207"/>
              <a:gd name="connsiteX2" fmla="*/ 15439 w 15439"/>
              <a:gd name="connsiteY2" fmla="*/ 6207 h 6207"/>
              <a:gd name="connsiteX3" fmla="*/ 0 w 15439"/>
              <a:gd name="connsiteY3" fmla="*/ 6207 h 6207"/>
              <a:gd name="connsiteX4" fmla="*/ 0 w 15439"/>
              <a:gd name="connsiteY4" fmla="*/ 26 h 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9" h="6207">
                <a:moveTo>
                  <a:pt x="0" y="26"/>
                </a:moveTo>
                <a:lnTo>
                  <a:pt x="12749" y="0"/>
                </a:lnTo>
                <a:lnTo>
                  <a:pt x="15439" y="6207"/>
                </a:lnTo>
                <a:lnTo>
                  <a:pt x="0" y="6207"/>
                </a:lnTo>
                <a:lnTo>
                  <a:pt x="0" y="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 userDrawn="1"/>
        </p:nvSpPr>
        <p:spPr>
          <a:xfrm rot="10800000">
            <a:off x="2388235" y="622300"/>
            <a:ext cx="9803765" cy="3941445"/>
          </a:xfrm>
          <a:custGeom>
            <a:avLst/>
            <a:gdLst>
              <a:gd name="connsiteX0" fmla="*/ 0 w 15439"/>
              <a:gd name="connsiteY0" fmla="*/ 26 h 6207"/>
              <a:gd name="connsiteX1" fmla="*/ 12749 w 15439"/>
              <a:gd name="connsiteY1" fmla="*/ 0 h 6207"/>
              <a:gd name="connsiteX2" fmla="*/ 15439 w 15439"/>
              <a:gd name="connsiteY2" fmla="*/ 6207 h 6207"/>
              <a:gd name="connsiteX3" fmla="*/ 0 w 15439"/>
              <a:gd name="connsiteY3" fmla="*/ 6207 h 6207"/>
              <a:gd name="connsiteX4" fmla="*/ 0 w 15439"/>
              <a:gd name="connsiteY4" fmla="*/ 26 h 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9" h="6207">
                <a:moveTo>
                  <a:pt x="0" y="26"/>
                </a:moveTo>
                <a:lnTo>
                  <a:pt x="12749" y="0"/>
                </a:lnTo>
                <a:lnTo>
                  <a:pt x="15439" y="6207"/>
                </a:lnTo>
                <a:lnTo>
                  <a:pt x="0" y="6207"/>
                </a:lnTo>
                <a:lnTo>
                  <a:pt x="0" y="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 userDrawn="1"/>
        </p:nvSpPr>
        <p:spPr>
          <a:xfrm>
            <a:off x="0" y="1401445"/>
            <a:ext cx="12192000" cy="4410075"/>
          </a:xfrm>
          <a:custGeom>
            <a:avLst/>
            <a:gdLst>
              <a:gd name="connsiteX0" fmla="*/ 0 w 15439"/>
              <a:gd name="connsiteY0" fmla="*/ 26 h 6207"/>
              <a:gd name="connsiteX1" fmla="*/ 12749 w 15439"/>
              <a:gd name="connsiteY1" fmla="*/ 0 h 6207"/>
              <a:gd name="connsiteX2" fmla="*/ 15439 w 15439"/>
              <a:gd name="connsiteY2" fmla="*/ 6207 h 6207"/>
              <a:gd name="connsiteX3" fmla="*/ 0 w 15439"/>
              <a:gd name="connsiteY3" fmla="*/ 6207 h 6207"/>
              <a:gd name="connsiteX4" fmla="*/ 0 w 15439"/>
              <a:gd name="connsiteY4" fmla="*/ 26 h 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9" h="6207">
                <a:moveTo>
                  <a:pt x="0" y="26"/>
                </a:moveTo>
                <a:lnTo>
                  <a:pt x="12749" y="0"/>
                </a:lnTo>
                <a:lnTo>
                  <a:pt x="15439" y="6207"/>
                </a:lnTo>
                <a:lnTo>
                  <a:pt x="0" y="6207"/>
                </a:lnTo>
                <a:lnTo>
                  <a:pt x="0" y="26"/>
                </a:lnTo>
                <a:close/>
              </a:path>
            </a:pathLst>
          </a:custGeom>
          <a:solidFill>
            <a:srgbClr val="6EA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720850"/>
            <a:ext cx="12185650" cy="3776345"/>
          </a:xfrm>
          <a:prstGeom prst="rect">
            <a:avLst/>
          </a:prstGeom>
          <a:solidFill>
            <a:srgbClr val="6EA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28575" y="0"/>
            <a:ext cx="1407795" cy="487045"/>
            <a:chOff x="-45" y="0"/>
            <a:chExt cx="3227" cy="1042"/>
          </a:xfrm>
        </p:grpSpPr>
        <p:sp>
          <p:nvSpPr>
            <p:cNvPr id="56" name="任意多边形 55"/>
            <p:cNvSpPr/>
            <p:nvPr userDrawn="1"/>
          </p:nvSpPr>
          <p:spPr>
            <a:xfrm>
              <a:off x="-45" y="554"/>
              <a:ext cx="1669" cy="489"/>
            </a:xfrm>
            <a:custGeom>
              <a:avLst/>
              <a:gdLst>
                <a:gd name="connsiteX0" fmla="*/ 0 w 15439"/>
                <a:gd name="connsiteY0" fmla="*/ 26 h 6207"/>
                <a:gd name="connsiteX1" fmla="*/ 12749 w 15439"/>
                <a:gd name="connsiteY1" fmla="*/ 0 h 6207"/>
                <a:gd name="connsiteX2" fmla="*/ 15439 w 15439"/>
                <a:gd name="connsiteY2" fmla="*/ 6207 h 6207"/>
                <a:gd name="connsiteX3" fmla="*/ 0 w 15439"/>
                <a:gd name="connsiteY3" fmla="*/ 6207 h 6207"/>
                <a:gd name="connsiteX4" fmla="*/ 0 w 15439"/>
                <a:gd name="connsiteY4" fmla="*/ 26 h 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9" h="6207">
                  <a:moveTo>
                    <a:pt x="0" y="26"/>
                  </a:moveTo>
                  <a:lnTo>
                    <a:pt x="12749" y="0"/>
                  </a:lnTo>
                  <a:lnTo>
                    <a:pt x="15439" y="6207"/>
                  </a:lnTo>
                  <a:lnTo>
                    <a:pt x="0" y="620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 userDrawn="1"/>
          </p:nvSpPr>
          <p:spPr>
            <a:xfrm>
              <a:off x="0" y="0"/>
              <a:ext cx="3183" cy="743"/>
            </a:xfrm>
            <a:custGeom>
              <a:avLst/>
              <a:gdLst>
                <a:gd name="connsiteX0" fmla="*/ 0 w 15439"/>
                <a:gd name="connsiteY0" fmla="*/ 26 h 6207"/>
                <a:gd name="connsiteX1" fmla="*/ 12749 w 15439"/>
                <a:gd name="connsiteY1" fmla="*/ 0 h 6207"/>
                <a:gd name="connsiteX2" fmla="*/ 15439 w 15439"/>
                <a:gd name="connsiteY2" fmla="*/ 6207 h 6207"/>
                <a:gd name="connsiteX3" fmla="*/ 0 w 15439"/>
                <a:gd name="connsiteY3" fmla="*/ 6207 h 6207"/>
                <a:gd name="connsiteX4" fmla="*/ 0 w 15439"/>
                <a:gd name="connsiteY4" fmla="*/ 26 h 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9" h="6207">
                  <a:moveTo>
                    <a:pt x="0" y="26"/>
                  </a:moveTo>
                  <a:lnTo>
                    <a:pt x="12749" y="0"/>
                  </a:lnTo>
                  <a:lnTo>
                    <a:pt x="15439" y="6207"/>
                  </a:lnTo>
                  <a:lnTo>
                    <a:pt x="0" y="620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6EA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/>
        </p:nvGrpSpPr>
        <p:grpSpPr>
          <a:xfrm rot="10800000">
            <a:off x="10901045" y="6370955"/>
            <a:ext cx="1290955" cy="487045"/>
            <a:chOff x="-45" y="0"/>
            <a:chExt cx="3227" cy="1042"/>
          </a:xfrm>
        </p:grpSpPr>
        <p:sp>
          <p:nvSpPr>
            <p:cNvPr id="10" name="任意多边形 9"/>
            <p:cNvSpPr/>
            <p:nvPr userDrawn="1"/>
          </p:nvSpPr>
          <p:spPr>
            <a:xfrm>
              <a:off x="-45" y="554"/>
              <a:ext cx="1669" cy="489"/>
            </a:xfrm>
            <a:custGeom>
              <a:avLst/>
              <a:gdLst>
                <a:gd name="connsiteX0" fmla="*/ 0 w 15439"/>
                <a:gd name="connsiteY0" fmla="*/ 26 h 6207"/>
                <a:gd name="connsiteX1" fmla="*/ 12749 w 15439"/>
                <a:gd name="connsiteY1" fmla="*/ 0 h 6207"/>
                <a:gd name="connsiteX2" fmla="*/ 15439 w 15439"/>
                <a:gd name="connsiteY2" fmla="*/ 6207 h 6207"/>
                <a:gd name="connsiteX3" fmla="*/ 0 w 15439"/>
                <a:gd name="connsiteY3" fmla="*/ 6207 h 6207"/>
                <a:gd name="connsiteX4" fmla="*/ 0 w 15439"/>
                <a:gd name="connsiteY4" fmla="*/ 26 h 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9" h="6207">
                  <a:moveTo>
                    <a:pt x="0" y="26"/>
                  </a:moveTo>
                  <a:lnTo>
                    <a:pt x="12749" y="0"/>
                  </a:lnTo>
                  <a:lnTo>
                    <a:pt x="15439" y="6207"/>
                  </a:lnTo>
                  <a:lnTo>
                    <a:pt x="0" y="620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 userDrawn="1"/>
          </p:nvSpPr>
          <p:spPr>
            <a:xfrm>
              <a:off x="0" y="0"/>
              <a:ext cx="3183" cy="743"/>
            </a:xfrm>
            <a:custGeom>
              <a:avLst/>
              <a:gdLst>
                <a:gd name="connsiteX0" fmla="*/ 0 w 15439"/>
                <a:gd name="connsiteY0" fmla="*/ 26 h 6207"/>
                <a:gd name="connsiteX1" fmla="*/ 12749 w 15439"/>
                <a:gd name="connsiteY1" fmla="*/ 0 h 6207"/>
                <a:gd name="connsiteX2" fmla="*/ 15439 w 15439"/>
                <a:gd name="connsiteY2" fmla="*/ 6207 h 6207"/>
                <a:gd name="connsiteX3" fmla="*/ 0 w 15439"/>
                <a:gd name="connsiteY3" fmla="*/ 6207 h 6207"/>
                <a:gd name="connsiteX4" fmla="*/ 0 w 15439"/>
                <a:gd name="connsiteY4" fmla="*/ 26 h 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9" h="6207">
                  <a:moveTo>
                    <a:pt x="0" y="26"/>
                  </a:moveTo>
                  <a:lnTo>
                    <a:pt x="12749" y="0"/>
                  </a:lnTo>
                  <a:lnTo>
                    <a:pt x="15439" y="6207"/>
                  </a:lnTo>
                  <a:lnTo>
                    <a:pt x="0" y="620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6EA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3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tags" Target="../tags/tag4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5835" y="2291715"/>
            <a:ext cx="89801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6600">
                <a:solidFill>
                  <a:schemeClr val="bg1"/>
                </a:solidFill>
              </a:rPr>
              <a:t>项目一：旋转</a:t>
            </a:r>
            <a:r>
              <a:rPr lang="en-US" altLang="zh-CN" sz="6600">
                <a:solidFill>
                  <a:schemeClr val="bg1"/>
                </a:solidFill>
              </a:rPr>
              <a:t>LED</a:t>
            </a:r>
            <a:r>
              <a:rPr lang="zh-CN" altLang="en-US" sz="6600">
                <a:solidFill>
                  <a:schemeClr val="bg1"/>
                </a:solidFill>
              </a:rPr>
              <a:t>显示</a:t>
            </a:r>
            <a:endParaRPr lang="zh-CN" altLang="en-US" sz="66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7250430" y="3398520"/>
            <a:ext cx="1779905" cy="458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 fontAlgn="auto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项目报告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599565" y="4457065"/>
            <a:ext cx="81153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06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小组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李卓凡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张浩宇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林壹鑫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日期：</a:t>
            </a:r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2024.07.12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91075" y="3136265"/>
            <a:ext cx="27927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难点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08220" y="3794760"/>
            <a:ext cx="202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difficulties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49700" y="3148330"/>
            <a:ext cx="840105" cy="1014730"/>
          </a:xfrm>
          <a:prstGeom prst="rect">
            <a:avLst/>
          </a:prstGeom>
          <a:noFill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en-US" altLang="zh-CN" sz="6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17135" y="218440"/>
            <a:ext cx="2581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重点与难点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998845" y="1694815"/>
            <a:ext cx="1639570" cy="444500"/>
            <a:chOff x="9183" y="2669"/>
            <a:chExt cx="2582" cy="700"/>
          </a:xfrm>
        </p:grpSpPr>
        <p:sp>
          <p:nvSpPr>
            <p:cNvPr id="12" name="圆角矩形 11"/>
            <p:cNvSpPr/>
            <p:nvPr/>
          </p:nvSpPr>
          <p:spPr>
            <a:xfrm>
              <a:off x="9183" y="2669"/>
              <a:ext cx="2582" cy="689"/>
            </a:xfrm>
            <a:prstGeom prst="roundRect">
              <a:avLst/>
            </a:prstGeom>
            <a:solidFill>
              <a:srgbClr val="6EA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9427" y="2789"/>
              <a:ext cx="20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buFont typeface="微软雅黑" panose="020B0503020204020204" pitchFamily="34" charset="-122"/>
                <a:buNone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输入标题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6002020" y="2199640"/>
            <a:ext cx="539686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957570" y="3729355"/>
            <a:ext cx="539686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2204720"/>
            <a:ext cx="4839335" cy="311531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5957570" y="3208655"/>
            <a:ext cx="1639570" cy="444500"/>
            <a:chOff x="9183" y="2669"/>
            <a:chExt cx="2582" cy="700"/>
          </a:xfrm>
        </p:grpSpPr>
        <p:sp>
          <p:nvSpPr>
            <p:cNvPr id="16" name="圆角矩形 15"/>
            <p:cNvSpPr/>
            <p:nvPr/>
          </p:nvSpPr>
          <p:spPr>
            <a:xfrm>
              <a:off x="9183" y="2669"/>
              <a:ext cx="2582" cy="689"/>
            </a:xfrm>
            <a:prstGeom prst="roundRect">
              <a:avLst/>
            </a:prstGeom>
            <a:solidFill>
              <a:srgbClr val="6EA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427" y="2789"/>
              <a:ext cx="20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buFont typeface="微软雅黑" panose="020B0503020204020204" pitchFamily="34" charset="-122"/>
                <a:buNone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输入标题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998845" y="5426710"/>
            <a:ext cx="539686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998845" y="4906010"/>
            <a:ext cx="1639570" cy="444500"/>
            <a:chOff x="9183" y="2669"/>
            <a:chExt cx="2582" cy="700"/>
          </a:xfrm>
        </p:grpSpPr>
        <p:sp>
          <p:nvSpPr>
            <p:cNvPr id="21" name="圆角矩形 20"/>
            <p:cNvSpPr/>
            <p:nvPr/>
          </p:nvSpPr>
          <p:spPr>
            <a:xfrm>
              <a:off x="9183" y="2669"/>
              <a:ext cx="2582" cy="689"/>
            </a:xfrm>
            <a:prstGeom prst="roundRect">
              <a:avLst/>
            </a:prstGeom>
            <a:solidFill>
              <a:srgbClr val="6EA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427" y="2789"/>
              <a:ext cx="20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buFont typeface="微软雅黑" panose="020B0503020204020204" pitchFamily="34" charset="-122"/>
                <a:buNone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输入标题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409575" y="1482090"/>
            <a:ext cx="11617325" cy="1468120"/>
          </a:xfrm>
          <a:prstGeom prst="roundRect">
            <a:avLst/>
          </a:prstGeom>
          <a:noFill/>
          <a:ln>
            <a:solidFill>
              <a:srgbClr val="6EA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527050" y="1645285"/>
            <a:ext cx="221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微软雅黑" panose="020B0503020204020204" pitchFamily="34" charset="-122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输入标题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95935" y="2043430"/>
            <a:ext cx="113303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0760" y="3582670"/>
            <a:ext cx="4318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171450" indent="-171450" algn="l"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algn="l">
              <a:buNone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7750" y="5050155"/>
            <a:ext cx="4318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171450" indent="-171450" algn="l"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l"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algn="l">
              <a:buNone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7135" y="218440"/>
            <a:ext cx="2581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重点与难点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22415" y="3566795"/>
            <a:ext cx="4318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171450" indent="-171450" algn="l"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algn="l">
              <a:buNone/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69405" y="5034280"/>
            <a:ext cx="4318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171450" indent="-171450" algn="l">
              <a:buFont typeface="Wingdings" panose="05000000000000000000" charset="0"/>
              <a:buChar char="l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 algn="l"/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91075" y="3136265"/>
            <a:ext cx="27927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启发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08220" y="3794760"/>
            <a:ext cx="309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Homework after class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49700" y="3148330"/>
            <a:ext cx="840105" cy="1014730"/>
          </a:xfrm>
          <a:prstGeom prst="rect">
            <a:avLst/>
          </a:prstGeom>
          <a:noFill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en-US" altLang="zh-CN" sz="6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7831455" y="1788160"/>
            <a:ext cx="3707765" cy="2610485"/>
          </a:xfrm>
          <a:prstGeom prst="rect">
            <a:avLst/>
          </a:prstGeom>
          <a:noFill/>
          <a:ln>
            <a:solidFill>
              <a:srgbClr val="94C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8990" y="1788160"/>
            <a:ext cx="3707765" cy="2610485"/>
          </a:xfrm>
          <a:prstGeom prst="rect">
            <a:avLst/>
          </a:prstGeom>
          <a:noFill/>
          <a:ln>
            <a:solidFill>
              <a:srgbClr val="6EA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17135" y="218440"/>
            <a:ext cx="2581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231900" y="2215515"/>
            <a:ext cx="241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微软雅黑" panose="020B0503020204020204" pitchFamily="34" charset="-122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输入标题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170940" y="2691765"/>
            <a:ext cx="283273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1700" y="5005070"/>
            <a:ext cx="241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微软雅黑" panose="020B0503020204020204" pitchFamily="34" charset="-122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输入标题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1700" y="5467985"/>
            <a:ext cx="106375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71230" y="2215515"/>
            <a:ext cx="241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微软雅黑" panose="020B0503020204020204" pitchFamily="34" charset="-122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输入标题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10270" y="2691765"/>
            <a:ext cx="283273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rcRect l="398"/>
          <a:stretch>
            <a:fillRect/>
          </a:stretch>
        </p:blipFill>
        <p:spPr>
          <a:xfrm>
            <a:off x="4311650" y="1788795"/>
            <a:ext cx="3568700" cy="2609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83970" y="2506345"/>
            <a:ext cx="8537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演讲结束感谢观看</a:t>
            </a:r>
            <a:endParaRPr lang="zh-CN" sz="5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283970" y="3428365"/>
            <a:ext cx="85382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 fontAlgn="auto">
              <a:lnSpc>
                <a:spcPct val="12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教师说课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公开课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教学设计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教学培训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信息化教学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示范课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599565" y="4625975"/>
            <a:ext cx="8115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主讲老师：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xxx                                                           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日期：</a:t>
            </a:r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20xx.xx.xx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03325" y="1671320"/>
            <a:ext cx="10124440" cy="3765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备注：</a:t>
            </a:r>
            <a:endParaRPr lang="en-US" altLang="zh-CN" sz="4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fontAlgn="auto">
              <a:lnSpc>
                <a:spcPct val="18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所用字体：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微雅软黑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（</a:t>
            </a:r>
            <a:r>
              <a:rPr lang="zh-CN" altLang="en-US" sz="320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本模板中所用的字体仅用于个人非商业行为使用，如需商用请自行购买商用版权）</a:t>
            </a:r>
            <a:endParaRPr lang="en-US" altLang="zh-CN" sz="3200" b="1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fontAlgn="auto">
              <a:lnSpc>
                <a:spcPct val="18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图片素材：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pexels ，可免费使用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11930" y="717550"/>
            <a:ext cx="3810635" cy="815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旋转</a:t>
            </a:r>
            <a:r>
              <a:rPr lang="en-US" altLang="zh-CN" sz="4000">
                <a:solidFill>
                  <a:schemeClr val="tx1">
                    <a:lumMod val="75000"/>
                    <a:lumOff val="25000"/>
                  </a:schemeClr>
                </a:solidFill>
              </a:rPr>
              <a:t>LED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显示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9590" y="2482215"/>
            <a:ext cx="310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49805" y="2359025"/>
            <a:ext cx="840105" cy="768350"/>
          </a:xfrm>
          <a:prstGeom prst="rect">
            <a:avLst/>
          </a:prstGeom>
          <a:noFill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en-US" altLang="zh-CN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52740" y="2482215"/>
            <a:ext cx="310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项目实现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12635" y="2359025"/>
            <a:ext cx="8401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en-US" altLang="zh-CN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69590" y="4203700"/>
            <a:ext cx="3935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83460" y="4080510"/>
            <a:ext cx="8401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en-US" altLang="zh-CN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25970" y="4080510"/>
            <a:ext cx="8401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en-US" altLang="zh-CN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7952740" y="4238625"/>
            <a:ext cx="3935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91075" y="3136265"/>
            <a:ext cx="2387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08220" y="3794760"/>
            <a:ext cx="309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49700" y="3148330"/>
            <a:ext cx="840105" cy="1014730"/>
          </a:xfrm>
          <a:prstGeom prst="rect">
            <a:avLst/>
          </a:prstGeom>
          <a:noFill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en-US" altLang="zh-CN" sz="6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05045" y="162560"/>
            <a:ext cx="2581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课程导入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24942"/>
          <a:stretch>
            <a:fillRect/>
          </a:stretch>
        </p:blipFill>
        <p:spPr>
          <a:xfrm>
            <a:off x="495935" y="2152650"/>
            <a:ext cx="4309110" cy="3300730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5619750" y="2319655"/>
            <a:ext cx="221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微软雅黑" panose="020B0503020204020204" pitchFamily="34" charset="-122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输入标题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558790" y="2750185"/>
            <a:ext cx="598932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2108835"/>
            <a:ext cx="6636385" cy="3380740"/>
          </a:xfrm>
          <a:prstGeom prst="rect">
            <a:avLst/>
          </a:prstGeom>
          <a:noFill/>
          <a:ln w="31750">
            <a:solidFill>
              <a:srgbClr val="6EAF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805045" y="162560"/>
            <a:ext cx="2581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课程导入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2385" y="3653790"/>
            <a:ext cx="4838065" cy="2933065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1363345" y="992505"/>
            <a:ext cx="241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微软雅黑" panose="020B0503020204020204" pitchFamily="34" charset="-122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输入标题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302385" y="1438910"/>
            <a:ext cx="47402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76035" y="3896995"/>
            <a:ext cx="241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微软雅黑" panose="020B0503020204020204" pitchFamily="34" charset="-122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输入标题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15075" y="4343400"/>
            <a:ext cx="47402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0" y="990600"/>
            <a:ext cx="4764405" cy="26619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791075" y="3136265"/>
            <a:ext cx="2387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项目实现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08220" y="3794760"/>
            <a:ext cx="309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project realize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49700" y="3148330"/>
            <a:ext cx="840105" cy="1014730"/>
          </a:xfrm>
          <a:prstGeom prst="rect">
            <a:avLst/>
          </a:prstGeom>
          <a:noFill/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en-US" altLang="zh-CN" sz="6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05045" y="162560"/>
            <a:ext cx="2581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本课内容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1"/>
            </p:custDataLst>
          </p:nvPr>
        </p:nvGrpSpPr>
        <p:grpSpPr>
          <a:xfrm>
            <a:off x="1300899" y="1610951"/>
            <a:ext cx="1985453" cy="1985453"/>
            <a:chOff x="2145775" y="2013546"/>
            <a:chExt cx="1409700" cy="1409700"/>
          </a:xfrm>
        </p:grpSpPr>
        <p:sp>
          <p:nvSpPr>
            <p:cNvPr id="8" name="菱形 7"/>
            <p:cNvSpPr/>
            <p:nvPr>
              <p:custDataLst>
                <p:tags r:id="rId2"/>
              </p:custDataLst>
            </p:nvPr>
          </p:nvSpPr>
          <p:spPr>
            <a:xfrm rot="1246169">
              <a:off x="2151927" y="2019699"/>
              <a:ext cx="1397396" cy="1397394"/>
            </a:xfrm>
            <a:prstGeom prst="diamond">
              <a:avLst/>
            </a:prstGeom>
            <a:noFill/>
            <a:ln w="3175">
              <a:solidFill>
                <a:srgbClr val="5E80A5">
                  <a:lumMod val="20000"/>
                  <a:lumOff val="80000"/>
                </a:srgbClr>
              </a:solidFill>
            </a:ln>
          </p:spPr>
          <p:style>
            <a:lnRef idx="2">
              <a:srgbClr val="5E80A5">
                <a:shade val="50000"/>
              </a:srgbClr>
            </a:lnRef>
            <a:fillRef idx="1">
              <a:srgbClr val="5E80A5"/>
            </a:fillRef>
            <a:effectRef idx="0">
              <a:srgbClr val="5E80A5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菱形 5"/>
            <p:cNvSpPr/>
            <p:nvPr>
              <p:custDataLst>
                <p:tags r:id="rId3"/>
              </p:custDataLst>
            </p:nvPr>
          </p:nvSpPr>
          <p:spPr>
            <a:xfrm>
              <a:off x="2145775" y="2013546"/>
              <a:ext cx="1409700" cy="1409700"/>
            </a:xfrm>
            <a:prstGeom prst="diamond">
              <a:avLst/>
            </a:prstGeom>
            <a:solidFill>
              <a:srgbClr val="6EAFD8"/>
            </a:solidFill>
            <a:ln>
              <a:noFill/>
            </a:ln>
          </p:spPr>
          <p:style>
            <a:lnRef idx="2">
              <a:srgbClr val="5E80A5">
                <a:shade val="50000"/>
              </a:srgbClr>
            </a:lnRef>
            <a:fillRef idx="1">
              <a:srgbClr val="5E80A5"/>
            </a:fillRef>
            <a:effectRef idx="0">
              <a:srgbClr val="5E80A5"/>
            </a:effectRef>
            <a:fontRef idx="minor">
              <a:sysClr val="window" lastClr="FFFFFF"/>
            </a:fontRef>
          </p:style>
          <p:txBody>
            <a:bodyPr wrap="none" lIns="0" tIns="0" rIns="0" bIns="0" rtlCol="0" anchor="ctr">
              <a:normAutofit/>
            </a:bodyPr>
            <a:p>
              <a:pPr algn="ctr"/>
              <a:r>
                <a:rPr lang="en-US" altLang="zh-CN" sz="3600" b="1" smtClea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+mn-ea"/>
                  <a:cs typeface="+mn-ea"/>
                </a:rPr>
                <a:t>01</a:t>
              </a:r>
              <a:endParaRPr lang="en-US" altLang="zh-CN" sz="3600" b="1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+mn-ea"/>
                <a:cs typeface="+mn-ea"/>
              </a:endParaRPr>
            </a:p>
          </p:txBody>
        </p:sp>
        <p:sp>
          <p:nvSpPr>
            <p:cNvPr id="7" name="菱形 6"/>
            <p:cNvSpPr/>
            <p:nvPr>
              <p:custDataLst>
                <p:tags r:id="rId4"/>
              </p:custDataLst>
            </p:nvPr>
          </p:nvSpPr>
          <p:spPr>
            <a:xfrm>
              <a:off x="2214831" y="2082603"/>
              <a:ext cx="1271588" cy="1271586"/>
            </a:xfrm>
            <a:prstGeom prst="diamond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rgbClr val="5E80A5">
                <a:shade val="50000"/>
              </a:srgbClr>
            </a:lnRef>
            <a:fillRef idx="1">
              <a:srgbClr val="5E80A5"/>
            </a:fillRef>
            <a:effectRef idx="0">
              <a:srgbClr val="5E80A5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5"/>
            </p:custDataLst>
          </p:nvPr>
        </p:nvGrpSpPr>
        <p:grpSpPr>
          <a:xfrm>
            <a:off x="5119150" y="1610951"/>
            <a:ext cx="1985453" cy="1985453"/>
            <a:chOff x="2145775" y="2013546"/>
            <a:chExt cx="1409700" cy="1409700"/>
          </a:xfrm>
        </p:grpSpPr>
        <p:sp>
          <p:nvSpPr>
            <p:cNvPr id="22" name="菱形 21"/>
            <p:cNvSpPr/>
            <p:nvPr>
              <p:custDataLst>
                <p:tags r:id="rId6"/>
              </p:custDataLst>
            </p:nvPr>
          </p:nvSpPr>
          <p:spPr>
            <a:xfrm rot="1246169">
              <a:off x="2151927" y="2019699"/>
              <a:ext cx="1397396" cy="1397394"/>
            </a:xfrm>
            <a:prstGeom prst="diamond">
              <a:avLst/>
            </a:prstGeom>
            <a:noFill/>
            <a:ln w="3175">
              <a:solidFill>
                <a:srgbClr val="5E80A5">
                  <a:lumMod val="20000"/>
                  <a:lumOff val="80000"/>
                </a:srgbClr>
              </a:solidFill>
            </a:ln>
          </p:spPr>
          <p:style>
            <a:lnRef idx="2">
              <a:srgbClr val="5E80A5">
                <a:shade val="50000"/>
              </a:srgbClr>
            </a:lnRef>
            <a:fillRef idx="1">
              <a:srgbClr val="5E80A5"/>
            </a:fillRef>
            <a:effectRef idx="0">
              <a:srgbClr val="5E80A5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菱形 18"/>
            <p:cNvSpPr/>
            <p:nvPr>
              <p:custDataLst>
                <p:tags r:id="rId7"/>
              </p:custDataLst>
            </p:nvPr>
          </p:nvSpPr>
          <p:spPr>
            <a:xfrm>
              <a:off x="2145775" y="2013546"/>
              <a:ext cx="1409700" cy="1409700"/>
            </a:xfrm>
            <a:prstGeom prst="diamond">
              <a:avLst/>
            </a:prstGeom>
            <a:solidFill>
              <a:srgbClr val="6EAFD8">
                <a:alpha val="74000"/>
              </a:srgbClr>
            </a:solidFill>
            <a:ln>
              <a:noFill/>
            </a:ln>
          </p:spPr>
          <p:style>
            <a:lnRef idx="2">
              <a:srgbClr val="5E80A5">
                <a:shade val="50000"/>
              </a:srgbClr>
            </a:lnRef>
            <a:fillRef idx="1">
              <a:srgbClr val="5E80A5"/>
            </a:fillRef>
            <a:effectRef idx="0">
              <a:srgbClr val="5E80A5"/>
            </a:effectRef>
            <a:fontRef idx="minor">
              <a:sysClr val="window" lastClr="FFFFFF"/>
            </a:fontRef>
          </p:style>
          <p:txBody>
            <a:bodyPr wrap="none" lIns="0" tIns="0" rIns="0" bIns="0" rtlCol="0" anchor="ctr">
              <a:normAutofit/>
            </a:bodyPr>
            <a:p>
              <a:pPr algn="ctr"/>
              <a:r>
                <a:rPr lang="en-US" altLang="zh-CN" sz="3200" b="1" smtClea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+mn-ea"/>
                  <a:cs typeface="+mn-ea"/>
                </a:rPr>
                <a:t>02</a:t>
              </a:r>
              <a:endParaRPr lang="en-US" altLang="zh-CN" sz="3200" b="1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+mn-ea"/>
                <a:cs typeface="+mn-ea"/>
              </a:endParaRPr>
            </a:p>
          </p:txBody>
        </p:sp>
        <p:sp>
          <p:nvSpPr>
            <p:cNvPr id="20" name="菱形 19"/>
            <p:cNvSpPr/>
            <p:nvPr>
              <p:custDataLst>
                <p:tags r:id="rId8"/>
              </p:custDataLst>
            </p:nvPr>
          </p:nvSpPr>
          <p:spPr>
            <a:xfrm>
              <a:off x="2214831" y="2082603"/>
              <a:ext cx="1271588" cy="1271586"/>
            </a:xfrm>
            <a:prstGeom prst="diamond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rgbClr val="5E80A5">
                <a:shade val="50000"/>
              </a:srgbClr>
            </a:lnRef>
            <a:fillRef idx="1">
              <a:srgbClr val="5E80A5"/>
            </a:fillRef>
            <a:effectRef idx="0">
              <a:srgbClr val="5E80A5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9"/>
            </p:custDataLst>
          </p:nvPr>
        </p:nvGrpSpPr>
        <p:grpSpPr>
          <a:xfrm>
            <a:off x="8821195" y="1610951"/>
            <a:ext cx="1985453" cy="1985453"/>
            <a:chOff x="2145775" y="2013546"/>
            <a:chExt cx="1409700" cy="1409700"/>
          </a:xfrm>
        </p:grpSpPr>
        <p:sp>
          <p:nvSpPr>
            <p:cNvPr id="31" name="菱形 30"/>
            <p:cNvSpPr/>
            <p:nvPr>
              <p:custDataLst>
                <p:tags r:id="rId10"/>
              </p:custDataLst>
            </p:nvPr>
          </p:nvSpPr>
          <p:spPr>
            <a:xfrm rot="1246169">
              <a:off x="2151927" y="2019699"/>
              <a:ext cx="1397396" cy="1397394"/>
            </a:xfrm>
            <a:prstGeom prst="diamond">
              <a:avLst/>
            </a:prstGeom>
            <a:noFill/>
            <a:ln w="3175">
              <a:solidFill>
                <a:srgbClr val="5E80A5">
                  <a:lumMod val="20000"/>
                  <a:lumOff val="80000"/>
                </a:srgbClr>
              </a:solidFill>
            </a:ln>
          </p:spPr>
          <p:style>
            <a:lnRef idx="2">
              <a:srgbClr val="5E80A5">
                <a:shade val="50000"/>
              </a:srgbClr>
            </a:lnRef>
            <a:fillRef idx="1">
              <a:srgbClr val="5E80A5"/>
            </a:fillRef>
            <a:effectRef idx="0">
              <a:srgbClr val="5E80A5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菱形 27"/>
            <p:cNvSpPr/>
            <p:nvPr>
              <p:custDataLst>
                <p:tags r:id="rId11"/>
              </p:custDataLst>
            </p:nvPr>
          </p:nvSpPr>
          <p:spPr>
            <a:xfrm>
              <a:off x="2145775" y="2013546"/>
              <a:ext cx="1409700" cy="1409700"/>
            </a:xfrm>
            <a:prstGeom prst="diamond">
              <a:avLst/>
            </a:prstGeom>
            <a:solidFill>
              <a:srgbClr val="6EAFD8"/>
            </a:solidFill>
            <a:ln>
              <a:noFill/>
            </a:ln>
          </p:spPr>
          <p:style>
            <a:lnRef idx="2">
              <a:srgbClr val="5E80A5">
                <a:shade val="50000"/>
              </a:srgbClr>
            </a:lnRef>
            <a:fillRef idx="1">
              <a:srgbClr val="5E80A5"/>
            </a:fillRef>
            <a:effectRef idx="0">
              <a:srgbClr val="5E80A5"/>
            </a:effectRef>
            <a:fontRef idx="minor">
              <a:sysClr val="window" lastClr="FFFFFF"/>
            </a:fontRef>
          </p:style>
          <p:txBody>
            <a:bodyPr wrap="none" lIns="0" tIns="0" rIns="0" bIns="0" rtlCol="0" anchor="ctr">
              <a:normAutofit/>
            </a:bodyPr>
            <a:p>
              <a:pPr algn="ctr"/>
              <a:r>
                <a:rPr lang="en-US" altLang="zh-CN" sz="3200" b="1" smtClea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+mn-ea"/>
                  <a:cs typeface="+mn-ea"/>
                </a:rPr>
                <a:t>03</a:t>
              </a:r>
              <a:endParaRPr lang="en-US" altLang="zh-CN" sz="3200" b="1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+mn-ea"/>
                <a:cs typeface="+mn-ea"/>
              </a:endParaRPr>
            </a:p>
          </p:txBody>
        </p:sp>
        <p:sp>
          <p:nvSpPr>
            <p:cNvPr id="29" name="菱形 28"/>
            <p:cNvSpPr/>
            <p:nvPr>
              <p:custDataLst>
                <p:tags r:id="rId12"/>
              </p:custDataLst>
            </p:nvPr>
          </p:nvSpPr>
          <p:spPr>
            <a:xfrm>
              <a:off x="2214831" y="2082603"/>
              <a:ext cx="1271588" cy="1271586"/>
            </a:xfrm>
            <a:prstGeom prst="diamond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rgbClr val="5E80A5">
                <a:shade val="50000"/>
              </a:srgbClr>
            </a:lnRef>
            <a:fillRef idx="1">
              <a:srgbClr val="5E80A5"/>
            </a:fillRef>
            <a:effectRef idx="0">
              <a:srgbClr val="5E80A5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1459230" y="3862705"/>
            <a:ext cx="241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微软雅黑" panose="020B0503020204020204" pitchFamily="34" charset="-122"/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输入标题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398270" y="4338955"/>
            <a:ext cx="253682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8255" y="3818890"/>
            <a:ext cx="241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微软雅黑" panose="020B0503020204020204" pitchFamily="34" charset="-122"/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输入标题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42535" y="4231005"/>
            <a:ext cx="253682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69655" y="3740785"/>
            <a:ext cx="241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微软雅黑" panose="020B0503020204020204" pitchFamily="34" charset="-122"/>
              <a:buNone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输入标题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608695" y="4171315"/>
            <a:ext cx="255206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24942"/>
          <a:stretch>
            <a:fillRect/>
          </a:stretch>
        </p:blipFill>
        <p:spPr>
          <a:xfrm>
            <a:off x="7396480" y="2175510"/>
            <a:ext cx="4309110" cy="3300730"/>
          </a:xfrm>
          <a:prstGeom prst="rect">
            <a:avLst/>
          </a:prstGeom>
        </p:spPr>
      </p:pic>
      <p:sp>
        <p:nvSpPr>
          <p:cNvPr id="51" name="椭圆 50"/>
          <p:cNvSpPr/>
          <p:nvPr>
            <p:custDataLst>
              <p:tags r:id="rId2"/>
            </p:custDataLst>
          </p:nvPr>
        </p:nvSpPr>
        <p:spPr bwMode="auto">
          <a:xfrm>
            <a:off x="689610" y="4810139"/>
            <a:ext cx="765175" cy="765175"/>
          </a:xfrm>
          <a:prstGeom prst="ellipse">
            <a:avLst/>
          </a:prstGeom>
          <a:solidFill>
            <a:srgbClr val="6EAFD8"/>
          </a:solidFill>
          <a:ln>
            <a:noFill/>
          </a:ln>
          <a:effectLst/>
        </p:spPr>
        <p:style>
          <a:lnRef idx="1">
            <a:srgbClr val="1F74AD"/>
          </a:lnRef>
          <a:fillRef idx="3">
            <a:srgbClr val="1F74AD"/>
          </a:fillRef>
          <a:effectRef idx="2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30000"/>
              </a:lnSpc>
            </a:pPr>
            <a:r>
              <a: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椭圆 99"/>
          <p:cNvSpPr/>
          <p:nvPr>
            <p:custDataLst>
              <p:tags r:id="rId3"/>
            </p:custDataLst>
          </p:nvPr>
        </p:nvSpPr>
        <p:spPr bwMode="auto">
          <a:xfrm>
            <a:off x="704215" y="3238514"/>
            <a:ext cx="765175" cy="765175"/>
          </a:xfrm>
          <a:prstGeom prst="ellipse">
            <a:avLst/>
          </a:prstGeom>
          <a:solidFill>
            <a:srgbClr val="94C4E2"/>
          </a:solidFill>
          <a:ln>
            <a:noFill/>
          </a:ln>
          <a:effectLst/>
        </p:spPr>
        <p:style>
          <a:lnRef idx="1">
            <a:srgbClr val="1F74AD"/>
          </a:lnRef>
          <a:fillRef idx="3">
            <a:srgbClr val="1F74AD"/>
          </a:fillRef>
          <a:effectRef idx="2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30000"/>
              </a:lnSpc>
            </a:pPr>
            <a:r>
              <a: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椭圆 104"/>
          <p:cNvSpPr/>
          <p:nvPr>
            <p:custDataLst>
              <p:tags r:id="rId4"/>
            </p:custDataLst>
          </p:nvPr>
        </p:nvSpPr>
        <p:spPr bwMode="auto">
          <a:xfrm>
            <a:off x="704215" y="1608469"/>
            <a:ext cx="765175" cy="765175"/>
          </a:xfrm>
          <a:prstGeom prst="ellipse">
            <a:avLst/>
          </a:prstGeom>
          <a:solidFill>
            <a:srgbClr val="6EAFD8"/>
          </a:solidFill>
          <a:ln>
            <a:noFill/>
          </a:ln>
          <a:effectLst/>
        </p:spPr>
        <p:style>
          <a:lnRef idx="1">
            <a:srgbClr val="1F74AD"/>
          </a:lnRef>
          <a:fillRef idx="3">
            <a:srgbClr val="1F74AD"/>
          </a:fillRef>
          <a:effectRef idx="2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30000"/>
              </a:lnSpc>
            </a:pPr>
            <a:r>
              <a: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692910" y="1383665"/>
            <a:ext cx="221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微软雅黑" panose="020B0503020204020204" pitchFamily="34" charset="-122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输入标题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677035" y="1828165"/>
            <a:ext cx="539686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1648460" y="2989580"/>
            <a:ext cx="221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微软雅黑" panose="020B0503020204020204" pitchFamily="34" charset="-122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输入标题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632585" y="3434080"/>
            <a:ext cx="539686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677670" y="4780280"/>
            <a:ext cx="221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微软雅黑" panose="020B0503020204020204" pitchFamily="34" charset="-122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输入标题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677670" y="5208905"/>
            <a:ext cx="539686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7135" y="109220"/>
            <a:ext cx="2581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本课内容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17135" y="218440"/>
            <a:ext cx="2581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本课内容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409575" y="2146935"/>
            <a:ext cx="3111500" cy="3569335"/>
          </a:xfrm>
          <a:prstGeom prst="rect">
            <a:avLst/>
          </a:prstGeom>
          <a:noFill/>
          <a:ln>
            <a:solidFill>
              <a:srgbClr val="6EAFD8"/>
            </a:solidFill>
          </a:ln>
        </p:spPr>
        <p:style>
          <a:lnRef idx="2">
            <a:srgbClr val="FA8550">
              <a:shade val="50000"/>
            </a:srgbClr>
          </a:lnRef>
          <a:fillRef idx="1">
            <a:srgbClr val="FA8550"/>
          </a:fillRef>
          <a:effectRef idx="0">
            <a:srgbClr val="FA8550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496435" y="2146935"/>
            <a:ext cx="3111500" cy="3569335"/>
          </a:xfrm>
          <a:prstGeom prst="rect">
            <a:avLst/>
          </a:prstGeom>
          <a:noFill/>
          <a:ln>
            <a:solidFill>
              <a:srgbClr val="94C4E2"/>
            </a:solidFill>
          </a:ln>
        </p:spPr>
        <p:style>
          <a:lnRef idx="2">
            <a:srgbClr val="FA8550">
              <a:shade val="50000"/>
            </a:srgbClr>
          </a:lnRef>
          <a:fillRef idx="1">
            <a:srgbClr val="FA8550"/>
          </a:fillRef>
          <a:effectRef idx="0">
            <a:srgbClr val="FA8550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8583295" y="2146935"/>
            <a:ext cx="3111500" cy="3569335"/>
          </a:xfrm>
          <a:prstGeom prst="rect">
            <a:avLst/>
          </a:prstGeom>
          <a:noFill/>
          <a:ln>
            <a:solidFill>
              <a:srgbClr val="6EAFD8"/>
            </a:solidFill>
          </a:ln>
        </p:spPr>
        <p:style>
          <a:lnRef idx="2">
            <a:srgbClr val="FA8550">
              <a:shade val="50000"/>
            </a:srgbClr>
          </a:lnRef>
          <a:fillRef idx="1">
            <a:srgbClr val="FA8550"/>
          </a:fillRef>
          <a:effectRef idx="0">
            <a:srgbClr val="FA8550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ysClr val="window" lastClr="FFFFFF"/>
              </a:solidFill>
              <a:sym typeface="Arial" panose="020B0604020202020204" pitchFamily="34" charset="0"/>
            </a:endParaRPr>
          </a:p>
        </p:txBody>
      </p:sp>
      <p:sp>
        <p:nvSpPr>
          <p:cNvPr id="14" name="直角三角形 13"/>
          <p:cNvSpPr/>
          <p:nvPr/>
        </p:nvSpPr>
        <p:spPr>
          <a:xfrm rot="16200000">
            <a:off x="2094230" y="4288790"/>
            <a:ext cx="1492250" cy="1361440"/>
          </a:xfrm>
          <a:prstGeom prst="rtTriangle">
            <a:avLst/>
          </a:prstGeom>
          <a:solidFill>
            <a:srgbClr val="94C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7" name="直角三角形 16"/>
          <p:cNvSpPr/>
          <p:nvPr/>
        </p:nvSpPr>
        <p:spPr>
          <a:xfrm rot="16200000">
            <a:off x="6172200" y="4289425"/>
            <a:ext cx="1492250" cy="1361440"/>
          </a:xfrm>
          <a:prstGeom prst="rtTriangle">
            <a:avLst/>
          </a:prstGeom>
          <a:solidFill>
            <a:srgbClr val="6EA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8" name="直角三角形 17"/>
          <p:cNvSpPr/>
          <p:nvPr/>
        </p:nvSpPr>
        <p:spPr>
          <a:xfrm rot="16200000">
            <a:off x="10267950" y="4288790"/>
            <a:ext cx="1492250" cy="1361440"/>
          </a:xfrm>
          <a:prstGeom prst="rtTriangle">
            <a:avLst/>
          </a:prstGeom>
          <a:solidFill>
            <a:srgbClr val="94C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724150" y="5037455"/>
            <a:ext cx="79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01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47840" y="5086350"/>
            <a:ext cx="79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02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897870" y="5037455"/>
            <a:ext cx="796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03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58190" y="2878455"/>
            <a:ext cx="241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微软雅黑" panose="020B0503020204020204" pitchFamily="34" charset="-122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输入标题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97230" y="3354705"/>
            <a:ext cx="253682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60925" y="2972435"/>
            <a:ext cx="241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微软雅黑" panose="020B0503020204020204" pitchFamily="34" charset="-122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输入标题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99965" y="3448685"/>
            <a:ext cx="253682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47785" y="2986405"/>
            <a:ext cx="241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微软雅黑" panose="020B0503020204020204" pitchFamily="34" charset="-122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输入标题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86825" y="3462655"/>
            <a:ext cx="253682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请在此处输入合适的内容，或者复制文后，在此框中选择粘贴并选择保留文字请在此处输入合适的内容，或者复制文后，在此框中选择粘贴并选择保留文字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3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705_3*i*1"/>
  <p:tag name="KSO_WM_TEMPLATE_CATEGORY" val="diagram"/>
  <p:tag name="KSO_WM_TEMPLATE_INDEX" val="160705"/>
  <p:tag name="KSO_WM_UNIT_INDEX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705"/>
  <p:tag name="KSO_WM_UNIT_TYPE" val="l_i"/>
  <p:tag name="KSO_WM_UNIT_INDEX" val="1_2"/>
  <p:tag name="KSO_WM_UNIT_ID" val="diagram160705_3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705"/>
  <p:tag name="KSO_WM_UNIT_TYPE" val="l_h_a"/>
  <p:tag name="KSO_WM_UNIT_INDEX" val="1_1_1"/>
  <p:tag name="KSO_WM_UNIT_ID" val="diagram160705_3*l_h_a*1_1_1"/>
  <p:tag name="KSO_WM_UNIT_CLEAR" val="1"/>
  <p:tag name="KSO_WM_UNIT_LAYERLEVEL" val="1_1_1"/>
  <p:tag name="KSO_WM_UNIT_VALUE" val="56"/>
  <p:tag name="KSO_WM_UNIT_HIGHLIGHT" val="0"/>
  <p:tag name="KSO_WM_UNIT_COMPATIBLE" val="0"/>
  <p:tag name="KSO_WM_DIAGRAM_GROUP_CODE" val="l1-1"/>
  <p:tag name="KSO_WM_UNIT_PRESET_TEXT" val="AMET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705"/>
  <p:tag name="KSO_WM_UNIT_TYPE" val="l_i"/>
  <p:tag name="KSO_WM_UNIT_INDEX" val="1_5"/>
  <p:tag name="KSO_WM_UNIT_ID" val="diagram160705_3*l_i*1_5"/>
  <p:tag name="KSO_WM_UNIT_CLEAR" val="1"/>
  <p:tag name="KSO_WM_UNIT_LAYERLEVEL" val="1_1"/>
  <p:tag name="KSO_WM_DIAGRAM_GROUP_CODE" val="l1-1"/>
  <p:tag name="KSO_WM_UNIT_LINE_FORE_SCHEMECOLOR_INDEX" val="5"/>
  <p:tag name="KSO_WM_UNIT_LINE_FILL_TYPE" val="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705_3*i*16"/>
  <p:tag name="KSO_WM_TEMPLATE_CATEGORY" val="diagram"/>
  <p:tag name="KSO_WM_TEMPLATE_INDEX" val="160705"/>
  <p:tag name="KSO_WM_UNIT_INDEX" val="16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705"/>
  <p:tag name="KSO_WM_UNIT_TYPE" val="l_i"/>
  <p:tag name="KSO_WM_UNIT_INDEX" val="1_7"/>
  <p:tag name="KSO_WM_UNIT_ID" val="diagram160705_3*l_i*1_7"/>
  <p:tag name="KSO_WM_UNIT_CLEAR" val="1"/>
  <p:tag name="KSO_WM_UNIT_LAYERLEVEL" val="1_1"/>
  <p:tag name="KSO_WM_DIAGRAM_GROUP_CODE" val="l1-1"/>
  <p:tag name="KSO_WM_UNIT_LINE_FORE_SCHEMECOLOR_INDEX" val="5"/>
  <p:tag name="KSO_WM_UNIT_LINE_FILL_TYPE" val="2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705"/>
  <p:tag name="KSO_WM_UNIT_TYPE" val="l_h_a"/>
  <p:tag name="KSO_WM_UNIT_INDEX" val="1_2_1"/>
  <p:tag name="KSO_WM_UNIT_ID" val="diagram160705_3*l_h_a*1_2_1"/>
  <p:tag name="KSO_WM_UNIT_CLEAR" val="1"/>
  <p:tag name="KSO_WM_UNIT_LAYERLEVEL" val="1_1_1"/>
  <p:tag name="KSO_WM_UNIT_VALUE" val="56"/>
  <p:tag name="KSO_WM_UNIT_HIGHLIGHT" val="0"/>
  <p:tag name="KSO_WM_UNIT_COMPATIBLE" val="0"/>
  <p:tag name="KSO_WM_DIAGRAM_GROUP_CODE" val="l1-1"/>
  <p:tag name="KSO_WM_UNIT_PRESET_TEXT" val="AMET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705"/>
  <p:tag name="KSO_WM_UNIT_TYPE" val="l_i"/>
  <p:tag name="KSO_WM_UNIT_INDEX" val="1_10"/>
  <p:tag name="KSO_WM_UNIT_ID" val="diagram160705_3*l_i*1_10"/>
  <p:tag name="KSO_WM_UNIT_CLEAR" val="1"/>
  <p:tag name="KSO_WM_UNIT_LAYERLEVEL" val="1_1"/>
  <p:tag name="KSO_WM_DIAGRAM_GROUP_CODE" val="l1-1"/>
  <p:tag name="KSO_WM_UNIT_LINE_FORE_SCHEMECOLOR_INDEX" val="5"/>
  <p:tag name="KSO_WM_UNIT_LINE_FILL_TYPE" val="2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705_3*i*31"/>
  <p:tag name="KSO_WM_TEMPLATE_CATEGORY" val="diagram"/>
  <p:tag name="KSO_WM_TEMPLATE_INDEX" val="160705"/>
  <p:tag name="KSO_WM_UNIT_INDEX" val="3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705"/>
  <p:tag name="KSO_WM_UNIT_TYPE" val="l_i"/>
  <p:tag name="KSO_WM_UNIT_INDEX" val="1_12"/>
  <p:tag name="KSO_WM_UNIT_ID" val="diagram160705_3*l_i*1_12"/>
  <p:tag name="KSO_WM_UNIT_CLEAR" val="1"/>
  <p:tag name="KSO_WM_UNIT_LAYERLEVEL" val="1_1"/>
  <p:tag name="KSO_WM_DIAGRAM_GROUP_CODE" val="l1-1"/>
  <p:tag name="KSO_WM_UNIT_LINE_FORE_SCHEMECOLOR_INDEX" val="5"/>
  <p:tag name="KSO_WM_UNIT_LINE_FILL_TYPE" val="2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705"/>
  <p:tag name="KSO_WM_UNIT_TYPE" val="l_h_a"/>
  <p:tag name="KSO_WM_UNIT_INDEX" val="1_3_1"/>
  <p:tag name="KSO_WM_UNIT_ID" val="diagram160705_3*l_h_a*1_3_1"/>
  <p:tag name="KSO_WM_UNIT_CLEAR" val="1"/>
  <p:tag name="KSO_WM_UNIT_LAYERLEVEL" val="1_1_1"/>
  <p:tag name="KSO_WM_UNIT_VALUE" val="56"/>
  <p:tag name="KSO_WM_UNIT_HIGHLIGHT" val="0"/>
  <p:tag name="KSO_WM_UNIT_COMPATIBLE" val="0"/>
  <p:tag name="KSO_WM_DIAGRAM_GROUP_CODE" val="l1-1"/>
  <p:tag name="KSO_WM_UNIT_PRESET_TEXT" val="AMET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705"/>
  <p:tag name="KSO_WM_UNIT_TYPE" val="l_i"/>
  <p:tag name="KSO_WM_UNIT_INDEX" val="1_15"/>
  <p:tag name="KSO_WM_UNIT_ID" val="diagram160705_3*l_i*1_15"/>
  <p:tag name="KSO_WM_UNIT_CLEAR" val="1"/>
  <p:tag name="KSO_WM_UNIT_LAYERLEVEL" val="1_1"/>
  <p:tag name="KSO_WM_DIAGRAM_GROUP_CODE" val="l1-1"/>
  <p:tag name="KSO_WM_UNIT_LINE_FORE_SCHEMECOLOR_INDEX" val="5"/>
  <p:tag name="KSO_WM_UNIT_LINE_FILL_TYPE" val="2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87725_3*l_h_i*1_3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87725_3*l_h_i*1_2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7725_3*l_h_i*1_1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TEMPLATE_CATEGORY" val="diagram"/>
  <p:tag name="KSO_WM_TEMPLATE_INDEX" val="160378"/>
  <p:tag name="KSO_WM_UNIT_TYPE" val="l_i"/>
  <p:tag name="KSO_WM_UNIT_INDEX" val="1_1"/>
  <p:tag name="KSO_WM_UNIT_ID" val="diagram160378_4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9.xml><?xml version="1.0" encoding="utf-8"?>
<p:tagLst xmlns:p="http://schemas.openxmlformats.org/presentationml/2006/main">
  <p:tag name="KSO_WM_TEMPLATE_CATEGORY" val="diagram"/>
  <p:tag name="KSO_WM_TEMPLATE_INDEX" val="160378"/>
  <p:tag name="KSO_WM_UNIT_TYPE" val="l_i"/>
  <p:tag name="KSO_WM_UNIT_INDEX" val="1_5"/>
  <p:tag name="KSO_WM_UNIT_ID" val="diagram160378_4*l_i*1_5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CATEGORY" val="diagram"/>
  <p:tag name="KSO_WM_TEMPLATE_INDEX" val="160378"/>
  <p:tag name="KSO_WM_UNIT_TYPE" val="l_i"/>
  <p:tag name="KSO_WM_UNIT_INDEX" val="1_9"/>
  <p:tag name="KSO_WM_UNIT_ID" val="diagram160378_4*l_i*1_9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commondata" val="eyJjb3VudCI6NSwiaGRpZCI6ImFiMjIzYjhjNTNkYzQ1MzIwODBhNGNhNTk3YTU0ODk0IiwidXNlckNvdW50Ijo1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2964</Words>
  <Application>WPS 演示</Application>
  <PresentationFormat>宽屏</PresentationFormat>
  <Paragraphs>195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华文细黑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雨季</cp:lastModifiedBy>
  <cp:revision>5</cp:revision>
  <dcterms:created xsi:type="dcterms:W3CDTF">2024-07-11T08:16:35Z</dcterms:created>
  <dcterms:modified xsi:type="dcterms:W3CDTF">2024-07-11T08:24:40Z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2CDFCC10E9104D349762E4D16A011CB5_11</vt:lpwstr>
  </property>
  <property fmtid="{D5CDD505-2E9C-101B-9397-08002B2CF9AE}" pid="4" name="KSOTemplateUUID">
    <vt:lpwstr>v1.0_mb_loVpyxJ/EaVSt5oCGpBUGQ==</vt:lpwstr>
  </property>
</Properties>
</file>