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31EF1AF-E81D-4F6C-971F-F0170797312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26386E6-C108-4F9E-8F77-8D44362FE3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Tinder Swiper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056120"/>
            <a:ext cx="9071640" cy="209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We swipe, so you don’t have to.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1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Collaborators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2040120"/>
            <a:ext cx="9071640" cy="372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Wally Wissner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Robby Gottesman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Tony Palumbo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Brady McMicken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Jacob Cluff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2019-05-13T22:50:18Z</dcterms:created>
  <dc:creator/>
  <dc:description/>
  <dc:language>en-US</dc:language>
  <cp:lastModifiedBy/>
  <dcterms:modified xsi:type="dcterms:W3CDTF">2019-05-16T01:06:24Z</dcterms:modified>
  <cp:revision>2</cp:revision>
  <dc:subject/>
  <dc:title>Blue Curve</dc:title>
</cp:coreProperties>
</file>