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D522-246A-6141-9923-97CC9676A8F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C0B0-C3A0-554C-A152-ECC723FF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6999"/>
            <a:ext cx="961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effectLst/>
                <a:latin typeface="Calibri" charset="0"/>
                <a:ea typeface="Times New Roman" charset="0"/>
                <a:cs typeface="Times New Roman" charset="0"/>
              </a:rPr>
              <a:t>Farmer’s Problem</a:t>
            </a:r>
            <a:r>
              <a:rPr lang="en-US" sz="1200" dirty="0">
                <a:effectLst/>
                <a:latin typeface="Calibri" charset="0"/>
                <a:ea typeface="Times New Roman" charset="0"/>
                <a:cs typeface="Times New Roman" charset="0"/>
              </a:rPr>
              <a:t> from </a:t>
            </a:r>
            <a:r>
              <a:rPr lang="en-US" sz="1200" i="1" dirty="0">
                <a:effectLst/>
                <a:latin typeface="Calibri" charset="0"/>
                <a:ea typeface="Times New Roman" charset="0"/>
                <a:cs typeface="Times New Roman" charset="0"/>
              </a:rPr>
              <a:t>Introduction to Stochastic Programming </a:t>
            </a:r>
            <a:r>
              <a:rPr lang="en-US" sz="1200" dirty="0">
                <a:effectLst/>
                <a:latin typeface="Calibri" charset="0"/>
                <a:ea typeface="Times New Roman" charset="0"/>
                <a:cs typeface="Times New Roman" charset="0"/>
              </a:rPr>
              <a:t>by </a:t>
            </a:r>
            <a:r>
              <a:rPr lang="en-US" sz="1200" dirty="0" err="1">
                <a:effectLst/>
                <a:latin typeface="Calibri" charset="0"/>
                <a:ea typeface="Times New Roman" charset="0"/>
                <a:cs typeface="Times New Roman" charset="0"/>
              </a:rPr>
              <a:t>Birdge</a:t>
            </a:r>
            <a:r>
              <a:rPr lang="en-US" sz="1200" dirty="0">
                <a:effectLst/>
                <a:latin typeface="Calibri" charset="0"/>
                <a:ea typeface="Times New Roman" charset="0"/>
                <a:cs typeface="Times New Roman" charset="0"/>
              </a:rPr>
              <a:t> and </a:t>
            </a:r>
            <a:r>
              <a:rPr lang="en-US" sz="1200" dirty="0" err="1">
                <a:effectLst/>
                <a:latin typeface="Calibri" charset="0"/>
                <a:ea typeface="Times New Roman" charset="0"/>
                <a:cs typeface="Times New Roman" charset="0"/>
              </a:rPr>
              <a:t>Louveaux</a:t>
            </a:r>
            <a:r>
              <a:rPr lang="en-US" sz="1200" dirty="0">
                <a:effectLst/>
                <a:latin typeface="Calibri" charset="0"/>
                <a:ea typeface="Times New Roman" charset="0"/>
                <a:cs typeface="Times New Roman" charset="0"/>
              </a:rPr>
              <a:t> (2011)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tabLst>
                <a:tab pos="2971800" algn="ctr"/>
                <a:tab pos="5943600" algn="r"/>
              </a:tabLst>
            </a:pPr>
            <a:r>
              <a:rPr lang="en-US" sz="1200" b="1" dirty="0">
                <a:effectLst/>
                <a:latin typeface="Calibri" charset="0"/>
                <a:ea typeface="Times New Roman" charset="0"/>
                <a:cs typeface="Times New Roman" charset="0"/>
              </a:rPr>
              <a:t>A. Dowling</a:t>
            </a:r>
            <a:endParaRPr lang="en-US" sz="1200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344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charset="0"/>
                <a:ea typeface="Times New Roman" charset="0"/>
                <a:cs typeface="Times New Roman" charset="0"/>
              </a:rPr>
              <a:t>CBE 40499/60499. Topic: Stochastic </a:t>
            </a:r>
            <a:r>
              <a:rPr lang="en-US" sz="1200" b="1" dirty="0">
                <a:effectLst/>
                <a:latin typeface="Calibri" charset="0"/>
                <a:ea typeface="Times New Roman" charset="0"/>
                <a:cs typeface="Times New Roman" charset="0"/>
              </a:rPr>
              <a:t>Programming</a:t>
            </a:r>
            <a:endParaRPr lang="en-US" sz="12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0670" y="1218367"/>
            <a:ext cx="4953635" cy="464629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5452" y="5864662"/>
            <a:ext cx="2790667" cy="21838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4199820" y="2458795"/>
            <a:ext cx="5959940" cy="2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4" y="489745"/>
            <a:ext cx="4441276" cy="1367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8" y="2653110"/>
            <a:ext cx="4333817" cy="1294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4" y="4743450"/>
            <a:ext cx="4272147" cy="129396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64294"/>
            <a:ext cx="0" cy="662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515" y="102337"/>
            <a:ext cx="321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Perfect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3059" y="102336"/>
            <a:ext cx="321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Under Uncertainty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5" y="604402"/>
            <a:ext cx="4345645" cy="1645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723" y="3215482"/>
            <a:ext cx="4275217" cy="25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28</Words>
  <Application>Microsoft Macintosh PowerPoint</Application>
  <PresentationFormat>Letter Paper (8.5x11 in)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alex@dowlinglab.org</dc:creator>
  <cp:lastModifiedBy>Alexander Dowling</cp:lastModifiedBy>
  <cp:revision>3</cp:revision>
  <dcterms:created xsi:type="dcterms:W3CDTF">2018-11-15T15:48:36Z</dcterms:created>
  <dcterms:modified xsi:type="dcterms:W3CDTF">2021-03-04T20:19:19Z</dcterms:modified>
</cp:coreProperties>
</file>