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0"/>
    <p:restoredTop sz="94694"/>
  </p:normalViewPr>
  <p:slideViewPr>
    <p:cSldViewPr snapToObjects="1">
      <p:cViewPr varScale="1">
        <p:scale>
          <a:sx n="121" d="100"/>
          <a:sy n="121" d="100"/>
        </p:scale>
        <p:origin x="3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A5FD-BA3E-A44B-8A2B-4E779F1C8BC1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99C1-FDD9-0A45-8523-1B5ACA05E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099C1-FDD9-0A45-8523-1B5ACA05E6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B9-B35F-994C-8F90-B34F8C4C63C1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0C5C-D5FB-9845-8FE6-80A494EA1477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A82-A3A7-2248-8C59-8DB0BADAA945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9BA0-117E-1C4F-9BB3-10942F85063B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DA9A-F4E3-D84F-9C6A-56BAF14DE011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ACE6-557E-9641-865F-ADE47CD54570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90C3-CC21-3E4F-AF53-DAB8604AC416}" type="datetime1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EA-1697-EF45-B3AC-896B6D5C9A21}" type="datetime1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01E5-62D2-D94E-B388-73FF8C08E4B9}" type="datetime1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D0A3-2B37-9D41-8B36-F45819C25DC5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D602-478D-7141-8249-FFBBCCDCCC8F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1C67-C497-E345-A13A-3BCEC9CD2427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2642-010B-9C4E-A19F-98E1AE28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73014" y="8598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  <a:endCxn id="8" idx="7"/>
          </p:cNvCxnSpPr>
          <p:nvPr/>
        </p:nvCxnSpPr>
        <p:spPr>
          <a:xfrm flipH="1">
            <a:off x="3093777" y="1221529"/>
            <a:ext cx="2841293" cy="40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32087" y="1559783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09087" y="1559783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5"/>
            <a:endCxn id="12" idx="1"/>
          </p:cNvCxnSpPr>
          <p:nvPr/>
        </p:nvCxnSpPr>
        <p:spPr>
          <a:xfrm>
            <a:off x="6234704" y="1221529"/>
            <a:ext cx="3036439" cy="40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08087" y="27648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90677" y="2761865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8" idx="3"/>
            <a:endCxn id="17" idx="7"/>
          </p:cNvCxnSpPr>
          <p:nvPr/>
        </p:nvCxnSpPr>
        <p:spPr>
          <a:xfrm flipH="1">
            <a:off x="1569777" y="1921473"/>
            <a:ext cx="1224366" cy="90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8" idx="1"/>
          </p:cNvCxnSpPr>
          <p:nvPr/>
        </p:nvCxnSpPr>
        <p:spPr>
          <a:xfrm>
            <a:off x="3093777" y="1921473"/>
            <a:ext cx="1058956" cy="90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98097" y="27588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580687" y="2761865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2" idx="3"/>
            <a:endCxn id="25" idx="7"/>
          </p:cNvCxnSpPr>
          <p:nvPr/>
        </p:nvCxnSpPr>
        <p:spPr>
          <a:xfrm flipH="1">
            <a:off x="8059787" y="1921473"/>
            <a:ext cx="1211356" cy="89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5"/>
          </p:cNvCxnSpPr>
          <p:nvPr/>
        </p:nvCxnSpPr>
        <p:spPr>
          <a:xfrm>
            <a:off x="9570777" y="1921473"/>
            <a:ext cx="1071966" cy="90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3"/>
            <a:endCxn id="37" idx="0"/>
          </p:cNvCxnSpPr>
          <p:nvPr/>
        </p:nvCxnSpPr>
        <p:spPr>
          <a:xfrm flipH="1">
            <a:off x="674687" y="3126529"/>
            <a:ext cx="595456" cy="13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5"/>
            <a:endCxn id="41" idx="0"/>
          </p:cNvCxnSpPr>
          <p:nvPr/>
        </p:nvCxnSpPr>
        <p:spPr>
          <a:xfrm>
            <a:off x="1569777" y="3126529"/>
            <a:ext cx="380535" cy="13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2814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38439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60020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35645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19062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94687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990862" y="45164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266487" y="45164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18" idx="3"/>
            <a:endCxn id="48" idx="0"/>
          </p:cNvCxnSpPr>
          <p:nvPr/>
        </p:nvCxnSpPr>
        <p:spPr>
          <a:xfrm flipH="1">
            <a:off x="3671893" y="3123555"/>
            <a:ext cx="480840" cy="139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5"/>
            <a:endCxn id="49" idx="0"/>
          </p:cNvCxnSpPr>
          <p:nvPr/>
        </p:nvCxnSpPr>
        <p:spPr>
          <a:xfrm>
            <a:off x="4452367" y="3123555"/>
            <a:ext cx="495151" cy="139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5" idx="3"/>
            <a:endCxn id="50" idx="0"/>
          </p:cNvCxnSpPr>
          <p:nvPr/>
        </p:nvCxnSpPr>
        <p:spPr>
          <a:xfrm flipH="1">
            <a:off x="7230935" y="3120507"/>
            <a:ext cx="529218" cy="139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  <a:endCxn id="51" idx="0"/>
          </p:cNvCxnSpPr>
          <p:nvPr/>
        </p:nvCxnSpPr>
        <p:spPr>
          <a:xfrm>
            <a:off x="8059787" y="3120507"/>
            <a:ext cx="446773" cy="139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3"/>
            <a:endCxn id="52" idx="0"/>
          </p:cNvCxnSpPr>
          <p:nvPr/>
        </p:nvCxnSpPr>
        <p:spPr>
          <a:xfrm flipH="1">
            <a:off x="10202735" y="3123555"/>
            <a:ext cx="440008" cy="139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3" idx="0"/>
          </p:cNvCxnSpPr>
          <p:nvPr/>
        </p:nvCxnSpPr>
        <p:spPr>
          <a:xfrm>
            <a:off x="10942377" y="3123555"/>
            <a:ext cx="535983" cy="139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61548" y="629507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818993" y="145768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52583" y="143314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57838" y="267746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96452" y="268432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88927" y="268432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39129" y="267746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319" y="505083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86272" y="503032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205" y="505083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7580" y="503031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53200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22745" y="5050838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92290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876082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83766" y="1071712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0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15599" y="1093166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1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9249" y="2203420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684196" y="2155239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1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59787" y="214496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0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163347" y="2148489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58573" y="3549734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0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83587" y="3549734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1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6200" y="76200"/>
            <a:ext cx="401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Branch and Bound Example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Given branching order.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057954" y="66078"/>
            <a:ext cx="327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CBE 40499/60499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 A. Dowling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949213" y="872199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808286" y="1586990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85286" y="1581550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65323" y="2792045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159804" y="2782647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60153" y="2782647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641064" y="2778133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517227" y="4536045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04772" y="4544646"/>
            <a:ext cx="2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9</a:t>
            </a:r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73014" y="8598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  <a:endCxn id="8" idx="7"/>
          </p:cNvCxnSpPr>
          <p:nvPr/>
        </p:nvCxnSpPr>
        <p:spPr>
          <a:xfrm flipH="1">
            <a:off x="3093777" y="1221529"/>
            <a:ext cx="2841293" cy="40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32087" y="1559783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09087" y="1559783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5"/>
            <a:endCxn id="12" idx="1"/>
          </p:cNvCxnSpPr>
          <p:nvPr/>
        </p:nvCxnSpPr>
        <p:spPr>
          <a:xfrm>
            <a:off x="6234704" y="1221529"/>
            <a:ext cx="3036439" cy="40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08087" y="27648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90677" y="2761865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8" idx="3"/>
            <a:endCxn id="17" idx="7"/>
          </p:cNvCxnSpPr>
          <p:nvPr/>
        </p:nvCxnSpPr>
        <p:spPr>
          <a:xfrm flipH="1">
            <a:off x="1569777" y="1921473"/>
            <a:ext cx="1224366" cy="90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8" idx="1"/>
          </p:cNvCxnSpPr>
          <p:nvPr/>
        </p:nvCxnSpPr>
        <p:spPr>
          <a:xfrm>
            <a:off x="3093777" y="1921473"/>
            <a:ext cx="1058956" cy="90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98097" y="27588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580687" y="2761865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2" idx="3"/>
            <a:endCxn id="25" idx="7"/>
          </p:cNvCxnSpPr>
          <p:nvPr/>
        </p:nvCxnSpPr>
        <p:spPr>
          <a:xfrm flipH="1">
            <a:off x="8059787" y="1921473"/>
            <a:ext cx="1211356" cy="89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5"/>
          </p:cNvCxnSpPr>
          <p:nvPr/>
        </p:nvCxnSpPr>
        <p:spPr>
          <a:xfrm>
            <a:off x="9570777" y="1921473"/>
            <a:ext cx="1071966" cy="90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3"/>
            <a:endCxn id="37" idx="0"/>
          </p:cNvCxnSpPr>
          <p:nvPr/>
        </p:nvCxnSpPr>
        <p:spPr>
          <a:xfrm flipH="1">
            <a:off x="674687" y="3126529"/>
            <a:ext cx="595456" cy="13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5"/>
            <a:endCxn id="41" idx="0"/>
          </p:cNvCxnSpPr>
          <p:nvPr/>
        </p:nvCxnSpPr>
        <p:spPr>
          <a:xfrm>
            <a:off x="1569777" y="3126529"/>
            <a:ext cx="380535" cy="13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2814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38439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60020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35645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19062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94687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990862" y="45164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266487" y="45164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18" idx="3"/>
            <a:endCxn id="48" idx="0"/>
          </p:cNvCxnSpPr>
          <p:nvPr/>
        </p:nvCxnSpPr>
        <p:spPr>
          <a:xfrm flipH="1">
            <a:off x="3671893" y="3123555"/>
            <a:ext cx="480840" cy="139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5"/>
            <a:endCxn id="49" idx="0"/>
          </p:cNvCxnSpPr>
          <p:nvPr/>
        </p:nvCxnSpPr>
        <p:spPr>
          <a:xfrm>
            <a:off x="4452367" y="3123555"/>
            <a:ext cx="495151" cy="139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5" idx="3"/>
            <a:endCxn id="50" idx="0"/>
          </p:cNvCxnSpPr>
          <p:nvPr/>
        </p:nvCxnSpPr>
        <p:spPr>
          <a:xfrm flipH="1">
            <a:off x="7230935" y="3120507"/>
            <a:ext cx="529218" cy="139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  <a:endCxn id="51" idx="0"/>
          </p:cNvCxnSpPr>
          <p:nvPr/>
        </p:nvCxnSpPr>
        <p:spPr>
          <a:xfrm>
            <a:off x="8059787" y="3120507"/>
            <a:ext cx="446773" cy="139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3"/>
            <a:endCxn id="52" idx="0"/>
          </p:cNvCxnSpPr>
          <p:nvPr/>
        </p:nvCxnSpPr>
        <p:spPr>
          <a:xfrm flipH="1">
            <a:off x="10202735" y="3123555"/>
            <a:ext cx="440008" cy="139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3" idx="0"/>
          </p:cNvCxnSpPr>
          <p:nvPr/>
        </p:nvCxnSpPr>
        <p:spPr>
          <a:xfrm>
            <a:off x="10942377" y="3123555"/>
            <a:ext cx="535983" cy="139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61548" y="629507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818993" y="145768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52583" y="143314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57838" y="267746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96452" y="268432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88927" y="268432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39129" y="267746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319" y="505083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86272" y="503032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205" y="505083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7580" y="503031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53200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22745" y="5050838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92290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876082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83766" y="1071712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 = 0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15599" y="1093166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1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9249" y="2203420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684196" y="2155239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1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59787" y="214496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163347" y="2148489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 = 1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773952" y="3512460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98966" y="3512460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1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71430" y="353039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96444" y="353039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1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8065" y="362636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33079" y="362636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1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2783" y="3601621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47797" y="3601621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1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200" y="76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Try to find a branching order with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the fewest LP solves.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73014" y="8598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3"/>
            <a:endCxn id="8" idx="7"/>
          </p:cNvCxnSpPr>
          <p:nvPr/>
        </p:nvCxnSpPr>
        <p:spPr>
          <a:xfrm flipH="1">
            <a:off x="3093777" y="1221529"/>
            <a:ext cx="2841293" cy="40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32087" y="1559783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09087" y="1559783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5"/>
            <a:endCxn id="12" idx="1"/>
          </p:cNvCxnSpPr>
          <p:nvPr/>
        </p:nvCxnSpPr>
        <p:spPr>
          <a:xfrm>
            <a:off x="6234704" y="1221529"/>
            <a:ext cx="3036439" cy="40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08087" y="27648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90677" y="2761865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8" idx="3"/>
            <a:endCxn id="17" idx="7"/>
          </p:cNvCxnSpPr>
          <p:nvPr/>
        </p:nvCxnSpPr>
        <p:spPr>
          <a:xfrm flipH="1">
            <a:off x="1569777" y="1921473"/>
            <a:ext cx="1224366" cy="90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8" idx="1"/>
          </p:cNvCxnSpPr>
          <p:nvPr/>
        </p:nvCxnSpPr>
        <p:spPr>
          <a:xfrm>
            <a:off x="3093777" y="1921473"/>
            <a:ext cx="1058956" cy="90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98097" y="27588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580687" y="2761865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2" idx="3"/>
            <a:endCxn id="25" idx="7"/>
          </p:cNvCxnSpPr>
          <p:nvPr/>
        </p:nvCxnSpPr>
        <p:spPr>
          <a:xfrm flipH="1">
            <a:off x="8059787" y="1921473"/>
            <a:ext cx="1211356" cy="89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5"/>
          </p:cNvCxnSpPr>
          <p:nvPr/>
        </p:nvCxnSpPr>
        <p:spPr>
          <a:xfrm>
            <a:off x="9570777" y="1921473"/>
            <a:ext cx="1071966" cy="90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3"/>
            <a:endCxn id="37" idx="0"/>
          </p:cNvCxnSpPr>
          <p:nvPr/>
        </p:nvCxnSpPr>
        <p:spPr>
          <a:xfrm flipH="1">
            <a:off x="674687" y="3126529"/>
            <a:ext cx="595456" cy="13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5"/>
            <a:endCxn id="41" idx="0"/>
          </p:cNvCxnSpPr>
          <p:nvPr/>
        </p:nvCxnSpPr>
        <p:spPr>
          <a:xfrm>
            <a:off x="1569777" y="3126529"/>
            <a:ext cx="380535" cy="13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2814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38439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60020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35645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019062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94687" y="4517439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990862" y="45164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266487" y="4516417"/>
            <a:ext cx="423746" cy="4237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18" idx="3"/>
            <a:endCxn id="48" idx="0"/>
          </p:cNvCxnSpPr>
          <p:nvPr/>
        </p:nvCxnSpPr>
        <p:spPr>
          <a:xfrm flipH="1">
            <a:off x="3671893" y="3123555"/>
            <a:ext cx="480840" cy="139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5"/>
            <a:endCxn id="49" idx="0"/>
          </p:cNvCxnSpPr>
          <p:nvPr/>
        </p:nvCxnSpPr>
        <p:spPr>
          <a:xfrm>
            <a:off x="4452367" y="3123555"/>
            <a:ext cx="495151" cy="139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5" idx="3"/>
            <a:endCxn id="50" idx="0"/>
          </p:cNvCxnSpPr>
          <p:nvPr/>
        </p:nvCxnSpPr>
        <p:spPr>
          <a:xfrm flipH="1">
            <a:off x="7230935" y="3120507"/>
            <a:ext cx="529218" cy="139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  <a:endCxn id="51" idx="0"/>
          </p:cNvCxnSpPr>
          <p:nvPr/>
        </p:nvCxnSpPr>
        <p:spPr>
          <a:xfrm>
            <a:off x="8059787" y="3120507"/>
            <a:ext cx="446773" cy="139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3"/>
            <a:endCxn id="52" idx="0"/>
          </p:cNvCxnSpPr>
          <p:nvPr/>
        </p:nvCxnSpPr>
        <p:spPr>
          <a:xfrm flipH="1">
            <a:off x="10202735" y="3123555"/>
            <a:ext cx="440008" cy="139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3" idx="0"/>
          </p:cNvCxnSpPr>
          <p:nvPr/>
        </p:nvCxnSpPr>
        <p:spPr>
          <a:xfrm>
            <a:off x="10942377" y="3123555"/>
            <a:ext cx="535983" cy="139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61548" y="629507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818993" y="145768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52583" y="143314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57838" y="267746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96452" y="268432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88927" y="2684324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39129" y="267746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319" y="505083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86272" y="503032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205" y="505083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7580" y="5030319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53200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22745" y="5050838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92290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876082" y="5029200"/>
            <a:ext cx="139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Z = 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= [   ,    ,    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83766" y="1071712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 = 0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15599" y="1093166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1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9249" y="2203420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684196" y="2155239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1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59787" y="214496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163347" y="2148489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 = 1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773952" y="3512460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98966" y="3512460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= 1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71430" y="353039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96444" y="353039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1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8065" y="362636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33079" y="3626367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1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2783" y="3601621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y  = 0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47797" y="3601621"/>
            <a:ext cx="981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sz="1600" baseline="-250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= 1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200" y="76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Prof. Dowling’s branching order with only ______ LP solves.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642-010B-9C4E-A19F-98E1AE282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518</Words>
  <Application>Microsoft Macintosh PowerPoint</Application>
  <PresentationFormat>Widescreen</PresentationFormat>
  <Paragraphs>145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alex@dowlinglab.org</dc:creator>
  <cp:lastModifiedBy>Alexander Dowling</cp:lastModifiedBy>
  <cp:revision>9</cp:revision>
  <cp:lastPrinted>2018-12-03T21:08:08Z</cp:lastPrinted>
  <dcterms:created xsi:type="dcterms:W3CDTF">2018-12-03T20:38:05Z</dcterms:created>
  <dcterms:modified xsi:type="dcterms:W3CDTF">2021-05-06T19:01:01Z</dcterms:modified>
</cp:coreProperties>
</file>