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0"/>
  </p:notesMasterIdLst>
  <p:sldIdLst>
    <p:sldId id="289" r:id="rId3"/>
    <p:sldId id="273" r:id="rId4"/>
    <p:sldId id="263" r:id="rId5"/>
    <p:sldId id="259" r:id="rId6"/>
    <p:sldId id="268" r:id="rId7"/>
    <p:sldId id="288" r:id="rId8"/>
    <p:sldId id="287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42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021711-535E-4756-A7C0-C6C6697DC3F8}">
  <a:tblStyle styleId="{05021711-535E-4756-A7C0-C6C6697DC3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351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EBAN ALVAREZ ZULUAGA" userId="74e5da6e-9127-4014-984b-93f1a98e9d6f" providerId="ADAL" clId="{AA72E9F2-C8AB-454F-A647-CCF88A2A660D}"/>
    <pc:docChg chg="modSld">
      <pc:chgData name="ESTEBAN ALVAREZ ZULUAGA" userId="74e5da6e-9127-4014-984b-93f1a98e9d6f" providerId="ADAL" clId="{AA72E9F2-C8AB-454F-A647-CCF88A2A660D}" dt="2023-05-17T14:51:03.468" v="36" actId="1076"/>
      <pc:docMkLst>
        <pc:docMk/>
      </pc:docMkLst>
      <pc:sldChg chg="modSp mod">
        <pc:chgData name="ESTEBAN ALVAREZ ZULUAGA" userId="74e5da6e-9127-4014-984b-93f1a98e9d6f" providerId="ADAL" clId="{AA72E9F2-C8AB-454F-A647-CCF88A2A660D}" dt="2023-05-17T14:51:03.468" v="36" actId="1076"/>
        <pc:sldMkLst>
          <pc:docMk/>
          <pc:sldMk cId="0" sldId="268"/>
        </pc:sldMkLst>
        <pc:spChg chg="mod">
          <ac:chgData name="ESTEBAN ALVAREZ ZULUAGA" userId="74e5da6e-9127-4014-984b-93f1a98e9d6f" providerId="ADAL" clId="{AA72E9F2-C8AB-454F-A647-CCF88A2A660D}" dt="2023-05-17T14:50:27.080" v="14" actId="20577"/>
          <ac:spMkLst>
            <pc:docMk/>
            <pc:sldMk cId="0" sldId="268"/>
            <ac:spMk id="879" creationId="{00000000-0000-0000-0000-000000000000}"/>
          </ac:spMkLst>
        </pc:spChg>
        <pc:spChg chg="mod">
          <ac:chgData name="ESTEBAN ALVAREZ ZULUAGA" userId="74e5da6e-9127-4014-984b-93f1a98e9d6f" providerId="ADAL" clId="{AA72E9F2-C8AB-454F-A647-CCF88A2A660D}" dt="2023-05-17T14:51:03.468" v="36" actId="1076"/>
          <ac:spMkLst>
            <pc:docMk/>
            <pc:sldMk cId="0" sldId="268"/>
            <ac:spMk id="89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b60129e9e0_0_2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b60129e9e0_0_2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b263dcf957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b263dcf957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52386144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952386144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b60129e9e0_0_3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b60129e9e0_0_3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ae26cb8d8b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ae26cb8d8b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57200" y="411475"/>
            <a:ext cx="8229600" cy="7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5841300" y="1167850"/>
            <a:ext cx="28455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BDFC080-00A0-A34E-FCDB-791A0EB0A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 descr="Imagen que contiene rueda&#10;&#10;Descripción generada automáticamente">
            <a:extLst>
              <a:ext uri="{FF2B5EF4-FFF2-40B4-BE49-F238E27FC236}">
                <a16:creationId xmlns:a16="http://schemas.microsoft.com/office/drawing/2014/main" id="{8852AAF3-E0A5-DE25-152B-770AC5615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6" t="25048" r="2659" b="41280"/>
          <a:stretch/>
        </p:blipFill>
        <p:spPr>
          <a:xfrm>
            <a:off x="0" y="917364"/>
            <a:ext cx="9012361" cy="312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44"/>
          <p:cNvSpPr/>
          <p:nvPr/>
        </p:nvSpPr>
        <p:spPr>
          <a:xfrm>
            <a:off x="5729697" y="4491770"/>
            <a:ext cx="2586078" cy="370030"/>
          </a:xfrm>
          <a:prstGeom prst="ellipse">
            <a:avLst/>
          </a:prstGeom>
          <a:solidFill>
            <a:srgbClr val="000000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44"/>
          <p:cNvSpPr/>
          <p:nvPr/>
        </p:nvSpPr>
        <p:spPr>
          <a:xfrm>
            <a:off x="450401" y="1065042"/>
            <a:ext cx="2605754" cy="258383"/>
          </a:xfrm>
          <a:custGeom>
            <a:avLst/>
            <a:gdLst/>
            <a:ahLst/>
            <a:cxnLst/>
            <a:rect l="l" t="t" r="r" b="b"/>
            <a:pathLst>
              <a:path w="49088" h="10103" extrusionOk="0">
                <a:moveTo>
                  <a:pt x="0" y="1"/>
                </a:moveTo>
                <a:lnTo>
                  <a:pt x="0" y="10103"/>
                </a:lnTo>
                <a:lnTo>
                  <a:pt x="36040" y="10103"/>
                </a:lnTo>
                <a:lnTo>
                  <a:pt x="490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INTEGRANTES</a:t>
            </a:r>
            <a:endParaRPr sz="20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00" name="Google Shape;1200;p44"/>
          <p:cNvSpPr/>
          <p:nvPr/>
        </p:nvSpPr>
        <p:spPr>
          <a:xfrm>
            <a:off x="445376" y="1308537"/>
            <a:ext cx="4994485" cy="1231125"/>
          </a:xfrm>
          <a:custGeom>
            <a:avLst/>
            <a:gdLst/>
            <a:ahLst/>
            <a:cxnLst/>
            <a:rect l="l" t="t" r="r" b="b"/>
            <a:pathLst>
              <a:path w="169399" h="48138" fill="none" extrusionOk="0">
                <a:moveTo>
                  <a:pt x="0" y="1"/>
                </a:moveTo>
                <a:lnTo>
                  <a:pt x="169398" y="1"/>
                </a:lnTo>
                <a:lnTo>
                  <a:pt x="169398" y="48137"/>
                </a:lnTo>
                <a:lnTo>
                  <a:pt x="0" y="48137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44"/>
          <p:cNvSpPr/>
          <p:nvPr/>
        </p:nvSpPr>
        <p:spPr>
          <a:xfrm>
            <a:off x="4049177" y="1574905"/>
            <a:ext cx="45928" cy="970338"/>
          </a:xfrm>
          <a:custGeom>
            <a:avLst/>
            <a:gdLst/>
            <a:ahLst/>
            <a:cxnLst/>
            <a:rect l="l" t="t" r="r" b="b"/>
            <a:pathLst>
              <a:path w="1" h="37941" fill="none" extrusionOk="0">
                <a:moveTo>
                  <a:pt x="1" y="1"/>
                </a:moveTo>
                <a:lnTo>
                  <a:pt x="1" y="3794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44"/>
          <p:cNvSpPr/>
          <p:nvPr/>
        </p:nvSpPr>
        <p:spPr>
          <a:xfrm>
            <a:off x="446106" y="3129216"/>
            <a:ext cx="2436114" cy="1610989"/>
          </a:xfrm>
          <a:custGeom>
            <a:avLst/>
            <a:gdLst/>
            <a:ahLst/>
            <a:cxnLst/>
            <a:rect l="l" t="t" r="r" b="b"/>
            <a:pathLst>
              <a:path w="82562" h="62991" fill="none" extrusionOk="0">
                <a:moveTo>
                  <a:pt x="0" y="1"/>
                </a:moveTo>
                <a:lnTo>
                  <a:pt x="82561" y="1"/>
                </a:lnTo>
                <a:lnTo>
                  <a:pt x="82561" y="62990"/>
                </a:lnTo>
                <a:lnTo>
                  <a:pt x="0" y="6299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44"/>
          <p:cNvSpPr/>
          <p:nvPr/>
        </p:nvSpPr>
        <p:spPr>
          <a:xfrm>
            <a:off x="2624242" y="3198022"/>
            <a:ext cx="134579" cy="117466"/>
          </a:xfrm>
          <a:custGeom>
            <a:avLst/>
            <a:gdLst/>
            <a:ahLst/>
            <a:cxnLst/>
            <a:rect l="l" t="t" r="r" b="b"/>
            <a:pathLst>
              <a:path w="4561" h="4593" extrusionOk="0">
                <a:moveTo>
                  <a:pt x="0" y="1"/>
                </a:moveTo>
                <a:lnTo>
                  <a:pt x="0" y="4593"/>
                </a:lnTo>
                <a:lnTo>
                  <a:pt x="4560" y="4593"/>
                </a:lnTo>
                <a:lnTo>
                  <a:pt x="456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44"/>
          <p:cNvSpPr/>
          <p:nvPr/>
        </p:nvSpPr>
        <p:spPr>
          <a:xfrm>
            <a:off x="2624242" y="3465228"/>
            <a:ext cx="134579" cy="117466"/>
          </a:xfrm>
          <a:custGeom>
            <a:avLst/>
            <a:gdLst/>
            <a:ahLst/>
            <a:cxnLst/>
            <a:rect l="l" t="t" r="r" b="b"/>
            <a:pathLst>
              <a:path w="4561" h="4593" extrusionOk="0">
                <a:moveTo>
                  <a:pt x="0" y="1"/>
                </a:moveTo>
                <a:lnTo>
                  <a:pt x="0" y="4593"/>
                </a:lnTo>
                <a:lnTo>
                  <a:pt x="4560" y="4593"/>
                </a:lnTo>
                <a:lnTo>
                  <a:pt x="4560" y="1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44"/>
          <p:cNvSpPr/>
          <p:nvPr/>
        </p:nvSpPr>
        <p:spPr>
          <a:xfrm>
            <a:off x="2624242" y="3732435"/>
            <a:ext cx="134579" cy="117466"/>
          </a:xfrm>
          <a:custGeom>
            <a:avLst/>
            <a:gdLst/>
            <a:ahLst/>
            <a:cxnLst/>
            <a:rect l="l" t="t" r="r" b="b"/>
            <a:pathLst>
              <a:path w="4561" h="4593" extrusionOk="0">
                <a:moveTo>
                  <a:pt x="0" y="0"/>
                </a:moveTo>
                <a:lnTo>
                  <a:pt x="0" y="4592"/>
                </a:lnTo>
                <a:lnTo>
                  <a:pt x="4560" y="4592"/>
                </a:lnTo>
                <a:lnTo>
                  <a:pt x="4560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44"/>
          <p:cNvSpPr/>
          <p:nvPr/>
        </p:nvSpPr>
        <p:spPr>
          <a:xfrm>
            <a:off x="2624242" y="4000457"/>
            <a:ext cx="134579" cy="116647"/>
          </a:xfrm>
          <a:custGeom>
            <a:avLst/>
            <a:gdLst/>
            <a:ahLst/>
            <a:cxnLst/>
            <a:rect l="l" t="t" r="r" b="b"/>
            <a:pathLst>
              <a:path w="4561" h="4561" extrusionOk="0">
                <a:moveTo>
                  <a:pt x="0" y="0"/>
                </a:moveTo>
                <a:lnTo>
                  <a:pt x="0" y="4560"/>
                </a:lnTo>
                <a:lnTo>
                  <a:pt x="4560" y="4560"/>
                </a:lnTo>
                <a:lnTo>
                  <a:pt x="4560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44"/>
          <p:cNvSpPr/>
          <p:nvPr/>
        </p:nvSpPr>
        <p:spPr>
          <a:xfrm>
            <a:off x="2624242" y="4267637"/>
            <a:ext cx="134579" cy="116673"/>
          </a:xfrm>
          <a:custGeom>
            <a:avLst/>
            <a:gdLst/>
            <a:ahLst/>
            <a:cxnLst/>
            <a:rect l="l" t="t" r="r" b="b"/>
            <a:pathLst>
              <a:path w="4561" h="4562" extrusionOk="0">
                <a:moveTo>
                  <a:pt x="0" y="1"/>
                </a:moveTo>
                <a:lnTo>
                  <a:pt x="0" y="4561"/>
                </a:lnTo>
                <a:lnTo>
                  <a:pt x="4560" y="4561"/>
                </a:lnTo>
                <a:lnTo>
                  <a:pt x="4560" y="1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44"/>
          <p:cNvSpPr/>
          <p:nvPr/>
        </p:nvSpPr>
        <p:spPr>
          <a:xfrm>
            <a:off x="2624242" y="4534054"/>
            <a:ext cx="134579" cy="117466"/>
          </a:xfrm>
          <a:custGeom>
            <a:avLst/>
            <a:gdLst/>
            <a:ahLst/>
            <a:cxnLst/>
            <a:rect l="l" t="t" r="r" b="b"/>
            <a:pathLst>
              <a:path w="4561" h="4593" extrusionOk="0">
                <a:moveTo>
                  <a:pt x="0" y="0"/>
                </a:moveTo>
                <a:lnTo>
                  <a:pt x="0" y="4592"/>
                </a:lnTo>
                <a:lnTo>
                  <a:pt x="4560" y="4592"/>
                </a:lnTo>
                <a:lnTo>
                  <a:pt x="4560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44"/>
          <p:cNvSpPr/>
          <p:nvPr/>
        </p:nvSpPr>
        <p:spPr>
          <a:xfrm>
            <a:off x="774505" y="3271496"/>
            <a:ext cx="1829667" cy="45719"/>
          </a:xfrm>
          <a:custGeom>
            <a:avLst/>
            <a:gdLst/>
            <a:ahLst/>
            <a:cxnLst/>
            <a:rect l="l" t="t" r="r" b="b"/>
            <a:pathLst>
              <a:path w="62009" h="1" fill="none" extrusionOk="0">
                <a:moveTo>
                  <a:pt x="1" y="1"/>
                </a:moveTo>
                <a:lnTo>
                  <a:pt x="62009" y="1"/>
                </a:lnTo>
              </a:path>
            </a:pathLst>
          </a:custGeom>
          <a:noFill/>
          <a:ln w="2375" cap="flat" cmpd="sng">
            <a:solidFill>
              <a:srgbClr val="000000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44"/>
          <p:cNvSpPr/>
          <p:nvPr/>
        </p:nvSpPr>
        <p:spPr>
          <a:xfrm>
            <a:off x="774505" y="3537708"/>
            <a:ext cx="1829667" cy="45719"/>
          </a:xfrm>
          <a:custGeom>
            <a:avLst/>
            <a:gdLst/>
            <a:ahLst/>
            <a:cxnLst/>
            <a:rect l="l" t="t" r="r" b="b"/>
            <a:pathLst>
              <a:path w="62009" h="1" fill="none" extrusionOk="0">
                <a:moveTo>
                  <a:pt x="1" y="0"/>
                </a:moveTo>
                <a:lnTo>
                  <a:pt x="62009" y="0"/>
                </a:lnTo>
              </a:path>
            </a:pathLst>
          </a:custGeom>
          <a:noFill/>
          <a:ln w="2375" cap="flat" cmpd="sng">
            <a:solidFill>
              <a:srgbClr val="000000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44"/>
          <p:cNvSpPr/>
          <p:nvPr/>
        </p:nvSpPr>
        <p:spPr>
          <a:xfrm>
            <a:off x="774505" y="3803888"/>
            <a:ext cx="1829667" cy="45719"/>
          </a:xfrm>
          <a:custGeom>
            <a:avLst/>
            <a:gdLst/>
            <a:ahLst/>
            <a:cxnLst/>
            <a:rect l="l" t="t" r="r" b="b"/>
            <a:pathLst>
              <a:path w="62009" h="1" fill="none" extrusionOk="0">
                <a:moveTo>
                  <a:pt x="1" y="0"/>
                </a:moveTo>
                <a:lnTo>
                  <a:pt x="62009" y="0"/>
                </a:lnTo>
              </a:path>
            </a:pathLst>
          </a:custGeom>
          <a:noFill/>
          <a:ln w="2375" cap="flat" cmpd="sng">
            <a:solidFill>
              <a:srgbClr val="000000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4"/>
          <p:cNvSpPr/>
          <p:nvPr/>
        </p:nvSpPr>
        <p:spPr>
          <a:xfrm>
            <a:off x="774505" y="4070067"/>
            <a:ext cx="1829667" cy="45719"/>
          </a:xfrm>
          <a:custGeom>
            <a:avLst/>
            <a:gdLst/>
            <a:ahLst/>
            <a:cxnLst/>
            <a:rect l="l" t="t" r="r" b="b"/>
            <a:pathLst>
              <a:path w="62009" h="1" fill="none" extrusionOk="0">
                <a:moveTo>
                  <a:pt x="1" y="1"/>
                </a:moveTo>
                <a:lnTo>
                  <a:pt x="62009" y="1"/>
                </a:lnTo>
              </a:path>
            </a:pathLst>
          </a:custGeom>
          <a:noFill/>
          <a:ln w="2375" cap="flat" cmpd="sng">
            <a:solidFill>
              <a:srgbClr val="000000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44"/>
          <p:cNvSpPr/>
          <p:nvPr/>
        </p:nvSpPr>
        <p:spPr>
          <a:xfrm>
            <a:off x="774505" y="4336247"/>
            <a:ext cx="1829667" cy="45719"/>
          </a:xfrm>
          <a:custGeom>
            <a:avLst/>
            <a:gdLst/>
            <a:ahLst/>
            <a:cxnLst/>
            <a:rect l="l" t="t" r="r" b="b"/>
            <a:pathLst>
              <a:path w="62009" h="1" fill="none" extrusionOk="0">
                <a:moveTo>
                  <a:pt x="1" y="1"/>
                </a:moveTo>
                <a:lnTo>
                  <a:pt x="62009" y="1"/>
                </a:lnTo>
              </a:path>
            </a:pathLst>
          </a:custGeom>
          <a:noFill/>
          <a:ln w="2375" cap="flat" cmpd="sng">
            <a:solidFill>
              <a:srgbClr val="000000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44"/>
          <p:cNvSpPr/>
          <p:nvPr/>
        </p:nvSpPr>
        <p:spPr>
          <a:xfrm>
            <a:off x="774505" y="4602459"/>
            <a:ext cx="1829667" cy="45719"/>
          </a:xfrm>
          <a:custGeom>
            <a:avLst/>
            <a:gdLst/>
            <a:ahLst/>
            <a:cxnLst/>
            <a:rect l="l" t="t" r="r" b="b"/>
            <a:pathLst>
              <a:path w="62009" h="1" fill="none" extrusionOk="0">
                <a:moveTo>
                  <a:pt x="1" y="0"/>
                </a:moveTo>
                <a:lnTo>
                  <a:pt x="62009" y="0"/>
                </a:lnTo>
              </a:path>
            </a:pathLst>
          </a:custGeom>
          <a:noFill/>
          <a:ln w="2375" cap="flat" cmpd="sng">
            <a:solidFill>
              <a:srgbClr val="000000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44"/>
          <p:cNvSpPr/>
          <p:nvPr/>
        </p:nvSpPr>
        <p:spPr>
          <a:xfrm>
            <a:off x="2966019" y="3128802"/>
            <a:ext cx="2436114" cy="1609379"/>
          </a:xfrm>
          <a:custGeom>
            <a:avLst/>
            <a:gdLst/>
            <a:ahLst/>
            <a:cxnLst/>
            <a:rect l="l" t="t" r="r" b="b"/>
            <a:pathLst>
              <a:path w="82562" h="62928" fill="none" extrusionOk="0">
                <a:moveTo>
                  <a:pt x="65460" y="62927"/>
                </a:moveTo>
                <a:lnTo>
                  <a:pt x="0" y="62927"/>
                </a:lnTo>
                <a:lnTo>
                  <a:pt x="0" y="1"/>
                </a:lnTo>
                <a:lnTo>
                  <a:pt x="82561" y="1"/>
                </a:lnTo>
                <a:lnTo>
                  <a:pt x="82561" y="44147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44"/>
          <p:cNvSpPr/>
          <p:nvPr/>
        </p:nvSpPr>
        <p:spPr>
          <a:xfrm>
            <a:off x="4886589" y="4261404"/>
            <a:ext cx="490604" cy="476256"/>
          </a:xfrm>
          <a:custGeom>
            <a:avLst/>
            <a:gdLst/>
            <a:ahLst/>
            <a:cxnLst/>
            <a:rect l="l" t="t" r="r" b="b"/>
            <a:pathLst>
              <a:path w="16627" h="18622" extrusionOk="0">
                <a:moveTo>
                  <a:pt x="16405" y="0"/>
                </a:moveTo>
                <a:cubicBezTo>
                  <a:pt x="12746" y="2674"/>
                  <a:pt x="8962" y="4122"/>
                  <a:pt x="4585" y="4122"/>
                </a:cubicBezTo>
                <a:cubicBezTo>
                  <a:pt x="4038" y="4122"/>
                  <a:pt x="3481" y="4099"/>
                  <a:pt x="2914" y="4054"/>
                </a:cubicBezTo>
                <a:lnTo>
                  <a:pt x="2914" y="4054"/>
                </a:lnTo>
                <a:cubicBezTo>
                  <a:pt x="5447" y="5510"/>
                  <a:pt x="6556" y="8867"/>
                  <a:pt x="5796" y="11718"/>
                </a:cubicBezTo>
                <a:cubicBezTo>
                  <a:pt x="5067" y="14536"/>
                  <a:pt x="2661" y="17355"/>
                  <a:pt x="0" y="18621"/>
                </a:cubicBezTo>
                <a:cubicBezTo>
                  <a:pt x="3484" y="17418"/>
                  <a:pt x="7886" y="15423"/>
                  <a:pt x="10578" y="12889"/>
                </a:cubicBezTo>
                <a:cubicBezTo>
                  <a:pt x="16626" y="7189"/>
                  <a:pt x="16405" y="0"/>
                  <a:pt x="164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44"/>
          <p:cNvSpPr txBox="1"/>
          <p:nvPr/>
        </p:nvSpPr>
        <p:spPr>
          <a:xfrm>
            <a:off x="4040884" y="1619533"/>
            <a:ext cx="1336309" cy="20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PRINCIPIOS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21" name="Google Shape;1221;p44"/>
          <p:cNvSpPr txBox="1"/>
          <p:nvPr/>
        </p:nvSpPr>
        <p:spPr>
          <a:xfrm>
            <a:off x="500386" y="3401831"/>
            <a:ext cx="286330" cy="1337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Fira Sans"/>
                <a:ea typeface="Fira Sans"/>
                <a:cs typeface="Fira Sans"/>
                <a:sym typeface="Fira Sans"/>
              </a:rPr>
              <a:t>1.</a:t>
            </a:r>
            <a:endParaRPr sz="10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Fira Sans"/>
                <a:ea typeface="Fira Sans"/>
                <a:cs typeface="Fira Sans"/>
                <a:sym typeface="Fira Sans"/>
              </a:rPr>
              <a:t>2.</a:t>
            </a:r>
            <a:endParaRPr sz="10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Fira Sans"/>
                <a:ea typeface="Fira Sans"/>
                <a:cs typeface="Fira Sans"/>
                <a:sym typeface="Fira Sans"/>
              </a:rPr>
              <a:t>3.</a:t>
            </a:r>
            <a:endParaRPr sz="10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Fira Sans"/>
                <a:ea typeface="Fira Sans"/>
                <a:cs typeface="Fira Sans"/>
                <a:sym typeface="Fira Sans"/>
              </a:rPr>
              <a:t>4.</a:t>
            </a:r>
            <a:endParaRPr sz="1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22" name="Google Shape;1222;p44"/>
          <p:cNvSpPr txBox="1"/>
          <p:nvPr/>
        </p:nvSpPr>
        <p:spPr>
          <a:xfrm>
            <a:off x="488755" y="2825952"/>
            <a:ext cx="2393623" cy="21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CONTENIDO</a:t>
            </a:r>
            <a:endParaRPr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23" name="Google Shape;1223;p44"/>
          <p:cNvSpPr txBox="1"/>
          <p:nvPr/>
        </p:nvSpPr>
        <p:spPr>
          <a:xfrm>
            <a:off x="3009528" y="2825965"/>
            <a:ext cx="2393623" cy="21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Notes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225" name="Google Shape;1225;p44"/>
          <p:cNvCxnSpPr/>
          <p:nvPr/>
        </p:nvCxnSpPr>
        <p:spPr>
          <a:xfrm>
            <a:off x="446312" y="1325050"/>
            <a:ext cx="499259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6" name="Google Shape;1226;p44"/>
          <p:cNvSpPr/>
          <p:nvPr/>
        </p:nvSpPr>
        <p:spPr>
          <a:xfrm>
            <a:off x="774679" y="3149220"/>
            <a:ext cx="1782781" cy="117165"/>
          </a:xfrm>
          <a:custGeom>
            <a:avLst/>
            <a:gdLst/>
            <a:ahLst/>
            <a:cxnLst/>
            <a:rect l="l" t="t" r="r" b="b"/>
            <a:pathLst>
              <a:path w="21757" h="14221" extrusionOk="0">
                <a:moveTo>
                  <a:pt x="0" y="1"/>
                </a:moveTo>
                <a:lnTo>
                  <a:pt x="0" y="14220"/>
                </a:lnTo>
                <a:lnTo>
                  <a:pt x="21757" y="14220"/>
                </a:lnTo>
                <a:lnTo>
                  <a:pt x="21757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Problema a abordar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7" name="Google Shape;1227;p44"/>
          <p:cNvSpPr/>
          <p:nvPr/>
        </p:nvSpPr>
        <p:spPr>
          <a:xfrm>
            <a:off x="774849" y="3403164"/>
            <a:ext cx="1745643" cy="58935"/>
          </a:xfrm>
          <a:custGeom>
            <a:avLst/>
            <a:gdLst/>
            <a:ahLst/>
            <a:cxnLst/>
            <a:rect l="l" t="t" r="r" b="b"/>
            <a:pathLst>
              <a:path w="21757" h="14221" extrusionOk="0">
                <a:moveTo>
                  <a:pt x="0" y="1"/>
                </a:moveTo>
                <a:lnTo>
                  <a:pt x="0" y="14220"/>
                </a:lnTo>
                <a:lnTo>
                  <a:pt x="21757" y="14220"/>
                </a:lnTo>
                <a:lnTo>
                  <a:pt x="21757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Solución propuesta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8" name="Google Shape;1228;p44"/>
          <p:cNvSpPr/>
          <p:nvPr/>
        </p:nvSpPr>
        <p:spPr>
          <a:xfrm>
            <a:off x="774261" y="3671451"/>
            <a:ext cx="1874559" cy="56598"/>
          </a:xfrm>
          <a:custGeom>
            <a:avLst/>
            <a:gdLst/>
            <a:ahLst/>
            <a:cxnLst/>
            <a:rect l="l" t="t" r="r" b="b"/>
            <a:pathLst>
              <a:path w="21757" h="14221" extrusionOk="0">
                <a:moveTo>
                  <a:pt x="0" y="1"/>
                </a:moveTo>
                <a:lnTo>
                  <a:pt x="0" y="14220"/>
                </a:lnTo>
                <a:lnTo>
                  <a:pt x="21757" y="14220"/>
                </a:lnTo>
                <a:lnTo>
                  <a:pt x="21757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Retos y aprendizajes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9" name="Google Shape;1229;p44"/>
          <p:cNvSpPr txBox="1"/>
          <p:nvPr/>
        </p:nvSpPr>
        <p:spPr>
          <a:xfrm>
            <a:off x="3009790" y="3387915"/>
            <a:ext cx="2334951" cy="55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0" name="Google Shape;1230;p44"/>
          <p:cNvSpPr txBox="1"/>
          <p:nvPr/>
        </p:nvSpPr>
        <p:spPr>
          <a:xfrm>
            <a:off x="485795" y="1587880"/>
            <a:ext cx="3042061" cy="59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JACOBO MONTES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ESTEBAN ALVAREZ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NICOL FRANCHESCA GARCÍA T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1" name="Google Shape;1231;p44"/>
          <p:cNvSpPr/>
          <p:nvPr/>
        </p:nvSpPr>
        <p:spPr>
          <a:xfrm>
            <a:off x="4130968" y="1960967"/>
            <a:ext cx="1212766" cy="97103"/>
          </a:xfrm>
          <a:custGeom>
            <a:avLst/>
            <a:gdLst/>
            <a:ahLst/>
            <a:cxnLst/>
            <a:rect l="l" t="t" r="r" b="b"/>
            <a:pathLst>
              <a:path w="21757" h="14221" extrusionOk="0">
                <a:moveTo>
                  <a:pt x="0" y="1"/>
                </a:moveTo>
                <a:lnTo>
                  <a:pt x="0" y="14220"/>
                </a:lnTo>
                <a:lnTo>
                  <a:pt x="21757" y="14220"/>
                </a:lnTo>
                <a:lnTo>
                  <a:pt x="21757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DESARROLLO DE SOFTWARE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3" name="Google Shape;1233;p44"/>
          <p:cNvSpPr/>
          <p:nvPr/>
        </p:nvSpPr>
        <p:spPr>
          <a:xfrm>
            <a:off x="5661595" y="2224336"/>
            <a:ext cx="45928" cy="45719"/>
          </a:xfrm>
          <a:custGeom>
            <a:avLst/>
            <a:gdLst/>
            <a:ahLst/>
            <a:cxnLst/>
            <a:rect l="l" t="t" r="r" b="b"/>
            <a:pathLst>
              <a:path w="2112" h="1" fill="none" extrusionOk="0">
                <a:moveTo>
                  <a:pt x="2112" y="1"/>
                </a:moveTo>
                <a:lnTo>
                  <a:pt x="1" y="1"/>
                </a:lnTo>
              </a:path>
            </a:pathLst>
          </a:custGeom>
          <a:noFill/>
          <a:ln w="134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4" name="Google Shape;1234;p44"/>
          <p:cNvGrpSpPr/>
          <p:nvPr/>
        </p:nvGrpSpPr>
        <p:grpSpPr>
          <a:xfrm>
            <a:off x="7619433" y="1150405"/>
            <a:ext cx="1070535" cy="590963"/>
            <a:chOff x="7718535" y="797283"/>
            <a:chExt cx="1050980" cy="741335"/>
          </a:xfrm>
        </p:grpSpPr>
        <p:sp>
          <p:nvSpPr>
            <p:cNvPr id="1235" name="Google Shape;1235;p44"/>
            <p:cNvSpPr/>
            <p:nvPr/>
          </p:nvSpPr>
          <p:spPr>
            <a:xfrm>
              <a:off x="7743349" y="797283"/>
              <a:ext cx="977530" cy="87349"/>
            </a:xfrm>
            <a:custGeom>
              <a:avLst/>
              <a:gdLst/>
              <a:ahLst/>
              <a:cxnLst/>
              <a:rect l="l" t="t" r="r" b="b"/>
              <a:pathLst>
                <a:path w="46208" h="4129" extrusionOk="0">
                  <a:moveTo>
                    <a:pt x="1" y="0"/>
                  </a:moveTo>
                  <a:lnTo>
                    <a:pt x="1" y="4128"/>
                  </a:lnTo>
                  <a:lnTo>
                    <a:pt x="46208" y="4128"/>
                  </a:lnTo>
                  <a:lnTo>
                    <a:pt x="462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7743349" y="884611"/>
              <a:ext cx="977530" cy="654007"/>
            </a:xfrm>
            <a:custGeom>
              <a:avLst/>
              <a:gdLst/>
              <a:ahLst/>
              <a:cxnLst/>
              <a:rect l="l" t="t" r="r" b="b"/>
              <a:pathLst>
                <a:path w="46208" h="30915" extrusionOk="0">
                  <a:moveTo>
                    <a:pt x="1" y="0"/>
                  </a:moveTo>
                  <a:lnTo>
                    <a:pt x="1" y="30914"/>
                  </a:lnTo>
                  <a:lnTo>
                    <a:pt x="46208" y="30914"/>
                  </a:lnTo>
                  <a:lnTo>
                    <a:pt x="462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7917032" y="920828"/>
              <a:ext cx="21" cy="581572"/>
            </a:xfrm>
            <a:custGeom>
              <a:avLst/>
              <a:gdLst/>
              <a:ahLst/>
              <a:cxnLst/>
              <a:rect l="l" t="t" r="r" b="b"/>
              <a:pathLst>
                <a:path w="1" h="27491" fill="none" extrusionOk="0">
                  <a:moveTo>
                    <a:pt x="0" y="1"/>
                  </a:moveTo>
                  <a:lnTo>
                    <a:pt x="0" y="27490"/>
                  </a:lnTo>
                </a:path>
              </a:pathLst>
            </a:custGeom>
            <a:noFill/>
            <a:ln w="134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8126911" y="920828"/>
              <a:ext cx="21" cy="581572"/>
            </a:xfrm>
            <a:custGeom>
              <a:avLst/>
              <a:gdLst/>
              <a:ahLst/>
              <a:cxnLst/>
              <a:rect l="l" t="t" r="r" b="b"/>
              <a:pathLst>
                <a:path w="1" h="27491" fill="none" extrusionOk="0">
                  <a:moveTo>
                    <a:pt x="1" y="1"/>
                  </a:moveTo>
                  <a:lnTo>
                    <a:pt x="1" y="27490"/>
                  </a:lnTo>
                </a:path>
              </a:pathLst>
            </a:custGeom>
            <a:noFill/>
            <a:ln w="134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8337297" y="920828"/>
              <a:ext cx="21" cy="581572"/>
            </a:xfrm>
            <a:custGeom>
              <a:avLst/>
              <a:gdLst/>
              <a:ahLst/>
              <a:cxnLst/>
              <a:rect l="l" t="t" r="r" b="b"/>
              <a:pathLst>
                <a:path w="1" h="27491" fill="none" extrusionOk="0">
                  <a:moveTo>
                    <a:pt x="1" y="1"/>
                  </a:moveTo>
                  <a:lnTo>
                    <a:pt x="1" y="27490"/>
                  </a:lnTo>
                </a:path>
              </a:pathLst>
            </a:custGeom>
            <a:noFill/>
            <a:ln w="134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8547197" y="920828"/>
              <a:ext cx="21" cy="581572"/>
            </a:xfrm>
            <a:custGeom>
              <a:avLst/>
              <a:gdLst/>
              <a:ahLst/>
              <a:cxnLst/>
              <a:rect l="l" t="t" r="r" b="b"/>
              <a:pathLst>
                <a:path w="1" h="27491" fill="none" extrusionOk="0">
                  <a:moveTo>
                    <a:pt x="0" y="1"/>
                  </a:moveTo>
                  <a:lnTo>
                    <a:pt x="0" y="27490"/>
                  </a:lnTo>
                </a:path>
              </a:pathLst>
            </a:custGeom>
            <a:noFill/>
            <a:ln w="134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4"/>
            <p:cNvSpPr/>
            <p:nvPr/>
          </p:nvSpPr>
          <p:spPr>
            <a:xfrm>
              <a:off x="7839626" y="1012133"/>
              <a:ext cx="784491" cy="21"/>
            </a:xfrm>
            <a:custGeom>
              <a:avLst/>
              <a:gdLst/>
              <a:ahLst/>
              <a:cxnLst/>
              <a:rect l="l" t="t" r="r" b="b"/>
              <a:pathLst>
                <a:path w="37083" h="1" fill="none" extrusionOk="0">
                  <a:moveTo>
                    <a:pt x="0" y="0"/>
                  </a:moveTo>
                  <a:lnTo>
                    <a:pt x="37083" y="0"/>
                  </a:lnTo>
                </a:path>
              </a:pathLst>
            </a:custGeom>
            <a:noFill/>
            <a:ln w="134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7839626" y="1211604"/>
              <a:ext cx="784491" cy="21"/>
            </a:xfrm>
            <a:custGeom>
              <a:avLst/>
              <a:gdLst/>
              <a:ahLst/>
              <a:cxnLst/>
              <a:rect l="l" t="t" r="r" b="b"/>
              <a:pathLst>
                <a:path w="37083" h="1" fill="none" extrusionOk="0">
                  <a:moveTo>
                    <a:pt x="0" y="0"/>
                  </a:moveTo>
                  <a:lnTo>
                    <a:pt x="37083" y="0"/>
                  </a:lnTo>
                </a:path>
              </a:pathLst>
            </a:custGeom>
            <a:noFill/>
            <a:ln w="134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4"/>
            <p:cNvSpPr/>
            <p:nvPr/>
          </p:nvSpPr>
          <p:spPr>
            <a:xfrm>
              <a:off x="7839626" y="1410588"/>
              <a:ext cx="784491" cy="21"/>
            </a:xfrm>
            <a:custGeom>
              <a:avLst/>
              <a:gdLst/>
              <a:ahLst/>
              <a:cxnLst/>
              <a:rect l="l" t="t" r="r" b="b"/>
              <a:pathLst>
                <a:path w="37083" h="1" fill="none" extrusionOk="0">
                  <a:moveTo>
                    <a:pt x="0" y="0"/>
                  </a:moveTo>
                  <a:lnTo>
                    <a:pt x="37083" y="0"/>
                  </a:lnTo>
                </a:path>
              </a:pathLst>
            </a:custGeom>
            <a:noFill/>
            <a:ln w="134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4"/>
            <p:cNvSpPr/>
            <p:nvPr/>
          </p:nvSpPr>
          <p:spPr>
            <a:xfrm>
              <a:off x="7718535" y="967962"/>
              <a:ext cx="83393" cy="166257"/>
            </a:xfrm>
            <a:custGeom>
              <a:avLst/>
              <a:gdLst/>
              <a:ahLst/>
              <a:cxnLst/>
              <a:rect l="l" t="t" r="r" b="b"/>
              <a:pathLst>
                <a:path w="3942" h="7859" extrusionOk="0">
                  <a:moveTo>
                    <a:pt x="1" y="1"/>
                  </a:moveTo>
                  <a:lnTo>
                    <a:pt x="1" y="7858"/>
                  </a:lnTo>
                  <a:lnTo>
                    <a:pt x="3941" y="7858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4"/>
            <p:cNvSpPr/>
            <p:nvPr/>
          </p:nvSpPr>
          <p:spPr>
            <a:xfrm>
              <a:off x="8643960" y="1077629"/>
              <a:ext cx="125555" cy="166257"/>
            </a:xfrm>
            <a:custGeom>
              <a:avLst/>
              <a:gdLst/>
              <a:ahLst/>
              <a:cxnLst/>
              <a:rect l="l" t="t" r="r" b="b"/>
              <a:pathLst>
                <a:path w="5935" h="7859" extrusionOk="0">
                  <a:moveTo>
                    <a:pt x="0" y="0"/>
                  </a:moveTo>
                  <a:lnTo>
                    <a:pt x="0" y="7858"/>
                  </a:lnTo>
                  <a:lnTo>
                    <a:pt x="5934" y="7858"/>
                  </a:lnTo>
                  <a:lnTo>
                    <a:pt x="59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8643960" y="1332187"/>
              <a:ext cx="125555" cy="107192"/>
            </a:xfrm>
            <a:custGeom>
              <a:avLst/>
              <a:gdLst/>
              <a:ahLst/>
              <a:cxnLst/>
              <a:rect l="l" t="t" r="r" b="b"/>
              <a:pathLst>
                <a:path w="5935" h="5067" extrusionOk="0">
                  <a:moveTo>
                    <a:pt x="0" y="0"/>
                  </a:moveTo>
                  <a:lnTo>
                    <a:pt x="0" y="5066"/>
                  </a:lnTo>
                  <a:lnTo>
                    <a:pt x="5934" y="5066"/>
                  </a:lnTo>
                  <a:lnTo>
                    <a:pt x="59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44"/>
          <p:cNvGrpSpPr/>
          <p:nvPr/>
        </p:nvGrpSpPr>
        <p:grpSpPr>
          <a:xfrm>
            <a:off x="5650204" y="1933794"/>
            <a:ext cx="2547865" cy="2827391"/>
            <a:chOff x="5572508" y="1208134"/>
            <a:chExt cx="2501325" cy="3546826"/>
          </a:xfrm>
        </p:grpSpPr>
        <p:sp>
          <p:nvSpPr>
            <p:cNvPr id="1248" name="Google Shape;1248;p44"/>
            <p:cNvSpPr/>
            <p:nvPr/>
          </p:nvSpPr>
          <p:spPr>
            <a:xfrm>
              <a:off x="6088047" y="2611311"/>
              <a:ext cx="591494" cy="591980"/>
            </a:xfrm>
            <a:custGeom>
              <a:avLst/>
              <a:gdLst/>
              <a:ahLst/>
              <a:cxnLst/>
              <a:rect l="l" t="t" r="r" b="b"/>
              <a:pathLst>
                <a:path w="27960" h="27983" extrusionOk="0">
                  <a:moveTo>
                    <a:pt x="14262" y="8843"/>
                  </a:moveTo>
                  <a:lnTo>
                    <a:pt x="14520" y="8866"/>
                  </a:lnTo>
                  <a:lnTo>
                    <a:pt x="14801" y="8913"/>
                  </a:lnTo>
                  <a:lnTo>
                    <a:pt x="15059" y="8960"/>
                  </a:lnTo>
                  <a:lnTo>
                    <a:pt x="15575" y="9101"/>
                  </a:lnTo>
                  <a:lnTo>
                    <a:pt x="16068" y="9265"/>
                  </a:lnTo>
                  <a:lnTo>
                    <a:pt x="16513" y="9500"/>
                  </a:lnTo>
                  <a:lnTo>
                    <a:pt x="16959" y="9781"/>
                  </a:lnTo>
                  <a:lnTo>
                    <a:pt x="17358" y="10109"/>
                  </a:lnTo>
                  <a:lnTo>
                    <a:pt x="17733" y="10461"/>
                  </a:lnTo>
                  <a:lnTo>
                    <a:pt x="18061" y="10837"/>
                  </a:lnTo>
                  <a:lnTo>
                    <a:pt x="18343" y="11259"/>
                  </a:lnTo>
                  <a:lnTo>
                    <a:pt x="18601" y="11728"/>
                  </a:lnTo>
                  <a:lnTo>
                    <a:pt x="18812" y="12197"/>
                  </a:lnTo>
                  <a:lnTo>
                    <a:pt x="18976" y="12690"/>
                  </a:lnTo>
                  <a:lnTo>
                    <a:pt x="19070" y="13206"/>
                  </a:lnTo>
                  <a:lnTo>
                    <a:pt x="19117" y="13487"/>
                  </a:lnTo>
                  <a:lnTo>
                    <a:pt x="19117" y="13745"/>
                  </a:lnTo>
                  <a:lnTo>
                    <a:pt x="19140" y="14027"/>
                  </a:lnTo>
                  <a:lnTo>
                    <a:pt x="19117" y="14308"/>
                  </a:lnTo>
                  <a:lnTo>
                    <a:pt x="19070" y="14777"/>
                  </a:lnTo>
                  <a:lnTo>
                    <a:pt x="18976" y="15246"/>
                  </a:lnTo>
                  <a:lnTo>
                    <a:pt x="18835" y="15692"/>
                  </a:lnTo>
                  <a:lnTo>
                    <a:pt x="18671" y="16114"/>
                  </a:lnTo>
                  <a:lnTo>
                    <a:pt x="18460" y="16536"/>
                  </a:lnTo>
                  <a:lnTo>
                    <a:pt x="18202" y="16912"/>
                  </a:lnTo>
                  <a:lnTo>
                    <a:pt x="17944" y="17287"/>
                  </a:lnTo>
                  <a:lnTo>
                    <a:pt x="17616" y="17615"/>
                  </a:lnTo>
                  <a:lnTo>
                    <a:pt x="17287" y="17920"/>
                  </a:lnTo>
                  <a:lnTo>
                    <a:pt x="16936" y="18202"/>
                  </a:lnTo>
                  <a:lnTo>
                    <a:pt x="16537" y="18460"/>
                  </a:lnTo>
                  <a:lnTo>
                    <a:pt x="16138" y="18671"/>
                  </a:lnTo>
                  <a:lnTo>
                    <a:pt x="15716" y="18835"/>
                  </a:lnTo>
                  <a:lnTo>
                    <a:pt x="15270" y="18976"/>
                  </a:lnTo>
                  <a:lnTo>
                    <a:pt x="14801" y="19069"/>
                  </a:lnTo>
                  <a:lnTo>
                    <a:pt x="14332" y="19116"/>
                  </a:lnTo>
                  <a:lnTo>
                    <a:pt x="14051" y="19140"/>
                  </a:lnTo>
                  <a:lnTo>
                    <a:pt x="13769" y="19140"/>
                  </a:lnTo>
                  <a:lnTo>
                    <a:pt x="13488" y="19116"/>
                  </a:lnTo>
                  <a:lnTo>
                    <a:pt x="13230" y="19069"/>
                  </a:lnTo>
                  <a:lnTo>
                    <a:pt x="12714" y="18976"/>
                  </a:lnTo>
                  <a:lnTo>
                    <a:pt x="12198" y="18811"/>
                  </a:lnTo>
                  <a:lnTo>
                    <a:pt x="11728" y="18600"/>
                  </a:lnTo>
                  <a:lnTo>
                    <a:pt x="11283" y="18366"/>
                  </a:lnTo>
                  <a:lnTo>
                    <a:pt x="10861" y="18061"/>
                  </a:lnTo>
                  <a:lnTo>
                    <a:pt x="10462" y="17732"/>
                  </a:lnTo>
                  <a:lnTo>
                    <a:pt x="10110" y="17357"/>
                  </a:lnTo>
                  <a:lnTo>
                    <a:pt x="9782" y="16958"/>
                  </a:lnTo>
                  <a:lnTo>
                    <a:pt x="9500" y="16536"/>
                  </a:lnTo>
                  <a:lnTo>
                    <a:pt x="9266" y="16067"/>
                  </a:lnTo>
                  <a:lnTo>
                    <a:pt x="9078" y="15575"/>
                  </a:lnTo>
                  <a:lnTo>
                    <a:pt x="8961" y="15059"/>
                  </a:lnTo>
                  <a:lnTo>
                    <a:pt x="8914" y="14801"/>
                  </a:lnTo>
                  <a:lnTo>
                    <a:pt x="8867" y="14543"/>
                  </a:lnTo>
                  <a:lnTo>
                    <a:pt x="8843" y="14261"/>
                  </a:lnTo>
                  <a:lnTo>
                    <a:pt x="8843" y="13980"/>
                  </a:lnTo>
                  <a:lnTo>
                    <a:pt x="8867" y="13464"/>
                  </a:lnTo>
                  <a:lnTo>
                    <a:pt x="8937" y="12948"/>
                  </a:lnTo>
                  <a:lnTo>
                    <a:pt x="9078" y="12455"/>
                  </a:lnTo>
                  <a:lnTo>
                    <a:pt x="9242" y="11986"/>
                  </a:lnTo>
                  <a:lnTo>
                    <a:pt x="9453" y="11540"/>
                  </a:lnTo>
                  <a:lnTo>
                    <a:pt x="9711" y="11118"/>
                  </a:lnTo>
                  <a:lnTo>
                    <a:pt x="10016" y="10719"/>
                  </a:lnTo>
                  <a:lnTo>
                    <a:pt x="10345" y="10344"/>
                  </a:lnTo>
                  <a:lnTo>
                    <a:pt x="10720" y="10016"/>
                  </a:lnTo>
                  <a:lnTo>
                    <a:pt x="11119" y="9711"/>
                  </a:lnTo>
                  <a:lnTo>
                    <a:pt x="11541" y="9453"/>
                  </a:lnTo>
                  <a:lnTo>
                    <a:pt x="11986" y="9242"/>
                  </a:lnTo>
                  <a:lnTo>
                    <a:pt x="12456" y="9077"/>
                  </a:lnTo>
                  <a:lnTo>
                    <a:pt x="12948" y="8937"/>
                  </a:lnTo>
                  <a:lnTo>
                    <a:pt x="13464" y="8866"/>
                  </a:lnTo>
                  <a:lnTo>
                    <a:pt x="13980" y="8843"/>
                  </a:lnTo>
                  <a:close/>
                  <a:moveTo>
                    <a:pt x="12761" y="0"/>
                  </a:moveTo>
                  <a:lnTo>
                    <a:pt x="12503" y="24"/>
                  </a:lnTo>
                  <a:lnTo>
                    <a:pt x="12268" y="94"/>
                  </a:lnTo>
                  <a:lnTo>
                    <a:pt x="12057" y="211"/>
                  </a:lnTo>
                  <a:lnTo>
                    <a:pt x="11869" y="376"/>
                  </a:lnTo>
                  <a:lnTo>
                    <a:pt x="11705" y="563"/>
                  </a:lnTo>
                  <a:lnTo>
                    <a:pt x="11588" y="774"/>
                  </a:lnTo>
                  <a:lnTo>
                    <a:pt x="11517" y="1009"/>
                  </a:lnTo>
                  <a:lnTo>
                    <a:pt x="11494" y="1267"/>
                  </a:lnTo>
                  <a:lnTo>
                    <a:pt x="11494" y="2533"/>
                  </a:lnTo>
                  <a:lnTo>
                    <a:pt x="11494" y="2745"/>
                  </a:lnTo>
                  <a:lnTo>
                    <a:pt x="11424" y="2932"/>
                  </a:lnTo>
                  <a:lnTo>
                    <a:pt x="11353" y="3120"/>
                  </a:lnTo>
                  <a:lnTo>
                    <a:pt x="11259" y="3284"/>
                  </a:lnTo>
                  <a:lnTo>
                    <a:pt x="11119" y="3448"/>
                  </a:lnTo>
                  <a:lnTo>
                    <a:pt x="10978" y="3565"/>
                  </a:lnTo>
                  <a:lnTo>
                    <a:pt x="10814" y="3683"/>
                  </a:lnTo>
                  <a:lnTo>
                    <a:pt x="10626" y="3753"/>
                  </a:lnTo>
                  <a:lnTo>
                    <a:pt x="10227" y="3894"/>
                  </a:lnTo>
                  <a:lnTo>
                    <a:pt x="9852" y="4035"/>
                  </a:lnTo>
                  <a:lnTo>
                    <a:pt x="9500" y="4199"/>
                  </a:lnTo>
                  <a:lnTo>
                    <a:pt x="9125" y="4363"/>
                  </a:lnTo>
                  <a:lnTo>
                    <a:pt x="8937" y="4433"/>
                  </a:lnTo>
                  <a:lnTo>
                    <a:pt x="8750" y="4480"/>
                  </a:lnTo>
                  <a:lnTo>
                    <a:pt x="8539" y="4504"/>
                  </a:lnTo>
                  <a:lnTo>
                    <a:pt x="8351" y="4480"/>
                  </a:lnTo>
                  <a:lnTo>
                    <a:pt x="8163" y="4457"/>
                  </a:lnTo>
                  <a:lnTo>
                    <a:pt x="7976" y="4363"/>
                  </a:lnTo>
                  <a:lnTo>
                    <a:pt x="7811" y="4269"/>
                  </a:lnTo>
                  <a:lnTo>
                    <a:pt x="7647" y="4128"/>
                  </a:lnTo>
                  <a:lnTo>
                    <a:pt x="6756" y="3237"/>
                  </a:lnTo>
                  <a:lnTo>
                    <a:pt x="6545" y="3073"/>
                  </a:lnTo>
                  <a:lnTo>
                    <a:pt x="6334" y="2956"/>
                  </a:lnTo>
                  <a:lnTo>
                    <a:pt x="6099" y="2885"/>
                  </a:lnTo>
                  <a:lnTo>
                    <a:pt x="5865" y="2862"/>
                  </a:lnTo>
                  <a:lnTo>
                    <a:pt x="5607" y="2885"/>
                  </a:lnTo>
                  <a:lnTo>
                    <a:pt x="5372" y="2956"/>
                  </a:lnTo>
                  <a:lnTo>
                    <a:pt x="5161" y="3073"/>
                  </a:lnTo>
                  <a:lnTo>
                    <a:pt x="4950" y="3237"/>
                  </a:lnTo>
                  <a:lnTo>
                    <a:pt x="3238" y="4949"/>
                  </a:lnTo>
                  <a:lnTo>
                    <a:pt x="3073" y="5160"/>
                  </a:lnTo>
                  <a:lnTo>
                    <a:pt x="2956" y="5372"/>
                  </a:lnTo>
                  <a:lnTo>
                    <a:pt x="2886" y="5606"/>
                  </a:lnTo>
                  <a:lnTo>
                    <a:pt x="2862" y="5864"/>
                  </a:lnTo>
                  <a:lnTo>
                    <a:pt x="2886" y="6099"/>
                  </a:lnTo>
                  <a:lnTo>
                    <a:pt x="2956" y="6333"/>
                  </a:lnTo>
                  <a:lnTo>
                    <a:pt x="3073" y="6544"/>
                  </a:lnTo>
                  <a:lnTo>
                    <a:pt x="3238" y="6755"/>
                  </a:lnTo>
                  <a:lnTo>
                    <a:pt x="4129" y="7647"/>
                  </a:lnTo>
                  <a:lnTo>
                    <a:pt x="4270" y="7811"/>
                  </a:lnTo>
                  <a:lnTo>
                    <a:pt x="4364" y="7975"/>
                  </a:lnTo>
                  <a:lnTo>
                    <a:pt x="4457" y="8163"/>
                  </a:lnTo>
                  <a:lnTo>
                    <a:pt x="4481" y="8350"/>
                  </a:lnTo>
                  <a:lnTo>
                    <a:pt x="4504" y="8538"/>
                  </a:lnTo>
                  <a:lnTo>
                    <a:pt x="4481" y="8749"/>
                  </a:lnTo>
                  <a:lnTo>
                    <a:pt x="4434" y="8937"/>
                  </a:lnTo>
                  <a:lnTo>
                    <a:pt x="4364" y="9124"/>
                  </a:lnTo>
                  <a:lnTo>
                    <a:pt x="4199" y="9500"/>
                  </a:lnTo>
                  <a:lnTo>
                    <a:pt x="4035" y="9851"/>
                  </a:lnTo>
                  <a:lnTo>
                    <a:pt x="3894" y="10227"/>
                  </a:lnTo>
                  <a:lnTo>
                    <a:pt x="3754" y="10626"/>
                  </a:lnTo>
                  <a:lnTo>
                    <a:pt x="3660" y="10813"/>
                  </a:lnTo>
                  <a:lnTo>
                    <a:pt x="3566" y="10977"/>
                  </a:lnTo>
                  <a:lnTo>
                    <a:pt x="3425" y="11118"/>
                  </a:lnTo>
                  <a:lnTo>
                    <a:pt x="3285" y="11259"/>
                  </a:lnTo>
                  <a:lnTo>
                    <a:pt x="3120" y="11353"/>
                  </a:lnTo>
                  <a:lnTo>
                    <a:pt x="2933" y="11446"/>
                  </a:lnTo>
                  <a:lnTo>
                    <a:pt x="2745" y="11493"/>
                  </a:lnTo>
                  <a:lnTo>
                    <a:pt x="1267" y="11493"/>
                  </a:lnTo>
                  <a:lnTo>
                    <a:pt x="1009" y="11517"/>
                  </a:lnTo>
                  <a:lnTo>
                    <a:pt x="775" y="11611"/>
                  </a:lnTo>
                  <a:lnTo>
                    <a:pt x="564" y="11728"/>
                  </a:lnTo>
                  <a:lnTo>
                    <a:pt x="376" y="11869"/>
                  </a:lnTo>
                  <a:lnTo>
                    <a:pt x="212" y="12056"/>
                  </a:lnTo>
                  <a:lnTo>
                    <a:pt x="95" y="12267"/>
                  </a:lnTo>
                  <a:lnTo>
                    <a:pt x="24" y="12502"/>
                  </a:lnTo>
                  <a:lnTo>
                    <a:pt x="1" y="12760"/>
                  </a:lnTo>
                  <a:lnTo>
                    <a:pt x="1" y="15199"/>
                  </a:lnTo>
                  <a:lnTo>
                    <a:pt x="24" y="15457"/>
                  </a:lnTo>
                  <a:lnTo>
                    <a:pt x="95" y="15692"/>
                  </a:lnTo>
                  <a:lnTo>
                    <a:pt x="212" y="15903"/>
                  </a:lnTo>
                  <a:lnTo>
                    <a:pt x="376" y="16091"/>
                  </a:lnTo>
                  <a:lnTo>
                    <a:pt x="564" y="16255"/>
                  </a:lnTo>
                  <a:lnTo>
                    <a:pt x="775" y="16372"/>
                  </a:lnTo>
                  <a:lnTo>
                    <a:pt x="1009" y="16442"/>
                  </a:lnTo>
                  <a:lnTo>
                    <a:pt x="1267" y="16466"/>
                  </a:lnTo>
                  <a:lnTo>
                    <a:pt x="2534" y="16466"/>
                  </a:lnTo>
                  <a:lnTo>
                    <a:pt x="2745" y="16489"/>
                  </a:lnTo>
                  <a:lnTo>
                    <a:pt x="2933" y="16536"/>
                  </a:lnTo>
                  <a:lnTo>
                    <a:pt x="3120" y="16607"/>
                  </a:lnTo>
                  <a:lnTo>
                    <a:pt x="3285" y="16724"/>
                  </a:lnTo>
                  <a:lnTo>
                    <a:pt x="3425" y="16841"/>
                  </a:lnTo>
                  <a:lnTo>
                    <a:pt x="3566" y="17005"/>
                  </a:lnTo>
                  <a:lnTo>
                    <a:pt x="3660" y="17170"/>
                  </a:lnTo>
                  <a:lnTo>
                    <a:pt x="3754" y="17357"/>
                  </a:lnTo>
                  <a:lnTo>
                    <a:pt x="3871" y="17732"/>
                  </a:lnTo>
                  <a:lnTo>
                    <a:pt x="4035" y="18108"/>
                  </a:lnTo>
                  <a:lnTo>
                    <a:pt x="4199" y="18483"/>
                  </a:lnTo>
                  <a:lnTo>
                    <a:pt x="4364" y="18835"/>
                  </a:lnTo>
                  <a:lnTo>
                    <a:pt x="4434" y="19023"/>
                  </a:lnTo>
                  <a:lnTo>
                    <a:pt x="4481" y="19234"/>
                  </a:lnTo>
                  <a:lnTo>
                    <a:pt x="4504" y="19421"/>
                  </a:lnTo>
                  <a:lnTo>
                    <a:pt x="4481" y="19609"/>
                  </a:lnTo>
                  <a:lnTo>
                    <a:pt x="4434" y="19820"/>
                  </a:lnTo>
                  <a:lnTo>
                    <a:pt x="4364" y="19984"/>
                  </a:lnTo>
                  <a:lnTo>
                    <a:pt x="4270" y="20172"/>
                  </a:lnTo>
                  <a:lnTo>
                    <a:pt x="4129" y="20313"/>
                  </a:lnTo>
                  <a:lnTo>
                    <a:pt x="3238" y="21227"/>
                  </a:lnTo>
                  <a:lnTo>
                    <a:pt x="3073" y="21415"/>
                  </a:lnTo>
                  <a:lnTo>
                    <a:pt x="2956" y="21650"/>
                  </a:lnTo>
                  <a:lnTo>
                    <a:pt x="2886" y="21884"/>
                  </a:lnTo>
                  <a:lnTo>
                    <a:pt x="2862" y="22119"/>
                  </a:lnTo>
                  <a:lnTo>
                    <a:pt x="2886" y="22353"/>
                  </a:lnTo>
                  <a:lnTo>
                    <a:pt x="2956" y="22588"/>
                  </a:lnTo>
                  <a:lnTo>
                    <a:pt x="3073" y="22822"/>
                  </a:lnTo>
                  <a:lnTo>
                    <a:pt x="3238" y="23010"/>
                  </a:lnTo>
                  <a:lnTo>
                    <a:pt x="4950" y="24746"/>
                  </a:lnTo>
                  <a:lnTo>
                    <a:pt x="5161" y="24910"/>
                  </a:lnTo>
                  <a:lnTo>
                    <a:pt x="5372" y="25004"/>
                  </a:lnTo>
                  <a:lnTo>
                    <a:pt x="5607" y="25074"/>
                  </a:lnTo>
                  <a:lnTo>
                    <a:pt x="5865" y="25097"/>
                  </a:lnTo>
                  <a:lnTo>
                    <a:pt x="6099" y="25074"/>
                  </a:lnTo>
                  <a:lnTo>
                    <a:pt x="6334" y="25004"/>
                  </a:lnTo>
                  <a:lnTo>
                    <a:pt x="6545" y="24910"/>
                  </a:lnTo>
                  <a:lnTo>
                    <a:pt x="6756" y="24746"/>
                  </a:lnTo>
                  <a:lnTo>
                    <a:pt x="7647" y="23831"/>
                  </a:lnTo>
                  <a:lnTo>
                    <a:pt x="7811" y="23714"/>
                  </a:lnTo>
                  <a:lnTo>
                    <a:pt x="7976" y="23596"/>
                  </a:lnTo>
                  <a:lnTo>
                    <a:pt x="8163" y="23526"/>
                  </a:lnTo>
                  <a:lnTo>
                    <a:pt x="8351" y="23479"/>
                  </a:lnTo>
                  <a:lnTo>
                    <a:pt x="8750" y="23479"/>
                  </a:lnTo>
                  <a:lnTo>
                    <a:pt x="8937" y="23526"/>
                  </a:lnTo>
                  <a:lnTo>
                    <a:pt x="9125" y="23596"/>
                  </a:lnTo>
                  <a:lnTo>
                    <a:pt x="9500" y="23784"/>
                  </a:lnTo>
                  <a:lnTo>
                    <a:pt x="9852" y="23948"/>
                  </a:lnTo>
                  <a:lnTo>
                    <a:pt x="10227" y="24089"/>
                  </a:lnTo>
                  <a:lnTo>
                    <a:pt x="10626" y="24230"/>
                  </a:lnTo>
                  <a:lnTo>
                    <a:pt x="10814" y="24300"/>
                  </a:lnTo>
                  <a:lnTo>
                    <a:pt x="10978" y="24417"/>
                  </a:lnTo>
                  <a:lnTo>
                    <a:pt x="11119" y="24535"/>
                  </a:lnTo>
                  <a:lnTo>
                    <a:pt x="11259" y="24675"/>
                  </a:lnTo>
                  <a:lnTo>
                    <a:pt x="11353" y="24863"/>
                  </a:lnTo>
                  <a:lnTo>
                    <a:pt x="11424" y="25027"/>
                  </a:lnTo>
                  <a:lnTo>
                    <a:pt x="11494" y="25238"/>
                  </a:lnTo>
                  <a:lnTo>
                    <a:pt x="11494" y="25426"/>
                  </a:lnTo>
                  <a:lnTo>
                    <a:pt x="11494" y="26692"/>
                  </a:lnTo>
                  <a:lnTo>
                    <a:pt x="11517" y="26950"/>
                  </a:lnTo>
                  <a:lnTo>
                    <a:pt x="11588" y="27185"/>
                  </a:lnTo>
                  <a:lnTo>
                    <a:pt x="11705" y="27420"/>
                  </a:lnTo>
                  <a:lnTo>
                    <a:pt x="11869" y="27607"/>
                  </a:lnTo>
                  <a:lnTo>
                    <a:pt x="12057" y="27748"/>
                  </a:lnTo>
                  <a:lnTo>
                    <a:pt x="12268" y="27865"/>
                  </a:lnTo>
                  <a:lnTo>
                    <a:pt x="12503" y="27936"/>
                  </a:lnTo>
                  <a:lnTo>
                    <a:pt x="12761" y="27982"/>
                  </a:lnTo>
                  <a:lnTo>
                    <a:pt x="15200" y="27982"/>
                  </a:lnTo>
                  <a:lnTo>
                    <a:pt x="15458" y="27936"/>
                  </a:lnTo>
                  <a:lnTo>
                    <a:pt x="15692" y="27865"/>
                  </a:lnTo>
                  <a:lnTo>
                    <a:pt x="15904" y="27748"/>
                  </a:lnTo>
                  <a:lnTo>
                    <a:pt x="16091" y="27607"/>
                  </a:lnTo>
                  <a:lnTo>
                    <a:pt x="16255" y="27420"/>
                  </a:lnTo>
                  <a:lnTo>
                    <a:pt x="16373" y="27185"/>
                  </a:lnTo>
                  <a:lnTo>
                    <a:pt x="16443" y="26950"/>
                  </a:lnTo>
                  <a:lnTo>
                    <a:pt x="16466" y="26692"/>
                  </a:lnTo>
                  <a:lnTo>
                    <a:pt x="16466" y="25426"/>
                  </a:lnTo>
                  <a:lnTo>
                    <a:pt x="16490" y="25238"/>
                  </a:lnTo>
                  <a:lnTo>
                    <a:pt x="16537" y="25027"/>
                  </a:lnTo>
                  <a:lnTo>
                    <a:pt x="16607" y="24863"/>
                  </a:lnTo>
                  <a:lnTo>
                    <a:pt x="16724" y="24699"/>
                  </a:lnTo>
                  <a:lnTo>
                    <a:pt x="16842" y="24535"/>
                  </a:lnTo>
                  <a:lnTo>
                    <a:pt x="16982" y="24417"/>
                  </a:lnTo>
                  <a:lnTo>
                    <a:pt x="17170" y="24300"/>
                  </a:lnTo>
                  <a:lnTo>
                    <a:pt x="17358" y="24230"/>
                  </a:lnTo>
                  <a:lnTo>
                    <a:pt x="17733" y="24089"/>
                  </a:lnTo>
                  <a:lnTo>
                    <a:pt x="18108" y="23948"/>
                  </a:lnTo>
                  <a:lnTo>
                    <a:pt x="18484" y="23784"/>
                  </a:lnTo>
                  <a:lnTo>
                    <a:pt x="18835" y="23596"/>
                  </a:lnTo>
                  <a:lnTo>
                    <a:pt x="19023" y="23526"/>
                  </a:lnTo>
                  <a:lnTo>
                    <a:pt x="19234" y="23479"/>
                  </a:lnTo>
                  <a:lnTo>
                    <a:pt x="19609" y="23479"/>
                  </a:lnTo>
                  <a:lnTo>
                    <a:pt x="19821" y="23526"/>
                  </a:lnTo>
                  <a:lnTo>
                    <a:pt x="19985" y="23596"/>
                  </a:lnTo>
                  <a:lnTo>
                    <a:pt x="20172" y="23714"/>
                  </a:lnTo>
                  <a:lnTo>
                    <a:pt x="20313" y="23831"/>
                  </a:lnTo>
                  <a:lnTo>
                    <a:pt x="21228" y="24746"/>
                  </a:lnTo>
                  <a:lnTo>
                    <a:pt x="21416" y="24910"/>
                  </a:lnTo>
                  <a:lnTo>
                    <a:pt x="21650" y="25004"/>
                  </a:lnTo>
                  <a:lnTo>
                    <a:pt x="21885" y="25074"/>
                  </a:lnTo>
                  <a:lnTo>
                    <a:pt x="22119" y="25097"/>
                  </a:lnTo>
                  <a:lnTo>
                    <a:pt x="22354" y="25074"/>
                  </a:lnTo>
                  <a:lnTo>
                    <a:pt x="22588" y="25004"/>
                  </a:lnTo>
                  <a:lnTo>
                    <a:pt x="22823" y="24910"/>
                  </a:lnTo>
                  <a:lnTo>
                    <a:pt x="23010" y="24746"/>
                  </a:lnTo>
                  <a:lnTo>
                    <a:pt x="24746" y="23010"/>
                  </a:lnTo>
                  <a:lnTo>
                    <a:pt x="24887" y="22822"/>
                  </a:lnTo>
                  <a:lnTo>
                    <a:pt x="25004" y="22588"/>
                  </a:lnTo>
                  <a:lnTo>
                    <a:pt x="25075" y="22353"/>
                  </a:lnTo>
                  <a:lnTo>
                    <a:pt x="25098" y="22119"/>
                  </a:lnTo>
                  <a:lnTo>
                    <a:pt x="25075" y="21884"/>
                  </a:lnTo>
                  <a:lnTo>
                    <a:pt x="25004" y="21650"/>
                  </a:lnTo>
                  <a:lnTo>
                    <a:pt x="24887" y="21415"/>
                  </a:lnTo>
                  <a:lnTo>
                    <a:pt x="24746" y="21227"/>
                  </a:lnTo>
                  <a:lnTo>
                    <a:pt x="23831" y="20313"/>
                  </a:lnTo>
                  <a:lnTo>
                    <a:pt x="23714" y="20172"/>
                  </a:lnTo>
                  <a:lnTo>
                    <a:pt x="23597" y="19984"/>
                  </a:lnTo>
                  <a:lnTo>
                    <a:pt x="23526" y="19820"/>
                  </a:lnTo>
                  <a:lnTo>
                    <a:pt x="23480" y="19609"/>
                  </a:lnTo>
                  <a:lnTo>
                    <a:pt x="23456" y="19421"/>
                  </a:lnTo>
                  <a:lnTo>
                    <a:pt x="23480" y="19234"/>
                  </a:lnTo>
                  <a:lnTo>
                    <a:pt x="23526" y="19023"/>
                  </a:lnTo>
                  <a:lnTo>
                    <a:pt x="23597" y="18835"/>
                  </a:lnTo>
                  <a:lnTo>
                    <a:pt x="23784" y="18483"/>
                  </a:lnTo>
                  <a:lnTo>
                    <a:pt x="23949" y="18108"/>
                  </a:lnTo>
                  <a:lnTo>
                    <a:pt x="24089" y="17732"/>
                  </a:lnTo>
                  <a:lnTo>
                    <a:pt x="24230" y="17357"/>
                  </a:lnTo>
                  <a:lnTo>
                    <a:pt x="24301" y="17170"/>
                  </a:lnTo>
                  <a:lnTo>
                    <a:pt x="24418" y="17005"/>
                  </a:lnTo>
                  <a:lnTo>
                    <a:pt x="24535" y="16841"/>
                  </a:lnTo>
                  <a:lnTo>
                    <a:pt x="24676" y="16724"/>
                  </a:lnTo>
                  <a:lnTo>
                    <a:pt x="24840" y="16607"/>
                  </a:lnTo>
                  <a:lnTo>
                    <a:pt x="25028" y="16536"/>
                  </a:lnTo>
                  <a:lnTo>
                    <a:pt x="25215" y="16489"/>
                  </a:lnTo>
                  <a:lnTo>
                    <a:pt x="25426" y="16466"/>
                  </a:lnTo>
                  <a:lnTo>
                    <a:pt x="26693" y="16466"/>
                  </a:lnTo>
                  <a:lnTo>
                    <a:pt x="26951" y="16442"/>
                  </a:lnTo>
                  <a:lnTo>
                    <a:pt x="27185" y="16372"/>
                  </a:lnTo>
                  <a:lnTo>
                    <a:pt x="27420" y="16255"/>
                  </a:lnTo>
                  <a:lnTo>
                    <a:pt x="27608" y="16091"/>
                  </a:lnTo>
                  <a:lnTo>
                    <a:pt x="27748" y="15903"/>
                  </a:lnTo>
                  <a:lnTo>
                    <a:pt x="27866" y="15692"/>
                  </a:lnTo>
                  <a:lnTo>
                    <a:pt x="27936" y="15457"/>
                  </a:lnTo>
                  <a:lnTo>
                    <a:pt x="27960" y="15199"/>
                  </a:lnTo>
                  <a:lnTo>
                    <a:pt x="27960" y="12760"/>
                  </a:lnTo>
                  <a:lnTo>
                    <a:pt x="27936" y="12502"/>
                  </a:lnTo>
                  <a:lnTo>
                    <a:pt x="27866" y="12267"/>
                  </a:lnTo>
                  <a:lnTo>
                    <a:pt x="27748" y="12056"/>
                  </a:lnTo>
                  <a:lnTo>
                    <a:pt x="27608" y="11869"/>
                  </a:lnTo>
                  <a:lnTo>
                    <a:pt x="27420" y="11728"/>
                  </a:lnTo>
                  <a:lnTo>
                    <a:pt x="27185" y="11611"/>
                  </a:lnTo>
                  <a:lnTo>
                    <a:pt x="26951" y="11517"/>
                  </a:lnTo>
                  <a:lnTo>
                    <a:pt x="26693" y="11493"/>
                  </a:lnTo>
                  <a:lnTo>
                    <a:pt x="25215" y="11493"/>
                  </a:lnTo>
                  <a:lnTo>
                    <a:pt x="25028" y="11446"/>
                  </a:lnTo>
                  <a:lnTo>
                    <a:pt x="24840" y="11353"/>
                  </a:lnTo>
                  <a:lnTo>
                    <a:pt x="24676" y="11259"/>
                  </a:lnTo>
                  <a:lnTo>
                    <a:pt x="24535" y="11118"/>
                  </a:lnTo>
                  <a:lnTo>
                    <a:pt x="24418" y="10977"/>
                  </a:lnTo>
                  <a:lnTo>
                    <a:pt x="24301" y="10813"/>
                  </a:lnTo>
                  <a:lnTo>
                    <a:pt x="24230" y="10626"/>
                  </a:lnTo>
                  <a:lnTo>
                    <a:pt x="24089" y="10227"/>
                  </a:lnTo>
                  <a:lnTo>
                    <a:pt x="23949" y="9851"/>
                  </a:lnTo>
                  <a:lnTo>
                    <a:pt x="23784" y="9500"/>
                  </a:lnTo>
                  <a:lnTo>
                    <a:pt x="23597" y="9124"/>
                  </a:lnTo>
                  <a:lnTo>
                    <a:pt x="23526" y="8937"/>
                  </a:lnTo>
                  <a:lnTo>
                    <a:pt x="23480" y="8749"/>
                  </a:lnTo>
                  <a:lnTo>
                    <a:pt x="23456" y="8538"/>
                  </a:lnTo>
                  <a:lnTo>
                    <a:pt x="23480" y="8350"/>
                  </a:lnTo>
                  <a:lnTo>
                    <a:pt x="23526" y="8163"/>
                  </a:lnTo>
                  <a:lnTo>
                    <a:pt x="23597" y="7975"/>
                  </a:lnTo>
                  <a:lnTo>
                    <a:pt x="23714" y="7811"/>
                  </a:lnTo>
                  <a:lnTo>
                    <a:pt x="23831" y="7647"/>
                  </a:lnTo>
                  <a:lnTo>
                    <a:pt x="24746" y="6755"/>
                  </a:lnTo>
                  <a:lnTo>
                    <a:pt x="24887" y="6544"/>
                  </a:lnTo>
                  <a:lnTo>
                    <a:pt x="25004" y="6333"/>
                  </a:lnTo>
                  <a:lnTo>
                    <a:pt x="25075" y="6099"/>
                  </a:lnTo>
                  <a:lnTo>
                    <a:pt x="25098" y="5864"/>
                  </a:lnTo>
                  <a:lnTo>
                    <a:pt x="25075" y="5606"/>
                  </a:lnTo>
                  <a:lnTo>
                    <a:pt x="25004" y="5372"/>
                  </a:lnTo>
                  <a:lnTo>
                    <a:pt x="24887" y="5160"/>
                  </a:lnTo>
                  <a:lnTo>
                    <a:pt x="24746" y="4949"/>
                  </a:lnTo>
                  <a:lnTo>
                    <a:pt x="23010" y="3237"/>
                  </a:lnTo>
                  <a:lnTo>
                    <a:pt x="22823" y="3073"/>
                  </a:lnTo>
                  <a:lnTo>
                    <a:pt x="22588" y="2956"/>
                  </a:lnTo>
                  <a:lnTo>
                    <a:pt x="22354" y="2885"/>
                  </a:lnTo>
                  <a:lnTo>
                    <a:pt x="22119" y="2862"/>
                  </a:lnTo>
                  <a:lnTo>
                    <a:pt x="21885" y="2885"/>
                  </a:lnTo>
                  <a:lnTo>
                    <a:pt x="21650" y="2956"/>
                  </a:lnTo>
                  <a:lnTo>
                    <a:pt x="21416" y="3073"/>
                  </a:lnTo>
                  <a:lnTo>
                    <a:pt x="21228" y="3237"/>
                  </a:lnTo>
                  <a:lnTo>
                    <a:pt x="20313" y="4128"/>
                  </a:lnTo>
                  <a:lnTo>
                    <a:pt x="20172" y="4269"/>
                  </a:lnTo>
                  <a:lnTo>
                    <a:pt x="19985" y="4363"/>
                  </a:lnTo>
                  <a:lnTo>
                    <a:pt x="19821" y="4457"/>
                  </a:lnTo>
                  <a:lnTo>
                    <a:pt x="19609" y="4480"/>
                  </a:lnTo>
                  <a:lnTo>
                    <a:pt x="19422" y="4504"/>
                  </a:lnTo>
                  <a:lnTo>
                    <a:pt x="19234" y="4480"/>
                  </a:lnTo>
                  <a:lnTo>
                    <a:pt x="19023" y="4433"/>
                  </a:lnTo>
                  <a:lnTo>
                    <a:pt x="18835" y="4363"/>
                  </a:lnTo>
                  <a:lnTo>
                    <a:pt x="18484" y="4199"/>
                  </a:lnTo>
                  <a:lnTo>
                    <a:pt x="18108" y="4035"/>
                  </a:lnTo>
                  <a:lnTo>
                    <a:pt x="17733" y="3894"/>
                  </a:lnTo>
                  <a:lnTo>
                    <a:pt x="17358" y="3753"/>
                  </a:lnTo>
                  <a:lnTo>
                    <a:pt x="17170" y="3683"/>
                  </a:lnTo>
                  <a:lnTo>
                    <a:pt x="16982" y="3565"/>
                  </a:lnTo>
                  <a:lnTo>
                    <a:pt x="16842" y="3448"/>
                  </a:lnTo>
                  <a:lnTo>
                    <a:pt x="16724" y="3284"/>
                  </a:lnTo>
                  <a:lnTo>
                    <a:pt x="16607" y="3120"/>
                  </a:lnTo>
                  <a:lnTo>
                    <a:pt x="16537" y="2932"/>
                  </a:lnTo>
                  <a:lnTo>
                    <a:pt x="16490" y="2745"/>
                  </a:lnTo>
                  <a:lnTo>
                    <a:pt x="16466" y="2533"/>
                  </a:lnTo>
                  <a:lnTo>
                    <a:pt x="16466" y="1267"/>
                  </a:lnTo>
                  <a:lnTo>
                    <a:pt x="16443" y="1009"/>
                  </a:lnTo>
                  <a:lnTo>
                    <a:pt x="16373" y="774"/>
                  </a:lnTo>
                  <a:lnTo>
                    <a:pt x="16255" y="563"/>
                  </a:lnTo>
                  <a:lnTo>
                    <a:pt x="16091" y="376"/>
                  </a:lnTo>
                  <a:lnTo>
                    <a:pt x="15904" y="211"/>
                  </a:lnTo>
                  <a:lnTo>
                    <a:pt x="15692" y="94"/>
                  </a:lnTo>
                  <a:lnTo>
                    <a:pt x="15458" y="24"/>
                  </a:lnTo>
                  <a:lnTo>
                    <a:pt x="15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7497232" y="4338144"/>
              <a:ext cx="441653" cy="416817"/>
            </a:xfrm>
            <a:custGeom>
              <a:avLst/>
              <a:gdLst/>
              <a:ahLst/>
              <a:cxnLst/>
              <a:rect l="l" t="t" r="r" b="b"/>
              <a:pathLst>
                <a:path w="20877" h="19703" extrusionOk="0">
                  <a:moveTo>
                    <a:pt x="2065" y="1"/>
                  </a:moveTo>
                  <a:lnTo>
                    <a:pt x="1619" y="24"/>
                  </a:lnTo>
                  <a:lnTo>
                    <a:pt x="1221" y="71"/>
                  </a:lnTo>
                  <a:lnTo>
                    <a:pt x="869" y="141"/>
                  </a:lnTo>
                  <a:lnTo>
                    <a:pt x="564" y="259"/>
                  </a:lnTo>
                  <a:lnTo>
                    <a:pt x="447" y="329"/>
                  </a:lnTo>
                  <a:lnTo>
                    <a:pt x="329" y="399"/>
                  </a:lnTo>
                  <a:lnTo>
                    <a:pt x="212" y="470"/>
                  </a:lnTo>
                  <a:lnTo>
                    <a:pt x="142" y="563"/>
                  </a:lnTo>
                  <a:lnTo>
                    <a:pt x="71" y="681"/>
                  </a:lnTo>
                  <a:lnTo>
                    <a:pt x="24" y="775"/>
                  </a:lnTo>
                  <a:lnTo>
                    <a:pt x="1" y="915"/>
                  </a:lnTo>
                  <a:lnTo>
                    <a:pt x="1" y="1033"/>
                  </a:lnTo>
                  <a:lnTo>
                    <a:pt x="24" y="1173"/>
                  </a:lnTo>
                  <a:lnTo>
                    <a:pt x="71" y="1337"/>
                  </a:lnTo>
                  <a:lnTo>
                    <a:pt x="142" y="1502"/>
                  </a:lnTo>
                  <a:lnTo>
                    <a:pt x="212" y="1689"/>
                  </a:lnTo>
                  <a:lnTo>
                    <a:pt x="329" y="1877"/>
                  </a:lnTo>
                  <a:lnTo>
                    <a:pt x="470" y="2088"/>
                  </a:lnTo>
                  <a:lnTo>
                    <a:pt x="845" y="2534"/>
                  </a:lnTo>
                  <a:lnTo>
                    <a:pt x="1338" y="3026"/>
                  </a:lnTo>
                  <a:lnTo>
                    <a:pt x="1924" y="3589"/>
                  </a:lnTo>
                  <a:lnTo>
                    <a:pt x="2675" y="4199"/>
                  </a:lnTo>
                  <a:lnTo>
                    <a:pt x="3543" y="4879"/>
                  </a:lnTo>
                  <a:lnTo>
                    <a:pt x="4012" y="5231"/>
                  </a:lnTo>
                  <a:lnTo>
                    <a:pt x="4434" y="5606"/>
                  </a:lnTo>
                  <a:lnTo>
                    <a:pt x="4856" y="5958"/>
                  </a:lnTo>
                  <a:lnTo>
                    <a:pt x="5255" y="6310"/>
                  </a:lnTo>
                  <a:lnTo>
                    <a:pt x="5607" y="6662"/>
                  </a:lnTo>
                  <a:lnTo>
                    <a:pt x="5959" y="7014"/>
                  </a:lnTo>
                  <a:lnTo>
                    <a:pt x="6287" y="7365"/>
                  </a:lnTo>
                  <a:lnTo>
                    <a:pt x="6592" y="7717"/>
                  </a:lnTo>
                  <a:lnTo>
                    <a:pt x="6873" y="8046"/>
                  </a:lnTo>
                  <a:lnTo>
                    <a:pt x="7131" y="8398"/>
                  </a:lnTo>
                  <a:lnTo>
                    <a:pt x="7389" y="8749"/>
                  </a:lnTo>
                  <a:lnTo>
                    <a:pt x="7624" y="9078"/>
                  </a:lnTo>
                  <a:lnTo>
                    <a:pt x="8023" y="9758"/>
                  </a:lnTo>
                  <a:lnTo>
                    <a:pt x="8351" y="10415"/>
                  </a:lnTo>
                  <a:lnTo>
                    <a:pt x="8609" y="11071"/>
                  </a:lnTo>
                  <a:lnTo>
                    <a:pt x="8820" y="11705"/>
                  </a:lnTo>
                  <a:lnTo>
                    <a:pt x="8984" y="12315"/>
                  </a:lnTo>
                  <a:lnTo>
                    <a:pt x="9102" y="12924"/>
                  </a:lnTo>
                  <a:lnTo>
                    <a:pt x="9148" y="13511"/>
                  </a:lnTo>
                  <a:lnTo>
                    <a:pt x="9172" y="14074"/>
                  </a:lnTo>
                  <a:lnTo>
                    <a:pt x="9148" y="14637"/>
                  </a:lnTo>
                  <a:lnTo>
                    <a:pt x="9078" y="15153"/>
                  </a:lnTo>
                  <a:lnTo>
                    <a:pt x="9008" y="15669"/>
                  </a:lnTo>
                  <a:lnTo>
                    <a:pt x="8890" y="16138"/>
                  </a:lnTo>
                  <a:lnTo>
                    <a:pt x="8750" y="16607"/>
                  </a:lnTo>
                  <a:lnTo>
                    <a:pt x="8609" y="17029"/>
                  </a:lnTo>
                  <a:lnTo>
                    <a:pt x="8445" y="17428"/>
                  </a:lnTo>
                  <a:lnTo>
                    <a:pt x="8281" y="17803"/>
                  </a:lnTo>
                  <a:lnTo>
                    <a:pt x="8093" y="18155"/>
                  </a:lnTo>
                  <a:lnTo>
                    <a:pt x="7929" y="18460"/>
                  </a:lnTo>
                  <a:lnTo>
                    <a:pt x="7600" y="18999"/>
                  </a:lnTo>
                  <a:lnTo>
                    <a:pt x="7319" y="19375"/>
                  </a:lnTo>
                  <a:lnTo>
                    <a:pt x="7061" y="19703"/>
                  </a:lnTo>
                  <a:lnTo>
                    <a:pt x="7741" y="19703"/>
                  </a:lnTo>
                  <a:lnTo>
                    <a:pt x="8398" y="19656"/>
                  </a:lnTo>
                  <a:lnTo>
                    <a:pt x="9078" y="19586"/>
                  </a:lnTo>
                  <a:lnTo>
                    <a:pt x="9735" y="19492"/>
                  </a:lnTo>
                  <a:lnTo>
                    <a:pt x="10368" y="19375"/>
                  </a:lnTo>
                  <a:lnTo>
                    <a:pt x="11025" y="19234"/>
                  </a:lnTo>
                  <a:lnTo>
                    <a:pt x="11658" y="19093"/>
                  </a:lnTo>
                  <a:lnTo>
                    <a:pt x="12268" y="18929"/>
                  </a:lnTo>
                  <a:lnTo>
                    <a:pt x="12878" y="18741"/>
                  </a:lnTo>
                  <a:lnTo>
                    <a:pt x="13464" y="18530"/>
                  </a:lnTo>
                  <a:lnTo>
                    <a:pt x="14051" y="18319"/>
                  </a:lnTo>
                  <a:lnTo>
                    <a:pt x="14614" y="18108"/>
                  </a:lnTo>
                  <a:lnTo>
                    <a:pt x="15693" y="17662"/>
                  </a:lnTo>
                  <a:lnTo>
                    <a:pt x="16678" y="17170"/>
                  </a:lnTo>
                  <a:lnTo>
                    <a:pt x="17592" y="16701"/>
                  </a:lnTo>
                  <a:lnTo>
                    <a:pt x="18413" y="16255"/>
                  </a:lnTo>
                  <a:lnTo>
                    <a:pt x="19140" y="15833"/>
                  </a:lnTo>
                  <a:lnTo>
                    <a:pt x="19727" y="15434"/>
                  </a:lnTo>
                  <a:lnTo>
                    <a:pt x="20571" y="14871"/>
                  </a:lnTo>
                  <a:lnTo>
                    <a:pt x="20876" y="14660"/>
                  </a:lnTo>
                  <a:lnTo>
                    <a:pt x="20665" y="14261"/>
                  </a:lnTo>
                  <a:lnTo>
                    <a:pt x="20008" y="13229"/>
                  </a:lnTo>
                  <a:lnTo>
                    <a:pt x="19516" y="12502"/>
                  </a:lnTo>
                  <a:lnTo>
                    <a:pt x="18929" y="11658"/>
                  </a:lnTo>
                  <a:lnTo>
                    <a:pt x="18249" y="10720"/>
                  </a:lnTo>
                  <a:lnTo>
                    <a:pt x="17475" y="9711"/>
                  </a:lnTo>
                  <a:lnTo>
                    <a:pt x="16607" y="8632"/>
                  </a:lnTo>
                  <a:lnTo>
                    <a:pt x="15646" y="7506"/>
                  </a:lnTo>
                  <a:lnTo>
                    <a:pt x="14614" y="6357"/>
                  </a:lnTo>
                  <a:lnTo>
                    <a:pt x="14051" y="5794"/>
                  </a:lnTo>
                  <a:lnTo>
                    <a:pt x="13464" y="5208"/>
                  </a:lnTo>
                  <a:lnTo>
                    <a:pt x="12878" y="4621"/>
                  </a:lnTo>
                  <a:lnTo>
                    <a:pt x="12268" y="4058"/>
                  </a:lnTo>
                  <a:lnTo>
                    <a:pt x="11611" y="3495"/>
                  </a:lnTo>
                  <a:lnTo>
                    <a:pt x="10978" y="2932"/>
                  </a:lnTo>
                  <a:lnTo>
                    <a:pt x="10298" y="2393"/>
                  </a:lnTo>
                  <a:lnTo>
                    <a:pt x="9594" y="1853"/>
                  </a:lnTo>
                  <a:lnTo>
                    <a:pt x="8890" y="1337"/>
                  </a:lnTo>
                  <a:lnTo>
                    <a:pt x="8163" y="845"/>
                  </a:lnTo>
                  <a:lnTo>
                    <a:pt x="7530" y="704"/>
                  </a:lnTo>
                  <a:lnTo>
                    <a:pt x="6873" y="563"/>
                  </a:lnTo>
                  <a:lnTo>
                    <a:pt x="6005" y="399"/>
                  </a:lnTo>
                  <a:lnTo>
                    <a:pt x="5044" y="235"/>
                  </a:lnTo>
                  <a:lnTo>
                    <a:pt x="4035" y="118"/>
                  </a:lnTo>
                  <a:lnTo>
                    <a:pt x="3519" y="47"/>
                  </a:lnTo>
                  <a:lnTo>
                    <a:pt x="3027" y="24"/>
                  </a:lnTo>
                  <a:lnTo>
                    <a:pt x="253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4"/>
            <p:cNvSpPr/>
            <p:nvPr/>
          </p:nvSpPr>
          <p:spPr>
            <a:xfrm>
              <a:off x="7497232" y="4338144"/>
              <a:ext cx="441653" cy="416817"/>
            </a:xfrm>
            <a:custGeom>
              <a:avLst/>
              <a:gdLst/>
              <a:ahLst/>
              <a:cxnLst/>
              <a:rect l="l" t="t" r="r" b="b"/>
              <a:pathLst>
                <a:path w="20877" h="19703" fill="none" extrusionOk="0">
                  <a:moveTo>
                    <a:pt x="8163" y="845"/>
                  </a:moveTo>
                  <a:lnTo>
                    <a:pt x="8163" y="845"/>
                  </a:lnTo>
                  <a:lnTo>
                    <a:pt x="8890" y="1337"/>
                  </a:lnTo>
                  <a:lnTo>
                    <a:pt x="9594" y="1853"/>
                  </a:lnTo>
                  <a:lnTo>
                    <a:pt x="10298" y="2393"/>
                  </a:lnTo>
                  <a:lnTo>
                    <a:pt x="10978" y="2932"/>
                  </a:lnTo>
                  <a:lnTo>
                    <a:pt x="11611" y="3495"/>
                  </a:lnTo>
                  <a:lnTo>
                    <a:pt x="12268" y="4058"/>
                  </a:lnTo>
                  <a:lnTo>
                    <a:pt x="12878" y="4621"/>
                  </a:lnTo>
                  <a:lnTo>
                    <a:pt x="13464" y="5208"/>
                  </a:lnTo>
                  <a:lnTo>
                    <a:pt x="14051" y="5794"/>
                  </a:lnTo>
                  <a:lnTo>
                    <a:pt x="14614" y="6357"/>
                  </a:lnTo>
                  <a:lnTo>
                    <a:pt x="15646" y="7506"/>
                  </a:lnTo>
                  <a:lnTo>
                    <a:pt x="16607" y="8632"/>
                  </a:lnTo>
                  <a:lnTo>
                    <a:pt x="17475" y="9711"/>
                  </a:lnTo>
                  <a:lnTo>
                    <a:pt x="18249" y="10720"/>
                  </a:lnTo>
                  <a:lnTo>
                    <a:pt x="18929" y="11658"/>
                  </a:lnTo>
                  <a:lnTo>
                    <a:pt x="19516" y="12502"/>
                  </a:lnTo>
                  <a:lnTo>
                    <a:pt x="20008" y="13229"/>
                  </a:lnTo>
                  <a:lnTo>
                    <a:pt x="20665" y="14261"/>
                  </a:lnTo>
                  <a:lnTo>
                    <a:pt x="20876" y="14660"/>
                  </a:lnTo>
                  <a:lnTo>
                    <a:pt x="20876" y="14660"/>
                  </a:lnTo>
                  <a:lnTo>
                    <a:pt x="20571" y="14871"/>
                  </a:lnTo>
                  <a:lnTo>
                    <a:pt x="19727" y="15434"/>
                  </a:lnTo>
                  <a:lnTo>
                    <a:pt x="19140" y="15833"/>
                  </a:lnTo>
                  <a:lnTo>
                    <a:pt x="18413" y="16255"/>
                  </a:lnTo>
                  <a:lnTo>
                    <a:pt x="17592" y="16701"/>
                  </a:lnTo>
                  <a:lnTo>
                    <a:pt x="16678" y="17170"/>
                  </a:lnTo>
                  <a:lnTo>
                    <a:pt x="15693" y="17662"/>
                  </a:lnTo>
                  <a:lnTo>
                    <a:pt x="14614" y="18108"/>
                  </a:lnTo>
                  <a:lnTo>
                    <a:pt x="14051" y="18319"/>
                  </a:lnTo>
                  <a:lnTo>
                    <a:pt x="13464" y="18530"/>
                  </a:lnTo>
                  <a:lnTo>
                    <a:pt x="12878" y="18741"/>
                  </a:lnTo>
                  <a:lnTo>
                    <a:pt x="12268" y="18929"/>
                  </a:lnTo>
                  <a:lnTo>
                    <a:pt x="11658" y="19093"/>
                  </a:lnTo>
                  <a:lnTo>
                    <a:pt x="11025" y="19234"/>
                  </a:lnTo>
                  <a:lnTo>
                    <a:pt x="10368" y="19375"/>
                  </a:lnTo>
                  <a:lnTo>
                    <a:pt x="9735" y="19492"/>
                  </a:lnTo>
                  <a:lnTo>
                    <a:pt x="9078" y="19586"/>
                  </a:lnTo>
                  <a:lnTo>
                    <a:pt x="8398" y="19656"/>
                  </a:lnTo>
                  <a:lnTo>
                    <a:pt x="7741" y="19703"/>
                  </a:lnTo>
                  <a:lnTo>
                    <a:pt x="7061" y="19703"/>
                  </a:lnTo>
                  <a:lnTo>
                    <a:pt x="7061" y="19703"/>
                  </a:lnTo>
                  <a:lnTo>
                    <a:pt x="7319" y="19375"/>
                  </a:lnTo>
                  <a:lnTo>
                    <a:pt x="7600" y="18999"/>
                  </a:lnTo>
                  <a:lnTo>
                    <a:pt x="7929" y="18460"/>
                  </a:lnTo>
                  <a:lnTo>
                    <a:pt x="8093" y="18155"/>
                  </a:lnTo>
                  <a:lnTo>
                    <a:pt x="8281" y="17803"/>
                  </a:lnTo>
                  <a:lnTo>
                    <a:pt x="8445" y="17428"/>
                  </a:lnTo>
                  <a:lnTo>
                    <a:pt x="8609" y="17029"/>
                  </a:lnTo>
                  <a:lnTo>
                    <a:pt x="8750" y="16607"/>
                  </a:lnTo>
                  <a:lnTo>
                    <a:pt x="8890" y="16138"/>
                  </a:lnTo>
                  <a:lnTo>
                    <a:pt x="9008" y="15669"/>
                  </a:lnTo>
                  <a:lnTo>
                    <a:pt x="9078" y="15153"/>
                  </a:lnTo>
                  <a:lnTo>
                    <a:pt x="9148" y="14637"/>
                  </a:lnTo>
                  <a:lnTo>
                    <a:pt x="9172" y="14074"/>
                  </a:lnTo>
                  <a:lnTo>
                    <a:pt x="9148" y="13511"/>
                  </a:lnTo>
                  <a:lnTo>
                    <a:pt x="9102" y="12924"/>
                  </a:lnTo>
                  <a:lnTo>
                    <a:pt x="8984" y="12315"/>
                  </a:lnTo>
                  <a:lnTo>
                    <a:pt x="8820" y="11705"/>
                  </a:lnTo>
                  <a:lnTo>
                    <a:pt x="8609" y="11071"/>
                  </a:lnTo>
                  <a:lnTo>
                    <a:pt x="8351" y="10415"/>
                  </a:lnTo>
                  <a:lnTo>
                    <a:pt x="8023" y="9758"/>
                  </a:lnTo>
                  <a:lnTo>
                    <a:pt x="7624" y="9078"/>
                  </a:lnTo>
                  <a:lnTo>
                    <a:pt x="7389" y="8749"/>
                  </a:lnTo>
                  <a:lnTo>
                    <a:pt x="7131" y="8398"/>
                  </a:lnTo>
                  <a:lnTo>
                    <a:pt x="6873" y="8046"/>
                  </a:lnTo>
                  <a:lnTo>
                    <a:pt x="6592" y="7717"/>
                  </a:lnTo>
                  <a:lnTo>
                    <a:pt x="6287" y="7365"/>
                  </a:lnTo>
                  <a:lnTo>
                    <a:pt x="5959" y="7014"/>
                  </a:lnTo>
                  <a:lnTo>
                    <a:pt x="5607" y="6662"/>
                  </a:lnTo>
                  <a:lnTo>
                    <a:pt x="5255" y="6310"/>
                  </a:lnTo>
                  <a:lnTo>
                    <a:pt x="4856" y="5958"/>
                  </a:lnTo>
                  <a:lnTo>
                    <a:pt x="4434" y="5606"/>
                  </a:lnTo>
                  <a:lnTo>
                    <a:pt x="4012" y="5231"/>
                  </a:lnTo>
                  <a:lnTo>
                    <a:pt x="3543" y="4879"/>
                  </a:lnTo>
                  <a:lnTo>
                    <a:pt x="3543" y="4879"/>
                  </a:lnTo>
                  <a:lnTo>
                    <a:pt x="2675" y="4199"/>
                  </a:lnTo>
                  <a:lnTo>
                    <a:pt x="1924" y="3589"/>
                  </a:lnTo>
                  <a:lnTo>
                    <a:pt x="1338" y="3026"/>
                  </a:lnTo>
                  <a:lnTo>
                    <a:pt x="845" y="2534"/>
                  </a:lnTo>
                  <a:lnTo>
                    <a:pt x="470" y="2088"/>
                  </a:lnTo>
                  <a:lnTo>
                    <a:pt x="329" y="1877"/>
                  </a:lnTo>
                  <a:lnTo>
                    <a:pt x="212" y="1689"/>
                  </a:lnTo>
                  <a:lnTo>
                    <a:pt x="142" y="1502"/>
                  </a:lnTo>
                  <a:lnTo>
                    <a:pt x="71" y="1337"/>
                  </a:lnTo>
                  <a:lnTo>
                    <a:pt x="24" y="1173"/>
                  </a:lnTo>
                  <a:lnTo>
                    <a:pt x="1" y="1033"/>
                  </a:lnTo>
                  <a:lnTo>
                    <a:pt x="1" y="915"/>
                  </a:lnTo>
                  <a:lnTo>
                    <a:pt x="24" y="775"/>
                  </a:lnTo>
                  <a:lnTo>
                    <a:pt x="71" y="681"/>
                  </a:lnTo>
                  <a:lnTo>
                    <a:pt x="142" y="563"/>
                  </a:lnTo>
                  <a:lnTo>
                    <a:pt x="212" y="470"/>
                  </a:lnTo>
                  <a:lnTo>
                    <a:pt x="329" y="399"/>
                  </a:lnTo>
                  <a:lnTo>
                    <a:pt x="447" y="329"/>
                  </a:lnTo>
                  <a:lnTo>
                    <a:pt x="564" y="259"/>
                  </a:lnTo>
                  <a:lnTo>
                    <a:pt x="869" y="141"/>
                  </a:lnTo>
                  <a:lnTo>
                    <a:pt x="1221" y="71"/>
                  </a:lnTo>
                  <a:lnTo>
                    <a:pt x="1619" y="24"/>
                  </a:lnTo>
                  <a:lnTo>
                    <a:pt x="2065" y="1"/>
                  </a:lnTo>
                  <a:lnTo>
                    <a:pt x="2534" y="1"/>
                  </a:lnTo>
                  <a:lnTo>
                    <a:pt x="3027" y="24"/>
                  </a:lnTo>
                  <a:lnTo>
                    <a:pt x="3519" y="47"/>
                  </a:lnTo>
                  <a:lnTo>
                    <a:pt x="4035" y="118"/>
                  </a:lnTo>
                  <a:lnTo>
                    <a:pt x="5044" y="235"/>
                  </a:lnTo>
                  <a:lnTo>
                    <a:pt x="6005" y="399"/>
                  </a:lnTo>
                  <a:lnTo>
                    <a:pt x="6873" y="563"/>
                  </a:lnTo>
                  <a:lnTo>
                    <a:pt x="7530" y="704"/>
                  </a:lnTo>
                  <a:lnTo>
                    <a:pt x="8163" y="8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4"/>
            <p:cNvSpPr/>
            <p:nvPr/>
          </p:nvSpPr>
          <p:spPr>
            <a:xfrm>
              <a:off x="7026851" y="1208134"/>
              <a:ext cx="1046982" cy="1515396"/>
            </a:xfrm>
            <a:custGeom>
              <a:avLst/>
              <a:gdLst/>
              <a:ahLst/>
              <a:cxnLst/>
              <a:rect l="l" t="t" r="r" b="b"/>
              <a:pathLst>
                <a:path w="49491" h="71633" extrusionOk="0">
                  <a:moveTo>
                    <a:pt x="14754" y="0"/>
                  </a:moveTo>
                  <a:lnTo>
                    <a:pt x="13956" y="24"/>
                  </a:lnTo>
                  <a:lnTo>
                    <a:pt x="13135" y="71"/>
                  </a:lnTo>
                  <a:lnTo>
                    <a:pt x="12314" y="141"/>
                  </a:lnTo>
                  <a:lnTo>
                    <a:pt x="11892" y="188"/>
                  </a:lnTo>
                  <a:lnTo>
                    <a:pt x="11470" y="282"/>
                  </a:lnTo>
                  <a:lnTo>
                    <a:pt x="11048" y="376"/>
                  </a:lnTo>
                  <a:lnTo>
                    <a:pt x="10602" y="540"/>
                  </a:lnTo>
                  <a:lnTo>
                    <a:pt x="10180" y="704"/>
                  </a:lnTo>
                  <a:lnTo>
                    <a:pt x="9758" y="915"/>
                  </a:lnTo>
                  <a:lnTo>
                    <a:pt x="9312" y="1150"/>
                  </a:lnTo>
                  <a:lnTo>
                    <a:pt x="8890" y="1431"/>
                  </a:lnTo>
                  <a:lnTo>
                    <a:pt x="8444" y="1736"/>
                  </a:lnTo>
                  <a:lnTo>
                    <a:pt x="8022" y="2064"/>
                  </a:lnTo>
                  <a:lnTo>
                    <a:pt x="7600" y="2416"/>
                  </a:lnTo>
                  <a:lnTo>
                    <a:pt x="7154" y="2815"/>
                  </a:lnTo>
                  <a:lnTo>
                    <a:pt x="6755" y="3214"/>
                  </a:lnTo>
                  <a:lnTo>
                    <a:pt x="6333" y="3659"/>
                  </a:lnTo>
                  <a:lnTo>
                    <a:pt x="5911" y="4128"/>
                  </a:lnTo>
                  <a:lnTo>
                    <a:pt x="5512" y="4621"/>
                  </a:lnTo>
                  <a:lnTo>
                    <a:pt x="5114" y="5160"/>
                  </a:lnTo>
                  <a:lnTo>
                    <a:pt x="4715" y="5700"/>
                  </a:lnTo>
                  <a:lnTo>
                    <a:pt x="4340" y="6286"/>
                  </a:lnTo>
                  <a:lnTo>
                    <a:pt x="3964" y="6896"/>
                  </a:lnTo>
                  <a:lnTo>
                    <a:pt x="3612" y="7506"/>
                  </a:lnTo>
                  <a:lnTo>
                    <a:pt x="3261" y="8163"/>
                  </a:lnTo>
                  <a:lnTo>
                    <a:pt x="2909" y="8843"/>
                  </a:lnTo>
                  <a:lnTo>
                    <a:pt x="2580" y="9547"/>
                  </a:lnTo>
                  <a:lnTo>
                    <a:pt x="2276" y="10274"/>
                  </a:lnTo>
                  <a:lnTo>
                    <a:pt x="1971" y="11024"/>
                  </a:lnTo>
                  <a:lnTo>
                    <a:pt x="1689" y="11798"/>
                  </a:lnTo>
                  <a:lnTo>
                    <a:pt x="1408" y="12596"/>
                  </a:lnTo>
                  <a:lnTo>
                    <a:pt x="1150" y="13417"/>
                  </a:lnTo>
                  <a:lnTo>
                    <a:pt x="915" y="14238"/>
                  </a:lnTo>
                  <a:lnTo>
                    <a:pt x="681" y="15105"/>
                  </a:lnTo>
                  <a:lnTo>
                    <a:pt x="469" y="15997"/>
                  </a:lnTo>
                  <a:lnTo>
                    <a:pt x="376" y="16536"/>
                  </a:lnTo>
                  <a:lnTo>
                    <a:pt x="282" y="17123"/>
                  </a:lnTo>
                  <a:lnTo>
                    <a:pt x="188" y="17709"/>
                  </a:lnTo>
                  <a:lnTo>
                    <a:pt x="118" y="18342"/>
                  </a:lnTo>
                  <a:lnTo>
                    <a:pt x="71" y="19023"/>
                  </a:lnTo>
                  <a:lnTo>
                    <a:pt x="24" y="19703"/>
                  </a:lnTo>
                  <a:lnTo>
                    <a:pt x="0" y="21157"/>
                  </a:lnTo>
                  <a:lnTo>
                    <a:pt x="24" y="22682"/>
                  </a:lnTo>
                  <a:lnTo>
                    <a:pt x="71" y="24323"/>
                  </a:lnTo>
                  <a:lnTo>
                    <a:pt x="188" y="26012"/>
                  </a:lnTo>
                  <a:lnTo>
                    <a:pt x="352" y="27795"/>
                  </a:lnTo>
                  <a:lnTo>
                    <a:pt x="563" y="29624"/>
                  </a:lnTo>
                  <a:lnTo>
                    <a:pt x="821" y="31501"/>
                  </a:lnTo>
                  <a:lnTo>
                    <a:pt x="1103" y="33401"/>
                  </a:lnTo>
                  <a:lnTo>
                    <a:pt x="1431" y="35371"/>
                  </a:lnTo>
                  <a:lnTo>
                    <a:pt x="1806" y="37341"/>
                  </a:lnTo>
                  <a:lnTo>
                    <a:pt x="2229" y="39335"/>
                  </a:lnTo>
                  <a:lnTo>
                    <a:pt x="2674" y="41329"/>
                  </a:lnTo>
                  <a:lnTo>
                    <a:pt x="3143" y="43322"/>
                  </a:lnTo>
                  <a:lnTo>
                    <a:pt x="3659" y="45292"/>
                  </a:lnTo>
                  <a:lnTo>
                    <a:pt x="4175" y="47263"/>
                  </a:lnTo>
                  <a:lnTo>
                    <a:pt x="4762" y="49210"/>
                  </a:lnTo>
                  <a:lnTo>
                    <a:pt x="5348" y="51109"/>
                  </a:lnTo>
                  <a:lnTo>
                    <a:pt x="5958" y="52962"/>
                  </a:lnTo>
                  <a:lnTo>
                    <a:pt x="6591" y="54768"/>
                  </a:lnTo>
                  <a:lnTo>
                    <a:pt x="7248" y="56504"/>
                  </a:lnTo>
                  <a:lnTo>
                    <a:pt x="7928" y="58169"/>
                  </a:lnTo>
                  <a:lnTo>
                    <a:pt x="8632" y="59764"/>
                  </a:lnTo>
                  <a:lnTo>
                    <a:pt x="9336" y="61266"/>
                  </a:lnTo>
                  <a:lnTo>
                    <a:pt x="9711" y="61969"/>
                  </a:lnTo>
                  <a:lnTo>
                    <a:pt x="10063" y="62649"/>
                  </a:lnTo>
                  <a:lnTo>
                    <a:pt x="10438" y="63330"/>
                  </a:lnTo>
                  <a:lnTo>
                    <a:pt x="10813" y="63963"/>
                  </a:lnTo>
                  <a:lnTo>
                    <a:pt x="11189" y="64573"/>
                  </a:lnTo>
                  <a:lnTo>
                    <a:pt x="11564" y="65136"/>
                  </a:lnTo>
                  <a:lnTo>
                    <a:pt x="11939" y="65699"/>
                  </a:lnTo>
                  <a:lnTo>
                    <a:pt x="12314" y="66215"/>
                  </a:lnTo>
                  <a:lnTo>
                    <a:pt x="12690" y="66684"/>
                  </a:lnTo>
                  <a:lnTo>
                    <a:pt x="13088" y="67129"/>
                  </a:lnTo>
                  <a:lnTo>
                    <a:pt x="13464" y="67552"/>
                  </a:lnTo>
                  <a:lnTo>
                    <a:pt x="13862" y="67927"/>
                  </a:lnTo>
                  <a:lnTo>
                    <a:pt x="14238" y="68279"/>
                  </a:lnTo>
                  <a:lnTo>
                    <a:pt x="14636" y="68607"/>
                  </a:lnTo>
                  <a:lnTo>
                    <a:pt x="15059" y="68912"/>
                  </a:lnTo>
                  <a:lnTo>
                    <a:pt x="15457" y="69217"/>
                  </a:lnTo>
                  <a:lnTo>
                    <a:pt x="15880" y="69498"/>
                  </a:lnTo>
                  <a:lnTo>
                    <a:pt x="16302" y="69756"/>
                  </a:lnTo>
                  <a:lnTo>
                    <a:pt x="16724" y="69991"/>
                  </a:lnTo>
                  <a:lnTo>
                    <a:pt x="17146" y="70202"/>
                  </a:lnTo>
                  <a:lnTo>
                    <a:pt x="17592" y="70413"/>
                  </a:lnTo>
                  <a:lnTo>
                    <a:pt x="18037" y="70601"/>
                  </a:lnTo>
                  <a:lnTo>
                    <a:pt x="18483" y="70765"/>
                  </a:lnTo>
                  <a:lnTo>
                    <a:pt x="18929" y="70929"/>
                  </a:lnTo>
                  <a:lnTo>
                    <a:pt x="19374" y="71070"/>
                  </a:lnTo>
                  <a:lnTo>
                    <a:pt x="19820" y="71187"/>
                  </a:lnTo>
                  <a:lnTo>
                    <a:pt x="20266" y="71304"/>
                  </a:lnTo>
                  <a:lnTo>
                    <a:pt x="20711" y="71398"/>
                  </a:lnTo>
                  <a:lnTo>
                    <a:pt x="21180" y="71469"/>
                  </a:lnTo>
                  <a:lnTo>
                    <a:pt x="21626" y="71539"/>
                  </a:lnTo>
                  <a:lnTo>
                    <a:pt x="22072" y="71586"/>
                  </a:lnTo>
                  <a:lnTo>
                    <a:pt x="22541" y="71609"/>
                  </a:lnTo>
                  <a:lnTo>
                    <a:pt x="22987" y="71633"/>
                  </a:lnTo>
                  <a:lnTo>
                    <a:pt x="23432" y="71633"/>
                  </a:lnTo>
                  <a:lnTo>
                    <a:pt x="24323" y="71586"/>
                  </a:lnTo>
                  <a:lnTo>
                    <a:pt x="25191" y="71492"/>
                  </a:lnTo>
                  <a:lnTo>
                    <a:pt x="26059" y="71351"/>
                  </a:lnTo>
                  <a:lnTo>
                    <a:pt x="26880" y="71164"/>
                  </a:lnTo>
                  <a:lnTo>
                    <a:pt x="27701" y="70906"/>
                  </a:lnTo>
                  <a:lnTo>
                    <a:pt x="28498" y="70624"/>
                  </a:lnTo>
                  <a:lnTo>
                    <a:pt x="29249" y="70272"/>
                  </a:lnTo>
                  <a:lnTo>
                    <a:pt x="29976" y="69897"/>
                  </a:lnTo>
                  <a:lnTo>
                    <a:pt x="30328" y="69686"/>
                  </a:lnTo>
                  <a:lnTo>
                    <a:pt x="30656" y="69475"/>
                  </a:lnTo>
                  <a:lnTo>
                    <a:pt x="30985" y="69240"/>
                  </a:lnTo>
                  <a:lnTo>
                    <a:pt x="31290" y="69006"/>
                  </a:lnTo>
                  <a:lnTo>
                    <a:pt x="31595" y="68748"/>
                  </a:lnTo>
                  <a:lnTo>
                    <a:pt x="31900" y="68490"/>
                  </a:lnTo>
                  <a:lnTo>
                    <a:pt x="32181" y="68232"/>
                  </a:lnTo>
                  <a:lnTo>
                    <a:pt x="32439" y="67950"/>
                  </a:lnTo>
                  <a:lnTo>
                    <a:pt x="32697" y="67669"/>
                  </a:lnTo>
                  <a:lnTo>
                    <a:pt x="32932" y="67387"/>
                  </a:lnTo>
                  <a:lnTo>
                    <a:pt x="33166" y="67083"/>
                  </a:lnTo>
                  <a:lnTo>
                    <a:pt x="33377" y="66778"/>
                  </a:lnTo>
                  <a:lnTo>
                    <a:pt x="33565" y="66473"/>
                  </a:lnTo>
                  <a:lnTo>
                    <a:pt x="33752" y="66144"/>
                  </a:lnTo>
                  <a:lnTo>
                    <a:pt x="33917" y="65816"/>
                  </a:lnTo>
                  <a:lnTo>
                    <a:pt x="34057" y="65464"/>
                  </a:lnTo>
                  <a:lnTo>
                    <a:pt x="34198" y="65112"/>
                  </a:lnTo>
                  <a:lnTo>
                    <a:pt x="34292" y="64760"/>
                  </a:lnTo>
                  <a:lnTo>
                    <a:pt x="34386" y="64409"/>
                  </a:lnTo>
                  <a:lnTo>
                    <a:pt x="34480" y="64057"/>
                  </a:lnTo>
                  <a:lnTo>
                    <a:pt x="34526" y="63681"/>
                  </a:lnTo>
                  <a:lnTo>
                    <a:pt x="34573" y="63306"/>
                  </a:lnTo>
                  <a:lnTo>
                    <a:pt x="34597" y="62907"/>
                  </a:lnTo>
                  <a:lnTo>
                    <a:pt x="34597" y="62532"/>
                  </a:lnTo>
                  <a:lnTo>
                    <a:pt x="34573" y="62133"/>
                  </a:lnTo>
                  <a:lnTo>
                    <a:pt x="34526" y="61735"/>
                  </a:lnTo>
                  <a:lnTo>
                    <a:pt x="34480" y="61336"/>
                  </a:lnTo>
                  <a:lnTo>
                    <a:pt x="34456" y="60961"/>
                  </a:lnTo>
                  <a:lnTo>
                    <a:pt x="34456" y="60609"/>
                  </a:lnTo>
                  <a:lnTo>
                    <a:pt x="34480" y="60280"/>
                  </a:lnTo>
                  <a:lnTo>
                    <a:pt x="34503" y="59952"/>
                  </a:lnTo>
                  <a:lnTo>
                    <a:pt x="34550" y="59624"/>
                  </a:lnTo>
                  <a:lnTo>
                    <a:pt x="34620" y="59342"/>
                  </a:lnTo>
                  <a:lnTo>
                    <a:pt x="34714" y="59037"/>
                  </a:lnTo>
                  <a:lnTo>
                    <a:pt x="34808" y="58779"/>
                  </a:lnTo>
                  <a:lnTo>
                    <a:pt x="34925" y="58521"/>
                  </a:lnTo>
                  <a:lnTo>
                    <a:pt x="35066" y="58263"/>
                  </a:lnTo>
                  <a:lnTo>
                    <a:pt x="35207" y="58029"/>
                  </a:lnTo>
                  <a:lnTo>
                    <a:pt x="35371" y="57794"/>
                  </a:lnTo>
                  <a:lnTo>
                    <a:pt x="35535" y="57560"/>
                  </a:lnTo>
                  <a:lnTo>
                    <a:pt x="35723" y="57349"/>
                  </a:lnTo>
                  <a:lnTo>
                    <a:pt x="35934" y="57161"/>
                  </a:lnTo>
                  <a:lnTo>
                    <a:pt x="36356" y="56762"/>
                  </a:lnTo>
                  <a:lnTo>
                    <a:pt x="36849" y="56410"/>
                  </a:lnTo>
                  <a:lnTo>
                    <a:pt x="37341" y="56059"/>
                  </a:lnTo>
                  <a:lnTo>
                    <a:pt x="37904" y="55730"/>
                  </a:lnTo>
                  <a:lnTo>
                    <a:pt x="38467" y="55402"/>
                  </a:lnTo>
                  <a:lnTo>
                    <a:pt x="39077" y="55097"/>
                  </a:lnTo>
                  <a:lnTo>
                    <a:pt x="40343" y="54440"/>
                  </a:lnTo>
                  <a:lnTo>
                    <a:pt x="41657" y="53760"/>
                  </a:lnTo>
                  <a:lnTo>
                    <a:pt x="42314" y="53385"/>
                  </a:lnTo>
                  <a:lnTo>
                    <a:pt x="42970" y="52986"/>
                  </a:lnTo>
                  <a:lnTo>
                    <a:pt x="43627" y="52540"/>
                  </a:lnTo>
                  <a:lnTo>
                    <a:pt x="44260" y="52071"/>
                  </a:lnTo>
                  <a:lnTo>
                    <a:pt x="44894" y="51555"/>
                  </a:lnTo>
                  <a:lnTo>
                    <a:pt x="45504" y="50969"/>
                  </a:lnTo>
                  <a:lnTo>
                    <a:pt x="45808" y="50687"/>
                  </a:lnTo>
                  <a:lnTo>
                    <a:pt x="46090" y="50359"/>
                  </a:lnTo>
                  <a:lnTo>
                    <a:pt x="46371" y="50030"/>
                  </a:lnTo>
                  <a:lnTo>
                    <a:pt x="46653" y="49679"/>
                  </a:lnTo>
                  <a:lnTo>
                    <a:pt x="46934" y="49327"/>
                  </a:lnTo>
                  <a:lnTo>
                    <a:pt x="47192" y="48928"/>
                  </a:lnTo>
                  <a:lnTo>
                    <a:pt x="47427" y="48553"/>
                  </a:lnTo>
                  <a:lnTo>
                    <a:pt x="47685" y="48131"/>
                  </a:lnTo>
                  <a:lnTo>
                    <a:pt x="47919" y="47685"/>
                  </a:lnTo>
                  <a:lnTo>
                    <a:pt x="48131" y="47239"/>
                  </a:lnTo>
                  <a:lnTo>
                    <a:pt x="48342" y="46770"/>
                  </a:lnTo>
                  <a:lnTo>
                    <a:pt x="48529" y="46278"/>
                  </a:lnTo>
                  <a:lnTo>
                    <a:pt x="48717" y="45762"/>
                  </a:lnTo>
                  <a:lnTo>
                    <a:pt x="48905" y="45222"/>
                  </a:lnTo>
                  <a:lnTo>
                    <a:pt x="49045" y="44683"/>
                  </a:lnTo>
                  <a:lnTo>
                    <a:pt x="49209" y="44096"/>
                  </a:lnTo>
                  <a:lnTo>
                    <a:pt x="49327" y="43510"/>
                  </a:lnTo>
                  <a:lnTo>
                    <a:pt x="49421" y="42947"/>
                  </a:lnTo>
                  <a:lnTo>
                    <a:pt x="49467" y="42407"/>
                  </a:lnTo>
                  <a:lnTo>
                    <a:pt x="49491" y="41891"/>
                  </a:lnTo>
                  <a:lnTo>
                    <a:pt x="49491" y="41399"/>
                  </a:lnTo>
                  <a:lnTo>
                    <a:pt x="49467" y="40930"/>
                  </a:lnTo>
                  <a:lnTo>
                    <a:pt x="49421" y="40484"/>
                  </a:lnTo>
                  <a:lnTo>
                    <a:pt x="49327" y="40039"/>
                  </a:lnTo>
                  <a:lnTo>
                    <a:pt x="49233" y="39616"/>
                  </a:lnTo>
                  <a:lnTo>
                    <a:pt x="49092" y="39218"/>
                  </a:lnTo>
                  <a:lnTo>
                    <a:pt x="48928" y="38819"/>
                  </a:lnTo>
                  <a:lnTo>
                    <a:pt x="48764" y="38444"/>
                  </a:lnTo>
                  <a:lnTo>
                    <a:pt x="48553" y="38092"/>
                  </a:lnTo>
                  <a:lnTo>
                    <a:pt x="48342" y="37763"/>
                  </a:lnTo>
                  <a:lnTo>
                    <a:pt x="48107" y="37412"/>
                  </a:lnTo>
                  <a:lnTo>
                    <a:pt x="47849" y="37107"/>
                  </a:lnTo>
                  <a:lnTo>
                    <a:pt x="47568" y="36802"/>
                  </a:lnTo>
                  <a:lnTo>
                    <a:pt x="47263" y="36497"/>
                  </a:lnTo>
                  <a:lnTo>
                    <a:pt x="46958" y="36215"/>
                  </a:lnTo>
                  <a:lnTo>
                    <a:pt x="46629" y="35934"/>
                  </a:lnTo>
                  <a:lnTo>
                    <a:pt x="46301" y="35676"/>
                  </a:lnTo>
                  <a:lnTo>
                    <a:pt x="45949" y="35418"/>
                  </a:lnTo>
                  <a:lnTo>
                    <a:pt x="45222" y="34925"/>
                  </a:lnTo>
                  <a:lnTo>
                    <a:pt x="44448" y="34456"/>
                  </a:lnTo>
                  <a:lnTo>
                    <a:pt x="43651" y="34010"/>
                  </a:lnTo>
                  <a:lnTo>
                    <a:pt x="42830" y="33565"/>
                  </a:lnTo>
                  <a:lnTo>
                    <a:pt x="41985" y="33143"/>
                  </a:lnTo>
                  <a:lnTo>
                    <a:pt x="40273" y="32298"/>
                  </a:lnTo>
                  <a:lnTo>
                    <a:pt x="39429" y="31853"/>
                  </a:lnTo>
                  <a:lnTo>
                    <a:pt x="38584" y="31383"/>
                  </a:lnTo>
                  <a:lnTo>
                    <a:pt x="37787" y="30914"/>
                  </a:lnTo>
                  <a:lnTo>
                    <a:pt x="37013" y="30398"/>
                  </a:lnTo>
                  <a:lnTo>
                    <a:pt x="36262" y="29882"/>
                  </a:lnTo>
                  <a:lnTo>
                    <a:pt x="35910" y="29601"/>
                  </a:lnTo>
                  <a:lnTo>
                    <a:pt x="35559" y="29296"/>
                  </a:lnTo>
                  <a:lnTo>
                    <a:pt x="35230" y="28991"/>
                  </a:lnTo>
                  <a:lnTo>
                    <a:pt x="34925" y="28686"/>
                  </a:lnTo>
                  <a:lnTo>
                    <a:pt x="34620" y="28358"/>
                  </a:lnTo>
                  <a:lnTo>
                    <a:pt x="34339" y="28006"/>
                  </a:lnTo>
                  <a:lnTo>
                    <a:pt x="34081" y="27654"/>
                  </a:lnTo>
                  <a:lnTo>
                    <a:pt x="33846" y="27279"/>
                  </a:lnTo>
                  <a:lnTo>
                    <a:pt x="33612" y="26904"/>
                  </a:lnTo>
                  <a:lnTo>
                    <a:pt x="33401" y="26505"/>
                  </a:lnTo>
                  <a:lnTo>
                    <a:pt x="33213" y="26083"/>
                  </a:lnTo>
                  <a:lnTo>
                    <a:pt x="33049" y="25637"/>
                  </a:lnTo>
                  <a:lnTo>
                    <a:pt x="32908" y="25191"/>
                  </a:lnTo>
                  <a:lnTo>
                    <a:pt x="32791" y="24722"/>
                  </a:lnTo>
                  <a:lnTo>
                    <a:pt x="32697" y="24230"/>
                  </a:lnTo>
                  <a:lnTo>
                    <a:pt x="32627" y="23714"/>
                  </a:lnTo>
                  <a:lnTo>
                    <a:pt x="32603" y="23174"/>
                  </a:lnTo>
                  <a:lnTo>
                    <a:pt x="32580" y="22635"/>
                  </a:lnTo>
                  <a:lnTo>
                    <a:pt x="32580" y="21485"/>
                  </a:lnTo>
                  <a:lnTo>
                    <a:pt x="32556" y="20359"/>
                  </a:lnTo>
                  <a:lnTo>
                    <a:pt x="32533" y="19234"/>
                  </a:lnTo>
                  <a:lnTo>
                    <a:pt x="32462" y="18131"/>
                  </a:lnTo>
                  <a:lnTo>
                    <a:pt x="32392" y="17029"/>
                  </a:lnTo>
                  <a:lnTo>
                    <a:pt x="32275" y="15926"/>
                  </a:lnTo>
                  <a:lnTo>
                    <a:pt x="32134" y="14871"/>
                  </a:lnTo>
                  <a:lnTo>
                    <a:pt x="31970" y="13815"/>
                  </a:lnTo>
                  <a:lnTo>
                    <a:pt x="31782" y="12760"/>
                  </a:lnTo>
                  <a:lnTo>
                    <a:pt x="31548" y="11751"/>
                  </a:lnTo>
                  <a:lnTo>
                    <a:pt x="31266" y="10766"/>
                  </a:lnTo>
                  <a:lnTo>
                    <a:pt x="30961" y="9805"/>
                  </a:lnTo>
                  <a:lnTo>
                    <a:pt x="30586" y="8866"/>
                  </a:lnTo>
                  <a:lnTo>
                    <a:pt x="30398" y="8421"/>
                  </a:lnTo>
                  <a:lnTo>
                    <a:pt x="30187" y="7975"/>
                  </a:lnTo>
                  <a:lnTo>
                    <a:pt x="29976" y="7553"/>
                  </a:lnTo>
                  <a:lnTo>
                    <a:pt x="29742" y="7107"/>
                  </a:lnTo>
                  <a:lnTo>
                    <a:pt x="29484" y="6685"/>
                  </a:lnTo>
                  <a:lnTo>
                    <a:pt x="29226" y="6286"/>
                  </a:lnTo>
                  <a:lnTo>
                    <a:pt x="28968" y="5888"/>
                  </a:lnTo>
                  <a:lnTo>
                    <a:pt x="28686" y="5512"/>
                  </a:lnTo>
                  <a:lnTo>
                    <a:pt x="28381" y="5114"/>
                  </a:lnTo>
                  <a:lnTo>
                    <a:pt x="28076" y="4762"/>
                  </a:lnTo>
                  <a:lnTo>
                    <a:pt x="27748" y="4410"/>
                  </a:lnTo>
                  <a:lnTo>
                    <a:pt x="27396" y="4058"/>
                  </a:lnTo>
                  <a:lnTo>
                    <a:pt x="27044" y="3730"/>
                  </a:lnTo>
                  <a:lnTo>
                    <a:pt x="26669" y="3401"/>
                  </a:lnTo>
                  <a:lnTo>
                    <a:pt x="26294" y="3096"/>
                  </a:lnTo>
                  <a:lnTo>
                    <a:pt x="25872" y="2815"/>
                  </a:lnTo>
                  <a:lnTo>
                    <a:pt x="25449" y="2533"/>
                  </a:lnTo>
                  <a:lnTo>
                    <a:pt x="25027" y="2252"/>
                  </a:lnTo>
                  <a:lnTo>
                    <a:pt x="24558" y="1994"/>
                  </a:lnTo>
                  <a:lnTo>
                    <a:pt x="24089" y="1759"/>
                  </a:lnTo>
                  <a:lnTo>
                    <a:pt x="23620" y="1525"/>
                  </a:lnTo>
                  <a:lnTo>
                    <a:pt x="23104" y="1314"/>
                  </a:lnTo>
                  <a:lnTo>
                    <a:pt x="22588" y="1126"/>
                  </a:lnTo>
                  <a:lnTo>
                    <a:pt x="22025" y="938"/>
                  </a:lnTo>
                  <a:lnTo>
                    <a:pt x="21462" y="774"/>
                  </a:lnTo>
                  <a:lnTo>
                    <a:pt x="20899" y="610"/>
                  </a:lnTo>
                  <a:lnTo>
                    <a:pt x="20289" y="493"/>
                  </a:lnTo>
                  <a:lnTo>
                    <a:pt x="19679" y="376"/>
                  </a:lnTo>
                  <a:lnTo>
                    <a:pt x="19023" y="258"/>
                  </a:lnTo>
                  <a:lnTo>
                    <a:pt x="18366" y="164"/>
                  </a:lnTo>
                  <a:lnTo>
                    <a:pt x="17686" y="118"/>
                  </a:lnTo>
                  <a:lnTo>
                    <a:pt x="16982" y="47"/>
                  </a:lnTo>
                  <a:lnTo>
                    <a:pt x="16255" y="24"/>
                  </a:lnTo>
                  <a:lnTo>
                    <a:pt x="155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4"/>
            <p:cNvSpPr/>
            <p:nvPr/>
          </p:nvSpPr>
          <p:spPr>
            <a:xfrm>
              <a:off x="7026851" y="1208134"/>
              <a:ext cx="1046982" cy="1515396"/>
            </a:xfrm>
            <a:custGeom>
              <a:avLst/>
              <a:gdLst/>
              <a:ahLst/>
              <a:cxnLst/>
              <a:rect l="l" t="t" r="r" b="b"/>
              <a:pathLst>
                <a:path w="49491" h="71633" fill="none" extrusionOk="0">
                  <a:moveTo>
                    <a:pt x="12314" y="141"/>
                  </a:moveTo>
                  <a:lnTo>
                    <a:pt x="12314" y="141"/>
                  </a:lnTo>
                  <a:lnTo>
                    <a:pt x="13135" y="71"/>
                  </a:lnTo>
                  <a:lnTo>
                    <a:pt x="13956" y="24"/>
                  </a:lnTo>
                  <a:lnTo>
                    <a:pt x="14754" y="0"/>
                  </a:lnTo>
                  <a:lnTo>
                    <a:pt x="15504" y="0"/>
                  </a:lnTo>
                  <a:lnTo>
                    <a:pt x="16255" y="24"/>
                  </a:lnTo>
                  <a:lnTo>
                    <a:pt x="16982" y="47"/>
                  </a:lnTo>
                  <a:lnTo>
                    <a:pt x="17686" y="118"/>
                  </a:lnTo>
                  <a:lnTo>
                    <a:pt x="18366" y="164"/>
                  </a:lnTo>
                  <a:lnTo>
                    <a:pt x="19023" y="258"/>
                  </a:lnTo>
                  <a:lnTo>
                    <a:pt x="19679" y="376"/>
                  </a:lnTo>
                  <a:lnTo>
                    <a:pt x="20289" y="493"/>
                  </a:lnTo>
                  <a:lnTo>
                    <a:pt x="20899" y="610"/>
                  </a:lnTo>
                  <a:lnTo>
                    <a:pt x="21462" y="774"/>
                  </a:lnTo>
                  <a:lnTo>
                    <a:pt x="22025" y="938"/>
                  </a:lnTo>
                  <a:lnTo>
                    <a:pt x="22588" y="1126"/>
                  </a:lnTo>
                  <a:lnTo>
                    <a:pt x="23104" y="1314"/>
                  </a:lnTo>
                  <a:lnTo>
                    <a:pt x="23620" y="1525"/>
                  </a:lnTo>
                  <a:lnTo>
                    <a:pt x="24089" y="1759"/>
                  </a:lnTo>
                  <a:lnTo>
                    <a:pt x="24558" y="1994"/>
                  </a:lnTo>
                  <a:lnTo>
                    <a:pt x="25027" y="2252"/>
                  </a:lnTo>
                  <a:lnTo>
                    <a:pt x="25449" y="2533"/>
                  </a:lnTo>
                  <a:lnTo>
                    <a:pt x="25872" y="2815"/>
                  </a:lnTo>
                  <a:lnTo>
                    <a:pt x="26294" y="3096"/>
                  </a:lnTo>
                  <a:lnTo>
                    <a:pt x="26669" y="3401"/>
                  </a:lnTo>
                  <a:lnTo>
                    <a:pt x="27044" y="3730"/>
                  </a:lnTo>
                  <a:lnTo>
                    <a:pt x="27396" y="4058"/>
                  </a:lnTo>
                  <a:lnTo>
                    <a:pt x="27748" y="4410"/>
                  </a:lnTo>
                  <a:lnTo>
                    <a:pt x="28076" y="4762"/>
                  </a:lnTo>
                  <a:lnTo>
                    <a:pt x="28381" y="5114"/>
                  </a:lnTo>
                  <a:lnTo>
                    <a:pt x="28686" y="5512"/>
                  </a:lnTo>
                  <a:lnTo>
                    <a:pt x="28968" y="5888"/>
                  </a:lnTo>
                  <a:lnTo>
                    <a:pt x="29226" y="6286"/>
                  </a:lnTo>
                  <a:lnTo>
                    <a:pt x="29484" y="6685"/>
                  </a:lnTo>
                  <a:lnTo>
                    <a:pt x="29742" y="7107"/>
                  </a:lnTo>
                  <a:lnTo>
                    <a:pt x="29976" y="7553"/>
                  </a:lnTo>
                  <a:lnTo>
                    <a:pt x="30187" y="7975"/>
                  </a:lnTo>
                  <a:lnTo>
                    <a:pt x="30398" y="8421"/>
                  </a:lnTo>
                  <a:lnTo>
                    <a:pt x="30586" y="8866"/>
                  </a:lnTo>
                  <a:lnTo>
                    <a:pt x="30961" y="9805"/>
                  </a:lnTo>
                  <a:lnTo>
                    <a:pt x="31266" y="10766"/>
                  </a:lnTo>
                  <a:lnTo>
                    <a:pt x="31548" y="11751"/>
                  </a:lnTo>
                  <a:lnTo>
                    <a:pt x="31782" y="12760"/>
                  </a:lnTo>
                  <a:lnTo>
                    <a:pt x="31970" y="13815"/>
                  </a:lnTo>
                  <a:lnTo>
                    <a:pt x="32134" y="14871"/>
                  </a:lnTo>
                  <a:lnTo>
                    <a:pt x="32275" y="15926"/>
                  </a:lnTo>
                  <a:lnTo>
                    <a:pt x="32392" y="17029"/>
                  </a:lnTo>
                  <a:lnTo>
                    <a:pt x="32462" y="18131"/>
                  </a:lnTo>
                  <a:lnTo>
                    <a:pt x="32533" y="19234"/>
                  </a:lnTo>
                  <a:lnTo>
                    <a:pt x="32556" y="20359"/>
                  </a:lnTo>
                  <a:lnTo>
                    <a:pt x="32580" y="21485"/>
                  </a:lnTo>
                  <a:lnTo>
                    <a:pt x="32580" y="22635"/>
                  </a:lnTo>
                  <a:lnTo>
                    <a:pt x="32580" y="22635"/>
                  </a:lnTo>
                  <a:lnTo>
                    <a:pt x="32603" y="23174"/>
                  </a:lnTo>
                  <a:lnTo>
                    <a:pt x="32627" y="23714"/>
                  </a:lnTo>
                  <a:lnTo>
                    <a:pt x="32697" y="24230"/>
                  </a:lnTo>
                  <a:lnTo>
                    <a:pt x="32791" y="24722"/>
                  </a:lnTo>
                  <a:lnTo>
                    <a:pt x="32908" y="25191"/>
                  </a:lnTo>
                  <a:lnTo>
                    <a:pt x="33049" y="25637"/>
                  </a:lnTo>
                  <a:lnTo>
                    <a:pt x="33213" y="26083"/>
                  </a:lnTo>
                  <a:lnTo>
                    <a:pt x="33401" y="26505"/>
                  </a:lnTo>
                  <a:lnTo>
                    <a:pt x="33612" y="26904"/>
                  </a:lnTo>
                  <a:lnTo>
                    <a:pt x="33846" y="27279"/>
                  </a:lnTo>
                  <a:lnTo>
                    <a:pt x="34081" y="27654"/>
                  </a:lnTo>
                  <a:lnTo>
                    <a:pt x="34339" y="28006"/>
                  </a:lnTo>
                  <a:lnTo>
                    <a:pt x="34620" y="28358"/>
                  </a:lnTo>
                  <a:lnTo>
                    <a:pt x="34925" y="28686"/>
                  </a:lnTo>
                  <a:lnTo>
                    <a:pt x="35230" y="28991"/>
                  </a:lnTo>
                  <a:lnTo>
                    <a:pt x="35559" y="29296"/>
                  </a:lnTo>
                  <a:lnTo>
                    <a:pt x="35910" y="29601"/>
                  </a:lnTo>
                  <a:lnTo>
                    <a:pt x="36262" y="29882"/>
                  </a:lnTo>
                  <a:lnTo>
                    <a:pt x="37013" y="30398"/>
                  </a:lnTo>
                  <a:lnTo>
                    <a:pt x="37787" y="30914"/>
                  </a:lnTo>
                  <a:lnTo>
                    <a:pt x="38584" y="31383"/>
                  </a:lnTo>
                  <a:lnTo>
                    <a:pt x="39429" y="31853"/>
                  </a:lnTo>
                  <a:lnTo>
                    <a:pt x="40273" y="32298"/>
                  </a:lnTo>
                  <a:lnTo>
                    <a:pt x="41985" y="33143"/>
                  </a:lnTo>
                  <a:lnTo>
                    <a:pt x="42830" y="33565"/>
                  </a:lnTo>
                  <a:lnTo>
                    <a:pt x="43651" y="34010"/>
                  </a:lnTo>
                  <a:lnTo>
                    <a:pt x="44448" y="34456"/>
                  </a:lnTo>
                  <a:lnTo>
                    <a:pt x="45222" y="34925"/>
                  </a:lnTo>
                  <a:lnTo>
                    <a:pt x="45949" y="35418"/>
                  </a:lnTo>
                  <a:lnTo>
                    <a:pt x="46301" y="35676"/>
                  </a:lnTo>
                  <a:lnTo>
                    <a:pt x="46629" y="35934"/>
                  </a:lnTo>
                  <a:lnTo>
                    <a:pt x="46958" y="36215"/>
                  </a:lnTo>
                  <a:lnTo>
                    <a:pt x="47263" y="36497"/>
                  </a:lnTo>
                  <a:lnTo>
                    <a:pt x="47568" y="36802"/>
                  </a:lnTo>
                  <a:lnTo>
                    <a:pt x="47849" y="37107"/>
                  </a:lnTo>
                  <a:lnTo>
                    <a:pt x="48107" y="37412"/>
                  </a:lnTo>
                  <a:lnTo>
                    <a:pt x="48342" y="37763"/>
                  </a:lnTo>
                  <a:lnTo>
                    <a:pt x="48553" y="38092"/>
                  </a:lnTo>
                  <a:lnTo>
                    <a:pt x="48764" y="38444"/>
                  </a:lnTo>
                  <a:lnTo>
                    <a:pt x="48928" y="38819"/>
                  </a:lnTo>
                  <a:lnTo>
                    <a:pt x="49092" y="39218"/>
                  </a:lnTo>
                  <a:lnTo>
                    <a:pt x="49233" y="39616"/>
                  </a:lnTo>
                  <a:lnTo>
                    <a:pt x="49327" y="40039"/>
                  </a:lnTo>
                  <a:lnTo>
                    <a:pt x="49421" y="40484"/>
                  </a:lnTo>
                  <a:lnTo>
                    <a:pt x="49467" y="40930"/>
                  </a:lnTo>
                  <a:lnTo>
                    <a:pt x="49491" y="41399"/>
                  </a:lnTo>
                  <a:lnTo>
                    <a:pt x="49491" y="41891"/>
                  </a:lnTo>
                  <a:lnTo>
                    <a:pt x="49467" y="42407"/>
                  </a:lnTo>
                  <a:lnTo>
                    <a:pt x="49421" y="42947"/>
                  </a:lnTo>
                  <a:lnTo>
                    <a:pt x="49327" y="43510"/>
                  </a:lnTo>
                  <a:lnTo>
                    <a:pt x="49209" y="44096"/>
                  </a:lnTo>
                  <a:lnTo>
                    <a:pt x="49209" y="44096"/>
                  </a:lnTo>
                  <a:lnTo>
                    <a:pt x="49045" y="44683"/>
                  </a:lnTo>
                  <a:lnTo>
                    <a:pt x="48905" y="45222"/>
                  </a:lnTo>
                  <a:lnTo>
                    <a:pt x="48717" y="45762"/>
                  </a:lnTo>
                  <a:lnTo>
                    <a:pt x="48529" y="46278"/>
                  </a:lnTo>
                  <a:lnTo>
                    <a:pt x="48342" y="46770"/>
                  </a:lnTo>
                  <a:lnTo>
                    <a:pt x="48131" y="47239"/>
                  </a:lnTo>
                  <a:lnTo>
                    <a:pt x="47919" y="47685"/>
                  </a:lnTo>
                  <a:lnTo>
                    <a:pt x="47685" y="48131"/>
                  </a:lnTo>
                  <a:lnTo>
                    <a:pt x="47427" y="48553"/>
                  </a:lnTo>
                  <a:lnTo>
                    <a:pt x="47192" y="48928"/>
                  </a:lnTo>
                  <a:lnTo>
                    <a:pt x="46934" y="49327"/>
                  </a:lnTo>
                  <a:lnTo>
                    <a:pt x="46653" y="49679"/>
                  </a:lnTo>
                  <a:lnTo>
                    <a:pt x="46371" y="50030"/>
                  </a:lnTo>
                  <a:lnTo>
                    <a:pt x="46090" y="50359"/>
                  </a:lnTo>
                  <a:lnTo>
                    <a:pt x="45808" y="50687"/>
                  </a:lnTo>
                  <a:lnTo>
                    <a:pt x="45504" y="50969"/>
                  </a:lnTo>
                  <a:lnTo>
                    <a:pt x="44894" y="51555"/>
                  </a:lnTo>
                  <a:lnTo>
                    <a:pt x="44260" y="52071"/>
                  </a:lnTo>
                  <a:lnTo>
                    <a:pt x="43627" y="52540"/>
                  </a:lnTo>
                  <a:lnTo>
                    <a:pt x="42970" y="52986"/>
                  </a:lnTo>
                  <a:lnTo>
                    <a:pt x="42314" y="53385"/>
                  </a:lnTo>
                  <a:lnTo>
                    <a:pt x="41657" y="53760"/>
                  </a:lnTo>
                  <a:lnTo>
                    <a:pt x="40343" y="54440"/>
                  </a:lnTo>
                  <a:lnTo>
                    <a:pt x="39077" y="55097"/>
                  </a:lnTo>
                  <a:lnTo>
                    <a:pt x="38467" y="55402"/>
                  </a:lnTo>
                  <a:lnTo>
                    <a:pt x="37904" y="55730"/>
                  </a:lnTo>
                  <a:lnTo>
                    <a:pt x="37341" y="56059"/>
                  </a:lnTo>
                  <a:lnTo>
                    <a:pt x="36849" y="56410"/>
                  </a:lnTo>
                  <a:lnTo>
                    <a:pt x="36356" y="56762"/>
                  </a:lnTo>
                  <a:lnTo>
                    <a:pt x="35934" y="57161"/>
                  </a:lnTo>
                  <a:lnTo>
                    <a:pt x="35723" y="57349"/>
                  </a:lnTo>
                  <a:lnTo>
                    <a:pt x="35535" y="57560"/>
                  </a:lnTo>
                  <a:lnTo>
                    <a:pt x="35371" y="57794"/>
                  </a:lnTo>
                  <a:lnTo>
                    <a:pt x="35207" y="58029"/>
                  </a:lnTo>
                  <a:lnTo>
                    <a:pt x="35066" y="58263"/>
                  </a:lnTo>
                  <a:lnTo>
                    <a:pt x="34925" y="58521"/>
                  </a:lnTo>
                  <a:lnTo>
                    <a:pt x="34808" y="58779"/>
                  </a:lnTo>
                  <a:lnTo>
                    <a:pt x="34714" y="59037"/>
                  </a:lnTo>
                  <a:lnTo>
                    <a:pt x="34620" y="59342"/>
                  </a:lnTo>
                  <a:lnTo>
                    <a:pt x="34550" y="59624"/>
                  </a:lnTo>
                  <a:lnTo>
                    <a:pt x="34503" y="59952"/>
                  </a:lnTo>
                  <a:lnTo>
                    <a:pt x="34480" y="60280"/>
                  </a:lnTo>
                  <a:lnTo>
                    <a:pt x="34456" y="60609"/>
                  </a:lnTo>
                  <a:lnTo>
                    <a:pt x="34456" y="60961"/>
                  </a:lnTo>
                  <a:lnTo>
                    <a:pt x="34480" y="61336"/>
                  </a:lnTo>
                  <a:lnTo>
                    <a:pt x="34526" y="61735"/>
                  </a:lnTo>
                  <a:lnTo>
                    <a:pt x="34526" y="61735"/>
                  </a:lnTo>
                  <a:lnTo>
                    <a:pt x="34573" y="62133"/>
                  </a:lnTo>
                  <a:lnTo>
                    <a:pt x="34597" y="62532"/>
                  </a:lnTo>
                  <a:lnTo>
                    <a:pt x="34597" y="62907"/>
                  </a:lnTo>
                  <a:lnTo>
                    <a:pt x="34573" y="63306"/>
                  </a:lnTo>
                  <a:lnTo>
                    <a:pt x="34526" y="63681"/>
                  </a:lnTo>
                  <a:lnTo>
                    <a:pt x="34480" y="64057"/>
                  </a:lnTo>
                  <a:lnTo>
                    <a:pt x="34386" y="64409"/>
                  </a:lnTo>
                  <a:lnTo>
                    <a:pt x="34292" y="64760"/>
                  </a:lnTo>
                  <a:lnTo>
                    <a:pt x="34198" y="65112"/>
                  </a:lnTo>
                  <a:lnTo>
                    <a:pt x="34057" y="65464"/>
                  </a:lnTo>
                  <a:lnTo>
                    <a:pt x="33917" y="65816"/>
                  </a:lnTo>
                  <a:lnTo>
                    <a:pt x="33752" y="66144"/>
                  </a:lnTo>
                  <a:lnTo>
                    <a:pt x="33565" y="66473"/>
                  </a:lnTo>
                  <a:lnTo>
                    <a:pt x="33377" y="66778"/>
                  </a:lnTo>
                  <a:lnTo>
                    <a:pt x="33166" y="67083"/>
                  </a:lnTo>
                  <a:lnTo>
                    <a:pt x="32932" y="67387"/>
                  </a:lnTo>
                  <a:lnTo>
                    <a:pt x="32697" y="67669"/>
                  </a:lnTo>
                  <a:lnTo>
                    <a:pt x="32439" y="67950"/>
                  </a:lnTo>
                  <a:lnTo>
                    <a:pt x="32181" y="68232"/>
                  </a:lnTo>
                  <a:lnTo>
                    <a:pt x="31900" y="68490"/>
                  </a:lnTo>
                  <a:lnTo>
                    <a:pt x="31595" y="68748"/>
                  </a:lnTo>
                  <a:lnTo>
                    <a:pt x="31290" y="69006"/>
                  </a:lnTo>
                  <a:lnTo>
                    <a:pt x="30985" y="69240"/>
                  </a:lnTo>
                  <a:lnTo>
                    <a:pt x="30656" y="69475"/>
                  </a:lnTo>
                  <a:lnTo>
                    <a:pt x="30328" y="69686"/>
                  </a:lnTo>
                  <a:lnTo>
                    <a:pt x="29976" y="69897"/>
                  </a:lnTo>
                  <a:lnTo>
                    <a:pt x="29249" y="70272"/>
                  </a:lnTo>
                  <a:lnTo>
                    <a:pt x="28498" y="70624"/>
                  </a:lnTo>
                  <a:lnTo>
                    <a:pt x="27701" y="70906"/>
                  </a:lnTo>
                  <a:lnTo>
                    <a:pt x="26880" y="71164"/>
                  </a:lnTo>
                  <a:lnTo>
                    <a:pt x="26059" y="71351"/>
                  </a:lnTo>
                  <a:lnTo>
                    <a:pt x="25191" y="71492"/>
                  </a:lnTo>
                  <a:lnTo>
                    <a:pt x="24323" y="71586"/>
                  </a:lnTo>
                  <a:lnTo>
                    <a:pt x="23432" y="71633"/>
                  </a:lnTo>
                  <a:lnTo>
                    <a:pt x="22987" y="71633"/>
                  </a:lnTo>
                  <a:lnTo>
                    <a:pt x="22541" y="71609"/>
                  </a:lnTo>
                  <a:lnTo>
                    <a:pt x="22072" y="71586"/>
                  </a:lnTo>
                  <a:lnTo>
                    <a:pt x="21626" y="71539"/>
                  </a:lnTo>
                  <a:lnTo>
                    <a:pt x="21180" y="71469"/>
                  </a:lnTo>
                  <a:lnTo>
                    <a:pt x="20711" y="71398"/>
                  </a:lnTo>
                  <a:lnTo>
                    <a:pt x="20266" y="71304"/>
                  </a:lnTo>
                  <a:lnTo>
                    <a:pt x="19820" y="71187"/>
                  </a:lnTo>
                  <a:lnTo>
                    <a:pt x="19374" y="71070"/>
                  </a:lnTo>
                  <a:lnTo>
                    <a:pt x="18929" y="70929"/>
                  </a:lnTo>
                  <a:lnTo>
                    <a:pt x="18483" y="70765"/>
                  </a:lnTo>
                  <a:lnTo>
                    <a:pt x="18037" y="70601"/>
                  </a:lnTo>
                  <a:lnTo>
                    <a:pt x="17592" y="70413"/>
                  </a:lnTo>
                  <a:lnTo>
                    <a:pt x="17146" y="70202"/>
                  </a:lnTo>
                  <a:lnTo>
                    <a:pt x="16724" y="69991"/>
                  </a:lnTo>
                  <a:lnTo>
                    <a:pt x="16302" y="69756"/>
                  </a:lnTo>
                  <a:lnTo>
                    <a:pt x="15880" y="69498"/>
                  </a:lnTo>
                  <a:lnTo>
                    <a:pt x="15457" y="69217"/>
                  </a:lnTo>
                  <a:lnTo>
                    <a:pt x="15059" y="68912"/>
                  </a:lnTo>
                  <a:lnTo>
                    <a:pt x="14636" y="68607"/>
                  </a:lnTo>
                  <a:lnTo>
                    <a:pt x="14238" y="68279"/>
                  </a:lnTo>
                  <a:lnTo>
                    <a:pt x="13862" y="67927"/>
                  </a:lnTo>
                  <a:lnTo>
                    <a:pt x="13862" y="67927"/>
                  </a:lnTo>
                  <a:lnTo>
                    <a:pt x="13464" y="67552"/>
                  </a:lnTo>
                  <a:lnTo>
                    <a:pt x="13088" y="67129"/>
                  </a:lnTo>
                  <a:lnTo>
                    <a:pt x="12690" y="66684"/>
                  </a:lnTo>
                  <a:lnTo>
                    <a:pt x="12314" y="66215"/>
                  </a:lnTo>
                  <a:lnTo>
                    <a:pt x="11939" y="65699"/>
                  </a:lnTo>
                  <a:lnTo>
                    <a:pt x="11564" y="65136"/>
                  </a:lnTo>
                  <a:lnTo>
                    <a:pt x="11189" y="64573"/>
                  </a:lnTo>
                  <a:lnTo>
                    <a:pt x="10813" y="63963"/>
                  </a:lnTo>
                  <a:lnTo>
                    <a:pt x="10438" y="63330"/>
                  </a:lnTo>
                  <a:lnTo>
                    <a:pt x="10063" y="62649"/>
                  </a:lnTo>
                  <a:lnTo>
                    <a:pt x="9711" y="61969"/>
                  </a:lnTo>
                  <a:lnTo>
                    <a:pt x="9336" y="61266"/>
                  </a:lnTo>
                  <a:lnTo>
                    <a:pt x="8632" y="59764"/>
                  </a:lnTo>
                  <a:lnTo>
                    <a:pt x="7928" y="58169"/>
                  </a:lnTo>
                  <a:lnTo>
                    <a:pt x="7248" y="56504"/>
                  </a:lnTo>
                  <a:lnTo>
                    <a:pt x="6591" y="54768"/>
                  </a:lnTo>
                  <a:lnTo>
                    <a:pt x="5958" y="52962"/>
                  </a:lnTo>
                  <a:lnTo>
                    <a:pt x="5348" y="51109"/>
                  </a:lnTo>
                  <a:lnTo>
                    <a:pt x="4762" y="49210"/>
                  </a:lnTo>
                  <a:lnTo>
                    <a:pt x="4175" y="47263"/>
                  </a:lnTo>
                  <a:lnTo>
                    <a:pt x="3659" y="45292"/>
                  </a:lnTo>
                  <a:lnTo>
                    <a:pt x="3143" y="43322"/>
                  </a:lnTo>
                  <a:lnTo>
                    <a:pt x="2674" y="41329"/>
                  </a:lnTo>
                  <a:lnTo>
                    <a:pt x="2229" y="39335"/>
                  </a:lnTo>
                  <a:lnTo>
                    <a:pt x="1806" y="37341"/>
                  </a:lnTo>
                  <a:lnTo>
                    <a:pt x="1431" y="35371"/>
                  </a:lnTo>
                  <a:lnTo>
                    <a:pt x="1103" y="33401"/>
                  </a:lnTo>
                  <a:lnTo>
                    <a:pt x="821" y="31501"/>
                  </a:lnTo>
                  <a:lnTo>
                    <a:pt x="563" y="29624"/>
                  </a:lnTo>
                  <a:lnTo>
                    <a:pt x="352" y="27795"/>
                  </a:lnTo>
                  <a:lnTo>
                    <a:pt x="188" y="26012"/>
                  </a:lnTo>
                  <a:lnTo>
                    <a:pt x="71" y="24323"/>
                  </a:lnTo>
                  <a:lnTo>
                    <a:pt x="24" y="22682"/>
                  </a:lnTo>
                  <a:lnTo>
                    <a:pt x="0" y="21157"/>
                  </a:lnTo>
                  <a:lnTo>
                    <a:pt x="24" y="19703"/>
                  </a:lnTo>
                  <a:lnTo>
                    <a:pt x="71" y="19023"/>
                  </a:lnTo>
                  <a:lnTo>
                    <a:pt x="118" y="18342"/>
                  </a:lnTo>
                  <a:lnTo>
                    <a:pt x="188" y="17709"/>
                  </a:lnTo>
                  <a:lnTo>
                    <a:pt x="282" y="17123"/>
                  </a:lnTo>
                  <a:lnTo>
                    <a:pt x="376" y="16536"/>
                  </a:lnTo>
                  <a:lnTo>
                    <a:pt x="469" y="15997"/>
                  </a:lnTo>
                  <a:lnTo>
                    <a:pt x="469" y="15997"/>
                  </a:lnTo>
                  <a:lnTo>
                    <a:pt x="681" y="15105"/>
                  </a:lnTo>
                  <a:lnTo>
                    <a:pt x="915" y="14238"/>
                  </a:lnTo>
                  <a:lnTo>
                    <a:pt x="1150" y="13417"/>
                  </a:lnTo>
                  <a:lnTo>
                    <a:pt x="1408" y="12596"/>
                  </a:lnTo>
                  <a:lnTo>
                    <a:pt x="1689" y="11798"/>
                  </a:lnTo>
                  <a:lnTo>
                    <a:pt x="1971" y="11024"/>
                  </a:lnTo>
                  <a:lnTo>
                    <a:pt x="2276" y="10274"/>
                  </a:lnTo>
                  <a:lnTo>
                    <a:pt x="2580" y="9547"/>
                  </a:lnTo>
                  <a:lnTo>
                    <a:pt x="2909" y="8843"/>
                  </a:lnTo>
                  <a:lnTo>
                    <a:pt x="3261" y="8163"/>
                  </a:lnTo>
                  <a:lnTo>
                    <a:pt x="3612" y="7506"/>
                  </a:lnTo>
                  <a:lnTo>
                    <a:pt x="3964" y="6896"/>
                  </a:lnTo>
                  <a:lnTo>
                    <a:pt x="4340" y="6286"/>
                  </a:lnTo>
                  <a:lnTo>
                    <a:pt x="4715" y="5700"/>
                  </a:lnTo>
                  <a:lnTo>
                    <a:pt x="5114" y="5160"/>
                  </a:lnTo>
                  <a:lnTo>
                    <a:pt x="5512" y="4621"/>
                  </a:lnTo>
                  <a:lnTo>
                    <a:pt x="5911" y="4128"/>
                  </a:lnTo>
                  <a:lnTo>
                    <a:pt x="6333" y="3659"/>
                  </a:lnTo>
                  <a:lnTo>
                    <a:pt x="6755" y="3214"/>
                  </a:lnTo>
                  <a:lnTo>
                    <a:pt x="7154" y="2815"/>
                  </a:lnTo>
                  <a:lnTo>
                    <a:pt x="7600" y="2416"/>
                  </a:lnTo>
                  <a:lnTo>
                    <a:pt x="8022" y="2064"/>
                  </a:lnTo>
                  <a:lnTo>
                    <a:pt x="8444" y="1736"/>
                  </a:lnTo>
                  <a:lnTo>
                    <a:pt x="8890" y="1431"/>
                  </a:lnTo>
                  <a:lnTo>
                    <a:pt x="9312" y="1150"/>
                  </a:lnTo>
                  <a:lnTo>
                    <a:pt x="9758" y="915"/>
                  </a:lnTo>
                  <a:lnTo>
                    <a:pt x="10180" y="704"/>
                  </a:lnTo>
                  <a:lnTo>
                    <a:pt x="10602" y="540"/>
                  </a:lnTo>
                  <a:lnTo>
                    <a:pt x="11048" y="376"/>
                  </a:lnTo>
                  <a:lnTo>
                    <a:pt x="11470" y="282"/>
                  </a:lnTo>
                  <a:lnTo>
                    <a:pt x="11892" y="188"/>
                  </a:lnTo>
                  <a:lnTo>
                    <a:pt x="12314" y="1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4"/>
            <p:cNvSpPr/>
            <p:nvPr/>
          </p:nvSpPr>
          <p:spPr>
            <a:xfrm>
              <a:off x="5929266" y="4398689"/>
              <a:ext cx="488279" cy="356271"/>
            </a:xfrm>
            <a:custGeom>
              <a:avLst/>
              <a:gdLst/>
              <a:ahLst/>
              <a:cxnLst/>
              <a:rect l="l" t="t" r="r" b="b"/>
              <a:pathLst>
                <a:path w="23081" h="16841" extrusionOk="0">
                  <a:moveTo>
                    <a:pt x="19445" y="0"/>
                  </a:moveTo>
                  <a:lnTo>
                    <a:pt x="19304" y="24"/>
                  </a:lnTo>
                  <a:lnTo>
                    <a:pt x="19163" y="70"/>
                  </a:lnTo>
                  <a:lnTo>
                    <a:pt x="19023" y="141"/>
                  </a:lnTo>
                  <a:lnTo>
                    <a:pt x="18882" y="211"/>
                  </a:lnTo>
                  <a:lnTo>
                    <a:pt x="18741" y="305"/>
                  </a:lnTo>
                  <a:lnTo>
                    <a:pt x="18577" y="399"/>
                  </a:lnTo>
                  <a:lnTo>
                    <a:pt x="18272" y="680"/>
                  </a:lnTo>
                  <a:lnTo>
                    <a:pt x="17967" y="1056"/>
                  </a:lnTo>
                  <a:lnTo>
                    <a:pt x="17662" y="1501"/>
                  </a:lnTo>
                  <a:lnTo>
                    <a:pt x="17334" y="2017"/>
                  </a:lnTo>
                  <a:lnTo>
                    <a:pt x="17146" y="2299"/>
                  </a:lnTo>
                  <a:lnTo>
                    <a:pt x="16982" y="2580"/>
                  </a:lnTo>
                  <a:lnTo>
                    <a:pt x="16771" y="2862"/>
                  </a:lnTo>
                  <a:lnTo>
                    <a:pt x="16560" y="3120"/>
                  </a:lnTo>
                  <a:lnTo>
                    <a:pt x="16325" y="3378"/>
                  </a:lnTo>
                  <a:lnTo>
                    <a:pt x="16091" y="3612"/>
                  </a:lnTo>
                  <a:lnTo>
                    <a:pt x="15575" y="4081"/>
                  </a:lnTo>
                  <a:lnTo>
                    <a:pt x="15012" y="4503"/>
                  </a:lnTo>
                  <a:lnTo>
                    <a:pt x="14425" y="4926"/>
                  </a:lnTo>
                  <a:lnTo>
                    <a:pt x="13792" y="5301"/>
                  </a:lnTo>
                  <a:lnTo>
                    <a:pt x="13135" y="5629"/>
                  </a:lnTo>
                  <a:lnTo>
                    <a:pt x="12455" y="5958"/>
                  </a:lnTo>
                  <a:lnTo>
                    <a:pt x="11751" y="6263"/>
                  </a:lnTo>
                  <a:lnTo>
                    <a:pt x="11024" y="6521"/>
                  </a:lnTo>
                  <a:lnTo>
                    <a:pt x="10297" y="6779"/>
                  </a:lnTo>
                  <a:lnTo>
                    <a:pt x="9570" y="7013"/>
                  </a:lnTo>
                  <a:lnTo>
                    <a:pt x="8820" y="7201"/>
                  </a:lnTo>
                  <a:lnTo>
                    <a:pt x="8092" y="7389"/>
                  </a:lnTo>
                  <a:lnTo>
                    <a:pt x="7342" y="7553"/>
                  </a:lnTo>
                  <a:lnTo>
                    <a:pt x="6615" y="7717"/>
                  </a:lnTo>
                  <a:lnTo>
                    <a:pt x="5911" y="7834"/>
                  </a:lnTo>
                  <a:lnTo>
                    <a:pt x="4551" y="8045"/>
                  </a:lnTo>
                  <a:lnTo>
                    <a:pt x="3308" y="8209"/>
                  </a:lnTo>
                  <a:lnTo>
                    <a:pt x="2205" y="8327"/>
                  </a:lnTo>
                  <a:lnTo>
                    <a:pt x="1290" y="8397"/>
                  </a:lnTo>
                  <a:lnTo>
                    <a:pt x="587" y="8421"/>
                  </a:lnTo>
                  <a:lnTo>
                    <a:pt x="0" y="8444"/>
                  </a:lnTo>
                  <a:lnTo>
                    <a:pt x="16677" y="16841"/>
                  </a:lnTo>
                  <a:lnTo>
                    <a:pt x="16888" y="16677"/>
                  </a:lnTo>
                  <a:lnTo>
                    <a:pt x="17123" y="16466"/>
                  </a:lnTo>
                  <a:lnTo>
                    <a:pt x="17451" y="16161"/>
                  </a:lnTo>
                  <a:lnTo>
                    <a:pt x="17850" y="15786"/>
                  </a:lnTo>
                  <a:lnTo>
                    <a:pt x="18272" y="15316"/>
                  </a:lnTo>
                  <a:lnTo>
                    <a:pt x="18765" y="14753"/>
                  </a:lnTo>
                  <a:lnTo>
                    <a:pt x="19281" y="14120"/>
                  </a:lnTo>
                  <a:lnTo>
                    <a:pt x="19820" y="13370"/>
                  </a:lnTo>
                  <a:lnTo>
                    <a:pt x="20359" y="12572"/>
                  </a:lnTo>
                  <a:lnTo>
                    <a:pt x="20899" y="11657"/>
                  </a:lnTo>
                  <a:lnTo>
                    <a:pt x="21157" y="11165"/>
                  </a:lnTo>
                  <a:lnTo>
                    <a:pt x="21415" y="10672"/>
                  </a:lnTo>
                  <a:lnTo>
                    <a:pt x="21650" y="10133"/>
                  </a:lnTo>
                  <a:lnTo>
                    <a:pt x="21908" y="9593"/>
                  </a:lnTo>
                  <a:lnTo>
                    <a:pt x="22142" y="9030"/>
                  </a:lnTo>
                  <a:lnTo>
                    <a:pt x="22353" y="8421"/>
                  </a:lnTo>
                  <a:lnTo>
                    <a:pt x="22564" y="7811"/>
                  </a:lnTo>
                  <a:lnTo>
                    <a:pt x="22752" y="7177"/>
                  </a:lnTo>
                  <a:lnTo>
                    <a:pt x="22916" y="6521"/>
                  </a:lnTo>
                  <a:lnTo>
                    <a:pt x="23080" y="5840"/>
                  </a:lnTo>
                  <a:lnTo>
                    <a:pt x="22986" y="5418"/>
                  </a:lnTo>
                  <a:lnTo>
                    <a:pt x="22846" y="4949"/>
                  </a:lnTo>
                  <a:lnTo>
                    <a:pt x="22682" y="4363"/>
                  </a:lnTo>
                  <a:lnTo>
                    <a:pt x="22447" y="3706"/>
                  </a:lnTo>
                  <a:lnTo>
                    <a:pt x="22189" y="3002"/>
                  </a:lnTo>
                  <a:lnTo>
                    <a:pt x="21884" y="2275"/>
                  </a:lnTo>
                  <a:lnTo>
                    <a:pt x="21696" y="1947"/>
                  </a:lnTo>
                  <a:lnTo>
                    <a:pt x="21532" y="1595"/>
                  </a:lnTo>
                  <a:lnTo>
                    <a:pt x="21321" y="1290"/>
                  </a:lnTo>
                  <a:lnTo>
                    <a:pt x="21134" y="1009"/>
                  </a:lnTo>
                  <a:lnTo>
                    <a:pt x="20922" y="727"/>
                  </a:lnTo>
                  <a:lnTo>
                    <a:pt x="20688" y="516"/>
                  </a:lnTo>
                  <a:lnTo>
                    <a:pt x="20453" y="305"/>
                  </a:lnTo>
                  <a:lnTo>
                    <a:pt x="20219" y="164"/>
                  </a:lnTo>
                  <a:lnTo>
                    <a:pt x="19961" y="70"/>
                  </a:lnTo>
                  <a:lnTo>
                    <a:pt x="19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4"/>
            <p:cNvSpPr/>
            <p:nvPr/>
          </p:nvSpPr>
          <p:spPr>
            <a:xfrm>
              <a:off x="5929266" y="4398689"/>
              <a:ext cx="488279" cy="356271"/>
            </a:xfrm>
            <a:custGeom>
              <a:avLst/>
              <a:gdLst/>
              <a:ahLst/>
              <a:cxnLst/>
              <a:rect l="l" t="t" r="r" b="b"/>
              <a:pathLst>
                <a:path w="23081" h="16841" fill="none" extrusionOk="0">
                  <a:moveTo>
                    <a:pt x="23080" y="5840"/>
                  </a:moveTo>
                  <a:lnTo>
                    <a:pt x="23080" y="5840"/>
                  </a:lnTo>
                  <a:lnTo>
                    <a:pt x="22916" y="6521"/>
                  </a:lnTo>
                  <a:lnTo>
                    <a:pt x="22752" y="7177"/>
                  </a:lnTo>
                  <a:lnTo>
                    <a:pt x="22564" y="7811"/>
                  </a:lnTo>
                  <a:lnTo>
                    <a:pt x="22353" y="8421"/>
                  </a:lnTo>
                  <a:lnTo>
                    <a:pt x="22142" y="9030"/>
                  </a:lnTo>
                  <a:lnTo>
                    <a:pt x="21908" y="9593"/>
                  </a:lnTo>
                  <a:lnTo>
                    <a:pt x="21650" y="10133"/>
                  </a:lnTo>
                  <a:lnTo>
                    <a:pt x="21415" y="10672"/>
                  </a:lnTo>
                  <a:lnTo>
                    <a:pt x="21157" y="11165"/>
                  </a:lnTo>
                  <a:lnTo>
                    <a:pt x="20899" y="11657"/>
                  </a:lnTo>
                  <a:lnTo>
                    <a:pt x="20359" y="12572"/>
                  </a:lnTo>
                  <a:lnTo>
                    <a:pt x="19820" y="13370"/>
                  </a:lnTo>
                  <a:lnTo>
                    <a:pt x="19281" y="14120"/>
                  </a:lnTo>
                  <a:lnTo>
                    <a:pt x="18765" y="14753"/>
                  </a:lnTo>
                  <a:lnTo>
                    <a:pt x="18272" y="15316"/>
                  </a:lnTo>
                  <a:lnTo>
                    <a:pt x="17850" y="15786"/>
                  </a:lnTo>
                  <a:lnTo>
                    <a:pt x="17451" y="16161"/>
                  </a:lnTo>
                  <a:lnTo>
                    <a:pt x="17123" y="16466"/>
                  </a:lnTo>
                  <a:lnTo>
                    <a:pt x="16888" y="16677"/>
                  </a:lnTo>
                  <a:lnTo>
                    <a:pt x="16677" y="16841"/>
                  </a:lnTo>
                  <a:lnTo>
                    <a:pt x="0" y="8444"/>
                  </a:lnTo>
                  <a:lnTo>
                    <a:pt x="0" y="8444"/>
                  </a:lnTo>
                  <a:lnTo>
                    <a:pt x="587" y="8421"/>
                  </a:lnTo>
                  <a:lnTo>
                    <a:pt x="1290" y="8397"/>
                  </a:lnTo>
                  <a:lnTo>
                    <a:pt x="2205" y="8327"/>
                  </a:lnTo>
                  <a:lnTo>
                    <a:pt x="3308" y="8209"/>
                  </a:lnTo>
                  <a:lnTo>
                    <a:pt x="4551" y="8045"/>
                  </a:lnTo>
                  <a:lnTo>
                    <a:pt x="5911" y="7834"/>
                  </a:lnTo>
                  <a:lnTo>
                    <a:pt x="6615" y="7717"/>
                  </a:lnTo>
                  <a:lnTo>
                    <a:pt x="7342" y="7553"/>
                  </a:lnTo>
                  <a:lnTo>
                    <a:pt x="8092" y="7389"/>
                  </a:lnTo>
                  <a:lnTo>
                    <a:pt x="8820" y="7201"/>
                  </a:lnTo>
                  <a:lnTo>
                    <a:pt x="9570" y="7013"/>
                  </a:lnTo>
                  <a:lnTo>
                    <a:pt x="10297" y="6779"/>
                  </a:lnTo>
                  <a:lnTo>
                    <a:pt x="11024" y="6521"/>
                  </a:lnTo>
                  <a:lnTo>
                    <a:pt x="11751" y="6263"/>
                  </a:lnTo>
                  <a:lnTo>
                    <a:pt x="12455" y="5958"/>
                  </a:lnTo>
                  <a:lnTo>
                    <a:pt x="13135" y="5629"/>
                  </a:lnTo>
                  <a:lnTo>
                    <a:pt x="13792" y="5301"/>
                  </a:lnTo>
                  <a:lnTo>
                    <a:pt x="14425" y="4926"/>
                  </a:lnTo>
                  <a:lnTo>
                    <a:pt x="15012" y="4503"/>
                  </a:lnTo>
                  <a:lnTo>
                    <a:pt x="15575" y="4081"/>
                  </a:lnTo>
                  <a:lnTo>
                    <a:pt x="16091" y="3612"/>
                  </a:lnTo>
                  <a:lnTo>
                    <a:pt x="16325" y="3378"/>
                  </a:lnTo>
                  <a:lnTo>
                    <a:pt x="16560" y="3120"/>
                  </a:lnTo>
                  <a:lnTo>
                    <a:pt x="16771" y="2862"/>
                  </a:lnTo>
                  <a:lnTo>
                    <a:pt x="16982" y="2580"/>
                  </a:lnTo>
                  <a:lnTo>
                    <a:pt x="17146" y="2299"/>
                  </a:lnTo>
                  <a:lnTo>
                    <a:pt x="17334" y="2017"/>
                  </a:lnTo>
                  <a:lnTo>
                    <a:pt x="17334" y="2017"/>
                  </a:lnTo>
                  <a:lnTo>
                    <a:pt x="17662" y="1501"/>
                  </a:lnTo>
                  <a:lnTo>
                    <a:pt x="17967" y="1056"/>
                  </a:lnTo>
                  <a:lnTo>
                    <a:pt x="18272" y="680"/>
                  </a:lnTo>
                  <a:lnTo>
                    <a:pt x="18577" y="399"/>
                  </a:lnTo>
                  <a:lnTo>
                    <a:pt x="18741" y="305"/>
                  </a:lnTo>
                  <a:lnTo>
                    <a:pt x="18882" y="211"/>
                  </a:lnTo>
                  <a:lnTo>
                    <a:pt x="19023" y="141"/>
                  </a:lnTo>
                  <a:lnTo>
                    <a:pt x="19163" y="70"/>
                  </a:lnTo>
                  <a:lnTo>
                    <a:pt x="19304" y="24"/>
                  </a:lnTo>
                  <a:lnTo>
                    <a:pt x="19445" y="0"/>
                  </a:lnTo>
                  <a:lnTo>
                    <a:pt x="19585" y="0"/>
                  </a:lnTo>
                  <a:lnTo>
                    <a:pt x="19703" y="0"/>
                  </a:lnTo>
                  <a:lnTo>
                    <a:pt x="19961" y="70"/>
                  </a:lnTo>
                  <a:lnTo>
                    <a:pt x="20219" y="164"/>
                  </a:lnTo>
                  <a:lnTo>
                    <a:pt x="20453" y="305"/>
                  </a:lnTo>
                  <a:lnTo>
                    <a:pt x="20688" y="516"/>
                  </a:lnTo>
                  <a:lnTo>
                    <a:pt x="20922" y="727"/>
                  </a:lnTo>
                  <a:lnTo>
                    <a:pt x="21134" y="1009"/>
                  </a:lnTo>
                  <a:lnTo>
                    <a:pt x="21321" y="1290"/>
                  </a:lnTo>
                  <a:lnTo>
                    <a:pt x="21532" y="1595"/>
                  </a:lnTo>
                  <a:lnTo>
                    <a:pt x="21696" y="1947"/>
                  </a:lnTo>
                  <a:lnTo>
                    <a:pt x="21884" y="2275"/>
                  </a:lnTo>
                  <a:lnTo>
                    <a:pt x="22189" y="3002"/>
                  </a:lnTo>
                  <a:lnTo>
                    <a:pt x="22447" y="3706"/>
                  </a:lnTo>
                  <a:lnTo>
                    <a:pt x="22682" y="4363"/>
                  </a:lnTo>
                  <a:lnTo>
                    <a:pt x="22846" y="4949"/>
                  </a:lnTo>
                  <a:lnTo>
                    <a:pt x="22986" y="5418"/>
                  </a:lnTo>
                  <a:lnTo>
                    <a:pt x="23080" y="58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4"/>
            <p:cNvSpPr/>
            <p:nvPr/>
          </p:nvSpPr>
          <p:spPr>
            <a:xfrm>
              <a:off x="6216551" y="2581602"/>
              <a:ext cx="1018232" cy="1957514"/>
            </a:xfrm>
            <a:custGeom>
              <a:avLst/>
              <a:gdLst/>
              <a:ahLst/>
              <a:cxnLst/>
              <a:rect l="l" t="t" r="r" b="b"/>
              <a:pathLst>
                <a:path w="48132" h="92532" extrusionOk="0">
                  <a:moveTo>
                    <a:pt x="48131" y="1"/>
                  </a:moveTo>
                  <a:lnTo>
                    <a:pt x="32205" y="3261"/>
                  </a:lnTo>
                  <a:lnTo>
                    <a:pt x="31267" y="5606"/>
                  </a:lnTo>
                  <a:lnTo>
                    <a:pt x="30235" y="8187"/>
                  </a:lnTo>
                  <a:lnTo>
                    <a:pt x="27842" y="13957"/>
                  </a:lnTo>
                  <a:lnTo>
                    <a:pt x="25122" y="20430"/>
                  </a:lnTo>
                  <a:lnTo>
                    <a:pt x="22190" y="27420"/>
                  </a:lnTo>
                  <a:lnTo>
                    <a:pt x="19094" y="34785"/>
                  </a:lnTo>
                  <a:lnTo>
                    <a:pt x="15950" y="42314"/>
                  </a:lnTo>
                  <a:lnTo>
                    <a:pt x="14402" y="46114"/>
                  </a:lnTo>
                  <a:lnTo>
                    <a:pt x="12854" y="49890"/>
                  </a:lnTo>
                  <a:lnTo>
                    <a:pt x="11353" y="53620"/>
                  </a:lnTo>
                  <a:lnTo>
                    <a:pt x="9899" y="57302"/>
                  </a:lnTo>
                  <a:lnTo>
                    <a:pt x="7952" y="62275"/>
                  </a:lnTo>
                  <a:lnTo>
                    <a:pt x="7038" y="64690"/>
                  </a:lnTo>
                  <a:lnTo>
                    <a:pt x="6170" y="67059"/>
                  </a:lnTo>
                  <a:lnTo>
                    <a:pt x="5325" y="69335"/>
                  </a:lnTo>
                  <a:lnTo>
                    <a:pt x="4528" y="71563"/>
                  </a:lnTo>
                  <a:lnTo>
                    <a:pt x="3801" y="73697"/>
                  </a:lnTo>
                  <a:lnTo>
                    <a:pt x="3097" y="75738"/>
                  </a:lnTo>
                  <a:lnTo>
                    <a:pt x="2487" y="77708"/>
                  </a:lnTo>
                  <a:lnTo>
                    <a:pt x="1901" y="79561"/>
                  </a:lnTo>
                  <a:lnTo>
                    <a:pt x="1408" y="81297"/>
                  </a:lnTo>
                  <a:lnTo>
                    <a:pt x="963" y="82939"/>
                  </a:lnTo>
                  <a:lnTo>
                    <a:pt x="611" y="84440"/>
                  </a:lnTo>
                  <a:lnTo>
                    <a:pt x="329" y="85824"/>
                  </a:lnTo>
                  <a:lnTo>
                    <a:pt x="212" y="86457"/>
                  </a:lnTo>
                  <a:lnTo>
                    <a:pt x="118" y="87067"/>
                  </a:lnTo>
                  <a:lnTo>
                    <a:pt x="48" y="87630"/>
                  </a:lnTo>
                  <a:lnTo>
                    <a:pt x="1" y="88169"/>
                  </a:lnTo>
                  <a:lnTo>
                    <a:pt x="11658" y="92532"/>
                  </a:lnTo>
                  <a:lnTo>
                    <a:pt x="12549" y="91078"/>
                  </a:lnTo>
                  <a:lnTo>
                    <a:pt x="14989" y="87043"/>
                  </a:lnTo>
                  <a:lnTo>
                    <a:pt x="16654" y="84252"/>
                  </a:lnTo>
                  <a:lnTo>
                    <a:pt x="18554" y="81039"/>
                  </a:lnTo>
                  <a:lnTo>
                    <a:pt x="20665" y="77450"/>
                  </a:lnTo>
                  <a:lnTo>
                    <a:pt x="22893" y="73603"/>
                  </a:lnTo>
                  <a:lnTo>
                    <a:pt x="25239" y="69522"/>
                  </a:lnTo>
                  <a:lnTo>
                    <a:pt x="27608" y="65300"/>
                  </a:lnTo>
                  <a:lnTo>
                    <a:pt x="30000" y="61008"/>
                  </a:lnTo>
                  <a:lnTo>
                    <a:pt x="32322" y="56716"/>
                  </a:lnTo>
                  <a:lnTo>
                    <a:pt x="33448" y="54581"/>
                  </a:lnTo>
                  <a:lnTo>
                    <a:pt x="34551" y="52494"/>
                  </a:lnTo>
                  <a:lnTo>
                    <a:pt x="35606" y="50406"/>
                  </a:lnTo>
                  <a:lnTo>
                    <a:pt x="36638" y="48389"/>
                  </a:lnTo>
                  <a:lnTo>
                    <a:pt x="37600" y="46419"/>
                  </a:lnTo>
                  <a:lnTo>
                    <a:pt x="38514" y="44519"/>
                  </a:lnTo>
                  <a:lnTo>
                    <a:pt x="39359" y="42666"/>
                  </a:lnTo>
                  <a:lnTo>
                    <a:pt x="40156" y="40907"/>
                  </a:lnTo>
                  <a:lnTo>
                    <a:pt x="40907" y="39124"/>
                  </a:lnTo>
                  <a:lnTo>
                    <a:pt x="41587" y="37435"/>
                  </a:lnTo>
                  <a:lnTo>
                    <a:pt x="42150" y="35887"/>
                  </a:lnTo>
                  <a:lnTo>
                    <a:pt x="42408" y="35160"/>
                  </a:lnTo>
                  <a:lnTo>
                    <a:pt x="42619" y="34457"/>
                  </a:lnTo>
                  <a:lnTo>
                    <a:pt x="43041" y="33026"/>
                  </a:lnTo>
                  <a:lnTo>
                    <a:pt x="43440" y="31548"/>
                  </a:lnTo>
                  <a:lnTo>
                    <a:pt x="43815" y="30070"/>
                  </a:lnTo>
                  <a:lnTo>
                    <a:pt x="44167" y="28593"/>
                  </a:lnTo>
                  <a:lnTo>
                    <a:pt x="44519" y="27115"/>
                  </a:lnTo>
                  <a:lnTo>
                    <a:pt x="44824" y="25614"/>
                  </a:lnTo>
                  <a:lnTo>
                    <a:pt x="45129" y="24113"/>
                  </a:lnTo>
                  <a:lnTo>
                    <a:pt x="45410" y="22635"/>
                  </a:lnTo>
                  <a:lnTo>
                    <a:pt x="45692" y="21157"/>
                  </a:lnTo>
                  <a:lnTo>
                    <a:pt x="45926" y="19703"/>
                  </a:lnTo>
                  <a:lnTo>
                    <a:pt x="46372" y="16842"/>
                  </a:lnTo>
                  <a:lnTo>
                    <a:pt x="46771" y="14097"/>
                  </a:lnTo>
                  <a:lnTo>
                    <a:pt x="47099" y="11517"/>
                  </a:lnTo>
                  <a:lnTo>
                    <a:pt x="47381" y="9078"/>
                  </a:lnTo>
                  <a:lnTo>
                    <a:pt x="47592" y="6873"/>
                  </a:lnTo>
                  <a:lnTo>
                    <a:pt x="47779" y="4926"/>
                  </a:lnTo>
                  <a:lnTo>
                    <a:pt x="47920" y="3237"/>
                  </a:lnTo>
                  <a:lnTo>
                    <a:pt x="48084" y="868"/>
                  </a:lnTo>
                  <a:lnTo>
                    <a:pt x="4813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4"/>
            <p:cNvSpPr/>
            <p:nvPr/>
          </p:nvSpPr>
          <p:spPr>
            <a:xfrm>
              <a:off x="6216551" y="2581602"/>
              <a:ext cx="1018232" cy="1957514"/>
            </a:xfrm>
            <a:custGeom>
              <a:avLst/>
              <a:gdLst/>
              <a:ahLst/>
              <a:cxnLst/>
              <a:rect l="l" t="t" r="r" b="b"/>
              <a:pathLst>
                <a:path w="48132" h="92532" fill="none" extrusionOk="0">
                  <a:moveTo>
                    <a:pt x="48131" y="1"/>
                  </a:moveTo>
                  <a:lnTo>
                    <a:pt x="48131" y="1"/>
                  </a:lnTo>
                  <a:lnTo>
                    <a:pt x="48084" y="868"/>
                  </a:lnTo>
                  <a:lnTo>
                    <a:pt x="47920" y="3237"/>
                  </a:lnTo>
                  <a:lnTo>
                    <a:pt x="47779" y="4926"/>
                  </a:lnTo>
                  <a:lnTo>
                    <a:pt x="47592" y="6873"/>
                  </a:lnTo>
                  <a:lnTo>
                    <a:pt x="47381" y="9078"/>
                  </a:lnTo>
                  <a:lnTo>
                    <a:pt x="47099" y="11517"/>
                  </a:lnTo>
                  <a:lnTo>
                    <a:pt x="46771" y="14097"/>
                  </a:lnTo>
                  <a:lnTo>
                    <a:pt x="46372" y="16842"/>
                  </a:lnTo>
                  <a:lnTo>
                    <a:pt x="45926" y="19703"/>
                  </a:lnTo>
                  <a:lnTo>
                    <a:pt x="45692" y="21157"/>
                  </a:lnTo>
                  <a:lnTo>
                    <a:pt x="45410" y="22635"/>
                  </a:lnTo>
                  <a:lnTo>
                    <a:pt x="45129" y="24113"/>
                  </a:lnTo>
                  <a:lnTo>
                    <a:pt x="44824" y="25614"/>
                  </a:lnTo>
                  <a:lnTo>
                    <a:pt x="44519" y="27115"/>
                  </a:lnTo>
                  <a:lnTo>
                    <a:pt x="44167" y="28593"/>
                  </a:lnTo>
                  <a:lnTo>
                    <a:pt x="43815" y="30070"/>
                  </a:lnTo>
                  <a:lnTo>
                    <a:pt x="43440" y="31548"/>
                  </a:lnTo>
                  <a:lnTo>
                    <a:pt x="43041" y="33026"/>
                  </a:lnTo>
                  <a:lnTo>
                    <a:pt x="42619" y="34457"/>
                  </a:lnTo>
                  <a:lnTo>
                    <a:pt x="42619" y="34457"/>
                  </a:lnTo>
                  <a:lnTo>
                    <a:pt x="42408" y="35160"/>
                  </a:lnTo>
                  <a:lnTo>
                    <a:pt x="42150" y="35887"/>
                  </a:lnTo>
                  <a:lnTo>
                    <a:pt x="41587" y="37435"/>
                  </a:lnTo>
                  <a:lnTo>
                    <a:pt x="40907" y="39124"/>
                  </a:lnTo>
                  <a:lnTo>
                    <a:pt x="40156" y="40907"/>
                  </a:lnTo>
                  <a:lnTo>
                    <a:pt x="40156" y="40907"/>
                  </a:lnTo>
                  <a:lnTo>
                    <a:pt x="39359" y="42666"/>
                  </a:lnTo>
                  <a:lnTo>
                    <a:pt x="38514" y="44519"/>
                  </a:lnTo>
                  <a:lnTo>
                    <a:pt x="37600" y="46419"/>
                  </a:lnTo>
                  <a:lnTo>
                    <a:pt x="36638" y="48389"/>
                  </a:lnTo>
                  <a:lnTo>
                    <a:pt x="35606" y="50406"/>
                  </a:lnTo>
                  <a:lnTo>
                    <a:pt x="34551" y="52494"/>
                  </a:lnTo>
                  <a:lnTo>
                    <a:pt x="33448" y="54581"/>
                  </a:lnTo>
                  <a:lnTo>
                    <a:pt x="32322" y="56716"/>
                  </a:lnTo>
                  <a:lnTo>
                    <a:pt x="30000" y="61008"/>
                  </a:lnTo>
                  <a:lnTo>
                    <a:pt x="27608" y="65300"/>
                  </a:lnTo>
                  <a:lnTo>
                    <a:pt x="25239" y="69522"/>
                  </a:lnTo>
                  <a:lnTo>
                    <a:pt x="22893" y="73603"/>
                  </a:lnTo>
                  <a:lnTo>
                    <a:pt x="20665" y="77450"/>
                  </a:lnTo>
                  <a:lnTo>
                    <a:pt x="18554" y="81039"/>
                  </a:lnTo>
                  <a:lnTo>
                    <a:pt x="16654" y="84252"/>
                  </a:lnTo>
                  <a:lnTo>
                    <a:pt x="14989" y="87043"/>
                  </a:lnTo>
                  <a:lnTo>
                    <a:pt x="12549" y="91078"/>
                  </a:lnTo>
                  <a:lnTo>
                    <a:pt x="11658" y="92532"/>
                  </a:lnTo>
                  <a:lnTo>
                    <a:pt x="1" y="88169"/>
                  </a:lnTo>
                  <a:lnTo>
                    <a:pt x="1" y="88169"/>
                  </a:lnTo>
                  <a:lnTo>
                    <a:pt x="48" y="87630"/>
                  </a:lnTo>
                  <a:lnTo>
                    <a:pt x="118" y="87067"/>
                  </a:lnTo>
                  <a:lnTo>
                    <a:pt x="212" y="86457"/>
                  </a:lnTo>
                  <a:lnTo>
                    <a:pt x="329" y="85824"/>
                  </a:lnTo>
                  <a:lnTo>
                    <a:pt x="611" y="84440"/>
                  </a:lnTo>
                  <a:lnTo>
                    <a:pt x="963" y="82939"/>
                  </a:lnTo>
                  <a:lnTo>
                    <a:pt x="1408" y="81297"/>
                  </a:lnTo>
                  <a:lnTo>
                    <a:pt x="1901" y="79561"/>
                  </a:lnTo>
                  <a:lnTo>
                    <a:pt x="2487" y="77708"/>
                  </a:lnTo>
                  <a:lnTo>
                    <a:pt x="3097" y="75738"/>
                  </a:lnTo>
                  <a:lnTo>
                    <a:pt x="3801" y="73697"/>
                  </a:lnTo>
                  <a:lnTo>
                    <a:pt x="4528" y="71563"/>
                  </a:lnTo>
                  <a:lnTo>
                    <a:pt x="5325" y="69335"/>
                  </a:lnTo>
                  <a:lnTo>
                    <a:pt x="6170" y="67059"/>
                  </a:lnTo>
                  <a:lnTo>
                    <a:pt x="7038" y="64690"/>
                  </a:lnTo>
                  <a:lnTo>
                    <a:pt x="7952" y="62275"/>
                  </a:lnTo>
                  <a:lnTo>
                    <a:pt x="9899" y="57302"/>
                  </a:lnTo>
                  <a:lnTo>
                    <a:pt x="9899" y="57302"/>
                  </a:lnTo>
                  <a:lnTo>
                    <a:pt x="11353" y="53620"/>
                  </a:lnTo>
                  <a:lnTo>
                    <a:pt x="12854" y="49890"/>
                  </a:lnTo>
                  <a:lnTo>
                    <a:pt x="14402" y="46114"/>
                  </a:lnTo>
                  <a:lnTo>
                    <a:pt x="15950" y="42314"/>
                  </a:lnTo>
                  <a:lnTo>
                    <a:pt x="19094" y="34785"/>
                  </a:lnTo>
                  <a:lnTo>
                    <a:pt x="22190" y="27420"/>
                  </a:lnTo>
                  <a:lnTo>
                    <a:pt x="25122" y="20430"/>
                  </a:lnTo>
                  <a:lnTo>
                    <a:pt x="27842" y="13957"/>
                  </a:lnTo>
                  <a:lnTo>
                    <a:pt x="30235" y="8187"/>
                  </a:lnTo>
                  <a:lnTo>
                    <a:pt x="31267" y="5606"/>
                  </a:lnTo>
                  <a:lnTo>
                    <a:pt x="32205" y="3261"/>
                  </a:lnTo>
                  <a:lnTo>
                    <a:pt x="481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4"/>
            <p:cNvSpPr/>
            <p:nvPr/>
          </p:nvSpPr>
          <p:spPr>
            <a:xfrm>
              <a:off x="6988645" y="2582109"/>
              <a:ext cx="768625" cy="1957007"/>
            </a:xfrm>
            <a:custGeom>
              <a:avLst/>
              <a:gdLst/>
              <a:ahLst/>
              <a:cxnLst/>
              <a:rect l="l" t="t" r="r" b="b"/>
              <a:pathLst>
                <a:path w="36333" h="92508" extrusionOk="0">
                  <a:moveTo>
                    <a:pt x="6122" y="0"/>
                  </a:moveTo>
                  <a:lnTo>
                    <a:pt x="5770" y="2111"/>
                  </a:lnTo>
                  <a:lnTo>
                    <a:pt x="4902" y="7787"/>
                  </a:lnTo>
                  <a:lnTo>
                    <a:pt x="4128" y="13135"/>
                  </a:lnTo>
                  <a:lnTo>
                    <a:pt x="3261" y="19374"/>
                  </a:lnTo>
                  <a:lnTo>
                    <a:pt x="2815" y="22705"/>
                  </a:lnTo>
                  <a:lnTo>
                    <a:pt x="2369" y="26153"/>
                  </a:lnTo>
                  <a:lnTo>
                    <a:pt x="1947" y="29648"/>
                  </a:lnTo>
                  <a:lnTo>
                    <a:pt x="1548" y="33189"/>
                  </a:lnTo>
                  <a:lnTo>
                    <a:pt x="1173" y="36708"/>
                  </a:lnTo>
                  <a:lnTo>
                    <a:pt x="821" y="40156"/>
                  </a:lnTo>
                  <a:lnTo>
                    <a:pt x="540" y="43533"/>
                  </a:lnTo>
                  <a:lnTo>
                    <a:pt x="305" y="46770"/>
                  </a:lnTo>
                  <a:lnTo>
                    <a:pt x="211" y="48318"/>
                  </a:lnTo>
                  <a:lnTo>
                    <a:pt x="118" y="49819"/>
                  </a:lnTo>
                  <a:lnTo>
                    <a:pt x="71" y="51297"/>
                  </a:lnTo>
                  <a:lnTo>
                    <a:pt x="24" y="52681"/>
                  </a:lnTo>
                  <a:lnTo>
                    <a:pt x="0" y="54018"/>
                  </a:lnTo>
                  <a:lnTo>
                    <a:pt x="0" y="55308"/>
                  </a:lnTo>
                  <a:lnTo>
                    <a:pt x="24" y="56504"/>
                  </a:lnTo>
                  <a:lnTo>
                    <a:pt x="71" y="57630"/>
                  </a:lnTo>
                  <a:lnTo>
                    <a:pt x="141" y="58920"/>
                  </a:lnTo>
                  <a:lnTo>
                    <a:pt x="211" y="59530"/>
                  </a:lnTo>
                  <a:lnTo>
                    <a:pt x="282" y="60093"/>
                  </a:lnTo>
                  <a:lnTo>
                    <a:pt x="352" y="60632"/>
                  </a:lnTo>
                  <a:lnTo>
                    <a:pt x="446" y="61125"/>
                  </a:lnTo>
                  <a:lnTo>
                    <a:pt x="563" y="61570"/>
                  </a:lnTo>
                  <a:lnTo>
                    <a:pt x="681" y="61969"/>
                  </a:lnTo>
                  <a:lnTo>
                    <a:pt x="1009" y="63001"/>
                  </a:lnTo>
                  <a:lnTo>
                    <a:pt x="1337" y="64010"/>
                  </a:lnTo>
                  <a:lnTo>
                    <a:pt x="1689" y="65018"/>
                  </a:lnTo>
                  <a:lnTo>
                    <a:pt x="2064" y="65980"/>
                  </a:lnTo>
                  <a:lnTo>
                    <a:pt x="2440" y="66942"/>
                  </a:lnTo>
                  <a:lnTo>
                    <a:pt x="2838" y="67856"/>
                  </a:lnTo>
                  <a:lnTo>
                    <a:pt x="3237" y="68771"/>
                  </a:lnTo>
                  <a:lnTo>
                    <a:pt x="3659" y="69662"/>
                  </a:lnTo>
                  <a:lnTo>
                    <a:pt x="4082" y="70530"/>
                  </a:lnTo>
                  <a:lnTo>
                    <a:pt x="4504" y="71398"/>
                  </a:lnTo>
                  <a:lnTo>
                    <a:pt x="4949" y="72219"/>
                  </a:lnTo>
                  <a:lnTo>
                    <a:pt x="5395" y="73040"/>
                  </a:lnTo>
                  <a:lnTo>
                    <a:pt x="5841" y="73837"/>
                  </a:lnTo>
                  <a:lnTo>
                    <a:pt x="6286" y="74612"/>
                  </a:lnTo>
                  <a:lnTo>
                    <a:pt x="6755" y="75386"/>
                  </a:lnTo>
                  <a:lnTo>
                    <a:pt x="7225" y="76113"/>
                  </a:lnTo>
                  <a:lnTo>
                    <a:pt x="8186" y="77543"/>
                  </a:lnTo>
                  <a:lnTo>
                    <a:pt x="9148" y="78904"/>
                  </a:lnTo>
                  <a:lnTo>
                    <a:pt x="10110" y="80194"/>
                  </a:lnTo>
                  <a:lnTo>
                    <a:pt x="11095" y="81390"/>
                  </a:lnTo>
                  <a:lnTo>
                    <a:pt x="12056" y="82539"/>
                  </a:lnTo>
                  <a:lnTo>
                    <a:pt x="13041" y="83618"/>
                  </a:lnTo>
                  <a:lnTo>
                    <a:pt x="13980" y="84627"/>
                  </a:lnTo>
                  <a:lnTo>
                    <a:pt x="14941" y="85565"/>
                  </a:lnTo>
                  <a:lnTo>
                    <a:pt x="15856" y="86456"/>
                  </a:lnTo>
                  <a:lnTo>
                    <a:pt x="16747" y="87277"/>
                  </a:lnTo>
                  <a:lnTo>
                    <a:pt x="17615" y="88028"/>
                  </a:lnTo>
                  <a:lnTo>
                    <a:pt x="18460" y="88708"/>
                  </a:lnTo>
                  <a:lnTo>
                    <a:pt x="19257" y="89341"/>
                  </a:lnTo>
                  <a:lnTo>
                    <a:pt x="20008" y="89904"/>
                  </a:lnTo>
                  <a:lnTo>
                    <a:pt x="20688" y="90420"/>
                  </a:lnTo>
                  <a:lnTo>
                    <a:pt x="21345" y="90866"/>
                  </a:lnTo>
                  <a:lnTo>
                    <a:pt x="22470" y="91593"/>
                  </a:lnTo>
                  <a:lnTo>
                    <a:pt x="23315" y="92109"/>
                  </a:lnTo>
                  <a:lnTo>
                    <a:pt x="23831" y="92414"/>
                  </a:lnTo>
                  <a:lnTo>
                    <a:pt x="24018" y="92508"/>
                  </a:lnTo>
                  <a:lnTo>
                    <a:pt x="36332" y="84322"/>
                  </a:lnTo>
                  <a:lnTo>
                    <a:pt x="18155" y="58287"/>
                  </a:lnTo>
                  <a:lnTo>
                    <a:pt x="18624" y="56739"/>
                  </a:lnTo>
                  <a:lnTo>
                    <a:pt x="19140" y="54932"/>
                  </a:lnTo>
                  <a:lnTo>
                    <a:pt x="19797" y="52540"/>
                  </a:lnTo>
                  <a:lnTo>
                    <a:pt x="20148" y="51133"/>
                  </a:lnTo>
                  <a:lnTo>
                    <a:pt x="20524" y="49608"/>
                  </a:lnTo>
                  <a:lnTo>
                    <a:pt x="20922" y="47966"/>
                  </a:lnTo>
                  <a:lnTo>
                    <a:pt x="21321" y="46207"/>
                  </a:lnTo>
                  <a:lnTo>
                    <a:pt x="21720" y="44378"/>
                  </a:lnTo>
                  <a:lnTo>
                    <a:pt x="22095" y="42454"/>
                  </a:lnTo>
                  <a:lnTo>
                    <a:pt x="22494" y="40437"/>
                  </a:lnTo>
                  <a:lnTo>
                    <a:pt x="22846" y="38373"/>
                  </a:lnTo>
                  <a:lnTo>
                    <a:pt x="23198" y="36239"/>
                  </a:lnTo>
                  <a:lnTo>
                    <a:pt x="23502" y="34057"/>
                  </a:lnTo>
                  <a:lnTo>
                    <a:pt x="23807" y="31829"/>
                  </a:lnTo>
                  <a:lnTo>
                    <a:pt x="24042" y="29577"/>
                  </a:lnTo>
                  <a:lnTo>
                    <a:pt x="24253" y="27279"/>
                  </a:lnTo>
                  <a:lnTo>
                    <a:pt x="24417" y="25003"/>
                  </a:lnTo>
                  <a:lnTo>
                    <a:pt x="24488" y="23854"/>
                  </a:lnTo>
                  <a:lnTo>
                    <a:pt x="24535" y="22705"/>
                  </a:lnTo>
                  <a:lnTo>
                    <a:pt x="24558" y="21556"/>
                  </a:lnTo>
                  <a:lnTo>
                    <a:pt x="24581" y="20406"/>
                  </a:lnTo>
                  <a:lnTo>
                    <a:pt x="24581" y="19257"/>
                  </a:lnTo>
                  <a:lnTo>
                    <a:pt x="24558" y="18108"/>
                  </a:lnTo>
                  <a:lnTo>
                    <a:pt x="24535" y="16982"/>
                  </a:lnTo>
                  <a:lnTo>
                    <a:pt x="24488" y="15856"/>
                  </a:lnTo>
                  <a:lnTo>
                    <a:pt x="24417" y="14730"/>
                  </a:lnTo>
                  <a:lnTo>
                    <a:pt x="24323" y="13628"/>
                  </a:lnTo>
                  <a:lnTo>
                    <a:pt x="24206" y="12525"/>
                  </a:lnTo>
                  <a:lnTo>
                    <a:pt x="24089" y="11423"/>
                  </a:lnTo>
                  <a:lnTo>
                    <a:pt x="23925" y="10344"/>
                  </a:lnTo>
                  <a:lnTo>
                    <a:pt x="23760" y="9288"/>
                  </a:lnTo>
                  <a:lnTo>
                    <a:pt x="23573" y="8233"/>
                  </a:lnTo>
                  <a:lnTo>
                    <a:pt x="23338" y="7201"/>
                  </a:lnTo>
                  <a:lnTo>
                    <a:pt x="23104" y="6169"/>
                  </a:lnTo>
                  <a:lnTo>
                    <a:pt x="22846" y="5184"/>
                  </a:lnTo>
                  <a:lnTo>
                    <a:pt x="22541" y="4199"/>
                  </a:lnTo>
                  <a:lnTo>
                    <a:pt x="22236" y="3237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4"/>
            <p:cNvSpPr/>
            <p:nvPr/>
          </p:nvSpPr>
          <p:spPr>
            <a:xfrm>
              <a:off x="6988645" y="2582109"/>
              <a:ext cx="768625" cy="1957007"/>
            </a:xfrm>
            <a:custGeom>
              <a:avLst/>
              <a:gdLst/>
              <a:ahLst/>
              <a:cxnLst/>
              <a:rect l="l" t="t" r="r" b="b"/>
              <a:pathLst>
                <a:path w="36333" h="92508" fill="none" extrusionOk="0">
                  <a:moveTo>
                    <a:pt x="36332" y="84322"/>
                  </a:moveTo>
                  <a:lnTo>
                    <a:pt x="24018" y="92508"/>
                  </a:lnTo>
                  <a:lnTo>
                    <a:pt x="24018" y="92508"/>
                  </a:lnTo>
                  <a:lnTo>
                    <a:pt x="23831" y="92414"/>
                  </a:lnTo>
                  <a:lnTo>
                    <a:pt x="23315" y="92109"/>
                  </a:lnTo>
                  <a:lnTo>
                    <a:pt x="22470" y="91593"/>
                  </a:lnTo>
                  <a:lnTo>
                    <a:pt x="21345" y="90866"/>
                  </a:lnTo>
                  <a:lnTo>
                    <a:pt x="20688" y="90420"/>
                  </a:lnTo>
                  <a:lnTo>
                    <a:pt x="20008" y="89904"/>
                  </a:lnTo>
                  <a:lnTo>
                    <a:pt x="19257" y="89341"/>
                  </a:lnTo>
                  <a:lnTo>
                    <a:pt x="18460" y="88708"/>
                  </a:lnTo>
                  <a:lnTo>
                    <a:pt x="17615" y="88028"/>
                  </a:lnTo>
                  <a:lnTo>
                    <a:pt x="16747" y="87277"/>
                  </a:lnTo>
                  <a:lnTo>
                    <a:pt x="15856" y="86456"/>
                  </a:lnTo>
                  <a:lnTo>
                    <a:pt x="14941" y="85565"/>
                  </a:lnTo>
                  <a:lnTo>
                    <a:pt x="13980" y="84627"/>
                  </a:lnTo>
                  <a:lnTo>
                    <a:pt x="13041" y="83618"/>
                  </a:lnTo>
                  <a:lnTo>
                    <a:pt x="12056" y="82539"/>
                  </a:lnTo>
                  <a:lnTo>
                    <a:pt x="11095" y="81390"/>
                  </a:lnTo>
                  <a:lnTo>
                    <a:pt x="10110" y="80194"/>
                  </a:lnTo>
                  <a:lnTo>
                    <a:pt x="9148" y="78904"/>
                  </a:lnTo>
                  <a:lnTo>
                    <a:pt x="8186" y="77543"/>
                  </a:lnTo>
                  <a:lnTo>
                    <a:pt x="7225" y="76113"/>
                  </a:lnTo>
                  <a:lnTo>
                    <a:pt x="6755" y="75386"/>
                  </a:lnTo>
                  <a:lnTo>
                    <a:pt x="6286" y="74612"/>
                  </a:lnTo>
                  <a:lnTo>
                    <a:pt x="5841" y="73837"/>
                  </a:lnTo>
                  <a:lnTo>
                    <a:pt x="5395" y="73040"/>
                  </a:lnTo>
                  <a:lnTo>
                    <a:pt x="4949" y="72219"/>
                  </a:lnTo>
                  <a:lnTo>
                    <a:pt x="4504" y="71398"/>
                  </a:lnTo>
                  <a:lnTo>
                    <a:pt x="4082" y="70530"/>
                  </a:lnTo>
                  <a:lnTo>
                    <a:pt x="3659" y="69662"/>
                  </a:lnTo>
                  <a:lnTo>
                    <a:pt x="3237" y="68771"/>
                  </a:lnTo>
                  <a:lnTo>
                    <a:pt x="2838" y="67856"/>
                  </a:lnTo>
                  <a:lnTo>
                    <a:pt x="2440" y="66942"/>
                  </a:lnTo>
                  <a:lnTo>
                    <a:pt x="2064" y="65980"/>
                  </a:lnTo>
                  <a:lnTo>
                    <a:pt x="1689" y="65018"/>
                  </a:lnTo>
                  <a:lnTo>
                    <a:pt x="1337" y="64010"/>
                  </a:lnTo>
                  <a:lnTo>
                    <a:pt x="1009" y="63001"/>
                  </a:lnTo>
                  <a:lnTo>
                    <a:pt x="681" y="61969"/>
                  </a:lnTo>
                  <a:lnTo>
                    <a:pt x="681" y="61969"/>
                  </a:lnTo>
                  <a:lnTo>
                    <a:pt x="563" y="61570"/>
                  </a:lnTo>
                  <a:lnTo>
                    <a:pt x="446" y="61125"/>
                  </a:lnTo>
                  <a:lnTo>
                    <a:pt x="352" y="60632"/>
                  </a:lnTo>
                  <a:lnTo>
                    <a:pt x="282" y="60093"/>
                  </a:lnTo>
                  <a:lnTo>
                    <a:pt x="211" y="59530"/>
                  </a:lnTo>
                  <a:lnTo>
                    <a:pt x="141" y="58920"/>
                  </a:lnTo>
                  <a:lnTo>
                    <a:pt x="71" y="57630"/>
                  </a:lnTo>
                  <a:lnTo>
                    <a:pt x="71" y="57630"/>
                  </a:lnTo>
                  <a:lnTo>
                    <a:pt x="24" y="56504"/>
                  </a:lnTo>
                  <a:lnTo>
                    <a:pt x="0" y="55308"/>
                  </a:lnTo>
                  <a:lnTo>
                    <a:pt x="0" y="54018"/>
                  </a:lnTo>
                  <a:lnTo>
                    <a:pt x="24" y="52681"/>
                  </a:lnTo>
                  <a:lnTo>
                    <a:pt x="71" y="51297"/>
                  </a:lnTo>
                  <a:lnTo>
                    <a:pt x="118" y="49819"/>
                  </a:lnTo>
                  <a:lnTo>
                    <a:pt x="211" y="48318"/>
                  </a:lnTo>
                  <a:lnTo>
                    <a:pt x="305" y="46770"/>
                  </a:lnTo>
                  <a:lnTo>
                    <a:pt x="540" y="43533"/>
                  </a:lnTo>
                  <a:lnTo>
                    <a:pt x="821" y="40156"/>
                  </a:lnTo>
                  <a:lnTo>
                    <a:pt x="1173" y="36708"/>
                  </a:lnTo>
                  <a:lnTo>
                    <a:pt x="1548" y="33189"/>
                  </a:lnTo>
                  <a:lnTo>
                    <a:pt x="1947" y="29648"/>
                  </a:lnTo>
                  <a:lnTo>
                    <a:pt x="2369" y="26153"/>
                  </a:lnTo>
                  <a:lnTo>
                    <a:pt x="2815" y="22705"/>
                  </a:lnTo>
                  <a:lnTo>
                    <a:pt x="3261" y="19374"/>
                  </a:lnTo>
                  <a:lnTo>
                    <a:pt x="4128" y="13135"/>
                  </a:lnTo>
                  <a:lnTo>
                    <a:pt x="4902" y="7787"/>
                  </a:lnTo>
                  <a:lnTo>
                    <a:pt x="4902" y="7787"/>
                  </a:lnTo>
                  <a:lnTo>
                    <a:pt x="5770" y="2111"/>
                  </a:lnTo>
                  <a:lnTo>
                    <a:pt x="6122" y="0"/>
                  </a:lnTo>
                  <a:lnTo>
                    <a:pt x="22236" y="3237"/>
                  </a:lnTo>
                  <a:lnTo>
                    <a:pt x="22236" y="3237"/>
                  </a:lnTo>
                  <a:lnTo>
                    <a:pt x="22541" y="4199"/>
                  </a:lnTo>
                  <a:lnTo>
                    <a:pt x="22846" y="5184"/>
                  </a:lnTo>
                  <a:lnTo>
                    <a:pt x="23104" y="6169"/>
                  </a:lnTo>
                  <a:lnTo>
                    <a:pt x="23338" y="7201"/>
                  </a:lnTo>
                  <a:lnTo>
                    <a:pt x="23573" y="8233"/>
                  </a:lnTo>
                  <a:lnTo>
                    <a:pt x="23760" y="9288"/>
                  </a:lnTo>
                  <a:lnTo>
                    <a:pt x="23925" y="10344"/>
                  </a:lnTo>
                  <a:lnTo>
                    <a:pt x="24089" y="11423"/>
                  </a:lnTo>
                  <a:lnTo>
                    <a:pt x="24206" y="12525"/>
                  </a:lnTo>
                  <a:lnTo>
                    <a:pt x="24323" y="13628"/>
                  </a:lnTo>
                  <a:lnTo>
                    <a:pt x="24417" y="14730"/>
                  </a:lnTo>
                  <a:lnTo>
                    <a:pt x="24488" y="15856"/>
                  </a:lnTo>
                  <a:lnTo>
                    <a:pt x="24535" y="16982"/>
                  </a:lnTo>
                  <a:lnTo>
                    <a:pt x="24558" y="18108"/>
                  </a:lnTo>
                  <a:lnTo>
                    <a:pt x="24581" y="19257"/>
                  </a:lnTo>
                  <a:lnTo>
                    <a:pt x="24581" y="20406"/>
                  </a:lnTo>
                  <a:lnTo>
                    <a:pt x="24558" y="21556"/>
                  </a:lnTo>
                  <a:lnTo>
                    <a:pt x="24535" y="22705"/>
                  </a:lnTo>
                  <a:lnTo>
                    <a:pt x="24488" y="23854"/>
                  </a:lnTo>
                  <a:lnTo>
                    <a:pt x="24417" y="25003"/>
                  </a:lnTo>
                  <a:lnTo>
                    <a:pt x="24253" y="27279"/>
                  </a:lnTo>
                  <a:lnTo>
                    <a:pt x="24042" y="29577"/>
                  </a:lnTo>
                  <a:lnTo>
                    <a:pt x="23807" y="31829"/>
                  </a:lnTo>
                  <a:lnTo>
                    <a:pt x="23502" y="34057"/>
                  </a:lnTo>
                  <a:lnTo>
                    <a:pt x="23198" y="36239"/>
                  </a:lnTo>
                  <a:lnTo>
                    <a:pt x="22846" y="38373"/>
                  </a:lnTo>
                  <a:lnTo>
                    <a:pt x="22494" y="40437"/>
                  </a:lnTo>
                  <a:lnTo>
                    <a:pt x="22095" y="42454"/>
                  </a:lnTo>
                  <a:lnTo>
                    <a:pt x="21720" y="44378"/>
                  </a:lnTo>
                  <a:lnTo>
                    <a:pt x="21321" y="46207"/>
                  </a:lnTo>
                  <a:lnTo>
                    <a:pt x="20922" y="47966"/>
                  </a:lnTo>
                  <a:lnTo>
                    <a:pt x="20524" y="49608"/>
                  </a:lnTo>
                  <a:lnTo>
                    <a:pt x="20148" y="51133"/>
                  </a:lnTo>
                  <a:lnTo>
                    <a:pt x="19797" y="52540"/>
                  </a:lnTo>
                  <a:lnTo>
                    <a:pt x="19140" y="54932"/>
                  </a:lnTo>
                  <a:lnTo>
                    <a:pt x="18624" y="56739"/>
                  </a:lnTo>
                  <a:lnTo>
                    <a:pt x="18155" y="58287"/>
                  </a:lnTo>
                  <a:lnTo>
                    <a:pt x="36332" y="843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4"/>
            <p:cNvSpPr/>
            <p:nvPr/>
          </p:nvSpPr>
          <p:spPr>
            <a:xfrm>
              <a:off x="6939523" y="2564741"/>
              <a:ext cx="178654" cy="70467"/>
            </a:xfrm>
            <a:custGeom>
              <a:avLst/>
              <a:gdLst/>
              <a:ahLst/>
              <a:cxnLst/>
              <a:rect l="l" t="t" r="r" b="b"/>
              <a:pathLst>
                <a:path w="8445" h="3331" extrusionOk="0">
                  <a:moveTo>
                    <a:pt x="3612" y="0"/>
                  </a:moveTo>
                  <a:lnTo>
                    <a:pt x="3284" y="24"/>
                  </a:lnTo>
                  <a:lnTo>
                    <a:pt x="2932" y="71"/>
                  </a:lnTo>
                  <a:lnTo>
                    <a:pt x="2604" y="117"/>
                  </a:lnTo>
                  <a:lnTo>
                    <a:pt x="2299" y="188"/>
                  </a:lnTo>
                  <a:lnTo>
                    <a:pt x="1994" y="305"/>
                  </a:lnTo>
                  <a:lnTo>
                    <a:pt x="1689" y="422"/>
                  </a:lnTo>
                  <a:lnTo>
                    <a:pt x="1408" y="563"/>
                  </a:lnTo>
                  <a:lnTo>
                    <a:pt x="1150" y="727"/>
                  </a:lnTo>
                  <a:lnTo>
                    <a:pt x="915" y="938"/>
                  </a:lnTo>
                  <a:lnTo>
                    <a:pt x="704" y="1149"/>
                  </a:lnTo>
                  <a:lnTo>
                    <a:pt x="493" y="1407"/>
                  </a:lnTo>
                  <a:lnTo>
                    <a:pt x="329" y="1689"/>
                  </a:lnTo>
                  <a:lnTo>
                    <a:pt x="188" y="2017"/>
                  </a:lnTo>
                  <a:lnTo>
                    <a:pt x="71" y="2369"/>
                  </a:lnTo>
                  <a:lnTo>
                    <a:pt x="0" y="2744"/>
                  </a:lnTo>
                  <a:lnTo>
                    <a:pt x="798" y="3026"/>
                  </a:lnTo>
                  <a:lnTo>
                    <a:pt x="1548" y="3331"/>
                  </a:lnTo>
                  <a:lnTo>
                    <a:pt x="8256" y="1970"/>
                  </a:lnTo>
                  <a:lnTo>
                    <a:pt x="8444" y="821"/>
                  </a:lnTo>
                  <a:lnTo>
                    <a:pt x="8045" y="704"/>
                  </a:lnTo>
                  <a:lnTo>
                    <a:pt x="7600" y="563"/>
                  </a:lnTo>
                  <a:lnTo>
                    <a:pt x="7037" y="422"/>
                  </a:lnTo>
                  <a:lnTo>
                    <a:pt x="6357" y="258"/>
                  </a:lnTo>
                  <a:lnTo>
                    <a:pt x="5583" y="117"/>
                  </a:lnTo>
                  <a:lnTo>
                    <a:pt x="4785" y="24"/>
                  </a:lnTo>
                  <a:lnTo>
                    <a:pt x="4386" y="0"/>
                  </a:lnTo>
                  <a:close/>
                </a:path>
              </a:pathLst>
            </a:custGeom>
            <a:solidFill>
              <a:srgbClr val="8B84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4"/>
            <p:cNvSpPr/>
            <p:nvPr/>
          </p:nvSpPr>
          <p:spPr>
            <a:xfrm>
              <a:off x="6939523" y="2564741"/>
              <a:ext cx="236196" cy="70467"/>
            </a:xfrm>
            <a:custGeom>
              <a:avLst/>
              <a:gdLst/>
              <a:ahLst/>
              <a:cxnLst/>
              <a:rect l="l" t="t" r="r" b="b"/>
              <a:pathLst>
                <a:path w="11165" h="3331" fill="none" extrusionOk="0">
                  <a:moveTo>
                    <a:pt x="3964" y="0"/>
                  </a:moveTo>
                  <a:lnTo>
                    <a:pt x="3964" y="0"/>
                  </a:lnTo>
                  <a:lnTo>
                    <a:pt x="3612" y="0"/>
                  </a:lnTo>
                  <a:lnTo>
                    <a:pt x="3284" y="24"/>
                  </a:lnTo>
                  <a:lnTo>
                    <a:pt x="2932" y="71"/>
                  </a:lnTo>
                  <a:lnTo>
                    <a:pt x="2604" y="117"/>
                  </a:lnTo>
                  <a:lnTo>
                    <a:pt x="2299" y="188"/>
                  </a:lnTo>
                  <a:lnTo>
                    <a:pt x="1994" y="305"/>
                  </a:lnTo>
                  <a:lnTo>
                    <a:pt x="1689" y="422"/>
                  </a:lnTo>
                  <a:lnTo>
                    <a:pt x="1408" y="563"/>
                  </a:lnTo>
                  <a:lnTo>
                    <a:pt x="1150" y="727"/>
                  </a:lnTo>
                  <a:lnTo>
                    <a:pt x="915" y="938"/>
                  </a:lnTo>
                  <a:lnTo>
                    <a:pt x="704" y="1149"/>
                  </a:lnTo>
                  <a:lnTo>
                    <a:pt x="493" y="1407"/>
                  </a:lnTo>
                  <a:lnTo>
                    <a:pt x="329" y="1689"/>
                  </a:lnTo>
                  <a:lnTo>
                    <a:pt x="188" y="2017"/>
                  </a:lnTo>
                  <a:lnTo>
                    <a:pt x="71" y="2369"/>
                  </a:lnTo>
                  <a:lnTo>
                    <a:pt x="0" y="2744"/>
                  </a:lnTo>
                  <a:lnTo>
                    <a:pt x="0" y="2744"/>
                  </a:lnTo>
                  <a:lnTo>
                    <a:pt x="798" y="3026"/>
                  </a:lnTo>
                  <a:lnTo>
                    <a:pt x="1548" y="3331"/>
                  </a:lnTo>
                  <a:lnTo>
                    <a:pt x="8256" y="1970"/>
                  </a:lnTo>
                  <a:lnTo>
                    <a:pt x="8256" y="1970"/>
                  </a:lnTo>
                  <a:lnTo>
                    <a:pt x="8444" y="821"/>
                  </a:lnTo>
                  <a:lnTo>
                    <a:pt x="11165" y="1384"/>
                  </a:lnTo>
                  <a:lnTo>
                    <a:pt x="8444" y="821"/>
                  </a:lnTo>
                  <a:lnTo>
                    <a:pt x="8444" y="821"/>
                  </a:lnTo>
                  <a:lnTo>
                    <a:pt x="8045" y="704"/>
                  </a:lnTo>
                  <a:lnTo>
                    <a:pt x="7600" y="563"/>
                  </a:lnTo>
                  <a:lnTo>
                    <a:pt x="7037" y="422"/>
                  </a:lnTo>
                  <a:lnTo>
                    <a:pt x="6357" y="258"/>
                  </a:lnTo>
                  <a:lnTo>
                    <a:pt x="5583" y="117"/>
                  </a:lnTo>
                  <a:lnTo>
                    <a:pt x="4785" y="24"/>
                  </a:lnTo>
                  <a:lnTo>
                    <a:pt x="4386" y="0"/>
                  </a:lnTo>
                  <a:lnTo>
                    <a:pt x="39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4"/>
            <p:cNvSpPr/>
            <p:nvPr/>
          </p:nvSpPr>
          <p:spPr>
            <a:xfrm>
              <a:off x="6972271" y="2606416"/>
              <a:ext cx="141929" cy="105204"/>
            </a:xfrm>
            <a:custGeom>
              <a:avLst/>
              <a:gdLst/>
              <a:ahLst/>
              <a:cxnLst/>
              <a:rect l="l" t="t" r="r" b="b"/>
              <a:pathLst>
                <a:path w="6709" h="4973" extrusionOk="0">
                  <a:moveTo>
                    <a:pt x="6708" y="0"/>
                  </a:moveTo>
                  <a:lnTo>
                    <a:pt x="0" y="1361"/>
                  </a:lnTo>
                  <a:lnTo>
                    <a:pt x="845" y="1736"/>
                  </a:lnTo>
                  <a:lnTo>
                    <a:pt x="1642" y="2135"/>
                  </a:lnTo>
                  <a:lnTo>
                    <a:pt x="2416" y="2534"/>
                  </a:lnTo>
                  <a:lnTo>
                    <a:pt x="3167" y="2979"/>
                  </a:lnTo>
                  <a:lnTo>
                    <a:pt x="3894" y="3448"/>
                  </a:lnTo>
                  <a:lnTo>
                    <a:pt x="4598" y="3941"/>
                  </a:lnTo>
                  <a:lnTo>
                    <a:pt x="5278" y="4457"/>
                  </a:lnTo>
                  <a:lnTo>
                    <a:pt x="5934" y="4973"/>
                  </a:lnTo>
                  <a:lnTo>
                    <a:pt x="6708" y="0"/>
                  </a:lnTo>
                  <a:close/>
                </a:path>
              </a:pathLst>
            </a:custGeom>
            <a:solidFill>
              <a:srgbClr val="4A3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4"/>
            <p:cNvSpPr/>
            <p:nvPr/>
          </p:nvSpPr>
          <p:spPr>
            <a:xfrm>
              <a:off x="6972271" y="2606416"/>
              <a:ext cx="141929" cy="105204"/>
            </a:xfrm>
            <a:custGeom>
              <a:avLst/>
              <a:gdLst/>
              <a:ahLst/>
              <a:cxnLst/>
              <a:rect l="l" t="t" r="r" b="b"/>
              <a:pathLst>
                <a:path w="6709" h="4973" fill="none" extrusionOk="0">
                  <a:moveTo>
                    <a:pt x="6708" y="0"/>
                  </a:moveTo>
                  <a:lnTo>
                    <a:pt x="0" y="1361"/>
                  </a:lnTo>
                  <a:lnTo>
                    <a:pt x="0" y="1361"/>
                  </a:lnTo>
                  <a:lnTo>
                    <a:pt x="845" y="1736"/>
                  </a:lnTo>
                  <a:lnTo>
                    <a:pt x="1642" y="2135"/>
                  </a:lnTo>
                  <a:lnTo>
                    <a:pt x="2416" y="2534"/>
                  </a:lnTo>
                  <a:lnTo>
                    <a:pt x="3167" y="2979"/>
                  </a:lnTo>
                  <a:lnTo>
                    <a:pt x="3894" y="3448"/>
                  </a:lnTo>
                  <a:lnTo>
                    <a:pt x="4598" y="3941"/>
                  </a:lnTo>
                  <a:lnTo>
                    <a:pt x="5278" y="4457"/>
                  </a:lnTo>
                  <a:lnTo>
                    <a:pt x="5934" y="4973"/>
                  </a:lnTo>
                  <a:lnTo>
                    <a:pt x="5934" y="4973"/>
                  </a:lnTo>
                  <a:lnTo>
                    <a:pt x="6708" y="0"/>
                  </a:lnTo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4"/>
            <p:cNvSpPr/>
            <p:nvPr/>
          </p:nvSpPr>
          <p:spPr>
            <a:xfrm>
              <a:off x="7175697" y="2594020"/>
              <a:ext cx="57584" cy="11424"/>
            </a:xfrm>
            <a:custGeom>
              <a:avLst/>
              <a:gdLst/>
              <a:ahLst/>
              <a:cxnLst/>
              <a:rect l="l" t="t" r="r" b="b"/>
              <a:pathLst>
                <a:path w="2722" h="54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722" y="539"/>
                  </a:lnTo>
                  <a:lnTo>
                    <a:pt x="2722" y="53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4"/>
            <p:cNvSpPr/>
            <p:nvPr/>
          </p:nvSpPr>
          <p:spPr>
            <a:xfrm>
              <a:off x="6990126" y="2582109"/>
              <a:ext cx="767144" cy="1957007"/>
            </a:xfrm>
            <a:custGeom>
              <a:avLst/>
              <a:gdLst/>
              <a:ahLst/>
              <a:cxnLst/>
              <a:rect l="l" t="t" r="r" b="b"/>
              <a:pathLst>
                <a:path w="36263" h="92508" extrusionOk="0">
                  <a:moveTo>
                    <a:pt x="6052" y="0"/>
                  </a:moveTo>
                  <a:lnTo>
                    <a:pt x="5864" y="1149"/>
                  </a:lnTo>
                  <a:lnTo>
                    <a:pt x="5090" y="6122"/>
                  </a:lnTo>
                  <a:lnTo>
                    <a:pt x="5677" y="6638"/>
                  </a:lnTo>
                  <a:lnTo>
                    <a:pt x="6240" y="7154"/>
                  </a:lnTo>
                  <a:lnTo>
                    <a:pt x="6779" y="7717"/>
                  </a:lnTo>
                  <a:lnTo>
                    <a:pt x="7295" y="8256"/>
                  </a:lnTo>
                  <a:lnTo>
                    <a:pt x="7811" y="8843"/>
                  </a:lnTo>
                  <a:lnTo>
                    <a:pt x="8304" y="9429"/>
                  </a:lnTo>
                  <a:lnTo>
                    <a:pt x="8773" y="10016"/>
                  </a:lnTo>
                  <a:lnTo>
                    <a:pt x="9219" y="10649"/>
                  </a:lnTo>
                  <a:lnTo>
                    <a:pt x="9641" y="11259"/>
                  </a:lnTo>
                  <a:lnTo>
                    <a:pt x="10063" y="11915"/>
                  </a:lnTo>
                  <a:lnTo>
                    <a:pt x="10438" y="12549"/>
                  </a:lnTo>
                  <a:lnTo>
                    <a:pt x="10837" y="13205"/>
                  </a:lnTo>
                  <a:lnTo>
                    <a:pt x="11189" y="13886"/>
                  </a:lnTo>
                  <a:lnTo>
                    <a:pt x="11541" y="14566"/>
                  </a:lnTo>
                  <a:lnTo>
                    <a:pt x="11846" y="15246"/>
                  </a:lnTo>
                  <a:lnTo>
                    <a:pt x="12174" y="15950"/>
                  </a:lnTo>
                  <a:lnTo>
                    <a:pt x="12455" y="16653"/>
                  </a:lnTo>
                  <a:lnTo>
                    <a:pt x="12737" y="17380"/>
                  </a:lnTo>
                  <a:lnTo>
                    <a:pt x="12995" y="18084"/>
                  </a:lnTo>
                  <a:lnTo>
                    <a:pt x="13253" y="18811"/>
                  </a:lnTo>
                  <a:lnTo>
                    <a:pt x="13487" y="19538"/>
                  </a:lnTo>
                  <a:lnTo>
                    <a:pt x="13699" y="20289"/>
                  </a:lnTo>
                  <a:lnTo>
                    <a:pt x="13910" y="21016"/>
                  </a:lnTo>
                  <a:lnTo>
                    <a:pt x="14097" y="21767"/>
                  </a:lnTo>
                  <a:lnTo>
                    <a:pt x="14426" y="23268"/>
                  </a:lnTo>
                  <a:lnTo>
                    <a:pt x="14731" y="24769"/>
                  </a:lnTo>
                  <a:lnTo>
                    <a:pt x="14965" y="26270"/>
                  </a:lnTo>
                  <a:lnTo>
                    <a:pt x="15129" y="27771"/>
                  </a:lnTo>
                  <a:lnTo>
                    <a:pt x="15270" y="29249"/>
                  </a:lnTo>
                  <a:lnTo>
                    <a:pt x="15364" y="30750"/>
                  </a:lnTo>
                  <a:lnTo>
                    <a:pt x="15411" y="32204"/>
                  </a:lnTo>
                  <a:lnTo>
                    <a:pt x="15434" y="33635"/>
                  </a:lnTo>
                  <a:lnTo>
                    <a:pt x="15411" y="35066"/>
                  </a:lnTo>
                  <a:lnTo>
                    <a:pt x="15340" y="36450"/>
                  </a:lnTo>
                  <a:lnTo>
                    <a:pt x="15223" y="37787"/>
                  </a:lnTo>
                  <a:lnTo>
                    <a:pt x="15106" y="39077"/>
                  </a:lnTo>
                  <a:lnTo>
                    <a:pt x="14942" y="40343"/>
                  </a:lnTo>
                  <a:lnTo>
                    <a:pt x="14754" y="41539"/>
                  </a:lnTo>
                  <a:lnTo>
                    <a:pt x="14543" y="42689"/>
                  </a:lnTo>
                  <a:lnTo>
                    <a:pt x="14308" y="43791"/>
                  </a:lnTo>
                  <a:lnTo>
                    <a:pt x="14050" y="44800"/>
                  </a:lnTo>
                  <a:lnTo>
                    <a:pt x="13769" y="45761"/>
                  </a:lnTo>
                  <a:lnTo>
                    <a:pt x="13464" y="46629"/>
                  </a:lnTo>
                  <a:lnTo>
                    <a:pt x="13159" y="47427"/>
                  </a:lnTo>
                  <a:lnTo>
                    <a:pt x="12784" y="48295"/>
                  </a:lnTo>
                  <a:lnTo>
                    <a:pt x="12385" y="49116"/>
                  </a:lnTo>
                  <a:lnTo>
                    <a:pt x="11963" y="49890"/>
                  </a:lnTo>
                  <a:lnTo>
                    <a:pt x="11541" y="50593"/>
                  </a:lnTo>
                  <a:lnTo>
                    <a:pt x="11095" y="51273"/>
                  </a:lnTo>
                  <a:lnTo>
                    <a:pt x="10649" y="51907"/>
                  </a:lnTo>
                  <a:lnTo>
                    <a:pt x="10180" y="52493"/>
                  </a:lnTo>
                  <a:lnTo>
                    <a:pt x="9711" y="53033"/>
                  </a:lnTo>
                  <a:lnTo>
                    <a:pt x="9242" y="53549"/>
                  </a:lnTo>
                  <a:lnTo>
                    <a:pt x="8749" y="53994"/>
                  </a:lnTo>
                  <a:lnTo>
                    <a:pt x="8280" y="54440"/>
                  </a:lnTo>
                  <a:lnTo>
                    <a:pt x="7788" y="54839"/>
                  </a:lnTo>
                  <a:lnTo>
                    <a:pt x="7295" y="55190"/>
                  </a:lnTo>
                  <a:lnTo>
                    <a:pt x="6826" y="55519"/>
                  </a:lnTo>
                  <a:lnTo>
                    <a:pt x="6334" y="55824"/>
                  </a:lnTo>
                  <a:lnTo>
                    <a:pt x="5864" y="56082"/>
                  </a:lnTo>
                  <a:lnTo>
                    <a:pt x="5395" y="56340"/>
                  </a:lnTo>
                  <a:lnTo>
                    <a:pt x="4926" y="56551"/>
                  </a:lnTo>
                  <a:lnTo>
                    <a:pt x="4481" y="56739"/>
                  </a:lnTo>
                  <a:lnTo>
                    <a:pt x="4035" y="56903"/>
                  </a:lnTo>
                  <a:lnTo>
                    <a:pt x="3613" y="57043"/>
                  </a:lnTo>
                  <a:lnTo>
                    <a:pt x="3191" y="57161"/>
                  </a:lnTo>
                  <a:lnTo>
                    <a:pt x="2393" y="57372"/>
                  </a:lnTo>
                  <a:lnTo>
                    <a:pt x="1689" y="57489"/>
                  </a:lnTo>
                  <a:lnTo>
                    <a:pt x="1056" y="57583"/>
                  </a:lnTo>
                  <a:lnTo>
                    <a:pt x="517" y="57606"/>
                  </a:lnTo>
                  <a:lnTo>
                    <a:pt x="71" y="57630"/>
                  </a:lnTo>
                  <a:lnTo>
                    <a:pt x="1" y="57630"/>
                  </a:lnTo>
                  <a:lnTo>
                    <a:pt x="71" y="58920"/>
                  </a:lnTo>
                  <a:lnTo>
                    <a:pt x="141" y="59530"/>
                  </a:lnTo>
                  <a:lnTo>
                    <a:pt x="212" y="60093"/>
                  </a:lnTo>
                  <a:lnTo>
                    <a:pt x="282" y="60632"/>
                  </a:lnTo>
                  <a:lnTo>
                    <a:pt x="376" y="61125"/>
                  </a:lnTo>
                  <a:lnTo>
                    <a:pt x="493" y="61570"/>
                  </a:lnTo>
                  <a:lnTo>
                    <a:pt x="611" y="61969"/>
                  </a:lnTo>
                  <a:lnTo>
                    <a:pt x="939" y="63001"/>
                  </a:lnTo>
                  <a:lnTo>
                    <a:pt x="1267" y="64010"/>
                  </a:lnTo>
                  <a:lnTo>
                    <a:pt x="1619" y="65018"/>
                  </a:lnTo>
                  <a:lnTo>
                    <a:pt x="1994" y="65980"/>
                  </a:lnTo>
                  <a:lnTo>
                    <a:pt x="2370" y="66942"/>
                  </a:lnTo>
                  <a:lnTo>
                    <a:pt x="2768" y="67856"/>
                  </a:lnTo>
                  <a:lnTo>
                    <a:pt x="3167" y="68771"/>
                  </a:lnTo>
                  <a:lnTo>
                    <a:pt x="3589" y="69662"/>
                  </a:lnTo>
                  <a:lnTo>
                    <a:pt x="4012" y="70530"/>
                  </a:lnTo>
                  <a:lnTo>
                    <a:pt x="4434" y="71398"/>
                  </a:lnTo>
                  <a:lnTo>
                    <a:pt x="4879" y="72219"/>
                  </a:lnTo>
                  <a:lnTo>
                    <a:pt x="5325" y="73040"/>
                  </a:lnTo>
                  <a:lnTo>
                    <a:pt x="5771" y="73837"/>
                  </a:lnTo>
                  <a:lnTo>
                    <a:pt x="6216" y="74612"/>
                  </a:lnTo>
                  <a:lnTo>
                    <a:pt x="6685" y="75386"/>
                  </a:lnTo>
                  <a:lnTo>
                    <a:pt x="7155" y="76113"/>
                  </a:lnTo>
                  <a:lnTo>
                    <a:pt x="8116" y="77543"/>
                  </a:lnTo>
                  <a:lnTo>
                    <a:pt x="9078" y="78904"/>
                  </a:lnTo>
                  <a:lnTo>
                    <a:pt x="10040" y="80194"/>
                  </a:lnTo>
                  <a:lnTo>
                    <a:pt x="11025" y="81390"/>
                  </a:lnTo>
                  <a:lnTo>
                    <a:pt x="11986" y="82539"/>
                  </a:lnTo>
                  <a:lnTo>
                    <a:pt x="12971" y="83618"/>
                  </a:lnTo>
                  <a:lnTo>
                    <a:pt x="13910" y="84627"/>
                  </a:lnTo>
                  <a:lnTo>
                    <a:pt x="14871" y="85565"/>
                  </a:lnTo>
                  <a:lnTo>
                    <a:pt x="15786" y="86456"/>
                  </a:lnTo>
                  <a:lnTo>
                    <a:pt x="16677" y="87277"/>
                  </a:lnTo>
                  <a:lnTo>
                    <a:pt x="17545" y="88028"/>
                  </a:lnTo>
                  <a:lnTo>
                    <a:pt x="18390" y="88708"/>
                  </a:lnTo>
                  <a:lnTo>
                    <a:pt x="19187" y="89341"/>
                  </a:lnTo>
                  <a:lnTo>
                    <a:pt x="19938" y="89904"/>
                  </a:lnTo>
                  <a:lnTo>
                    <a:pt x="20618" y="90420"/>
                  </a:lnTo>
                  <a:lnTo>
                    <a:pt x="21275" y="90866"/>
                  </a:lnTo>
                  <a:lnTo>
                    <a:pt x="22400" y="91593"/>
                  </a:lnTo>
                  <a:lnTo>
                    <a:pt x="23245" y="92109"/>
                  </a:lnTo>
                  <a:lnTo>
                    <a:pt x="23761" y="92414"/>
                  </a:lnTo>
                  <a:lnTo>
                    <a:pt x="23948" y="92508"/>
                  </a:lnTo>
                  <a:lnTo>
                    <a:pt x="36262" y="84322"/>
                  </a:lnTo>
                  <a:lnTo>
                    <a:pt x="18085" y="58287"/>
                  </a:lnTo>
                  <a:lnTo>
                    <a:pt x="18366" y="57395"/>
                  </a:lnTo>
                  <a:lnTo>
                    <a:pt x="18695" y="56316"/>
                  </a:lnTo>
                  <a:lnTo>
                    <a:pt x="19093" y="54862"/>
                  </a:lnTo>
                  <a:lnTo>
                    <a:pt x="19586" y="53080"/>
                  </a:lnTo>
                  <a:lnTo>
                    <a:pt x="20125" y="50969"/>
                  </a:lnTo>
                  <a:lnTo>
                    <a:pt x="20712" y="48600"/>
                  </a:lnTo>
                  <a:lnTo>
                    <a:pt x="21298" y="45973"/>
                  </a:lnTo>
                  <a:lnTo>
                    <a:pt x="21908" y="43111"/>
                  </a:lnTo>
                  <a:lnTo>
                    <a:pt x="22189" y="41610"/>
                  </a:lnTo>
                  <a:lnTo>
                    <a:pt x="22471" y="40085"/>
                  </a:lnTo>
                  <a:lnTo>
                    <a:pt x="22752" y="38514"/>
                  </a:lnTo>
                  <a:lnTo>
                    <a:pt x="23010" y="36895"/>
                  </a:lnTo>
                  <a:lnTo>
                    <a:pt x="23268" y="35253"/>
                  </a:lnTo>
                  <a:lnTo>
                    <a:pt x="23503" y="33588"/>
                  </a:lnTo>
                  <a:lnTo>
                    <a:pt x="23714" y="31899"/>
                  </a:lnTo>
                  <a:lnTo>
                    <a:pt x="23925" y="30187"/>
                  </a:lnTo>
                  <a:lnTo>
                    <a:pt x="24089" y="28451"/>
                  </a:lnTo>
                  <a:lnTo>
                    <a:pt x="24230" y="26716"/>
                  </a:lnTo>
                  <a:lnTo>
                    <a:pt x="24347" y="24980"/>
                  </a:lnTo>
                  <a:lnTo>
                    <a:pt x="24441" y="23244"/>
                  </a:lnTo>
                  <a:lnTo>
                    <a:pt x="24488" y="21485"/>
                  </a:lnTo>
                  <a:lnTo>
                    <a:pt x="24511" y="19749"/>
                  </a:lnTo>
                  <a:lnTo>
                    <a:pt x="24488" y="18037"/>
                  </a:lnTo>
                  <a:lnTo>
                    <a:pt x="24441" y="16325"/>
                  </a:lnTo>
                  <a:lnTo>
                    <a:pt x="24324" y="14636"/>
                  </a:lnTo>
                  <a:lnTo>
                    <a:pt x="24183" y="12947"/>
                  </a:lnTo>
                  <a:lnTo>
                    <a:pt x="23995" y="11306"/>
                  </a:lnTo>
                  <a:lnTo>
                    <a:pt x="23761" y="9687"/>
                  </a:lnTo>
                  <a:lnTo>
                    <a:pt x="23620" y="8890"/>
                  </a:lnTo>
                  <a:lnTo>
                    <a:pt x="23479" y="8092"/>
                  </a:lnTo>
                  <a:lnTo>
                    <a:pt x="23292" y="7318"/>
                  </a:lnTo>
                  <a:lnTo>
                    <a:pt x="23128" y="6544"/>
                  </a:lnTo>
                  <a:lnTo>
                    <a:pt x="22916" y="5700"/>
                  </a:lnTo>
                  <a:lnTo>
                    <a:pt x="22682" y="4855"/>
                  </a:lnTo>
                  <a:lnTo>
                    <a:pt x="22424" y="4034"/>
                  </a:lnTo>
                  <a:lnTo>
                    <a:pt x="22166" y="3237"/>
                  </a:lnTo>
                  <a:lnTo>
                    <a:pt x="14379" y="1689"/>
                  </a:lnTo>
                  <a:lnTo>
                    <a:pt x="11494" y="1102"/>
                  </a:lnTo>
                  <a:lnTo>
                    <a:pt x="8773" y="563"/>
                  </a:lnTo>
                  <a:lnTo>
                    <a:pt x="605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6990126" y="2582109"/>
              <a:ext cx="767144" cy="1957007"/>
            </a:xfrm>
            <a:custGeom>
              <a:avLst/>
              <a:gdLst/>
              <a:ahLst/>
              <a:cxnLst/>
              <a:rect l="l" t="t" r="r" b="b"/>
              <a:pathLst>
                <a:path w="36263" h="92508" fill="none" extrusionOk="0">
                  <a:moveTo>
                    <a:pt x="6052" y="0"/>
                  </a:moveTo>
                  <a:lnTo>
                    <a:pt x="6052" y="0"/>
                  </a:lnTo>
                  <a:lnTo>
                    <a:pt x="5864" y="1149"/>
                  </a:lnTo>
                  <a:lnTo>
                    <a:pt x="5864" y="1149"/>
                  </a:lnTo>
                  <a:lnTo>
                    <a:pt x="5090" y="6122"/>
                  </a:lnTo>
                  <a:lnTo>
                    <a:pt x="5090" y="6122"/>
                  </a:lnTo>
                  <a:lnTo>
                    <a:pt x="5677" y="6638"/>
                  </a:lnTo>
                  <a:lnTo>
                    <a:pt x="6240" y="7154"/>
                  </a:lnTo>
                  <a:lnTo>
                    <a:pt x="6779" y="7717"/>
                  </a:lnTo>
                  <a:lnTo>
                    <a:pt x="7295" y="8256"/>
                  </a:lnTo>
                  <a:lnTo>
                    <a:pt x="7811" y="8843"/>
                  </a:lnTo>
                  <a:lnTo>
                    <a:pt x="8304" y="9429"/>
                  </a:lnTo>
                  <a:lnTo>
                    <a:pt x="8773" y="10016"/>
                  </a:lnTo>
                  <a:lnTo>
                    <a:pt x="9219" y="10649"/>
                  </a:lnTo>
                  <a:lnTo>
                    <a:pt x="9641" y="11259"/>
                  </a:lnTo>
                  <a:lnTo>
                    <a:pt x="10063" y="11915"/>
                  </a:lnTo>
                  <a:lnTo>
                    <a:pt x="10438" y="12549"/>
                  </a:lnTo>
                  <a:lnTo>
                    <a:pt x="10837" y="13205"/>
                  </a:lnTo>
                  <a:lnTo>
                    <a:pt x="11189" y="13886"/>
                  </a:lnTo>
                  <a:lnTo>
                    <a:pt x="11541" y="14566"/>
                  </a:lnTo>
                  <a:lnTo>
                    <a:pt x="11846" y="15246"/>
                  </a:lnTo>
                  <a:lnTo>
                    <a:pt x="12174" y="15950"/>
                  </a:lnTo>
                  <a:lnTo>
                    <a:pt x="12455" y="16653"/>
                  </a:lnTo>
                  <a:lnTo>
                    <a:pt x="12737" y="17380"/>
                  </a:lnTo>
                  <a:lnTo>
                    <a:pt x="12995" y="18084"/>
                  </a:lnTo>
                  <a:lnTo>
                    <a:pt x="13253" y="18811"/>
                  </a:lnTo>
                  <a:lnTo>
                    <a:pt x="13487" y="19538"/>
                  </a:lnTo>
                  <a:lnTo>
                    <a:pt x="13699" y="20289"/>
                  </a:lnTo>
                  <a:lnTo>
                    <a:pt x="13910" y="21016"/>
                  </a:lnTo>
                  <a:lnTo>
                    <a:pt x="14097" y="21767"/>
                  </a:lnTo>
                  <a:lnTo>
                    <a:pt x="14426" y="23268"/>
                  </a:lnTo>
                  <a:lnTo>
                    <a:pt x="14731" y="24769"/>
                  </a:lnTo>
                  <a:lnTo>
                    <a:pt x="14965" y="26270"/>
                  </a:lnTo>
                  <a:lnTo>
                    <a:pt x="15129" y="27771"/>
                  </a:lnTo>
                  <a:lnTo>
                    <a:pt x="15270" y="29249"/>
                  </a:lnTo>
                  <a:lnTo>
                    <a:pt x="15364" y="30750"/>
                  </a:lnTo>
                  <a:lnTo>
                    <a:pt x="15411" y="32204"/>
                  </a:lnTo>
                  <a:lnTo>
                    <a:pt x="15434" y="33635"/>
                  </a:lnTo>
                  <a:lnTo>
                    <a:pt x="15411" y="35066"/>
                  </a:lnTo>
                  <a:lnTo>
                    <a:pt x="15340" y="36450"/>
                  </a:lnTo>
                  <a:lnTo>
                    <a:pt x="15223" y="37787"/>
                  </a:lnTo>
                  <a:lnTo>
                    <a:pt x="15106" y="39077"/>
                  </a:lnTo>
                  <a:lnTo>
                    <a:pt x="14942" y="40343"/>
                  </a:lnTo>
                  <a:lnTo>
                    <a:pt x="14754" y="41539"/>
                  </a:lnTo>
                  <a:lnTo>
                    <a:pt x="14543" y="42689"/>
                  </a:lnTo>
                  <a:lnTo>
                    <a:pt x="14308" y="43791"/>
                  </a:lnTo>
                  <a:lnTo>
                    <a:pt x="14050" y="44800"/>
                  </a:lnTo>
                  <a:lnTo>
                    <a:pt x="13769" y="45761"/>
                  </a:lnTo>
                  <a:lnTo>
                    <a:pt x="13464" y="46629"/>
                  </a:lnTo>
                  <a:lnTo>
                    <a:pt x="13159" y="47427"/>
                  </a:lnTo>
                  <a:lnTo>
                    <a:pt x="13159" y="47427"/>
                  </a:lnTo>
                  <a:lnTo>
                    <a:pt x="12784" y="48295"/>
                  </a:lnTo>
                  <a:lnTo>
                    <a:pt x="12385" y="49116"/>
                  </a:lnTo>
                  <a:lnTo>
                    <a:pt x="11963" y="49890"/>
                  </a:lnTo>
                  <a:lnTo>
                    <a:pt x="11541" y="50593"/>
                  </a:lnTo>
                  <a:lnTo>
                    <a:pt x="11095" y="51273"/>
                  </a:lnTo>
                  <a:lnTo>
                    <a:pt x="10649" y="51907"/>
                  </a:lnTo>
                  <a:lnTo>
                    <a:pt x="10180" y="52493"/>
                  </a:lnTo>
                  <a:lnTo>
                    <a:pt x="9711" y="53033"/>
                  </a:lnTo>
                  <a:lnTo>
                    <a:pt x="9242" y="53549"/>
                  </a:lnTo>
                  <a:lnTo>
                    <a:pt x="8749" y="53994"/>
                  </a:lnTo>
                  <a:lnTo>
                    <a:pt x="8280" y="54440"/>
                  </a:lnTo>
                  <a:lnTo>
                    <a:pt x="7788" y="54839"/>
                  </a:lnTo>
                  <a:lnTo>
                    <a:pt x="7295" y="55190"/>
                  </a:lnTo>
                  <a:lnTo>
                    <a:pt x="6826" y="55519"/>
                  </a:lnTo>
                  <a:lnTo>
                    <a:pt x="6334" y="55824"/>
                  </a:lnTo>
                  <a:lnTo>
                    <a:pt x="5864" y="56082"/>
                  </a:lnTo>
                  <a:lnTo>
                    <a:pt x="5395" y="56340"/>
                  </a:lnTo>
                  <a:lnTo>
                    <a:pt x="4926" y="56551"/>
                  </a:lnTo>
                  <a:lnTo>
                    <a:pt x="4481" y="56739"/>
                  </a:lnTo>
                  <a:lnTo>
                    <a:pt x="4035" y="56903"/>
                  </a:lnTo>
                  <a:lnTo>
                    <a:pt x="3613" y="57043"/>
                  </a:lnTo>
                  <a:lnTo>
                    <a:pt x="3191" y="57161"/>
                  </a:lnTo>
                  <a:lnTo>
                    <a:pt x="2393" y="57372"/>
                  </a:lnTo>
                  <a:lnTo>
                    <a:pt x="1689" y="57489"/>
                  </a:lnTo>
                  <a:lnTo>
                    <a:pt x="1056" y="57583"/>
                  </a:lnTo>
                  <a:lnTo>
                    <a:pt x="517" y="57606"/>
                  </a:lnTo>
                  <a:lnTo>
                    <a:pt x="71" y="57630"/>
                  </a:lnTo>
                  <a:lnTo>
                    <a:pt x="71" y="57630"/>
                  </a:lnTo>
                  <a:lnTo>
                    <a:pt x="1" y="57630"/>
                  </a:lnTo>
                  <a:lnTo>
                    <a:pt x="1" y="57630"/>
                  </a:lnTo>
                  <a:lnTo>
                    <a:pt x="71" y="58920"/>
                  </a:lnTo>
                  <a:lnTo>
                    <a:pt x="141" y="59530"/>
                  </a:lnTo>
                  <a:lnTo>
                    <a:pt x="212" y="60093"/>
                  </a:lnTo>
                  <a:lnTo>
                    <a:pt x="282" y="60632"/>
                  </a:lnTo>
                  <a:lnTo>
                    <a:pt x="376" y="61125"/>
                  </a:lnTo>
                  <a:lnTo>
                    <a:pt x="493" y="61570"/>
                  </a:lnTo>
                  <a:lnTo>
                    <a:pt x="611" y="61969"/>
                  </a:lnTo>
                  <a:lnTo>
                    <a:pt x="611" y="61969"/>
                  </a:lnTo>
                  <a:lnTo>
                    <a:pt x="939" y="63001"/>
                  </a:lnTo>
                  <a:lnTo>
                    <a:pt x="1267" y="64010"/>
                  </a:lnTo>
                  <a:lnTo>
                    <a:pt x="1619" y="65018"/>
                  </a:lnTo>
                  <a:lnTo>
                    <a:pt x="1994" y="65980"/>
                  </a:lnTo>
                  <a:lnTo>
                    <a:pt x="2370" y="66942"/>
                  </a:lnTo>
                  <a:lnTo>
                    <a:pt x="2768" y="67856"/>
                  </a:lnTo>
                  <a:lnTo>
                    <a:pt x="3167" y="68771"/>
                  </a:lnTo>
                  <a:lnTo>
                    <a:pt x="3589" y="69662"/>
                  </a:lnTo>
                  <a:lnTo>
                    <a:pt x="4012" y="70530"/>
                  </a:lnTo>
                  <a:lnTo>
                    <a:pt x="4434" y="71398"/>
                  </a:lnTo>
                  <a:lnTo>
                    <a:pt x="4879" y="72219"/>
                  </a:lnTo>
                  <a:lnTo>
                    <a:pt x="5325" y="73040"/>
                  </a:lnTo>
                  <a:lnTo>
                    <a:pt x="5771" y="73837"/>
                  </a:lnTo>
                  <a:lnTo>
                    <a:pt x="6216" y="74612"/>
                  </a:lnTo>
                  <a:lnTo>
                    <a:pt x="6685" y="75386"/>
                  </a:lnTo>
                  <a:lnTo>
                    <a:pt x="7155" y="76113"/>
                  </a:lnTo>
                  <a:lnTo>
                    <a:pt x="8116" y="77543"/>
                  </a:lnTo>
                  <a:lnTo>
                    <a:pt x="9078" y="78904"/>
                  </a:lnTo>
                  <a:lnTo>
                    <a:pt x="10040" y="80194"/>
                  </a:lnTo>
                  <a:lnTo>
                    <a:pt x="11025" y="81390"/>
                  </a:lnTo>
                  <a:lnTo>
                    <a:pt x="11986" y="82539"/>
                  </a:lnTo>
                  <a:lnTo>
                    <a:pt x="12971" y="83618"/>
                  </a:lnTo>
                  <a:lnTo>
                    <a:pt x="13910" y="84627"/>
                  </a:lnTo>
                  <a:lnTo>
                    <a:pt x="14871" y="85565"/>
                  </a:lnTo>
                  <a:lnTo>
                    <a:pt x="15786" y="86456"/>
                  </a:lnTo>
                  <a:lnTo>
                    <a:pt x="16677" y="87277"/>
                  </a:lnTo>
                  <a:lnTo>
                    <a:pt x="17545" y="88028"/>
                  </a:lnTo>
                  <a:lnTo>
                    <a:pt x="18390" y="88708"/>
                  </a:lnTo>
                  <a:lnTo>
                    <a:pt x="19187" y="89341"/>
                  </a:lnTo>
                  <a:lnTo>
                    <a:pt x="19938" y="89904"/>
                  </a:lnTo>
                  <a:lnTo>
                    <a:pt x="20618" y="90420"/>
                  </a:lnTo>
                  <a:lnTo>
                    <a:pt x="21275" y="90866"/>
                  </a:lnTo>
                  <a:lnTo>
                    <a:pt x="22400" y="91593"/>
                  </a:lnTo>
                  <a:lnTo>
                    <a:pt x="23245" y="92109"/>
                  </a:lnTo>
                  <a:lnTo>
                    <a:pt x="23761" y="92414"/>
                  </a:lnTo>
                  <a:lnTo>
                    <a:pt x="23948" y="92508"/>
                  </a:lnTo>
                  <a:lnTo>
                    <a:pt x="36262" y="84322"/>
                  </a:lnTo>
                  <a:lnTo>
                    <a:pt x="18085" y="58287"/>
                  </a:lnTo>
                  <a:lnTo>
                    <a:pt x="18085" y="58287"/>
                  </a:lnTo>
                  <a:lnTo>
                    <a:pt x="18085" y="58287"/>
                  </a:lnTo>
                  <a:lnTo>
                    <a:pt x="18366" y="57395"/>
                  </a:lnTo>
                  <a:lnTo>
                    <a:pt x="18695" y="56316"/>
                  </a:lnTo>
                  <a:lnTo>
                    <a:pt x="19093" y="54862"/>
                  </a:lnTo>
                  <a:lnTo>
                    <a:pt x="19586" y="53080"/>
                  </a:lnTo>
                  <a:lnTo>
                    <a:pt x="20125" y="50969"/>
                  </a:lnTo>
                  <a:lnTo>
                    <a:pt x="20712" y="48600"/>
                  </a:lnTo>
                  <a:lnTo>
                    <a:pt x="21298" y="45973"/>
                  </a:lnTo>
                  <a:lnTo>
                    <a:pt x="21908" y="43111"/>
                  </a:lnTo>
                  <a:lnTo>
                    <a:pt x="22189" y="41610"/>
                  </a:lnTo>
                  <a:lnTo>
                    <a:pt x="22471" y="40085"/>
                  </a:lnTo>
                  <a:lnTo>
                    <a:pt x="22752" y="38514"/>
                  </a:lnTo>
                  <a:lnTo>
                    <a:pt x="23010" y="36895"/>
                  </a:lnTo>
                  <a:lnTo>
                    <a:pt x="23268" y="35253"/>
                  </a:lnTo>
                  <a:lnTo>
                    <a:pt x="23503" y="33588"/>
                  </a:lnTo>
                  <a:lnTo>
                    <a:pt x="23714" y="31899"/>
                  </a:lnTo>
                  <a:lnTo>
                    <a:pt x="23925" y="30187"/>
                  </a:lnTo>
                  <a:lnTo>
                    <a:pt x="24089" y="28451"/>
                  </a:lnTo>
                  <a:lnTo>
                    <a:pt x="24230" y="26716"/>
                  </a:lnTo>
                  <a:lnTo>
                    <a:pt x="24347" y="24980"/>
                  </a:lnTo>
                  <a:lnTo>
                    <a:pt x="24441" y="23244"/>
                  </a:lnTo>
                  <a:lnTo>
                    <a:pt x="24488" y="21485"/>
                  </a:lnTo>
                  <a:lnTo>
                    <a:pt x="24511" y="19749"/>
                  </a:lnTo>
                  <a:lnTo>
                    <a:pt x="24511" y="19749"/>
                  </a:lnTo>
                  <a:lnTo>
                    <a:pt x="24488" y="18037"/>
                  </a:lnTo>
                  <a:lnTo>
                    <a:pt x="24441" y="16325"/>
                  </a:lnTo>
                  <a:lnTo>
                    <a:pt x="24324" y="14636"/>
                  </a:lnTo>
                  <a:lnTo>
                    <a:pt x="24183" y="12947"/>
                  </a:lnTo>
                  <a:lnTo>
                    <a:pt x="23995" y="11306"/>
                  </a:lnTo>
                  <a:lnTo>
                    <a:pt x="23761" y="9687"/>
                  </a:lnTo>
                  <a:lnTo>
                    <a:pt x="23620" y="8890"/>
                  </a:lnTo>
                  <a:lnTo>
                    <a:pt x="23479" y="8092"/>
                  </a:lnTo>
                  <a:lnTo>
                    <a:pt x="23292" y="7318"/>
                  </a:lnTo>
                  <a:lnTo>
                    <a:pt x="23128" y="6544"/>
                  </a:lnTo>
                  <a:lnTo>
                    <a:pt x="23128" y="6544"/>
                  </a:lnTo>
                  <a:lnTo>
                    <a:pt x="22916" y="5700"/>
                  </a:lnTo>
                  <a:lnTo>
                    <a:pt x="22682" y="4855"/>
                  </a:lnTo>
                  <a:lnTo>
                    <a:pt x="22424" y="4034"/>
                  </a:lnTo>
                  <a:lnTo>
                    <a:pt x="22166" y="3237"/>
                  </a:lnTo>
                  <a:lnTo>
                    <a:pt x="14379" y="1689"/>
                  </a:lnTo>
                  <a:lnTo>
                    <a:pt x="11494" y="1102"/>
                  </a:lnTo>
                  <a:lnTo>
                    <a:pt x="8773" y="563"/>
                  </a:lnTo>
                  <a:lnTo>
                    <a:pt x="60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6612022" y="1758905"/>
              <a:ext cx="1012267" cy="886225"/>
            </a:xfrm>
            <a:custGeom>
              <a:avLst/>
              <a:gdLst/>
              <a:ahLst/>
              <a:cxnLst/>
              <a:rect l="l" t="t" r="r" b="b"/>
              <a:pathLst>
                <a:path w="47850" h="41892" extrusionOk="0">
                  <a:moveTo>
                    <a:pt x="26458" y="1"/>
                  </a:moveTo>
                  <a:lnTo>
                    <a:pt x="24770" y="48"/>
                  </a:lnTo>
                  <a:lnTo>
                    <a:pt x="23034" y="141"/>
                  </a:lnTo>
                  <a:lnTo>
                    <a:pt x="22166" y="212"/>
                  </a:lnTo>
                  <a:lnTo>
                    <a:pt x="21275" y="282"/>
                  </a:lnTo>
                  <a:lnTo>
                    <a:pt x="20383" y="399"/>
                  </a:lnTo>
                  <a:lnTo>
                    <a:pt x="19469" y="517"/>
                  </a:lnTo>
                  <a:lnTo>
                    <a:pt x="18577" y="657"/>
                  </a:lnTo>
                  <a:lnTo>
                    <a:pt x="17663" y="822"/>
                  </a:lnTo>
                  <a:lnTo>
                    <a:pt x="17170" y="915"/>
                  </a:lnTo>
                  <a:lnTo>
                    <a:pt x="16677" y="1056"/>
                  </a:lnTo>
                  <a:lnTo>
                    <a:pt x="16208" y="1220"/>
                  </a:lnTo>
                  <a:lnTo>
                    <a:pt x="15716" y="1408"/>
                  </a:lnTo>
                  <a:lnTo>
                    <a:pt x="15247" y="1619"/>
                  </a:lnTo>
                  <a:lnTo>
                    <a:pt x="14778" y="1877"/>
                  </a:lnTo>
                  <a:lnTo>
                    <a:pt x="14285" y="2135"/>
                  </a:lnTo>
                  <a:lnTo>
                    <a:pt x="13839" y="2417"/>
                  </a:lnTo>
                  <a:lnTo>
                    <a:pt x="13370" y="2721"/>
                  </a:lnTo>
                  <a:lnTo>
                    <a:pt x="12901" y="3050"/>
                  </a:lnTo>
                  <a:lnTo>
                    <a:pt x="12456" y="3402"/>
                  </a:lnTo>
                  <a:lnTo>
                    <a:pt x="12010" y="3754"/>
                  </a:lnTo>
                  <a:lnTo>
                    <a:pt x="11564" y="4129"/>
                  </a:lnTo>
                  <a:lnTo>
                    <a:pt x="11119" y="4528"/>
                  </a:lnTo>
                  <a:lnTo>
                    <a:pt x="10274" y="5372"/>
                  </a:lnTo>
                  <a:lnTo>
                    <a:pt x="9430" y="6240"/>
                  </a:lnTo>
                  <a:lnTo>
                    <a:pt x="8609" y="7178"/>
                  </a:lnTo>
                  <a:lnTo>
                    <a:pt x="7835" y="8140"/>
                  </a:lnTo>
                  <a:lnTo>
                    <a:pt x="7061" y="9125"/>
                  </a:lnTo>
                  <a:lnTo>
                    <a:pt x="6334" y="10110"/>
                  </a:lnTo>
                  <a:lnTo>
                    <a:pt x="5653" y="11118"/>
                  </a:lnTo>
                  <a:lnTo>
                    <a:pt x="4973" y="12127"/>
                  </a:lnTo>
                  <a:lnTo>
                    <a:pt x="4340" y="13136"/>
                  </a:lnTo>
                  <a:lnTo>
                    <a:pt x="3378" y="14754"/>
                  </a:lnTo>
                  <a:lnTo>
                    <a:pt x="2534" y="16255"/>
                  </a:lnTo>
                  <a:lnTo>
                    <a:pt x="1783" y="17663"/>
                  </a:lnTo>
                  <a:lnTo>
                    <a:pt x="1150" y="18882"/>
                  </a:lnTo>
                  <a:lnTo>
                    <a:pt x="658" y="19914"/>
                  </a:lnTo>
                  <a:lnTo>
                    <a:pt x="282" y="20688"/>
                  </a:lnTo>
                  <a:lnTo>
                    <a:pt x="1" y="21345"/>
                  </a:lnTo>
                  <a:lnTo>
                    <a:pt x="6756" y="27326"/>
                  </a:lnTo>
                  <a:lnTo>
                    <a:pt x="13511" y="22213"/>
                  </a:lnTo>
                  <a:lnTo>
                    <a:pt x="13511" y="41892"/>
                  </a:lnTo>
                  <a:lnTo>
                    <a:pt x="40039" y="41892"/>
                  </a:lnTo>
                  <a:lnTo>
                    <a:pt x="40719" y="39804"/>
                  </a:lnTo>
                  <a:lnTo>
                    <a:pt x="41470" y="37459"/>
                  </a:lnTo>
                  <a:lnTo>
                    <a:pt x="42408" y="34480"/>
                  </a:lnTo>
                  <a:lnTo>
                    <a:pt x="43487" y="31056"/>
                  </a:lnTo>
                  <a:lnTo>
                    <a:pt x="44613" y="27326"/>
                  </a:lnTo>
                  <a:lnTo>
                    <a:pt x="45715" y="23479"/>
                  </a:lnTo>
                  <a:lnTo>
                    <a:pt x="46255" y="21556"/>
                  </a:lnTo>
                  <a:lnTo>
                    <a:pt x="46747" y="19703"/>
                  </a:lnTo>
                  <a:lnTo>
                    <a:pt x="46794" y="19539"/>
                  </a:lnTo>
                  <a:lnTo>
                    <a:pt x="47029" y="18624"/>
                  </a:lnTo>
                  <a:lnTo>
                    <a:pt x="47216" y="17709"/>
                  </a:lnTo>
                  <a:lnTo>
                    <a:pt x="47404" y="16842"/>
                  </a:lnTo>
                  <a:lnTo>
                    <a:pt x="47545" y="15974"/>
                  </a:lnTo>
                  <a:lnTo>
                    <a:pt x="47662" y="15129"/>
                  </a:lnTo>
                  <a:lnTo>
                    <a:pt x="47756" y="14308"/>
                  </a:lnTo>
                  <a:lnTo>
                    <a:pt x="47826" y="13511"/>
                  </a:lnTo>
                  <a:lnTo>
                    <a:pt x="47849" y="12737"/>
                  </a:lnTo>
                  <a:lnTo>
                    <a:pt x="47849" y="11963"/>
                  </a:lnTo>
                  <a:lnTo>
                    <a:pt x="47803" y="11236"/>
                  </a:lnTo>
                  <a:lnTo>
                    <a:pt x="47732" y="10509"/>
                  </a:lnTo>
                  <a:lnTo>
                    <a:pt x="47638" y="9805"/>
                  </a:lnTo>
                  <a:lnTo>
                    <a:pt x="47498" y="9148"/>
                  </a:lnTo>
                  <a:lnTo>
                    <a:pt x="47310" y="8491"/>
                  </a:lnTo>
                  <a:lnTo>
                    <a:pt x="47099" y="7858"/>
                  </a:lnTo>
                  <a:lnTo>
                    <a:pt x="46864" y="7248"/>
                  </a:lnTo>
                  <a:lnTo>
                    <a:pt x="46559" y="6662"/>
                  </a:lnTo>
                  <a:lnTo>
                    <a:pt x="46255" y="6099"/>
                  </a:lnTo>
                  <a:lnTo>
                    <a:pt x="45879" y="5560"/>
                  </a:lnTo>
                  <a:lnTo>
                    <a:pt x="45481" y="5044"/>
                  </a:lnTo>
                  <a:lnTo>
                    <a:pt x="45035" y="4551"/>
                  </a:lnTo>
                  <a:lnTo>
                    <a:pt x="44542" y="4082"/>
                  </a:lnTo>
                  <a:lnTo>
                    <a:pt x="44003" y="3636"/>
                  </a:lnTo>
                  <a:lnTo>
                    <a:pt x="43416" y="3214"/>
                  </a:lnTo>
                  <a:lnTo>
                    <a:pt x="42807" y="2839"/>
                  </a:lnTo>
                  <a:lnTo>
                    <a:pt x="42150" y="2463"/>
                  </a:lnTo>
                  <a:lnTo>
                    <a:pt x="41423" y="2112"/>
                  </a:lnTo>
                  <a:lnTo>
                    <a:pt x="40672" y="1807"/>
                  </a:lnTo>
                  <a:lnTo>
                    <a:pt x="39875" y="1525"/>
                  </a:lnTo>
                  <a:lnTo>
                    <a:pt x="39030" y="1267"/>
                  </a:lnTo>
                  <a:lnTo>
                    <a:pt x="38116" y="1009"/>
                  </a:lnTo>
                  <a:lnTo>
                    <a:pt x="37177" y="822"/>
                  </a:lnTo>
                  <a:lnTo>
                    <a:pt x="36732" y="728"/>
                  </a:lnTo>
                  <a:lnTo>
                    <a:pt x="35489" y="564"/>
                  </a:lnTo>
                  <a:lnTo>
                    <a:pt x="34597" y="446"/>
                  </a:lnTo>
                  <a:lnTo>
                    <a:pt x="33542" y="329"/>
                  </a:lnTo>
                  <a:lnTo>
                    <a:pt x="32346" y="235"/>
                  </a:lnTo>
                  <a:lnTo>
                    <a:pt x="31032" y="141"/>
                  </a:lnTo>
                  <a:lnTo>
                    <a:pt x="29601" y="48"/>
                  </a:lnTo>
                  <a:lnTo>
                    <a:pt x="28077" y="24"/>
                  </a:lnTo>
                  <a:lnTo>
                    <a:pt x="26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6612022" y="2013463"/>
              <a:ext cx="988954" cy="631667"/>
            </a:xfrm>
            <a:custGeom>
              <a:avLst/>
              <a:gdLst/>
              <a:ahLst/>
              <a:cxnLst/>
              <a:rect l="l" t="t" r="r" b="b"/>
              <a:pathLst>
                <a:path w="46748" h="29859" extrusionOk="0">
                  <a:moveTo>
                    <a:pt x="39969" y="0"/>
                  </a:moveTo>
                  <a:lnTo>
                    <a:pt x="38561" y="1079"/>
                  </a:lnTo>
                  <a:lnTo>
                    <a:pt x="37154" y="2111"/>
                  </a:lnTo>
                  <a:lnTo>
                    <a:pt x="35817" y="3049"/>
                  </a:lnTo>
                  <a:lnTo>
                    <a:pt x="34480" y="3917"/>
                  </a:lnTo>
                  <a:lnTo>
                    <a:pt x="33190" y="4715"/>
                  </a:lnTo>
                  <a:lnTo>
                    <a:pt x="31923" y="5442"/>
                  </a:lnTo>
                  <a:lnTo>
                    <a:pt x="30704" y="6099"/>
                  </a:lnTo>
                  <a:lnTo>
                    <a:pt x="29531" y="6685"/>
                  </a:lnTo>
                  <a:lnTo>
                    <a:pt x="28382" y="7201"/>
                  </a:lnTo>
                  <a:lnTo>
                    <a:pt x="27256" y="7670"/>
                  </a:lnTo>
                  <a:lnTo>
                    <a:pt x="26200" y="8069"/>
                  </a:lnTo>
                  <a:lnTo>
                    <a:pt x="25168" y="8421"/>
                  </a:lnTo>
                  <a:lnTo>
                    <a:pt x="24183" y="8702"/>
                  </a:lnTo>
                  <a:lnTo>
                    <a:pt x="23221" y="8937"/>
                  </a:lnTo>
                  <a:lnTo>
                    <a:pt x="22330" y="9124"/>
                  </a:lnTo>
                  <a:lnTo>
                    <a:pt x="21462" y="9265"/>
                  </a:lnTo>
                  <a:lnTo>
                    <a:pt x="20665" y="9335"/>
                  </a:lnTo>
                  <a:lnTo>
                    <a:pt x="19891" y="9382"/>
                  </a:lnTo>
                  <a:lnTo>
                    <a:pt x="19164" y="9359"/>
                  </a:lnTo>
                  <a:lnTo>
                    <a:pt x="18507" y="9312"/>
                  </a:lnTo>
                  <a:lnTo>
                    <a:pt x="17874" y="9218"/>
                  </a:lnTo>
                  <a:lnTo>
                    <a:pt x="17311" y="9077"/>
                  </a:lnTo>
                  <a:lnTo>
                    <a:pt x="16795" y="8913"/>
                  </a:lnTo>
                  <a:lnTo>
                    <a:pt x="16326" y="8702"/>
                  </a:lnTo>
                  <a:lnTo>
                    <a:pt x="15927" y="8468"/>
                  </a:lnTo>
                  <a:lnTo>
                    <a:pt x="15739" y="8327"/>
                  </a:lnTo>
                  <a:lnTo>
                    <a:pt x="15575" y="8210"/>
                  </a:lnTo>
                  <a:lnTo>
                    <a:pt x="15411" y="8045"/>
                  </a:lnTo>
                  <a:lnTo>
                    <a:pt x="15270" y="7905"/>
                  </a:lnTo>
                  <a:lnTo>
                    <a:pt x="15129" y="7741"/>
                  </a:lnTo>
                  <a:lnTo>
                    <a:pt x="15012" y="7576"/>
                  </a:lnTo>
                  <a:lnTo>
                    <a:pt x="14918" y="7389"/>
                  </a:lnTo>
                  <a:lnTo>
                    <a:pt x="14824" y="7224"/>
                  </a:lnTo>
                  <a:lnTo>
                    <a:pt x="14754" y="7037"/>
                  </a:lnTo>
                  <a:lnTo>
                    <a:pt x="14707" y="6849"/>
                  </a:lnTo>
                  <a:lnTo>
                    <a:pt x="14660" y="6638"/>
                  </a:lnTo>
                  <a:lnTo>
                    <a:pt x="14637" y="6450"/>
                  </a:lnTo>
                  <a:lnTo>
                    <a:pt x="14613" y="6239"/>
                  </a:lnTo>
                  <a:lnTo>
                    <a:pt x="14637" y="6028"/>
                  </a:lnTo>
                  <a:lnTo>
                    <a:pt x="14613" y="5653"/>
                  </a:lnTo>
                  <a:lnTo>
                    <a:pt x="14566" y="5325"/>
                  </a:lnTo>
                  <a:lnTo>
                    <a:pt x="14473" y="5020"/>
                  </a:lnTo>
                  <a:lnTo>
                    <a:pt x="14308" y="4762"/>
                  </a:lnTo>
                  <a:lnTo>
                    <a:pt x="14144" y="4527"/>
                  </a:lnTo>
                  <a:lnTo>
                    <a:pt x="13910" y="4339"/>
                  </a:lnTo>
                  <a:lnTo>
                    <a:pt x="13652" y="4152"/>
                  </a:lnTo>
                  <a:lnTo>
                    <a:pt x="13370" y="4011"/>
                  </a:lnTo>
                  <a:lnTo>
                    <a:pt x="13042" y="3894"/>
                  </a:lnTo>
                  <a:lnTo>
                    <a:pt x="12690" y="3777"/>
                  </a:lnTo>
                  <a:lnTo>
                    <a:pt x="12315" y="3706"/>
                  </a:lnTo>
                  <a:lnTo>
                    <a:pt x="11939" y="3636"/>
                  </a:lnTo>
                  <a:lnTo>
                    <a:pt x="11095" y="3519"/>
                  </a:lnTo>
                  <a:lnTo>
                    <a:pt x="10227" y="3425"/>
                  </a:lnTo>
                  <a:lnTo>
                    <a:pt x="9336" y="3331"/>
                  </a:lnTo>
                  <a:lnTo>
                    <a:pt x="8421" y="3237"/>
                  </a:lnTo>
                  <a:lnTo>
                    <a:pt x="7976" y="3167"/>
                  </a:lnTo>
                  <a:lnTo>
                    <a:pt x="7553" y="3096"/>
                  </a:lnTo>
                  <a:lnTo>
                    <a:pt x="7131" y="3003"/>
                  </a:lnTo>
                  <a:lnTo>
                    <a:pt x="6732" y="2885"/>
                  </a:lnTo>
                  <a:lnTo>
                    <a:pt x="6334" y="2768"/>
                  </a:lnTo>
                  <a:lnTo>
                    <a:pt x="5958" y="2627"/>
                  </a:lnTo>
                  <a:lnTo>
                    <a:pt x="5630" y="2440"/>
                  </a:lnTo>
                  <a:lnTo>
                    <a:pt x="5302" y="2252"/>
                  </a:lnTo>
                  <a:lnTo>
                    <a:pt x="5020" y="2017"/>
                  </a:lnTo>
                  <a:lnTo>
                    <a:pt x="4762" y="1736"/>
                  </a:lnTo>
                  <a:lnTo>
                    <a:pt x="4528" y="1431"/>
                  </a:lnTo>
                  <a:lnTo>
                    <a:pt x="4340" y="1103"/>
                  </a:lnTo>
                  <a:lnTo>
                    <a:pt x="3378" y="2721"/>
                  </a:lnTo>
                  <a:lnTo>
                    <a:pt x="2534" y="4222"/>
                  </a:lnTo>
                  <a:lnTo>
                    <a:pt x="1783" y="5630"/>
                  </a:lnTo>
                  <a:lnTo>
                    <a:pt x="1150" y="6849"/>
                  </a:lnTo>
                  <a:lnTo>
                    <a:pt x="658" y="7881"/>
                  </a:lnTo>
                  <a:lnTo>
                    <a:pt x="282" y="8655"/>
                  </a:lnTo>
                  <a:lnTo>
                    <a:pt x="1" y="9312"/>
                  </a:lnTo>
                  <a:lnTo>
                    <a:pt x="6756" y="15293"/>
                  </a:lnTo>
                  <a:lnTo>
                    <a:pt x="13511" y="10180"/>
                  </a:lnTo>
                  <a:lnTo>
                    <a:pt x="13511" y="29859"/>
                  </a:lnTo>
                  <a:lnTo>
                    <a:pt x="40039" y="29859"/>
                  </a:lnTo>
                  <a:lnTo>
                    <a:pt x="40719" y="27771"/>
                  </a:lnTo>
                  <a:lnTo>
                    <a:pt x="41470" y="25426"/>
                  </a:lnTo>
                  <a:lnTo>
                    <a:pt x="42408" y="22447"/>
                  </a:lnTo>
                  <a:lnTo>
                    <a:pt x="43487" y="19023"/>
                  </a:lnTo>
                  <a:lnTo>
                    <a:pt x="44613" y="15293"/>
                  </a:lnTo>
                  <a:lnTo>
                    <a:pt x="45715" y="11446"/>
                  </a:lnTo>
                  <a:lnTo>
                    <a:pt x="46255" y="9523"/>
                  </a:lnTo>
                  <a:lnTo>
                    <a:pt x="46747" y="7670"/>
                  </a:lnTo>
                  <a:lnTo>
                    <a:pt x="44589" y="6028"/>
                  </a:lnTo>
                  <a:lnTo>
                    <a:pt x="39969" y="0"/>
                  </a:lnTo>
                  <a:close/>
                </a:path>
              </a:pathLst>
            </a:custGeom>
            <a:solidFill>
              <a:srgbClr val="E07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5572508" y="1686957"/>
              <a:ext cx="1084701" cy="1084215"/>
            </a:xfrm>
            <a:custGeom>
              <a:avLst/>
              <a:gdLst/>
              <a:ahLst/>
              <a:cxnLst/>
              <a:rect l="l" t="t" r="r" b="b"/>
              <a:pathLst>
                <a:path w="51274" h="51251" extrusionOk="0">
                  <a:moveTo>
                    <a:pt x="24980" y="1"/>
                  </a:moveTo>
                  <a:lnTo>
                    <a:pt x="24323" y="24"/>
                  </a:lnTo>
                  <a:lnTo>
                    <a:pt x="23666" y="71"/>
                  </a:lnTo>
                  <a:lnTo>
                    <a:pt x="23010" y="118"/>
                  </a:lnTo>
                  <a:lnTo>
                    <a:pt x="22376" y="188"/>
                  </a:lnTo>
                  <a:lnTo>
                    <a:pt x="21743" y="282"/>
                  </a:lnTo>
                  <a:lnTo>
                    <a:pt x="21110" y="399"/>
                  </a:lnTo>
                  <a:lnTo>
                    <a:pt x="20476" y="517"/>
                  </a:lnTo>
                  <a:lnTo>
                    <a:pt x="19843" y="657"/>
                  </a:lnTo>
                  <a:lnTo>
                    <a:pt x="19233" y="798"/>
                  </a:lnTo>
                  <a:lnTo>
                    <a:pt x="18623" y="962"/>
                  </a:lnTo>
                  <a:lnTo>
                    <a:pt x="18014" y="1150"/>
                  </a:lnTo>
                  <a:lnTo>
                    <a:pt x="17427" y="1338"/>
                  </a:lnTo>
                  <a:lnTo>
                    <a:pt x="16817" y="1549"/>
                  </a:lnTo>
                  <a:lnTo>
                    <a:pt x="16231" y="1760"/>
                  </a:lnTo>
                  <a:lnTo>
                    <a:pt x="15668" y="1994"/>
                  </a:lnTo>
                  <a:lnTo>
                    <a:pt x="15082" y="2252"/>
                  </a:lnTo>
                  <a:lnTo>
                    <a:pt x="14519" y="2510"/>
                  </a:lnTo>
                  <a:lnTo>
                    <a:pt x="13979" y="2792"/>
                  </a:lnTo>
                  <a:lnTo>
                    <a:pt x="13416" y="3073"/>
                  </a:lnTo>
                  <a:lnTo>
                    <a:pt x="12877" y="3378"/>
                  </a:lnTo>
                  <a:lnTo>
                    <a:pt x="12337" y="3707"/>
                  </a:lnTo>
                  <a:lnTo>
                    <a:pt x="11821" y="4035"/>
                  </a:lnTo>
                  <a:lnTo>
                    <a:pt x="11305" y="4363"/>
                  </a:lnTo>
                  <a:lnTo>
                    <a:pt x="10813" y="4715"/>
                  </a:lnTo>
                  <a:lnTo>
                    <a:pt x="10297" y="5090"/>
                  </a:lnTo>
                  <a:lnTo>
                    <a:pt x="9804" y="5466"/>
                  </a:lnTo>
                  <a:lnTo>
                    <a:pt x="9335" y="5841"/>
                  </a:lnTo>
                  <a:lnTo>
                    <a:pt x="8866" y="6240"/>
                  </a:lnTo>
                  <a:lnTo>
                    <a:pt x="8397" y="6639"/>
                  </a:lnTo>
                  <a:lnTo>
                    <a:pt x="7951" y="7061"/>
                  </a:lnTo>
                  <a:lnTo>
                    <a:pt x="7506" y="7506"/>
                  </a:lnTo>
                  <a:lnTo>
                    <a:pt x="7083" y="7929"/>
                  </a:lnTo>
                  <a:lnTo>
                    <a:pt x="6661" y="8398"/>
                  </a:lnTo>
                  <a:lnTo>
                    <a:pt x="6263" y="8843"/>
                  </a:lnTo>
                  <a:lnTo>
                    <a:pt x="5864" y="9312"/>
                  </a:lnTo>
                  <a:lnTo>
                    <a:pt x="5465" y="9805"/>
                  </a:lnTo>
                  <a:lnTo>
                    <a:pt x="5113" y="10274"/>
                  </a:lnTo>
                  <a:lnTo>
                    <a:pt x="4738" y="10790"/>
                  </a:lnTo>
                  <a:lnTo>
                    <a:pt x="4386" y="11283"/>
                  </a:lnTo>
                  <a:lnTo>
                    <a:pt x="4058" y="11799"/>
                  </a:lnTo>
                  <a:lnTo>
                    <a:pt x="3729" y="12338"/>
                  </a:lnTo>
                  <a:lnTo>
                    <a:pt x="3401" y="12854"/>
                  </a:lnTo>
                  <a:lnTo>
                    <a:pt x="3096" y="13394"/>
                  </a:lnTo>
                  <a:lnTo>
                    <a:pt x="2815" y="13957"/>
                  </a:lnTo>
                  <a:lnTo>
                    <a:pt x="2533" y="14496"/>
                  </a:lnTo>
                  <a:lnTo>
                    <a:pt x="2275" y="15082"/>
                  </a:lnTo>
                  <a:lnTo>
                    <a:pt x="2017" y="15645"/>
                  </a:lnTo>
                  <a:lnTo>
                    <a:pt x="1783" y="16232"/>
                  </a:lnTo>
                  <a:lnTo>
                    <a:pt x="1572" y="16795"/>
                  </a:lnTo>
                  <a:lnTo>
                    <a:pt x="1360" y="17405"/>
                  </a:lnTo>
                  <a:lnTo>
                    <a:pt x="1173" y="17991"/>
                  </a:lnTo>
                  <a:lnTo>
                    <a:pt x="985" y="18601"/>
                  </a:lnTo>
                  <a:lnTo>
                    <a:pt x="821" y="19211"/>
                  </a:lnTo>
                  <a:lnTo>
                    <a:pt x="657" y="19820"/>
                  </a:lnTo>
                  <a:lnTo>
                    <a:pt x="539" y="20454"/>
                  </a:lnTo>
                  <a:lnTo>
                    <a:pt x="422" y="21087"/>
                  </a:lnTo>
                  <a:lnTo>
                    <a:pt x="305" y="21720"/>
                  </a:lnTo>
                  <a:lnTo>
                    <a:pt x="211" y="22354"/>
                  </a:lnTo>
                  <a:lnTo>
                    <a:pt x="141" y="22987"/>
                  </a:lnTo>
                  <a:lnTo>
                    <a:pt x="94" y="23644"/>
                  </a:lnTo>
                  <a:lnTo>
                    <a:pt x="47" y="24300"/>
                  </a:lnTo>
                  <a:lnTo>
                    <a:pt x="23" y="24957"/>
                  </a:lnTo>
                  <a:lnTo>
                    <a:pt x="0" y="25614"/>
                  </a:lnTo>
                  <a:lnTo>
                    <a:pt x="23" y="26271"/>
                  </a:lnTo>
                  <a:lnTo>
                    <a:pt x="47" y="26927"/>
                  </a:lnTo>
                  <a:lnTo>
                    <a:pt x="94" y="27584"/>
                  </a:lnTo>
                  <a:lnTo>
                    <a:pt x="141" y="28241"/>
                  </a:lnTo>
                  <a:lnTo>
                    <a:pt x="211" y="28874"/>
                  </a:lnTo>
                  <a:lnTo>
                    <a:pt x="305" y="29531"/>
                  </a:lnTo>
                  <a:lnTo>
                    <a:pt x="422" y="30164"/>
                  </a:lnTo>
                  <a:lnTo>
                    <a:pt x="539" y="30774"/>
                  </a:lnTo>
                  <a:lnTo>
                    <a:pt x="657" y="31407"/>
                  </a:lnTo>
                  <a:lnTo>
                    <a:pt x="821" y="32017"/>
                  </a:lnTo>
                  <a:lnTo>
                    <a:pt x="985" y="32627"/>
                  </a:lnTo>
                  <a:lnTo>
                    <a:pt x="1173" y="33237"/>
                  </a:lnTo>
                  <a:lnTo>
                    <a:pt x="1360" y="33847"/>
                  </a:lnTo>
                  <a:lnTo>
                    <a:pt x="1572" y="34433"/>
                  </a:lnTo>
                  <a:lnTo>
                    <a:pt x="1783" y="35019"/>
                  </a:lnTo>
                  <a:lnTo>
                    <a:pt x="2017" y="35582"/>
                  </a:lnTo>
                  <a:lnTo>
                    <a:pt x="2275" y="36169"/>
                  </a:lnTo>
                  <a:lnTo>
                    <a:pt x="2533" y="36732"/>
                  </a:lnTo>
                  <a:lnTo>
                    <a:pt x="2815" y="37295"/>
                  </a:lnTo>
                  <a:lnTo>
                    <a:pt x="3096" y="37834"/>
                  </a:lnTo>
                  <a:lnTo>
                    <a:pt x="3401" y="38374"/>
                  </a:lnTo>
                  <a:lnTo>
                    <a:pt x="3729" y="38913"/>
                  </a:lnTo>
                  <a:lnTo>
                    <a:pt x="4058" y="39429"/>
                  </a:lnTo>
                  <a:lnTo>
                    <a:pt x="4386" y="39945"/>
                  </a:lnTo>
                  <a:lnTo>
                    <a:pt x="4738" y="40461"/>
                  </a:lnTo>
                  <a:lnTo>
                    <a:pt x="5113" y="40954"/>
                  </a:lnTo>
                  <a:lnTo>
                    <a:pt x="5465" y="41446"/>
                  </a:lnTo>
                  <a:lnTo>
                    <a:pt x="5864" y="41915"/>
                  </a:lnTo>
                  <a:lnTo>
                    <a:pt x="6263" y="42384"/>
                  </a:lnTo>
                  <a:lnTo>
                    <a:pt x="6661" y="42854"/>
                  </a:lnTo>
                  <a:lnTo>
                    <a:pt x="7083" y="43299"/>
                  </a:lnTo>
                  <a:lnTo>
                    <a:pt x="7506" y="43745"/>
                  </a:lnTo>
                  <a:lnTo>
                    <a:pt x="7951" y="44167"/>
                  </a:lnTo>
                  <a:lnTo>
                    <a:pt x="8397" y="44589"/>
                  </a:lnTo>
                  <a:lnTo>
                    <a:pt x="8866" y="44988"/>
                  </a:lnTo>
                  <a:lnTo>
                    <a:pt x="9335" y="45387"/>
                  </a:lnTo>
                  <a:lnTo>
                    <a:pt x="9804" y="45785"/>
                  </a:lnTo>
                  <a:lnTo>
                    <a:pt x="10297" y="46161"/>
                  </a:lnTo>
                  <a:lnTo>
                    <a:pt x="10813" y="46513"/>
                  </a:lnTo>
                  <a:lnTo>
                    <a:pt x="11305" y="46864"/>
                  </a:lnTo>
                  <a:lnTo>
                    <a:pt x="11821" y="47216"/>
                  </a:lnTo>
                  <a:lnTo>
                    <a:pt x="12337" y="47521"/>
                  </a:lnTo>
                  <a:lnTo>
                    <a:pt x="12877" y="47850"/>
                  </a:lnTo>
                  <a:lnTo>
                    <a:pt x="13416" y="48154"/>
                  </a:lnTo>
                  <a:lnTo>
                    <a:pt x="13979" y="48436"/>
                  </a:lnTo>
                  <a:lnTo>
                    <a:pt x="14519" y="48717"/>
                  </a:lnTo>
                  <a:lnTo>
                    <a:pt x="15082" y="48975"/>
                  </a:lnTo>
                  <a:lnTo>
                    <a:pt x="15668" y="49233"/>
                  </a:lnTo>
                  <a:lnTo>
                    <a:pt x="16231" y="49468"/>
                  </a:lnTo>
                  <a:lnTo>
                    <a:pt x="16817" y="49679"/>
                  </a:lnTo>
                  <a:lnTo>
                    <a:pt x="17427" y="49890"/>
                  </a:lnTo>
                  <a:lnTo>
                    <a:pt x="18014" y="50101"/>
                  </a:lnTo>
                  <a:lnTo>
                    <a:pt x="18623" y="50265"/>
                  </a:lnTo>
                  <a:lnTo>
                    <a:pt x="19233" y="50430"/>
                  </a:lnTo>
                  <a:lnTo>
                    <a:pt x="19843" y="50594"/>
                  </a:lnTo>
                  <a:lnTo>
                    <a:pt x="20476" y="50711"/>
                  </a:lnTo>
                  <a:lnTo>
                    <a:pt x="21110" y="50852"/>
                  </a:lnTo>
                  <a:lnTo>
                    <a:pt x="21743" y="50946"/>
                  </a:lnTo>
                  <a:lnTo>
                    <a:pt x="22376" y="51039"/>
                  </a:lnTo>
                  <a:lnTo>
                    <a:pt x="23010" y="51110"/>
                  </a:lnTo>
                  <a:lnTo>
                    <a:pt x="23666" y="51157"/>
                  </a:lnTo>
                  <a:lnTo>
                    <a:pt x="24323" y="51204"/>
                  </a:lnTo>
                  <a:lnTo>
                    <a:pt x="24980" y="51227"/>
                  </a:lnTo>
                  <a:lnTo>
                    <a:pt x="25637" y="51251"/>
                  </a:lnTo>
                  <a:lnTo>
                    <a:pt x="26293" y="51227"/>
                  </a:lnTo>
                  <a:lnTo>
                    <a:pt x="26950" y="51204"/>
                  </a:lnTo>
                  <a:lnTo>
                    <a:pt x="27607" y="51157"/>
                  </a:lnTo>
                  <a:lnTo>
                    <a:pt x="28264" y="51110"/>
                  </a:lnTo>
                  <a:lnTo>
                    <a:pt x="28897" y="51039"/>
                  </a:lnTo>
                  <a:lnTo>
                    <a:pt x="29530" y="50946"/>
                  </a:lnTo>
                  <a:lnTo>
                    <a:pt x="30163" y="50852"/>
                  </a:lnTo>
                  <a:lnTo>
                    <a:pt x="30797" y="50711"/>
                  </a:lnTo>
                  <a:lnTo>
                    <a:pt x="31430" y="50594"/>
                  </a:lnTo>
                  <a:lnTo>
                    <a:pt x="32040" y="50430"/>
                  </a:lnTo>
                  <a:lnTo>
                    <a:pt x="32650" y="50265"/>
                  </a:lnTo>
                  <a:lnTo>
                    <a:pt x="33260" y="50101"/>
                  </a:lnTo>
                  <a:lnTo>
                    <a:pt x="33846" y="49890"/>
                  </a:lnTo>
                  <a:lnTo>
                    <a:pt x="34456" y="49679"/>
                  </a:lnTo>
                  <a:lnTo>
                    <a:pt x="35042" y="49468"/>
                  </a:lnTo>
                  <a:lnTo>
                    <a:pt x="35605" y="49233"/>
                  </a:lnTo>
                  <a:lnTo>
                    <a:pt x="36191" y="48975"/>
                  </a:lnTo>
                  <a:lnTo>
                    <a:pt x="36754" y="48717"/>
                  </a:lnTo>
                  <a:lnTo>
                    <a:pt x="37294" y="48436"/>
                  </a:lnTo>
                  <a:lnTo>
                    <a:pt x="37857" y="48154"/>
                  </a:lnTo>
                  <a:lnTo>
                    <a:pt x="38396" y="47850"/>
                  </a:lnTo>
                  <a:lnTo>
                    <a:pt x="38936" y="47521"/>
                  </a:lnTo>
                  <a:lnTo>
                    <a:pt x="39452" y="47216"/>
                  </a:lnTo>
                  <a:lnTo>
                    <a:pt x="39968" y="46864"/>
                  </a:lnTo>
                  <a:lnTo>
                    <a:pt x="40460" y="46513"/>
                  </a:lnTo>
                  <a:lnTo>
                    <a:pt x="40976" y="46161"/>
                  </a:lnTo>
                  <a:lnTo>
                    <a:pt x="41469" y="45785"/>
                  </a:lnTo>
                  <a:lnTo>
                    <a:pt x="41938" y="45387"/>
                  </a:lnTo>
                  <a:lnTo>
                    <a:pt x="42407" y="44988"/>
                  </a:lnTo>
                  <a:lnTo>
                    <a:pt x="42876" y="44589"/>
                  </a:lnTo>
                  <a:lnTo>
                    <a:pt x="43322" y="44167"/>
                  </a:lnTo>
                  <a:lnTo>
                    <a:pt x="43768" y="43745"/>
                  </a:lnTo>
                  <a:lnTo>
                    <a:pt x="44190" y="43299"/>
                  </a:lnTo>
                  <a:lnTo>
                    <a:pt x="44612" y="42854"/>
                  </a:lnTo>
                  <a:lnTo>
                    <a:pt x="45011" y="42384"/>
                  </a:lnTo>
                  <a:lnTo>
                    <a:pt x="45409" y="41915"/>
                  </a:lnTo>
                  <a:lnTo>
                    <a:pt x="45808" y="41446"/>
                  </a:lnTo>
                  <a:lnTo>
                    <a:pt x="46160" y="40954"/>
                  </a:lnTo>
                  <a:lnTo>
                    <a:pt x="46535" y="40461"/>
                  </a:lnTo>
                  <a:lnTo>
                    <a:pt x="46887" y="39945"/>
                  </a:lnTo>
                  <a:lnTo>
                    <a:pt x="47215" y="39429"/>
                  </a:lnTo>
                  <a:lnTo>
                    <a:pt x="47544" y="38913"/>
                  </a:lnTo>
                  <a:lnTo>
                    <a:pt x="47872" y="38374"/>
                  </a:lnTo>
                  <a:lnTo>
                    <a:pt x="48177" y="37834"/>
                  </a:lnTo>
                  <a:lnTo>
                    <a:pt x="48459" y="37295"/>
                  </a:lnTo>
                  <a:lnTo>
                    <a:pt x="48740" y="36732"/>
                  </a:lnTo>
                  <a:lnTo>
                    <a:pt x="48998" y="36169"/>
                  </a:lnTo>
                  <a:lnTo>
                    <a:pt x="49256" y="35582"/>
                  </a:lnTo>
                  <a:lnTo>
                    <a:pt x="49491" y="35019"/>
                  </a:lnTo>
                  <a:lnTo>
                    <a:pt x="49702" y="34433"/>
                  </a:lnTo>
                  <a:lnTo>
                    <a:pt x="49913" y="33847"/>
                  </a:lnTo>
                  <a:lnTo>
                    <a:pt x="50100" y="33237"/>
                  </a:lnTo>
                  <a:lnTo>
                    <a:pt x="50288" y="32627"/>
                  </a:lnTo>
                  <a:lnTo>
                    <a:pt x="50452" y="32017"/>
                  </a:lnTo>
                  <a:lnTo>
                    <a:pt x="50616" y="31407"/>
                  </a:lnTo>
                  <a:lnTo>
                    <a:pt x="50734" y="30774"/>
                  </a:lnTo>
                  <a:lnTo>
                    <a:pt x="50851" y="30164"/>
                  </a:lnTo>
                  <a:lnTo>
                    <a:pt x="50968" y="29531"/>
                  </a:lnTo>
                  <a:lnTo>
                    <a:pt x="51062" y="28874"/>
                  </a:lnTo>
                  <a:lnTo>
                    <a:pt x="51132" y="28241"/>
                  </a:lnTo>
                  <a:lnTo>
                    <a:pt x="51179" y="27584"/>
                  </a:lnTo>
                  <a:lnTo>
                    <a:pt x="51226" y="26927"/>
                  </a:lnTo>
                  <a:lnTo>
                    <a:pt x="51250" y="26271"/>
                  </a:lnTo>
                  <a:lnTo>
                    <a:pt x="51273" y="25614"/>
                  </a:lnTo>
                  <a:lnTo>
                    <a:pt x="51250" y="24957"/>
                  </a:lnTo>
                  <a:lnTo>
                    <a:pt x="51226" y="24300"/>
                  </a:lnTo>
                  <a:lnTo>
                    <a:pt x="51179" y="23644"/>
                  </a:lnTo>
                  <a:lnTo>
                    <a:pt x="51132" y="22987"/>
                  </a:lnTo>
                  <a:lnTo>
                    <a:pt x="51062" y="22354"/>
                  </a:lnTo>
                  <a:lnTo>
                    <a:pt x="50968" y="21720"/>
                  </a:lnTo>
                  <a:lnTo>
                    <a:pt x="50851" y="21087"/>
                  </a:lnTo>
                  <a:lnTo>
                    <a:pt x="50734" y="20454"/>
                  </a:lnTo>
                  <a:lnTo>
                    <a:pt x="50616" y="19820"/>
                  </a:lnTo>
                  <a:lnTo>
                    <a:pt x="50452" y="19211"/>
                  </a:lnTo>
                  <a:lnTo>
                    <a:pt x="50288" y="18601"/>
                  </a:lnTo>
                  <a:lnTo>
                    <a:pt x="50100" y="17991"/>
                  </a:lnTo>
                  <a:lnTo>
                    <a:pt x="49913" y="17405"/>
                  </a:lnTo>
                  <a:lnTo>
                    <a:pt x="49702" y="16795"/>
                  </a:lnTo>
                  <a:lnTo>
                    <a:pt x="49491" y="16232"/>
                  </a:lnTo>
                  <a:lnTo>
                    <a:pt x="49256" y="15645"/>
                  </a:lnTo>
                  <a:lnTo>
                    <a:pt x="48998" y="15082"/>
                  </a:lnTo>
                  <a:lnTo>
                    <a:pt x="48740" y="14496"/>
                  </a:lnTo>
                  <a:lnTo>
                    <a:pt x="48459" y="13957"/>
                  </a:lnTo>
                  <a:lnTo>
                    <a:pt x="48177" y="13394"/>
                  </a:lnTo>
                  <a:lnTo>
                    <a:pt x="47872" y="12854"/>
                  </a:lnTo>
                  <a:lnTo>
                    <a:pt x="47544" y="12338"/>
                  </a:lnTo>
                  <a:lnTo>
                    <a:pt x="47215" y="11799"/>
                  </a:lnTo>
                  <a:lnTo>
                    <a:pt x="46887" y="11283"/>
                  </a:lnTo>
                  <a:lnTo>
                    <a:pt x="46535" y="10790"/>
                  </a:lnTo>
                  <a:lnTo>
                    <a:pt x="46160" y="10274"/>
                  </a:lnTo>
                  <a:lnTo>
                    <a:pt x="45808" y="9805"/>
                  </a:lnTo>
                  <a:lnTo>
                    <a:pt x="45409" y="9312"/>
                  </a:lnTo>
                  <a:lnTo>
                    <a:pt x="45011" y="8843"/>
                  </a:lnTo>
                  <a:lnTo>
                    <a:pt x="44612" y="8398"/>
                  </a:lnTo>
                  <a:lnTo>
                    <a:pt x="44190" y="7929"/>
                  </a:lnTo>
                  <a:lnTo>
                    <a:pt x="43768" y="7506"/>
                  </a:lnTo>
                  <a:lnTo>
                    <a:pt x="43322" y="7061"/>
                  </a:lnTo>
                  <a:lnTo>
                    <a:pt x="42876" y="6639"/>
                  </a:lnTo>
                  <a:lnTo>
                    <a:pt x="42407" y="6240"/>
                  </a:lnTo>
                  <a:lnTo>
                    <a:pt x="41938" y="5841"/>
                  </a:lnTo>
                  <a:lnTo>
                    <a:pt x="41469" y="5466"/>
                  </a:lnTo>
                  <a:lnTo>
                    <a:pt x="40976" y="5090"/>
                  </a:lnTo>
                  <a:lnTo>
                    <a:pt x="40460" y="4715"/>
                  </a:lnTo>
                  <a:lnTo>
                    <a:pt x="39968" y="4363"/>
                  </a:lnTo>
                  <a:lnTo>
                    <a:pt x="39452" y="4035"/>
                  </a:lnTo>
                  <a:lnTo>
                    <a:pt x="38936" y="3707"/>
                  </a:lnTo>
                  <a:lnTo>
                    <a:pt x="38396" y="3378"/>
                  </a:lnTo>
                  <a:lnTo>
                    <a:pt x="37857" y="3073"/>
                  </a:lnTo>
                  <a:lnTo>
                    <a:pt x="37294" y="2792"/>
                  </a:lnTo>
                  <a:lnTo>
                    <a:pt x="36754" y="2510"/>
                  </a:lnTo>
                  <a:lnTo>
                    <a:pt x="36191" y="2252"/>
                  </a:lnTo>
                  <a:lnTo>
                    <a:pt x="35605" y="1994"/>
                  </a:lnTo>
                  <a:lnTo>
                    <a:pt x="35042" y="1760"/>
                  </a:lnTo>
                  <a:lnTo>
                    <a:pt x="34456" y="1549"/>
                  </a:lnTo>
                  <a:lnTo>
                    <a:pt x="33846" y="1338"/>
                  </a:lnTo>
                  <a:lnTo>
                    <a:pt x="33260" y="1150"/>
                  </a:lnTo>
                  <a:lnTo>
                    <a:pt x="32650" y="962"/>
                  </a:lnTo>
                  <a:lnTo>
                    <a:pt x="32040" y="798"/>
                  </a:lnTo>
                  <a:lnTo>
                    <a:pt x="31430" y="657"/>
                  </a:lnTo>
                  <a:lnTo>
                    <a:pt x="30797" y="517"/>
                  </a:lnTo>
                  <a:lnTo>
                    <a:pt x="30163" y="399"/>
                  </a:lnTo>
                  <a:lnTo>
                    <a:pt x="29530" y="282"/>
                  </a:lnTo>
                  <a:lnTo>
                    <a:pt x="28897" y="188"/>
                  </a:lnTo>
                  <a:lnTo>
                    <a:pt x="28264" y="118"/>
                  </a:lnTo>
                  <a:lnTo>
                    <a:pt x="27607" y="71"/>
                  </a:lnTo>
                  <a:lnTo>
                    <a:pt x="26950" y="24"/>
                  </a:lnTo>
                  <a:lnTo>
                    <a:pt x="262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5657847" y="1771809"/>
              <a:ext cx="914002" cy="914023"/>
            </a:xfrm>
            <a:custGeom>
              <a:avLst/>
              <a:gdLst/>
              <a:ahLst/>
              <a:cxnLst/>
              <a:rect l="l" t="t" r="r" b="b"/>
              <a:pathLst>
                <a:path w="43205" h="43206" extrusionOk="0">
                  <a:moveTo>
                    <a:pt x="21040" y="1"/>
                  </a:moveTo>
                  <a:lnTo>
                    <a:pt x="20500" y="24"/>
                  </a:lnTo>
                  <a:lnTo>
                    <a:pt x="19398" y="118"/>
                  </a:lnTo>
                  <a:lnTo>
                    <a:pt x="18319" y="259"/>
                  </a:lnTo>
                  <a:lnTo>
                    <a:pt x="17240" y="446"/>
                  </a:lnTo>
                  <a:lnTo>
                    <a:pt x="16208" y="681"/>
                  </a:lnTo>
                  <a:lnTo>
                    <a:pt x="15176" y="986"/>
                  </a:lnTo>
                  <a:lnTo>
                    <a:pt x="14167" y="1314"/>
                  </a:lnTo>
                  <a:lnTo>
                    <a:pt x="13206" y="1713"/>
                  </a:lnTo>
                  <a:lnTo>
                    <a:pt x="12244" y="2135"/>
                  </a:lnTo>
                  <a:lnTo>
                    <a:pt x="11306" y="2604"/>
                  </a:lnTo>
                  <a:lnTo>
                    <a:pt x="10391" y="3120"/>
                  </a:lnTo>
                  <a:lnTo>
                    <a:pt x="9523" y="3683"/>
                  </a:lnTo>
                  <a:lnTo>
                    <a:pt x="8679" y="4293"/>
                  </a:lnTo>
                  <a:lnTo>
                    <a:pt x="7858" y="4926"/>
                  </a:lnTo>
                  <a:lnTo>
                    <a:pt x="7084" y="5606"/>
                  </a:lnTo>
                  <a:lnTo>
                    <a:pt x="6333" y="6333"/>
                  </a:lnTo>
                  <a:lnTo>
                    <a:pt x="5606" y="7084"/>
                  </a:lnTo>
                  <a:lnTo>
                    <a:pt x="4926" y="7858"/>
                  </a:lnTo>
                  <a:lnTo>
                    <a:pt x="4293" y="8679"/>
                  </a:lnTo>
                  <a:lnTo>
                    <a:pt x="3683" y="9523"/>
                  </a:lnTo>
                  <a:lnTo>
                    <a:pt x="3120" y="10415"/>
                  </a:lnTo>
                  <a:lnTo>
                    <a:pt x="2604" y="11306"/>
                  </a:lnTo>
                  <a:lnTo>
                    <a:pt x="2135" y="12244"/>
                  </a:lnTo>
                  <a:lnTo>
                    <a:pt x="1689" y="13206"/>
                  </a:lnTo>
                  <a:lnTo>
                    <a:pt x="1314" y="14168"/>
                  </a:lnTo>
                  <a:lnTo>
                    <a:pt x="962" y="15176"/>
                  </a:lnTo>
                  <a:lnTo>
                    <a:pt x="681" y="16208"/>
                  </a:lnTo>
                  <a:lnTo>
                    <a:pt x="446" y="17264"/>
                  </a:lnTo>
                  <a:lnTo>
                    <a:pt x="258" y="18319"/>
                  </a:lnTo>
                  <a:lnTo>
                    <a:pt x="118" y="19398"/>
                  </a:lnTo>
                  <a:lnTo>
                    <a:pt x="24" y="20500"/>
                  </a:lnTo>
                  <a:lnTo>
                    <a:pt x="0" y="21040"/>
                  </a:lnTo>
                  <a:lnTo>
                    <a:pt x="0" y="21603"/>
                  </a:lnTo>
                  <a:lnTo>
                    <a:pt x="0" y="22166"/>
                  </a:lnTo>
                  <a:lnTo>
                    <a:pt x="24" y="22729"/>
                  </a:lnTo>
                  <a:lnTo>
                    <a:pt x="118" y="23808"/>
                  </a:lnTo>
                  <a:lnTo>
                    <a:pt x="258" y="24887"/>
                  </a:lnTo>
                  <a:lnTo>
                    <a:pt x="446" y="25966"/>
                  </a:lnTo>
                  <a:lnTo>
                    <a:pt x="681" y="26998"/>
                  </a:lnTo>
                  <a:lnTo>
                    <a:pt x="962" y="28030"/>
                  </a:lnTo>
                  <a:lnTo>
                    <a:pt x="1314" y="29038"/>
                  </a:lnTo>
                  <a:lnTo>
                    <a:pt x="1689" y="30023"/>
                  </a:lnTo>
                  <a:lnTo>
                    <a:pt x="2135" y="30962"/>
                  </a:lnTo>
                  <a:lnTo>
                    <a:pt x="2604" y="31900"/>
                  </a:lnTo>
                  <a:lnTo>
                    <a:pt x="3120" y="32815"/>
                  </a:lnTo>
                  <a:lnTo>
                    <a:pt x="3683" y="33682"/>
                  </a:lnTo>
                  <a:lnTo>
                    <a:pt x="4293" y="34527"/>
                  </a:lnTo>
                  <a:lnTo>
                    <a:pt x="4926" y="35348"/>
                  </a:lnTo>
                  <a:lnTo>
                    <a:pt x="5606" y="36122"/>
                  </a:lnTo>
                  <a:lnTo>
                    <a:pt x="6333" y="36872"/>
                  </a:lnTo>
                  <a:lnTo>
                    <a:pt x="7084" y="37599"/>
                  </a:lnTo>
                  <a:lnTo>
                    <a:pt x="7858" y="38280"/>
                  </a:lnTo>
                  <a:lnTo>
                    <a:pt x="8679" y="38913"/>
                  </a:lnTo>
                  <a:lnTo>
                    <a:pt x="9523" y="39523"/>
                  </a:lnTo>
                  <a:lnTo>
                    <a:pt x="10391" y="40086"/>
                  </a:lnTo>
                  <a:lnTo>
                    <a:pt x="11306" y="40602"/>
                  </a:lnTo>
                  <a:lnTo>
                    <a:pt x="12244" y="41071"/>
                  </a:lnTo>
                  <a:lnTo>
                    <a:pt x="13206" y="41516"/>
                  </a:lnTo>
                  <a:lnTo>
                    <a:pt x="14167" y="41892"/>
                  </a:lnTo>
                  <a:lnTo>
                    <a:pt x="15176" y="42244"/>
                  </a:lnTo>
                  <a:lnTo>
                    <a:pt x="16208" y="42525"/>
                  </a:lnTo>
                  <a:lnTo>
                    <a:pt x="17240" y="42760"/>
                  </a:lnTo>
                  <a:lnTo>
                    <a:pt x="18319" y="42947"/>
                  </a:lnTo>
                  <a:lnTo>
                    <a:pt x="19398" y="43088"/>
                  </a:lnTo>
                  <a:lnTo>
                    <a:pt x="20500" y="43182"/>
                  </a:lnTo>
                  <a:lnTo>
                    <a:pt x="21040" y="43205"/>
                  </a:lnTo>
                  <a:lnTo>
                    <a:pt x="22166" y="43205"/>
                  </a:lnTo>
                  <a:lnTo>
                    <a:pt x="22705" y="43182"/>
                  </a:lnTo>
                  <a:lnTo>
                    <a:pt x="23807" y="43088"/>
                  </a:lnTo>
                  <a:lnTo>
                    <a:pt x="24886" y="42947"/>
                  </a:lnTo>
                  <a:lnTo>
                    <a:pt x="25965" y="42760"/>
                  </a:lnTo>
                  <a:lnTo>
                    <a:pt x="26997" y="42525"/>
                  </a:lnTo>
                  <a:lnTo>
                    <a:pt x="28029" y="42244"/>
                  </a:lnTo>
                  <a:lnTo>
                    <a:pt x="29038" y="41892"/>
                  </a:lnTo>
                  <a:lnTo>
                    <a:pt x="30000" y="41516"/>
                  </a:lnTo>
                  <a:lnTo>
                    <a:pt x="30961" y="41071"/>
                  </a:lnTo>
                  <a:lnTo>
                    <a:pt x="31899" y="40602"/>
                  </a:lnTo>
                  <a:lnTo>
                    <a:pt x="32814" y="40086"/>
                  </a:lnTo>
                  <a:lnTo>
                    <a:pt x="33682" y="39523"/>
                  </a:lnTo>
                  <a:lnTo>
                    <a:pt x="34526" y="38913"/>
                  </a:lnTo>
                  <a:lnTo>
                    <a:pt x="35347" y="38280"/>
                  </a:lnTo>
                  <a:lnTo>
                    <a:pt x="36121" y="37599"/>
                  </a:lnTo>
                  <a:lnTo>
                    <a:pt x="36872" y="36872"/>
                  </a:lnTo>
                  <a:lnTo>
                    <a:pt x="37599" y="36122"/>
                  </a:lnTo>
                  <a:lnTo>
                    <a:pt x="38279" y="35348"/>
                  </a:lnTo>
                  <a:lnTo>
                    <a:pt x="38913" y="34527"/>
                  </a:lnTo>
                  <a:lnTo>
                    <a:pt x="39522" y="33682"/>
                  </a:lnTo>
                  <a:lnTo>
                    <a:pt x="40085" y="32815"/>
                  </a:lnTo>
                  <a:lnTo>
                    <a:pt x="40601" y="31900"/>
                  </a:lnTo>
                  <a:lnTo>
                    <a:pt x="41070" y="30962"/>
                  </a:lnTo>
                  <a:lnTo>
                    <a:pt x="41516" y="30023"/>
                  </a:lnTo>
                  <a:lnTo>
                    <a:pt x="41891" y="29038"/>
                  </a:lnTo>
                  <a:lnTo>
                    <a:pt x="42243" y="28030"/>
                  </a:lnTo>
                  <a:lnTo>
                    <a:pt x="42525" y="26998"/>
                  </a:lnTo>
                  <a:lnTo>
                    <a:pt x="42759" y="25966"/>
                  </a:lnTo>
                  <a:lnTo>
                    <a:pt x="42947" y="24887"/>
                  </a:lnTo>
                  <a:lnTo>
                    <a:pt x="43088" y="23808"/>
                  </a:lnTo>
                  <a:lnTo>
                    <a:pt x="43181" y="22729"/>
                  </a:lnTo>
                  <a:lnTo>
                    <a:pt x="43205" y="22166"/>
                  </a:lnTo>
                  <a:lnTo>
                    <a:pt x="43205" y="21603"/>
                  </a:lnTo>
                  <a:lnTo>
                    <a:pt x="43205" y="21040"/>
                  </a:lnTo>
                  <a:lnTo>
                    <a:pt x="43181" y="20500"/>
                  </a:lnTo>
                  <a:lnTo>
                    <a:pt x="43088" y="19398"/>
                  </a:lnTo>
                  <a:lnTo>
                    <a:pt x="42947" y="18319"/>
                  </a:lnTo>
                  <a:lnTo>
                    <a:pt x="42759" y="17264"/>
                  </a:lnTo>
                  <a:lnTo>
                    <a:pt x="42525" y="16208"/>
                  </a:lnTo>
                  <a:lnTo>
                    <a:pt x="42243" y="15176"/>
                  </a:lnTo>
                  <a:lnTo>
                    <a:pt x="41891" y="14168"/>
                  </a:lnTo>
                  <a:lnTo>
                    <a:pt x="41516" y="13206"/>
                  </a:lnTo>
                  <a:lnTo>
                    <a:pt x="41070" y="12244"/>
                  </a:lnTo>
                  <a:lnTo>
                    <a:pt x="40601" y="11306"/>
                  </a:lnTo>
                  <a:lnTo>
                    <a:pt x="40085" y="10415"/>
                  </a:lnTo>
                  <a:lnTo>
                    <a:pt x="39522" y="9523"/>
                  </a:lnTo>
                  <a:lnTo>
                    <a:pt x="38913" y="8679"/>
                  </a:lnTo>
                  <a:lnTo>
                    <a:pt x="38279" y="7858"/>
                  </a:lnTo>
                  <a:lnTo>
                    <a:pt x="37599" y="7084"/>
                  </a:lnTo>
                  <a:lnTo>
                    <a:pt x="36872" y="6333"/>
                  </a:lnTo>
                  <a:lnTo>
                    <a:pt x="36121" y="5606"/>
                  </a:lnTo>
                  <a:lnTo>
                    <a:pt x="35347" y="4926"/>
                  </a:lnTo>
                  <a:lnTo>
                    <a:pt x="34526" y="4293"/>
                  </a:lnTo>
                  <a:lnTo>
                    <a:pt x="33682" y="3683"/>
                  </a:lnTo>
                  <a:lnTo>
                    <a:pt x="32814" y="3120"/>
                  </a:lnTo>
                  <a:lnTo>
                    <a:pt x="31899" y="2604"/>
                  </a:lnTo>
                  <a:lnTo>
                    <a:pt x="30961" y="2135"/>
                  </a:lnTo>
                  <a:lnTo>
                    <a:pt x="30000" y="1713"/>
                  </a:lnTo>
                  <a:lnTo>
                    <a:pt x="29038" y="1314"/>
                  </a:lnTo>
                  <a:lnTo>
                    <a:pt x="28029" y="986"/>
                  </a:lnTo>
                  <a:lnTo>
                    <a:pt x="26997" y="681"/>
                  </a:lnTo>
                  <a:lnTo>
                    <a:pt x="25965" y="446"/>
                  </a:lnTo>
                  <a:lnTo>
                    <a:pt x="24886" y="259"/>
                  </a:lnTo>
                  <a:lnTo>
                    <a:pt x="23807" y="118"/>
                  </a:lnTo>
                  <a:lnTo>
                    <a:pt x="22705" y="24"/>
                  </a:lnTo>
                  <a:lnTo>
                    <a:pt x="22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5711919" y="1826389"/>
              <a:ext cx="805857" cy="805350"/>
            </a:xfrm>
            <a:custGeom>
              <a:avLst/>
              <a:gdLst/>
              <a:ahLst/>
              <a:cxnLst/>
              <a:rect l="l" t="t" r="r" b="b"/>
              <a:pathLst>
                <a:path w="38093" h="38069" extrusionOk="0">
                  <a:moveTo>
                    <a:pt x="19047" y="1"/>
                  </a:moveTo>
                  <a:lnTo>
                    <a:pt x="18061" y="24"/>
                  </a:lnTo>
                  <a:lnTo>
                    <a:pt x="17100" y="94"/>
                  </a:lnTo>
                  <a:lnTo>
                    <a:pt x="16138" y="212"/>
                  </a:lnTo>
                  <a:lnTo>
                    <a:pt x="15200" y="376"/>
                  </a:lnTo>
                  <a:lnTo>
                    <a:pt x="14285" y="587"/>
                  </a:lnTo>
                  <a:lnTo>
                    <a:pt x="13394" y="845"/>
                  </a:lnTo>
                  <a:lnTo>
                    <a:pt x="12503" y="1150"/>
                  </a:lnTo>
                  <a:lnTo>
                    <a:pt x="11635" y="1478"/>
                  </a:lnTo>
                  <a:lnTo>
                    <a:pt x="10790" y="1877"/>
                  </a:lnTo>
                  <a:lnTo>
                    <a:pt x="9969" y="2276"/>
                  </a:lnTo>
                  <a:lnTo>
                    <a:pt x="9172" y="2745"/>
                  </a:lnTo>
                  <a:lnTo>
                    <a:pt x="8398" y="3237"/>
                  </a:lnTo>
                  <a:lnTo>
                    <a:pt x="7647" y="3777"/>
                  </a:lnTo>
                  <a:lnTo>
                    <a:pt x="6944" y="4340"/>
                  </a:lnTo>
                  <a:lnTo>
                    <a:pt x="6240" y="4926"/>
                  </a:lnTo>
                  <a:lnTo>
                    <a:pt x="5583" y="5560"/>
                  </a:lnTo>
                  <a:lnTo>
                    <a:pt x="4950" y="6216"/>
                  </a:lnTo>
                  <a:lnTo>
                    <a:pt x="4364" y="6920"/>
                  </a:lnTo>
                  <a:lnTo>
                    <a:pt x="3801" y="7647"/>
                  </a:lnTo>
                  <a:lnTo>
                    <a:pt x="3261" y="8374"/>
                  </a:lnTo>
                  <a:lnTo>
                    <a:pt x="2769" y="9148"/>
                  </a:lnTo>
                  <a:lnTo>
                    <a:pt x="2300" y="9946"/>
                  </a:lnTo>
                  <a:lnTo>
                    <a:pt x="1877" y="10767"/>
                  </a:lnTo>
                  <a:lnTo>
                    <a:pt x="1502" y="11611"/>
                  </a:lnTo>
                  <a:lnTo>
                    <a:pt x="1174" y="12479"/>
                  </a:lnTo>
                  <a:lnTo>
                    <a:pt x="869" y="13370"/>
                  </a:lnTo>
                  <a:lnTo>
                    <a:pt x="611" y="14261"/>
                  </a:lnTo>
                  <a:lnTo>
                    <a:pt x="400" y="15200"/>
                  </a:lnTo>
                  <a:lnTo>
                    <a:pt x="235" y="16138"/>
                  </a:lnTo>
                  <a:lnTo>
                    <a:pt x="118" y="17076"/>
                  </a:lnTo>
                  <a:lnTo>
                    <a:pt x="24" y="18038"/>
                  </a:lnTo>
                  <a:lnTo>
                    <a:pt x="1" y="19023"/>
                  </a:lnTo>
                  <a:lnTo>
                    <a:pt x="24" y="20008"/>
                  </a:lnTo>
                  <a:lnTo>
                    <a:pt x="118" y="20970"/>
                  </a:lnTo>
                  <a:lnTo>
                    <a:pt x="235" y="21931"/>
                  </a:lnTo>
                  <a:lnTo>
                    <a:pt x="400" y="22870"/>
                  </a:lnTo>
                  <a:lnTo>
                    <a:pt x="611" y="23784"/>
                  </a:lnTo>
                  <a:lnTo>
                    <a:pt x="869" y="24676"/>
                  </a:lnTo>
                  <a:lnTo>
                    <a:pt x="1174" y="25567"/>
                  </a:lnTo>
                  <a:lnTo>
                    <a:pt x="1502" y="26435"/>
                  </a:lnTo>
                  <a:lnTo>
                    <a:pt x="1877" y="27279"/>
                  </a:lnTo>
                  <a:lnTo>
                    <a:pt x="2300" y="28100"/>
                  </a:lnTo>
                  <a:lnTo>
                    <a:pt x="2769" y="28898"/>
                  </a:lnTo>
                  <a:lnTo>
                    <a:pt x="3261" y="29672"/>
                  </a:lnTo>
                  <a:lnTo>
                    <a:pt x="3801" y="30422"/>
                  </a:lnTo>
                  <a:lnTo>
                    <a:pt x="4364" y="31126"/>
                  </a:lnTo>
                  <a:lnTo>
                    <a:pt x="4950" y="31829"/>
                  </a:lnTo>
                  <a:lnTo>
                    <a:pt x="5583" y="32486"/>
                  </a:lnTo>
                  <a:lnTo>
                    <a:pt x="6240" y="33120"/>
                  </a:lnTo>
                  <a:lnTo>
                    <a:pt x="6944" y="33706"/>
                  </a:lnTo>
                  <a:lnTo>
                    <a:pt x="7647" y="34269"/>
                  </a:lnTo>
                  <a:lnTo>
                    <a:pt x="8398" y="34808"/>
                  </a:lnTo>
                  <a:lnTo>
                    <a:pt x="9172" y="35301"/>
                  </a:lnTo>
                  <a:lnTo>
                    <a:pt x="9969" y="35770"/>
                  </a:lnTo>
                  <a:lnTo>
                    <a:pt x="10790" y="36192"/>
                  </a:lnTo>
                  <a:lnTo>
                    <a:pt x="11635" y="36567"/>
                  </a:lnTo>
                  <a:lnTo>
                    <a:pt x="12503" y="36896"/>
                  </a:lnTo>
                  <a:lnTo>
                    <a:pt x="13394" y="37201"/>
                  </a:lnTo>
                  <a:lnTo>
                    <a:pt x="14285" y="37459"/>
                  </a:lnTo>
                  <a:lnTo>
                    <a:pt x="15200" y="37670"/>
                  </a:lnTo>
                  <a:lnTo>
                    <a:pt x="16138" y="37834"/>
                  </a:lnTo>
                  <a:lnTo>
                    <a:pt x="17100" y="37975"/>
                  </a:lnTo>
                  <a:lnTo>
                    <a:pt x="18061" y="38045"/>
                  </a:lnTo>
                  <a:lnTo>
                    <a:pt x="19047" y="38069"/>
                  </a:lnTo>
                  <a:lnTo>
                    <a:pt x="20032" y="38045"/>
                  </a:lnTo>
                  <a:lnTo>
                    <a:pt x="20993" y="37975"/>
                  </a:lnTo>
                  <a:lnTo>
                    <a:pt x="21955" y="37834"/>
                  </a:lnTo>
                  <a:lnTo>
                    <a:pt x="22893" y="37670"/>
                  </a:lnTo>
                  <a:lnTo>
                    <a:pt x="23808" y="37459"/>
                  </a:lnTo>
                  <a:lnTo>
                    <a:pt x="24699" y="37201"/>
                  </a:lnTo>
                  <a:lnTo>
                    <a:pt x="25591" y="36896"/>
                  </a:lnTo>
                  <a:lnTo>
                    <a:pt x="26458" y="36567"/>
                  </a:lnTo>
                  <a:lnTo>
                    <a:pt x="27303" y="36192"/>
                  </a:lnTo>
                  <a:lnTo>
                    <a:pt x="28124" y="35770"/>
                  </a:lnTo>
                  <a:lnTo>
                    <a:pt x="28921" y="35301"/>
                  </a:lnTo>
                  <a:lnTo>
                    <a:pt x="29695" y="34808"/>
                  </a:lnTo>
                  <a:lnTo>
                    <a:pt x="30446" y="34269"/>
                  </a:lnTo>
                  <a:lnTo>
                    <a:pt x="31150" y="33706"/>
                  </a:lnTo>
                  <a:lnTo>
                    <a:pt x="31853" y="33120"/>
                  </a:lnTo>
                  <a:lnTo>
                    <a:pt x="32510" y="32486"/>
                  </a:lnTo>
                  <a:lnTo>
                    <a:pt x="33143" y="31829"/>
                  </a:lnTo>
                  <a:lnTo>
                    <a:pt x="33730" y="31126"/>
                  </a:lnTo>
                  <a:lnTo>
                    <a:pt x="34293" y="30422"/>
                  </a:lnTo>
                  <a:lnTo>
                    <a:pt x="34832" y="29672"/>
                  </a:lnTo>
                  <a:lnTo>
                    <a:pt x="35325" y="28898"/>
                  </a:lnTo>
                  <a:lnTo>
                    <a:pt x="35794" y="28100"/>
                  </a:lnTo>
                  <a:lnTo>
                    <a:pt x="36216" y="27279"/>
                  </a:lnTo>
                  <a:lnTo>
                    <a:pt x="36591" y="26435"/>
                  </a:lnTo>
                  <a:lnTo>
                    <a:pt x="36920" y="25567"/>
                  </a:lnTo>
                  <a:lnTo>
                    <a:pt x="37224" y="24676"/>
                  </a:lnTo>
                  <a:lnTo>
                    <a:pt x="37482" y="23784"/>
                  </a:lnTo>
                  <a:lnTo>
                    <a:pt x="37694" y="22870"/>
                  </a:lnTo>
                  <a:lnTo>
                    <a:pt x="37858" y="21931"/>
                  </a:lnTo>
                  <a:lnTo>
                    <a:pt x="37975" y="20970"/>
                  </a:lnTo>
                  <a:lnTo>
                    <a:pt x="38069" y="20008"/>
                  </a:lnTo>
                  <a:lnTo>
                    <a:pt x="38092" y="19023"/>
                  </a:lnTo>
                  <a:lnTo>
                    <a:pt x="38069" y="18038"/>
                  </a:lnTo>
                  <a:lnTo>
                    <a:pt x="37975" y="17076"/>
                  </a:lnTo>
                  <a:lnTo>
                    <a:pt x="37858" y="16138"/>
                  </a:lnTo>
                  <a:lnTo>
                    <a:pt x="37694" y="15200"/>
                  </a:lnTo>
                  <a:lnTo>
                    <a:pt x="37482" y="14261"/>
                  </a:lnTo>
                  <a:lnTo>
                    <a:pt x="37224" y="13370"/>
                  </a:lnTo>
                  <a:lnTo>
                    <a:pt x="36920" y="12479"/>
                  </a:lnTo>
                  <a:lnTo>
                    <a:pt x="36591" y="11611"/>
                  </a:lnTo>
                  <a:lnTo>
                    <a:pt x="36216" y="10767"/>
                  </a:lnTo>
                  <a:lnTo>
                    <a:pt x="35794" y="9946"/>
                  </a:lnTo>
                  <a:lnTo>
                    <a:pt x="35325" y="9148"/>
                  </a:lnTo>
                  <a:lnTo>
                    <a:pt x="34832" y="8374"/>
                  </a:lnTo>
                  <a:lnTo>
                    <a:pt x="34293" y="7647"/>
                  </a:lnTo>
                  <a:lnTo>
                    <a:pt x="33730" y="6920"/>
                  </a:lnTo>
                  <a:lnTo>
                    <a:pt x="33143" y="6216"/>
                  </a:lnTo>
                  <a:lnTo>
                    <a:pt x="32510" y="5560"/>
                  </a:lnTo>
                  <a:lnTo>
                    <a:pt x="31853" y="4926"/>
                  </a:lnTo>
                  <a:lnTo>
                    <a:pt x="31150" y="4340"/>
                  </a:lnTo>
                  <a:lnTo>
                    <a:pt x="30446" y="3777"/>
                  </a:lnTo>
                  <a:lnTo>
                    <a:pt x="29695" y="3237"/>
                  </a:lnTo>
                  <a:lnTo>
                    <a:pt x="28921" y="2745"/>
                  </a:lnTo>
                  <a:lnTo>
                    <a:pt x="28124" y="2276"/>
                  </a:lnTo>
                  <a:lnTo>
                    <a:pt x="27303" y="1877"/>
                  </a:lnTo>
                  <a:lnTo>
                    <a:pt x="26458" y="1478"/>
                  </a:lnTo>
                  <a:lnTo>
                    <a:pt x="25591" y="1150"/>
                  </a:lnTo>
                  <a:lnTo>
                    <a:pt x="24699" y="845"/>
                  </a:lnTo>
                  <a:lnTo>
                    <a:pt x="23808" y="587"/>
                  </a:lnTo>
                  <a:lnTo>
                    <a:pt x="22893" y="376"/>
                  </a:lnTo>
                  <a:lnTo>
                    <a:pt x="21955" y="212"/>
                  </a:lnTo>
                  <a:lnTo>
                    <a:pt x="20993" y="94"/>
                  </a:lnTo>
                  <a:lnTo>
                    <a:pt x="20032" y="24"/>
                  </a:lnTo>
                  <a:lnTo>
                    <a:pt x="1904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4"/>
            <p:cNvSpPr/>
            <p:nvPr/>
          </p:nvSpPr>
          <p:spPr>
            <a:xfrm>
              <a:off x="6088055" y="2202017"/>
              <a:ext cx="53607" cy="53607"/>
            </a:xfrm>
            <a:custGeom>
              <a:avLst/>
              <a:gdLst/>
              <a:ahLst/>
              <a:cxnLst/>
              <a:rect l="l" t="t" r="r" b="b"/>
              <a:pathLst>
                <a:path w="2534" h="2534" extrusionOk="0">
                  <a:moveTo>
                    <a:pt x="1267" y="0"/>
                  </a:moveTo>
                  <a:lnTo>
                    <a:pt x="1009" y="24"/>
                  </a:lnTo>
                  <a:lnTo>
                    <a:pt x="774" y="94"/>
                  </a:lnTo>
                  <a:lnTo>
                    <a:pt x="563" y="211"/>
                  </a:lnTo>
                  <a:lnTo>
                    <a:pt x="375" y="376"/>
                  </a:lnTo>
                  <a:lnTo>
                    <a:pt x="211" y="563"/>
                  </a:lnTo>
                  <a:lnTo>
                    <a:pt x="94" y="774"/>
                  </a:lnTo>
                  <a:lnTo>
                    <a:pt x="23" y="1009"/>
                  </a:lnTo>
                  <a:lnTo>
                    <a:pt x="0" y="1267"/>
                  </a:lnTo>
                  <a:lnTo>
                    <a:pt x="23" y="1525"/>
                  </a:lnTo>
                  <a:lnTo>
                    <a:pt x="94" y="1759"/>
                  </a:lnTo>
                  <a:lnTo>
                    <a:pt x="211" y="1971"/>
                  </a:lnTo>
                  <a:lnTo>
                    <a:pt x="375" y="2158"/>
                  </a:lnTo>
                  <a:lnTo>
                    <a:pt x="563" y="2322"/>
                  </a:lnTo>
                  <a:lnTo>
                    <a:pt x="774" y="2440"/>
                  </a:lnTo>
                  <a:lnTo>
                    <a:pt x="1009" y="2510"/>
                  </a:lnTo>
                  <a:lnTo>
                    <a:pt x="1267" y="2533"/>
                  </a:lnTo>
                  <a:lnTo>
                    <a:pt x="1525" y="2510"/>
                  </a:lnTo>
                  <a:lnTo>
                    <a:pt x="1759" y="2440"/>
                  </a:lnTo>
                  <a:lnTo>
                    <a:pt x="1970" y="2322"/>
                  </a:lnTo>
                  <a:lnTo>
                    <a:pt x="2158" y="2158"/>
                  </a:lnTo>
                  <a:lnTo>
                    <a:pt x="2322" y="1971"/>
                  </a:lnTo>
                  <a:lnTo>
                    <a:pt x="2439" y="1759"/>
                  </a:lnTo>
                  <a:lnTo>
                    <a:pt x="2510" y="1525"/>
                  </a:lnTo>
                  <a:lnTo>
                    <a:pt x="2533" y="1267"/>
                  </a:lnTo>
                  <a:lnTo>
                    <a:pt x="2510" y="1009"/>
                  </a:lnTo>
                  <a:lnTo>
                    <a:pt x="2439" y="774"/>
                  </a:lnTo>
                  <a:lnTo>
                    <a:pt x="2322" y="563"/>
                  </a:lnTo>
                  <a:lnTo>
                    <a:pt x="2158" y="376"/>
                  </a:lnTo>
                  <a:lnTo>
                    <a:pt x="1970" y="211"/>
                  </a:lnTo>
                  <a:lnTo>
                    <a:pt x="1759" y="94"/>
                  </a:lnTo>
                  <a:lnTo>
                    <a:pt x="1525" y="24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4"/>
            <p:cNvSpPr/>
            <p:nvPr/>
          </p:nvSpPr>
          <p:spPr>
            <a:xfrm>
              <a:off x="6104916" y="1969291"/>
              <a:ext cx="212396" cy="259530"/>
            </a:xfrm>
            <a:custGeom>
              <a:avLst/>
              <a:gdLst/>
              <a:ahLst/>
              <a:cxnLst/>
              <a:rect l="l" t="t" r="r" b="b"/>
              <a:pathLst>
                <a:path w="10040" h="12268" extrusionOk="0">
                  <a:moveTo>
                    <a:pt x="10039" y="1"/>
                  </a:moveTo>
                  <a:lnTo>
                    <a:pt x="0" y="11728"/>
                  </a:lnTo>
                  <a:lnTo>
                    <a:pt x="915" y="12268"/>
                  </a:lnTo>
                  <a:lnTo>
                    <a:pt x="100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4"/>
            <p:cNvSpPr/>
            <p:nvPr/>
          </p:nvSpPr>
          <p:spPr>
            <a:xfrm>
              <a:off x="6104916" y="2239229"/>
              <a:ext cx="22847" cy="237211"/>
            </a:xfrm>
            <a:custGeom>
              <a:avLst/>
              <a:gdLst/>
              <a:ahLst/>
              <a:cxnLst/>
              <a:rect l="l" t="t" r="r" b="b"/>
              <a:pathLst>
                <a:path w="1080" h="11213" extrusionOk="0">
                  <a:moveTo>
                    <a:pt x="0" y="0"/>
                  </a:moveTo>
                  <a:lnTo>
                    <a:pt x="798" y="11212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4"/>
            <p:cNvSpPr/>
            <p:nvPr/>
          </p:nvSpPr>
          <p:spPr>
            <a:xfrm>
              <a:off x="6503370" y="2224336"/>
              <a:ext cx="44172" cy="21"/>
            </a:xfrm>
            <a:custGeom>
              <a:avLst/>
              <a:gdLst/>
              <a:ahLst/>
              <a:cxnLst/>
              <a:rect l="l" t="t" r="r" b="b"/>
              <a:pathLst>
                <a:path w="2088" h="1" fill="none" extrusionOk="0">
                  <a:moveTo>
                    <a:pt x="2088" y="1"/>
                  </a:moveTo>
                  <a:lnTo>
                    <a:pt x="0" y="1"/>
                  </a:lnTo>
                </a:path>
              </a:pathLst>
            </a:custGeom>
            <a:noFill/>
            <a:ln w="13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4"/>
            <p:cNvSpPr/>
            <p:nvPr/>
          </p:nvSpPr>
          <p:spPr>
            <a:xfrm>
              <a:off x="6463176" y="2140985"/>
              <a:ext cx="318573" cy="243642"/>
            </a:xfrm>
            <a:custGeom>
              <a:avLst/>
              <a:gdLst/>
              <a:ahLst/>
              <a:cxnLst/>
              <a:rect l="l" t="t" r="r" b="b"/>
              <a:pathLst>
                <a:path w="15059" h="11517" extrusionOk="0">
                  <a:moveTo>
                    <a:pt x="5747" y="0"/>
                  </a:moveTo>
                  <a:lnTo>
                    <a:pt x="5629" y="24"/>
                  </a:lnTo>
                  <a:lnTo>
                    <a:pt x="5512" y="71"/>
                  </a:lnTo>
                  <a:lnTo>
                    <a:pt x="5418" y="118"/>
                  </a:lnTo>
                  <a:lnTo>
                    <a:pt x="5325" y="211"/>
                  </a:lnTo>
                  <a:lnTo>
                    <a:pt x="5254" y="305"/>
                  </a:lnTo>
                  <a:lnTo>
                    <a:pt x="5160" y="446"/>
                  </a:lnTo>
                  <a:lnTo>
                    <a:pt x="5113" y="587"/>
                  </a:lnTo>
                  <a:lnTo>
                    <a:pt x="5090" y="727"/>
                  </a:lnTo>
                  <a:lnTo>
                    <a:pt x="5090" y="845"/>
                  </a:lnTo>
                  <a:lnTo>
                    <a:pt x="5137" y="985"/>
                  </a:lnTo>
                  <a:lnTo>
                    <a:pt x="5184" y="1103"/>
                  </a:lnTo>
                  <a:lnTo>
                    <a:pt x="5301" y="1220"/>
                  </a:lnTo>
                  <a:lnTo>
                    <a:pt x="5418" y="1337"/>
                  </a:lnTo>
                  <a:lnTo>
                    <a:pt x="5583" y="1455"/>
                  </a:lnTo>
                  <a:lnTo>
                    <a:pt x="5958" y="1736"/>
                  </a:lnTo>
                  <a:lnTo>
                    <a:pt x="6474" y="2017"/>
                  </a:lnTo>
                  <a:lnTo>
                    <a:pt x="7811" y="2745"/>
                  </a:lnTo>
                  <a:lnTo>
                    <a:pt x="7107" y="2604"/>
                  </a:lnTo>
                  <a:lnTo>
                    <a:pt x="5371" y="2322"/>
                  </a:lnTo>
                  <a:lnTo>
                    <a:pt x="4316" y="2182"/>
                  </a:lnTo>
                  <a:lnTo>
                    <a:pt x="3237" y="2041"/>
                  </a:lnTo>
                  <a:lnTo>
                    <a:pt x="2205" y="1947"/>
                  </a:lnTo>
                  <a:lnTo>
                    <a:pt x="1712" y="1924"/>
                  </a:lnTo>
                  <a:lnTo>
                    <a:pt x="891" y="1924"/>
                  </a:lnTo>
                  <a:lnTo>
                    <a:pt x="587" y="1971"/>
                  </a:lnTo>
                  <a:lnTo>
                    <a:pt x="352" y="2064"/>
                  </a:lnTo>
                  <a:lnTo>
                    <a:pt x="164" y="2158"/>
                  </a:lnTo>
                  <a:lnTo>
                    <a:pt x="117" y="2205"/>
                  </a:lnTo>
                  <a:lnTo>
                    <a:pt x="71" y="2275"/>
                  </a:lnTo>
                  <a:lnTo>
                    <a:pt x="0" y="2416"/>
                  </a:lnTo>
                  <a:lnTo>
                    <a:pt x="0" y="2580"/>
                  </a:lnTo>
                  <a:lnTo>
                    <a:pt x="24" y="2745"/>
                  </a:lnTo>
                  <a:lnTo>
                    <a:pt x="94" y="2909"/>
                  </a:lnTo>
                  <a:lnTo>
                    <a:pt x="211" y="3096"/>
                  </a:lnTo>
                  <a:lnTo>
                    <a:pt x="352" y="3284"/>
                  </a:lnTo>
                  <a:lnTo>
                    <a:pt x="493" y="3472"/>
                  </a:lnTo>
                  <a:lnTo>
                    <a:pt x="680" y="3659"/>
                  </a:lnTo>
                  <a:lnTo>
                    <a:pt x="868" y="3823"/>
                  </a:lnTo>
                  <a:lnTo>
                    <a:pt x="1267" y="4152"/>
                  </a:lnTo>
                  <a:lnTo>
                    <a:pt x="1290" y="4386"/>
                  </a:lnTo>
                  <a:lnTo>
                    <a:pt x="1337" y="5020"/>
                  </a:lnTo>
                  <a:lnTo>
                    <a:pt x="1454" y="5958"/>
                  </a:lnTo>
                  <a:lnTo>
                    <a:pt x="1525" y="6497"/>
                  </a:lnTo>
                  <a:lnTo>
                    <a:pt x="1642" y="7060"/>
                  </a:lnTo>
                  <a:lnTo>
                    <a:pt x="1759" y="7647"/>
                  </a:lnTo>
                  <a:lnTo>
                    <a:pt x="1924" y="8257"/>
                  </a:lnTo>
                  <a:lnTo>
                    <a:pt x="2111" y="8819"/>
                  </a:lnTo>
                  <a:lnTo>
                    <a:pt x="2346" y="9382"/>
                  </a:lnTo>
                  <a:lnTo>
                    <a:pt x="2604" y="9898"/>
                  </a:lnTo>
                  <a:lnTo>
                    <a:pt x="2744" y="10133"/>
                  </a:lnTo>
                  <a:lnTo>
                    <a:pt x="2885" y="10368"/>
                  </a:lnTo>
                  <a:lnTo>
                    <a:pt x="3049" y="10579"/>
                  </a:lnTo>
                  <a:lnTo>
                    <a:pt x="3237" y="10766"/>
                  </a:lnTo>
                  <a:lnTo>
                    <a:pt x="3425" y="10930"/>
                  </a:lnTo>
                  <a:lnTo>
                    <a:pt x="3612" y="11071"/>
                  </a:lnTo>
                  <a:lnTo>
                    <a:pt x="3823" y="11212"/>
                  </a:lnTo>
                  <a:lnTo>
                    <a:pt x="4034" y="11306"/>
                  </a:lnTo>
                  <a:lnTo>
                    <a:pt x="4246" y="11376"/>
                  </a:lnTo>
                  <a:lnTo>
                    <a:pt x="4480" y="11446"/>
                  </a:lnTo>
                  <a:lnTo>
                    <a:pt x="4715" y="11493"/>
                  </a:lnTo>
                  <a:lnTo>
                    <a:pt x="4973" y="11517"/>
                  </a:lnTo>
                  <a:lnTo>
                    <a:pt x="5465" y="11517"/>
                  </a:lnTo>
                  <a:lnTo>
                    <a:pt x="6005" y="11470"/>
                  </a:lnTo>
                  <a:lnTo>
                    <a:pt x="6568" y="11376"/>
                  </a:lnTo>
                  <a:lnTo>
                    <a:pt x="7764" y="11142"/>
                  </a:lnTo>
                  <a:lnTo>
                    <a:pt x="8374" y="11024"/>
                  </a:lnTo>
                  <a:lnTo>
                    <a:pt x="9007" y="10907"/>
                  </a:lnTo>
                  <a:lnTo>
                    <a:pt x="9664" y="10813"/>
                  </a:lnTo>
                  <a:lnTo>
                    <a:pt x="10320" y="10743"/>
                  </a:lnTo>
                  <a:lnTo>
                    <a:pt x="11353" y="10743"/>
                  </a:lnTo>
                  <a:lnTo>
                    <a:pt x="11681" y="10766"/>
                  </a:lnTo>
                  <a:lnTo>
                    <a:pt x="12033" y="10813"/>
                  </a:lnTo>
                  <a:lnTo>
                    <a:pt x="12385" y="10884"/>
                  </a:lnTo>
                  <a:lnTo>
                    <a:pt x="12713" y="10977"/>
                  </a:lnTo>
                  <a:lnTo>
                    <a:pt x="13065" y="11071"/>
                  </a:lnTo>
                  <a:lnTo>
                    <a:pt x="13393" y="11165"/>
                  </a:lnTo>
                  <a:lnTo>
                    <a:pt x="13698" y="11235"/>
                  </a:lnTo>
                  <a:lnTo>
                    <a:pt x="13956" y="11235"/>
                  </a:lnTo>
                  <a:lnTo>
                    <a:pt x="14191" y="11212"/>
                  </a:lnTo>
                  <a:lnTo>
                    <a:pt x="14378" y="11142"/>
                  </a:lnTo>
                  <a:lnTo>
                    <a:pt x="14542" y="11024"/>
                  </a:lnTo>
                  <a:lnTo>
                    <a:pt x="14683" y="10907"/>
                  </a:lnTo>
                  <a:lnTo>
                    <a:pt x="14800" y="10743"/>
                  </a:lnTo>
                  <a:lnTo>
                    <a:pt x="14894" y="10555"/>
                  </a:lnTo>
                  <a:lnTo>
                    <a:pt x="14965" y="10344"/>
                  </a:lnTo>
                  <a:lnTo>
                    <a:pt x="15012" y="10110"/>
                  </a:lnTo>
                  <a:lnTo>
                    <a:pt x="15058" y="9875"/>
                  </a:lnTo>
                  <a:lnTo>
                    <a:pt x="15058" y="9594"/>
                  </a:lnTo>
                  <a:lnTo>
                    <a:pt x="15058" y="9336"/>
                  </a:lnTo>
                  <a:lnTo>
                    <a:pt x="15035" y="8749"/>
                  </a:lnTo>
                  <a:lnTo>
                    <a:pt x="14941" y="8163"/>
                  </a:lnTo>
                  <a:lnTo>
                    <a:pt x="14824" y="7576"/>
                  </a:lnTo>
                  <a:lnTo>
                    <a:pt x="14683" y="7037"/>
                  </a:lnTo>
                  <a:lnTo>
                    <a:pt x="14542" y="6544"/>
                  </a:lnTo>
                  <a:lnTo>
                    <a:pt x="14308" y="5770"/>
                  </a:lnTo>
                  <a:lnTo>
                    <a:pt x="14191" y="5489"/>
                  </a:lnTo>
                  <a:lnTo>
                    <a:pt x="13815" y="5325"/>
                  </a:lnTo>
                  <a:lnTo>
                    <a:pt x="13440" y="5184"/>
                  </a:lnTo>
                  <a:lnTo>
                    <a:pt x="13112" y="5020"/>
                  </a:lnTo>
                  <a:lnTo>
                    <a:pt x="12807" y="4832"/>
                  </a:lnTo>
                  <a:lnTo>
                    <a:pt x="12502" y="4668"/>
                  </a:lnTo>
                  <a:lnTo>
                    <a:pt x="12244" y="4480"/>
                  </a:lnTo>
                  <a:lnTo>
                    <a:pt x="12009" y="4293"/>
                  </a:lnTo>
                  <a:lnTo>
                    <a:pt x="11775" y="4105"/>
                  </a:lnTo>
                  <a:lnTo>
                    <a:pt x="11399" y="3706"/>
                  </a:lnTo>
                  <a:lnTo>
                    <a:pt x="11071" y="3331"/>
                  </a:lnTo>
                  <a:lnTo>
                    <a:pt x="10790" y="2932"/>
                  </a:lnTo>
                  <a:lnTo>
                    <a:pt x="10532" y="2533"/>
                  </a:lnTo>
                  <a:lnTo>
                    <a:pt x="10109" y="1806"/>
                  </a:lnTo>
                  <a:lnTo>
                    <a:pt x="9898" y="1478"/>
                  </a:lnTo>
                  <a:lnTo>
                    <a:pt x="9664" y="1173"/>
                  </a:lnTo>
                  <a:lnTo>
                    <a:pt x="9406" y="915"/>
                  </a:lnTo>
                  <a:lnTo>
                    <a:pt x="9265" y="821"/>
                  </a:lnTo>
                  <a:lnTo>
                    <a:pt x="9124" y="704"/>
                  </a:lnTo>
                  <a:lnTo>
                    <a:pt x="8960" y="634"/>
                  </a:lnTo>
                  <a:lnTo>
                    <a:pt x="8772" y="540"/>
                  </a:lnTo>
                  <a:lnTo>
                    <a:pt x="8585" y="493"/>
                  </a:lnTo>
                  <a:lnTo>
                    <a:pt x="8374" y="446"/>
                  </a:lnTo>
                  <a:lnTo>
                    <a:pt x="7600" y="305"/>
                  </a:lnTo>
                  <a:lnTo>
                    <a:pt x="6943" y="164"/>
                  </a:lnTo>
                  <a:lnTo>
                    <a:pt x="6450" y="71"/>
                  </a:lnTo>
                  <a:lnTo>
                    <a:pt x="6052" y="0"/>
                  </a:lnTo>
                  <a:close/>
                </a:path>
              </a:pathLst>
            </a:custGeom>
            <a:solidFill>
              <a:srgbClr val="FDA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4"/>
            <p:cNvSpPr/>
            <p:nvPr/>
          </p:nvSpPr>
          <p:spPr>
            <a:xfrm>
              <a:off x="6697869" y="1981201"/>
              <a:ext cx="901118" cy="600929"/>
            </a:xfrm>
            <a:custGeom>
              <a:avLst/>
              <a:gdLst/>
              <a:ahLst/>
              <a:cxnLst/>
              <a:rect l="l" t="t" r="r" b="b"/>
              <a:pathLst>
                <a:path w="42596" h="28406" extrusionOk="0">
                  <a:moveTo>
                    <a:pt x="38350" y="1"/>
                  </a:moveTo>
                  <a:lnTo>
                    <a:pt x="38162" y="48"/>
                  </a:lnTo>
                  <a:lnTo>
                    <a:pt x="37975" y="71"/>
                  </a:lnTo>
                  <a:lnTo>
                    <a:pt x="37787" y="141"/>
                  </a:lnTo>
                  <a:lnTo>
                    <a:pt x="37599" y="212"/>
                  </a:lnTo>
                  <a:lnTo>
                    <a:pt x="37388" y="329"/>
                  </a:lnTo>
                  <a:lnTo>
                    <a:pt x="37201" y="423"/>
                  </a:lnTo>
                  <a:lnTo>
                    <a:pt x="36778" y="728"/>
                  </a:lnTo>
                  <a:lnTo>
                    <a:pt x="36356" y="1080"/>
                  </a:lnTo>
                  <a:lnTo>
                    <a:pt x="35911" y="1525"/>
                  </a:lnTo>
                  <a:lnTo>
                    <a:pt x="34409" y="3120"/>
                  </a:lnTo>
                  <a:lnTo>
                    <a:pt x="32908" y="4668"/>
                  </a:lnTo>
                  <a:lnTo>
                    <a:pt x="31384" y="6169"/>
                  </a:lnTo>
                  <a:lnTo>
                    <a:pt x="29906" y="7600"/>
                  </a:lnTo>
                  <a:lnTo>
                    <a:pt x="28428" y="8961"/>
                  </a:lnTo>
                  <a:lnTo>
                    <a:pt x="27021" y="10251"/>
                  </a:lnTo>
                  <a:lnTo>
                    <a:pt x="25661" y="11447"/>
                  </a:lnTo>
                  <a:lnTo>
                    <a:pt x="24394" y="12549"/>
                  </a:lnTo>
                  <a:lnTo>
                    <a:pt x="23221" y="13558"/>
                  </a:lnTo>
                  <a:lnTo>
                    <a:pt x="22142" y="14449"/>
                  </a:lnTo>
                  <a:lnTo>
                    <a:pt x="20383" y="15880"/>
                  </a:lnTo>
                  <a:lnTo>
                    <a:pt x="19257" y="16771"/>
                  </a:lnTo>
                  <a:lnTo>
                    <a:pt x="18835" y="17076"/>
                  </a:lnTo>
                  <a:lnTo>
                    <a:pt x="2276" y="12807"/>
                  </a:lnTo>
                  <a:lnTo>
                    <a:pt x="1" y="21345"/>
                  </a:lnTo>
                  <a:lnTo>
                    <a:pt x="798" y="21673"/>
                  </a:lnTo>
                  <a:lnTo>
                    <a:pt x="2979" y="22518"/>
                  </a:lnTo>
                  <a:lnTo>
                    <a:pt x="4480" y="23081"/>
                  </a:lnTo>
                  <a:lnTo>
                    <a:pt x="6169" y="23714"/>
                  </a:lnTo>
                  <a:lnTo>
                    <a:pt x="8046" y="24371"/>
                  </a:lnTo>
                  <a:lnTo>
                    <a:pt x="10063" y="25051"/>
                  </a:lnTo>
                  <a:lnTo>
                    <a:pt x="12127" y="25731"/>
                  </a:lnTo>
                  <a:lnTo>
                    <a:pt x="14261" y="26388"/>
                  </a:lnTo>
                  <a:lnTo>
                    <a:pt x="16372" y="26974"/>
                  </a:lnTo>
                  <a:lnTo>
                    <a:pt x="17404" y="27256"/>
                  </a:lnTo>
                  <a:lnTo>
                    <a:pt x="18436" y="27490"/>
                  </a:lnTo>
                  <a:lnTo>
                    <a:pt x="19445" y="27725"/>
                  </a:lnTo>
                  <a:lnTo>
                    <a:pt x="20430" y="27936"/>
                  </a:lnTo>
                  <a:lnTo>
                    <a:pt x="21368" y="28100"/>
                  </a:lnTo>
                  <a:lnTo>
                    <a:pt x="22260" y="28241"/>
                  </a:lnTo>
                  <a:lnTo>
                    <a:pt x="23127" y="28335"/>
                  </a:lnTo>
                  <a:lnTo>
                    <a:pt x="23925" y="28382"/>
                  </a:lnTo>
                  <a:lnTo>
                    <a:pt x="24675" y="28405"/>
                  </a:lnTo>
                  <a:lnTo>
                    <a:pt x="25379" y="28382"/>
                  </a:lnTo>
                  <a:lnTo>
                    <a:pt x="25707" y="28358"/>
                  </a:lnTo>
                  <a:lnTo>
                    <a:pt x="26036" y="28311"/>
                  </a:lnTo>
                  <a:lnTo>
                    <a:pt x="26364" y="28241"/>
                  </a:lnTo>
                  <a:lnTo>
                    <a:pt x="26716" y="28171"/>
                  </a:lnTo>
                  <a:lnTo>
                    <a:pt x="27044" y="28053"/>
                  </a:lnTo>
                  <a:lnTo>
                    <a:pt x="27396" y="27959"/>
                  </a:lnTo>
                  <a:lnTo>
                    <a:pt x="28076" y="27678"/>
                  </a:lnTo>
                  <a:lnTo>
                    <a:pt x="28757" y="27350"/>
                  </a:lnTo>
                  <a:lnTo>
                    <a:pt x="29460" y="26974"/>
                  </a:lnTo>
                  <a:lnTo>
                    <a:pt x="30141" y="26552"/>
                  </a:lnTo>
                  <a:lnTo>
                    <a:pt x="30821" y="26083"/>
                  </a:lnTo>
                  <a:lnTo>
                    <a:pt x="31524" y="25567"/>
                  </a:lnTo>
                  <a:lnTo>
                    <a:pt x="32205" y="25028"/>
                  </a:lnTo>
                  <a:lnTo>
                    <a:pt x="32861" y="24441"/>
                  </a:lnTo>
                  <a:lnTo>
                    <a:pt x="33542" y="23831"/>
                  </a:lnTo>
                  <a:lnTo>
                    <a:pt x="34175" y="23175"/>
                  </a:lnTo>
                  <a:lnTo>
                    <a:pt x="34832" y="22518"/>
                  </a:lnTo>
                  <a:lnTo>
                    <a:pt x="35465" y="21838"/>
                  </a:lnTo>
                  <a:lnTo>
                    <a:pt x="36075" y="21134"/>
                  </a:lnTo>
                  <a:lnTo>
                    <a:pt x="36661" y="20407"/>
                  </a:lnTo>
                  <a:lnTo>
                    <a:pt x="37247" y="19680"/>
                  </a:lnTo>
                  <a:lnTo>
                    <a:pt x="37787" y="18953"/>
                  </a:lnTo>
                  <a:lnTo>
                    <a:pt x="38326" y="18225"/>
                  </a:lnTo>
                  <a:lnTo>
                    <a:pt x="38842" y="17475"/>
                  </a:lnTo>
                  <a:lnTo>
                    <a:pt x="39312" y="16748"/>
                  </a:lnTo>
                  <a:lnTo>
                    <a:pt x="39781" y="16021"/>
                  </a:lnTo>
                  <a:lnTo>
                    <a:pt x="40203" y="15317"/>
                  </a:lnTo>
                  <a:lnTo>
                    <a:pt x="40602" y="14613"/>
                  </a:lnTo>
                  <a:lnTo>
                    <a:pt x="40953" y="13933"/>
                  </a:lnTo>
                  <a:lnTo>
                    <a:pt x="41282" y="13276"/>
                  </a:lnTo>
                  <a:lnTo>
                    <a:pt x="41587" y="12643"/>
                  </a:lnTo>
                  <a:lnTo>
                    <a:pt x="41845" y="12033"/>
                  </a:lnTo>
                  <a:lnTo>
                    <a:pt x="42056" y="11470"/>
                  </a:lnTo>
                  <a:lnTo>
                    <a:pt x="42220" y="10931"/>
                  </a:lnTo>
                  <a:lnTo>
                    <a:pt x="42361" y="10438"/>
                  </a:lnTo>
                  <a:lnTo>
                    <a:pt x="42455" y="9946"/>
                  </a:lnTo>
                  <a:lnTo>
                    <a:pt x="42525" y="9453"/>
                  </a:lnTo>
                  <a:lnTo>
                    <a:pt x="42572" y="8914"/>
                  </a:lnTo>
                  <a:lnTo>
                    <a:pt x="42595" y="8398"/>
                  </a:lnTo>
                  <a:lnTo>
                    <a:pt x="42595" y="7835"/>
                  </a:lnTo>
                  <a:lnTo>
                    <a:pt x="42595" y="7295"/>
                  </a:lnTo>
                  <a:lnTo>
                    <a:pt x="42548" y="6732"/>
                  </a:lnTo>
                  <a:lnTo>
                    <a:pt x="42501" y="6193"/>
                  </a:lnTo>
                  <a:lnTo>
                    <a:pt x="42408" y="5630"/>
                  </a:lnTo>
                  <a:lnTo>
                    <a:pt x="42314" y="5090"/>
                  </a:lnTo>
                  <a:lnTo>
                    <a:pt x="42197" y="4551"/>
                  </a:lnTo>
                  <a:lnTo>
                    <a:pt x="42056" y="4035"/>
                  </a:lnTo>
                  <a:lnTo>
                    <a:pt x="41915" y="3542"/>
                  </a:lnTo>
                  <a:lnTo>
                    <a:pt x="41727" y="3050"/>
                  </a:lnTo>
                  <a:lnTo>
                    <a:pt x="41540" y="2581"/>
                  </a:lnTo>
                  <a:lnTo>
                    <a:pt x="41329" y="2159"/>
                  </a:lnTo>
                  <a:lnTo>
                    <a:pt x="41094" y="1760"/>
                  </a:lnTo>
                  <a:lnTo>
                    <a:pt x="40860" y="1385"/>
                  </a:lnTo>
                  <a:lnTo>
                    <a:pt x="40602" y="1056"/>
                  </a:lnTo>
                  <a:lnTo>
                    <a:pt x="40320" y="751"/>
                  </a:lnTo>
                  <a:lnTo>
                    <a:pt x="40039" y="493"/>
                  </a:lnTo>
                  <a:lnTo>
                    <a:pt x="39710" y="306"/>
                  </a:lnTo>
                  <a:lnTo>
                    <a:pt x="39405" y="141"/>
                  </a:lnTo>
                  <a:lnTo>
                    <a:pt x="39241" y="94"/>
                  </a:lnTo>
                  <a:lnTo>
                    <a:pt x="39054" y="48"/>
                  </a:lnTo>
                  <a:lnTo>
                    <a:pt x="388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4"/>
            <p:cNvSpPr/>
            <p:nvPr/>
          </p:nvSpPr>
          <p:spPr>
            <a:xfrm>
              <a:off x="7081431" y="1345071"/>
              <a:ext cx="441145" cy="497714"/>
            </a:xfrm>
            <a:custGeom>
              <a:avLst/>
              <a:gdLst/>
              <a:ahLst/>
              <a:cxnLst/>
              <a:rect l="l" t="t" r="r" b="b"/>
              <a:pathLst>
                <a:path w="20853" h="23527" extrusionOk="0">
                  <a:moveTo>
                    <a:pt x="4340" y="1"/>
                  </a:moveTo>
                  <a:lnTo>
                    <a:pt x="4105" y="24"/>
                  </a:lnTo>
                  <a:lnTo>
                    <a:pt x="3847" y="95"/>
                  </a:lnTo>
                  <a:lnTo>
                    <a:pt x="3613" y="165"/>
                  </a:lnTo>
                  <a:lnTo>
                    <a:pt x="3378" y="259"/>
                  </a:lnTo>
                  <a:lnTo>
                    <a:pt x="3167" y="376"/>
                  </a:lnTo>
                  <a:lnTo>
                    <a:pt x="2956" y="540"/>
                  </a:lnTo>
                  <a:lnTo>
                    <a:pt x="2768" y="681"/>
                  </a:lnTo>
                  <a:lnTo>
                    <a:pt x="2581" y="869"/>
                  </a:lnTo>
                  <a:lnTo>
                    <a:pt x="2440" y="1080"/>
                  </a:lnTo>
                  <a:lnTo>
                    <a:pt x="2299" y="1291"/>
                  </a:lnTo>
                  <a:lnTo>
                    <a:pt x="2182" y="1549"/>
                  </a:lnTo>
                  <a:lnTo>
                    <a:pt x="1642" y="2816"/>
                  </a:lnTo>
                  <a:lnTo>
                    <a:pt x="1173" y="4106"/>
                  </a:lnTo>
                  <a:lnTo>
                    <a:pt x="962" y="4715"/>
                  </a:lnTo>
                  <a:lnTo>
                    <a:pt x="751" y="5349"/>
                  </a:lnTo>
                  <a:lnTo>
                    <a:pt x="587" y="5982"/>
                  </a:lnTo>
                  <a:lnTo>
                    <a:pt x="423" y="6592"/>
                  </a:lnTo>
                  <a:lnTo>
                    <a:pt x="282" y="7202"/>
                  </a:lnTo>
                  <a:lnTo>
                    <a:pt x="165" y="7812"/>
                  </a:lnTo>
                  <a:lnTo>
                    <a:pt x="94" y="8398"/>
                  </a:lnTo>
                  <a:lnTo>
                    <a:pt x="24" y="8984"/>
                  </a:lnTo>
                  <a:lnTo>
                    <a:pt x="0" y="9571"/>
                  </a:lnTo>
                  <a:lnTo>
                    <a:pt x="0" y="10134"/>
                  </a:lnTo>
                  <a:lnTo>
                    <a:pt x="24" y="10697"/>
                  </a:lnTo>
                  <a:lnTo>
                    <a:pt x="94" y="11259"/>
                  </a:lnTo>
                  <a:lnTo>
                    <a:pt x="188" y="11799"/>
                  </a:lnTo>
                  <a:lnTo>
                    <a:pt x="329" y="12338"/>
                  </a:lnTo>
                  <a:lnTo>
                    <a:pt x="493" y="12854"/>
                  </a:lnTo>
                  <a:lnTo>
                    <a:pt x="704" y="13347"/>
                  </a:lnTo>
                  <a:lnTo>
                    <a:pt x="939" y="13840"/>
                  </a:lnTo>
                  <a:lnTo>
                    <a:pt x="1244" y="14309"/>
                  </a:lnTo>
                  <a:lnTo>
                    <a:pt x="1572" y="14778"/>
                  </a:lnTo>
                  <a:lnTo>
                    <a:pt x="1947" y="15223"/>
                  </a:lnTo>
                  <a:lnTo>
                    <a:pt x="2369" y="15646"/>
                  </a:lnTo>
                  <a:lnTo>
                    <a:pt x="2839" y="16068"/>
                  </a:lnTo>
                  <a:lnTo>
                    <a:pt x="3355" y="16467"/>
                  </a:lnTo>
                  <a:lnTo>
                    <a:pt x="3917" y="16842"/>
                  </a:lnTo>
                  <a:lnTo>
                    <a:pt x="4551" y="17217"/>
                  </a:lnTo>
                  <a:lnTo>
                    <a:pt x="5231" y="17546"/>
                  </a:lnTo>
                  <a:lnTo>
                    <a:pt x="5958" y="17874"/>
                  </a:lnTo>
                  <a:lnTo>
                    <a:pt x="6732" y="18179"/>
                  </a:lnTo>
                  <a:lnTo>
                    <a:pt x="6380" y="20337"/>
                  </a:lnTo>
                  <a:lnTo>
                    <a:pt x="6333" y="20665"/>
                  </a:lnTo>
                  <a:lnTo>
                    <a:pt x="6333" y="20970"/>
                  </a:lnTo>
                  <a:lnTo>
                    <a:pt x="6357" y="21275"/>
                  </a:lnTo>
                  <a:lnTo>
                    <a:pt x="6404" y="21556"/>
                  </a:lnTo>
                  <a:lnTo>
                    <a:pt x="6498" y="21791"/>
                  </a:lnTo>
                  <a:lnTo>
                    <a:pt x="6615" y="22049"/>
                  </a:lnTo>
                  <a:lnTo>
                    <a:pt x="6756" y="22260"/>
                  </a:lnTo>
                  <a:lnTo>
                    <a:pt x="6920" y="22448"/>
                  </a:lnTo>
                  <a:lnTo>
                    <a:pt x="7107" y="22635"/>
                  </a:lnTo>
                  <a:lnTo>
                    <a:pt x="7318" y="22800"/>
                  </a:lnTo>
                  <a:lnTo>
                    <a:pt x="7530" y="22940"/>
                  </a:lnTo>
                  <a:lnTo>
                    <a:pt x="7764" y="23081"/>
                  </a:lnTo>
                  <a:lnTo>
                    <a:pt x="8022" y="23175"/>
                  </a:lnTo>
                  <a:lnTo>
                    <a:pt x="8280" y="23269"/>
                  </a:lnTo>
                  <a:lnTo>
                    <a:pt x="8562" y="23362"/>
                  </a:lnTo>
                  <a:lnTo>
                    <a:pt x="8820" y="23433"/>
                  </a:lnTo>
                  <a:lnTo>
                    <a:pt x="9101" y="23480"/>
                  </a:lnTo>
                  <a:lnTo>
                    <a:pt x="9383" y="23503"/>
                  </a:lnTo>
                  <a:lnTo>
                    <a:pt x="9664" y="23527"/>
                  </a:lnTo>
                  <a:lnTo>
                    <a:pt x="9945" y="23527"/>
                  </a:lnTo>
                  <a:lnTo>
                    <a:pt x="10485" y="23503"/>
                  </a:lnTo>
                  <a:lnTo>
                    <a:pt x="10766" y="23456"/>
                  </a:lnTo>
                  <a:lnTo>
                    <a:pt x="11001" y="23409"/>
                  </a:lnTo>
                  <a:lnTo>
                    <a:pt x="11236" y="23362"/>
                  </a:lnTo>
                  <a:lnTo>
                    <a:pt x="11470" y="23292"/>
                  </a:lnTo>
                  <a:lnTo>
                    <a:pt x="11658" y="23198"/>
                  </a:lnTo>
                  <a:lnTo>
                    <a:pt x="11845" y="23104"/>
                  </a:lnTo>
                  <a:lnTo>
                    <a:pt x="12010" y="23011"/>
                  </a:lnTo>
                  <a:lnTo>
                    <a:pt x="12150" y="22893"/>
                  </a:lnTo>
                  <a:lnTo>
                    <a:pt x="12268" y="22753"/>
                  </a:lnTo>
                  <a:lnTo>
                    <a:pt x="12338" y="22635"/>
                  </a:lnTo>
                  <a:lnTo>
                    <a:pt x="15669" y="14027"/>
                  </a:lnTo>
                  <a:lnTo>
                    <a:pt x="15856" y="13980"/>
                  </a:lnTo>
                  <a:lnTo>
                    <a:pt x="16372" y="13816"/>
                  </a:lnTo>
                  <a:lnTo>
                    <a:pt x="17123" y="13535"/>
                  </a:lnTo>
                  <a:lnTo>
                    <a:pt x="17545" y="13370"/>
                  </a:lnTo>
                  <a:lnTo>
                    <a:pt x="17991" y="13159"/>
                  </a:lnTo>
                  <a:lnTo>
                    <a:pt x="18436" y="12925"/>
                  </a:lnTo>
                  <a:lnTo>
                    <a:pt x="18905" y="12667"/>
                  </a:lnTo>
                  <a:lnTo>
                    <a:pt x="19328" y="12362"/>
                  </a:lnTo>
                  <a:lnTo>
                    <a:pt x="19726" y="12057"/>
                  </a:lnTo>
                  <a:lnTo>
                    <a:pt x="20078" y="11705"/>
                  </a:lnTo>
                  <a:lnTo>
                    <a:pt x="20242" y="11517"/>
                  </a:lnTo>
                  <a:lnTo>
                    <a:pt x="20383" y="11330"/>
                  </a:lnTo>
                  <a:lnTo>
                    <a:pt x="20524" y="11142"/>
                  </a:lnTo>
                  <a:lnTo>
                    <a:pt x="20618" y="10931"/>
                  </a:lnTo>
                  <a:lnTo>
                    <a:pt x="20711" y="10720"/>
                  </a:lnTo>
                  <a:lnTo>
                    <a:pt x="20782" y="10485"/>
                  </a:lnTo>
                  <a:lnTo>
                    <a:pt x="20829" y="10274"/>
                  </a:lnTo>
                  <a:lnTo>
                    <a:pt x="20852" y="10040"/>
                  </a:lnTo>
                  <a:lnTo>
                    <a:pt x="20852" y="9829"/>
                  </a:lnTo>
                  <a:lnTo>
                    <a:pt x="20829" y="9618"/>
                  </a:lnTo>
                  <a:lnTo>
                    <a:pt x="20782" y="9407"/>
                  </a:lnTo>
                  <a:lnTo>
                    <a:pt x="20711" y="9195"/>
                  </a:lnTo>
                  <a:lnTo>
                    <a:pt x="20641" y="9008"/>
                  </a:lnTo>
                  <a:lnTo>
                    <a:pt x="20547" y="8820"/>
                  </a:lnTo>
                  <a:lnTo>
                    <a:pt x="20430" y="8632"/>
                  </a:lnTo>
                  <a:lnTo>
                    <a:pt x="20289" y="8468"/>
                  </a:lnTo>
                  <a:lnTo>
                    <a:pt x="20149" y="8304"/>
                  </a:lnTo>
                  <a:lnTo>
                    <a:pt x="19984" y="8163"/>
                  </a:lnTo>
                  <a:lnTo>
                    <a:pt x="19797" y="8046"/>
                  </a:lnTo>
                  <a:lnTo>
                    <a:pt x="19609" y="7929"/>
                  </a:lnTo>
                  <a:lnTo>
                    <a:pt x="19421" y="7835"/>
                  </a:lnTo>
                  <a:lnTo>
                    <a:pt x="19210" y="7765"/>
                  </a:lnTo>
                  <a:lnTo>
                    <a:pt x="18976" y="7694"/>
                  </a:lnTo>
                  <a:lnTo>
                    <a:pt x="18741" y="7671"/>
                  </a:lnTo>
                  <a:lnTo>
                    <a:pt x="18507" y="7647"/>
                  </a:lnTo>
                  <a:lnTo>
                    <a:pt x="18249" y="7671"/>
                  </a:lnTo>
                  <a:lnTo>
                    <a:pt x="17991" y="7694"/>
                  </a:lnTo>
                  <a:lnTo>
                    <a:pt x="17733" y="7765"/>
                  </a:lnTo>
                  <a:lnTo>
                    <a:pt x="17451" y="7835"/>
                  </a:lnTo>
                  <a:lnTo>
                    <a:pt x="17170" y="7952"/>
                  </a:lnTo>
                  <a:lnTo>
                    <a:pt x="16888" y="8093"/>
                  </a:lnTo>
                  <a:lnTo>
                    <a:pt x="16607" y="8257"/>
                  </a:lnTo>
                  <a:lnTo>
                    <a:pt x="16325" y="8468"/>
                  </a:lnTo>
                  <a:lnTo>
                    <a:pt x="16044" y="8703"/>
                  </a:lnTo>
                  <a:lnTo>
                    <a:pt x="15762" y="8984"/>
                  </a:lnTo>
                  <a:lnTo>
                    <a:pt x="15457" y="9289"/>
                  </a:lnTo>
                  <a:lnTo>
                    <a:pt x="15176" y="9618"/>
                  </a:lnTo>
                  <a:lnTo>
                    <a:pt x="14895" y="9993"/>
                  </a:lnTo>
                  <a:lnTo>
                    <a:pt x="15856" y="4903"/>
                  </a:lnTo>
                  <a:lnTo>
                    <a:pt x="5606" y="235"/>
                  </a:lnTo>
                  <a:lnTo>
                    <a:pt x="5372" y="118"/>
                  </a:lnTo>
                  <a:lnTo>
                    <a:pt x="5114" y="48"/>
                  </a:lnTo>
                  <a:lnTo>
                    <a:pt x="4856" y="24"/>
                  </a:lnTo>
                  <a:lnTo>
                    <a:pt x="4598" y="1"/>
                  </a:lnTo>
                  <a:close/>
                </a:path>
              </a:pathLst>
            </a:custGeom>
            <a:solidFill>
              <a:srgbClr val="FDA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4"/>
            <p:cNvSpPr/>
            <p:nvPr/>
          </p:nvSpPr>
          <p:spPr>
            <a:xfrm>
              <a:off x="7081431" y="1345071"/>
              <a:ext cx="441145" cy="497714"/>
            </a:xfrm>
            <a:custGeom>
              <a:avLst/>
              <a:gdLst/>
              <a:ahLst/>
              <a:cxnLst/>
              <a:rect l="l" t="t" r="r" b="b"/>
              <a:pathLst>
                <a:path w="20853" h="23527" fill="none" extrusionOk="0">
                  <a:moveTo>
                    <a:pt x="2182" y="1549"/>
                  </a:moveTo>
                  <a:lnTo>
                    <a:pt x="2182" y="1549"/>
                  </a:lnTo>
                  <a:lnTo>
                    <a:pt x="1642" y="2816"/>
                  </a:lnTo>
                  <a:lnTo>
                    <a:pt x="1173" y="4106"/>
                  </a:lnTo>
                  <a:lnTo>
                    <a:pt x="962" y="4715"/>
                  </a:lnTo>
                  <a:lnTo>
                    <a:pt x="751" y="5349"/>
                  </a:lnTo>
                  <a:lnTo>
                    <a:pt x="587" y="5982"/>
                  </a:lnTo>
                  <a:lnTo>
                    <a:pt x="423" y="6592"/>
                  </a:lnTo>
                  <a:lnTo>
                    <a:pt x="282" y="7202"/>
                  </a:lnTo>
                  <a:lnTo>
                    <a:pt x="165" y="7812"/>
                  </a:lnTo>
                  <a:lnTo>
                    <a:pt x="94" y="8398"/>
                  </a:lnTo>
                  <a:lnTo>
                    <a:pt x="24" y="8984"/>
                  </a:lnTo>
                  <a:lnTo>
                    <a:pt x="0" y="9571"/>
                  </a:lnTo>
                  <a:lnTo>
                    <a:pt x="0" y="10134"/>
                  </a:lnTo>
                  <a:lnTo>
                    <a:pt x="24" y="10697"/>
                  </a:lnTo>
                  <a:lnTo>
                    <a:pt x="94" y="11259"/>
                  </a:lnTo>
                  <a:lnTo>
                    <a:pt x="188" y="11799"/>
                  </a:lnTo>
                  <a:lnTo>
                    <a:pt x="329" y="12338"/>
                  </a:lnTo>
                  <a:lnTo>
                    <a:pt x="493" y="12854"/>
                  </a:lnTo>
                  <a:lnTo>
                    <a:pt x="704" y="13347"/>
                  </a:lnTo>
                  <a:lnTo>
                    <a:pt x="939" y="13840"/>
                  </a:lnTo>
                  <a:lnTo>
                    <a:pt x="1244" y="14309"/>
                  </a:lnTo>
                  <a:lnTo>
                    <a:pt x="1572" y="14778"/>
                  </a:lnTo>
                  <a:lnTo>
                    <a:pt x="1947" y="15223"/>
                  </a:lnTo>
                  <a:lnTo>
                    <a:pt x="2369" y="15646"/>
                  </a:lnTo>
                  <a:lnTo>
                    <a:pt x="2839" y="16068"/>
                  </a:lnTo>
                  <a:lnTo>
                    <a:pt x="3355" y="16467"/>
                  </a:lnTo>
                  <a:lnTo>
                    <a:pt x="3917" y="16842"/>
                  </a:lnTo>
                  <a:lnTo>
                    <a:pt x="4551" y="17217"/>
                  </a:lnTo>
                  <a:lnTo>
                    <a:pt x="5231" y="17546"/>
                  </a:lnTo>
                  <a:lnTo>
                    <a:pt x="5958" y="17874"/>
                  </a:lnTo>
                  <a:lnTo>
                    <a:pt x="6732" y="18179"/>
                  </a:lnTo>
                  <a:lnTo>
                    <a:pt x="6380" y="20337"/>
                  </a:lnTo>
                  <a:lnTo>
                    <a:pt x="6380" y="20337"/>
                  </a:lnTo>
                  <a:lnTo>
                    <a:pt x="6333" y="20665"/>
                  </a:lnTo>
                  <a:lnTo>
                    <a:pt x="6333" y="20970"/>
                  </a:lnTo>
                  <a:lnTo>
                    <a:pt x="6357" y="21275"/>
                  </a:lnTo>
                  <a:lnTo>
                    <a:pt x="6404" y="21556"/>
                  </a:lnTo>
                  <a:lnTo>
                    <a:pt x="6498" y="21791"/>
                  </a:lnTo>
                  <a:lnTo>
                    <a:pt x="6615" y="22049"/>
                  </a:lnTo>
                  <a:lnTo>
                    <a:pt x="6756" y="22260"/>
                  </a:lnTo>
                  <a:lnTo>
                    <a:pt x="6920" y="22448"/>
                  </a:lnTo>
                  <a:lnTo>
                    <a:pt x="7107" y="22635"/>
                  </a:lnTo>
                  <a:lnTo>
                    <a:pt x="7318" y="22800"/>
                  </a:lnTo>
                  <a:lnTo>
                    <a:pt x="7530" y="22940"/>
                  </a:lnTo>
                  <a:lnTo>
                    <a:pt x="7764" y="23081"/>
                  </a:lnTo>
                  <a:lnTo>
                    <a:pt x="8022" y="23175"/>
                  </a:lnTo>
                  <a:lnTo>
                    <a:pt x="8280" y="23269"/>
                  </a:lnTo>
                  <a:lnTo>
                    <a:pt x="8562" y="23362"/>
                  </a:lnTo>
                  <a:lnTo>
                    <a:pt x="8820" y="23433"/>
                  </a:lnTo>
                  <a:lnTo>
                    <a:pt x="9101" y="23480"/>
                  </a:lnTo>
                  <a:lnTo>
                    <a:pt x="9383" y="23503"/>
                  </a:lnTo>
                  <a:lnTo>
                    <a:pt x="9664" y="23527"/>
                  </a:lnTo>
                  <a:lnTo>
                    <a:pt x="9945" y="23527"/>
                  </a:lnTo>
                  <a:lnTo>
                    <a:pt x="10485" y="23503"/>
                  </a:lnTo>
                  <a:lnTo>
                    <a:pt x="10766" y="23456"/>
                  </a:lnTo>
                  <a:lnTo>
                    <a:pt x="11001" y="23409"/>
                  </a:lnTo>
                  <a:lnTo>
                    <a:pt x="11236" y="23362"/>
                  </a:lnTo>
                  <a:lnTo>
                    <a:pt x="11470" y="23292"/>
                  </a:lnTo>
                  <a:lnTo>
                    <a:pt x="11658" y="23198"/>
                  </a:lnTo>
                  <a:lnTo>
                    <a:pt x="11845" y="23104"/>
                  </a:lnTo>
                  <a:lnTo>
                    <a:pt x="12010" y="23011"/>
                  </a:lnTo>
                  <a:lnTo>
                    <a:pt x="12150" y="22893"/>
                  </a:lnTo>
                  <a:lnTo>
                    <a:pt x="12268" y="22753"/>
                  </a:lnTo>
                  <a:lnTo>
                    <a:pt x="12338" y="22635"/>
                  </a:lnTo>
                  <a:lnTo>
                    <a:pt x="15669" y="14027"/>
                  </a:lnTo>
                  <a:lnTo>
                    <a:pt x="15669" y="14027"/>
                  </a:lnTo>
                  <a:lnTo>
                    <a:pt x="15856" y="13980"/>
                  </a:lnTo>
                  <a:lnTo>
                    <a:pt x="16372" y="13816"/>
                  </a:lnTo>
                  <a:lnTo>
                    <a:pt x="17123" y="13535"/>
                  </a:lnTo>
                  <a:lnTo>
                    <a:pt x="17545" y="13370"/>
                  </a:lnTo>
                  <a:lnTo>
                    <a:pt x="17991" y="13159"/>
                  </a:lnTo>
                  <a:lnTo>
                    <a:pt x="18436" y="12925"/>
                  </a:lnTo>
                  <a:lnTo>
                    <a:pt x="18905" y="12667"/>
                  </a:lnTo>
                  <a:lnTo>
                    <a:pt x="19328" y="12362"/>
                  </a:lnTo>
                  <a:lnTo>
                    <a:pt x="19726" y="12057"/>
                  </a:lnTo>
                  <a:lnTo>
                    <a:pt x="20078" y="11705"/>
                  </a:lnTo>
                  <a:lnTo>
                    <a:pt x="20242" y="11517"/>
                  </a:lnTo>
                  <a:lnTo>
                    <a:pt x="20383" y="11330"/>
                  </a:lnTo>
                  <a:lnTo>
                    <a:pt x="20524" y="11142"/>
                  </a:lnTo>
                  <a:lnTo>
                    <a:pt x="20618" y="10931"/>
                  </a:lnTo>
                  <a:lnTo>
                    <a:pt x="20711" y="10720"/>
                  </a:lnTo>
                  <a:lnTo>
                    <a:pt x="20782" y="10485"/>
                  </a:lnTo>
                  <a:lnTo>
                    <a:pt x="20782" y="10485"/>
                  </a:lnTo>
                  <a:lnTo>
                    <a:pt x="20829" y="10274"/>
                  </a:lnTo>
                  <a:lnTo>
                    <a:pt x="20852" y="10040"/>
                  </a:lnTo>
                  <a:lnTo>
                    <a:pt x="20852" y="9829"/>
                  </a:lnTo>
                  <a:lnTo>
                    <a:pt x="20829" y="9618"/>
                  </a:lnTo>
                  <a:lnTo>
                    <a:pt x="20782" y="9407"/>
                  </a:lnTo>
                  <a:lnTo>
                    <a:pt x="20711" y="9195"/>
                  </a:lnTo>
                  <a:lnTo>
                    <a:pt x="20641" y="9008"/>
                  </a:lnTo>
                  <a:lnTo>
                    <a:pt x="20547" y="8820"/>
                  </a:lnTo>
                  <a:lnTo>
                    <a:pt x="20430" y="8632"/>
                  </a:lnTo>
                  <a:lnTo>
                    <a:pt x="20289" y="8468"/>
                  </a:lnTo>
                  <a:lnTo>
                    <a:pt x="20149" y="8304"/>
                  </a:lnTo>
                  <a:lnTo>
                    <a:pt x="19984" y="8163"/>
                  </a:lnTo>
                  <a:lnTo>
                    <a:pt x="19797" y="8046"/>
                  </a:lnTo>
                  <a:lnTo>
                    <a:pt x="19609" y="7929"/>
                  </a:lnTo>
                  <a:lnTo>
                    <a:pt x="19421" y="7835"/>
                  </a:lnTo>
                  <a:lnTo>
                    <a:pt x="19210" y="7765"/>
                  </a:lnTo>
                  <a:lnTo>
                    <a:pt x="18976" y="7694"/>
                  </a:lnTo>
                  <a:lnTo>
                    <a:pt x="18741" y="7671"/>
                  </a:lnTo>
                  <a:lnTo>
                    <a:pt x="18507" y="7647"/>
                  </a:lnTo>
                  <a:lnTo>
                    <a:pt x="18249" y="7671"/>
                  </a:lnTo>
                  <a:lnTo>
                    <a:pt x="17991" y="7694"/>
                  </a:lnTo>
                  <a:lnTo>
                    <a:pt x="17733" y="7765"/>
                  </a:lnTo>
                  <a:lnTo>
                    <a:pt x="17451" y="7835"/>
                  </a:lnTo>
                  <a:lnTo>
                    <a:pt x="17170" y="7952"/>
                  </a:lnTo>
                  <a:lnTo>
                    <a:pt x="16888" y="8093"/>
                  </a:lnTo>
                  <a:lnTo>
                    <a:pt x="16607" y="8257"/>
                  </a:lnTo>
                  <a:lnTo>
                    <a:pt x="16325" y="8468"/>
                  </a:lnTo>
                  <a:lnTo>
                    <a:pt x="16044" y="8703"/>
                  </a:lnTo>
                  <a:lnTo>
                    <a:pt x="15762" y="8984"/>
                  </a:lnTo>
                  <a:lnTo>
                    <a:pt x="15457" y="9289"/>
                  </a:lnTo>
                  <a:lnTo>
                    <a:pt x="15176" y="9618"/>
                  </a:lnTo>
                  <a:lnTo>
                    <a:pt x="14895" y="9993"/>
                  </a:lnTo>
                  <a:lnTo>
                    <a:pt x="15856" y="4903"/>
                  </a:lnTo>
                  <a:lnTo>
                    <a:pt x="5606" y="235"/>
                  </a:lnTo>
                  <a:lnTo>
                    <a:pt x="5606" y="235"/>
                  </a:lnTo>
                  <a:lnTo>
                    <a:pt x="5372" y="118"/>
                  </a:lnTo>
                  <a:lnTo>
                    <a:pt x="5114" y="48"/>
                  </a:lnTo>
                  <a:lnTo>
                    <a:pt x="4856" y="24"/>
                  </a:lnTo>
                  <a:lnTo>
                    <a:pt x="4598" y="1"/>
                  </a:lnTo>
                  <a:lnTo>
                    <a:pt x="4340" y="1"/>
                  </a:lnTo>
                  <a:lnTo>
                    <a:pt x="4105" y="24"/>
                  </a:lnTo>
                  <a:lnTo>
                    <a:pt x="3847" y="95"/>
                  </a:lnTo>
                  <a:lnTo>
                    <a:pt x="3613" y="165"/>
                  </a:lnTo>
                  <a:lnTo>
                    <a:pt x="3378" y="259"/>
                  </a:lnTo>
                  <a:lnTo>
                    <a:pt x="3167" y="376"/>
                  </a:lnTo>
                  <a:lnTo>
                    <a:pt x="2956" y="540"/>
                  </a:lnTo>
                  <a:lnTo>
                    <a:pt x="2768" y="681"/>
                  </a:lnTo>
                  <a:lnTo>
                    <a:pt x="2581" y="869"/>
                  </a:lnTo>
                  <a:lnTo>
                    <a:pt x="2440" y="1080"/>
                  </a:lnTo>
                  <a:lnTo>
                    <a:pt x="2299" y="1291"/>
                  </a:lnTo>
                  <a:lnTo>
                    <a:pt x="2182" y="15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4"/>
            <p:cNvSpPr/>
            <p:nvPr/>
          </p:nvSpPr>
          <p:spPr>
            <a:xfrm>
              <a:off x="7287840" y="1490956"/>
              <a:ext cx="12926" cy="29300"/>
            </a:xfrm>
            <a:custGeom>
              <a:avLst/>
              <a:gdLst/>
              <a:ahLst/>
              <a:cxnLst/>
              <a:rect l="l" t="t" r="r" b="b"/>
              <a:pathLst>
                <a:path w="611" h="1385" fill="none" extrusionOk="0">
                  <a:moveTo>
                    <a:pt x="611" y="1"/>
                  </a:moveTo>
                  <a:lnTo>
                    <a:pt x="1" y="1385"/>
                  </a:lnTo>
                </a:path>
              </a:pathLst>
            </a:custGeom>
            <a:noFill/>
            <a:ln w="13475" cap="rnd" cmpd="sng">
              <a:solidFill>
                <a:srgbClr val="301D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4"/>
            <p:cNvSpPr/>
            <p:nvPr/>
          </p:nvSpPr>
          <p:spPr>
            <a:xfrm>
              <a:off x="7181663" y="1439845"/>
              <a:ext cx="8949" cy="25830"/>
            </a:xfrm>
            <a:custGeom>
              <a:avLst/>
              <a:gdLst/>
              <a:ahLst/>
              <a:cxnLst/>
              <a:rect l="l" t="t" r="r" b="b"/>
              <a:pathLst>
                <a:path w="423" h="1221" fill="none" extrusionOk="0">
                  <a:moveTo>
                    <a:pt x="423" y="1"/>
                  </a:moveTo>
                  <a:lnTo>
                    <a:pt x="0" y="1221"/>
                  </a:lnTo>
                </a:path>
              </a:pathLst>
            </a:custGeom>
            <a:noFill/>
            <a:ln w="13475" cap="rnd" cmpd="sng">
              <a:solidFill>
                <a:srgbClr val="301D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4"/>
            <p:cNvSpPr/>
            <p:nvPr/>
          </p:nvSpPr>
          <p:spPr>
            <a:xfrm>
              <a:off x="7169753" y="1482028"/>
              <a:ext cx="64036" cy="95303"/>
            </a:xfrm>
            <a:custGeom>
              <a:avLst/>
              <a:gdLst/>
              <a:ahLst/>
              <a:cxnLst/>
              <a:rect l="l" t="t" r="r" b="b"/>
              <a:pathLst>
                <a:path w="3027" h="4505" extrusionOk="0">
                  <a:moveTo>
                    <a:pt x="2745" y="1"/>
                  </a:moveTo>
                  <a:lnTo>
                    <a:pt x="2674" y="24"/>
                  </a:lnTo>
                  <a:lnTo>
                    <a:pt x="2581" y="47"/>
                  </a:lnTo>
                  <a:lnTo>
                    <a:pt x="2534" y="118"/>
                  </a:lnTo>
                  <a:lnTo>
                    <a:pt x="2487" y="188"/>
                  </a:lnTo>
                  <a:lnTo>
                    <a:pt x="2369" y="493"/>
                  </a:lnTo>
                  <a:lnTo>
                    <a:pt x="2252" y="775"/>
                  </a:lnTo>
                  <a:lnTo>
                    <a:pt x="2088" y="1009"/>
                  </a:lnTo>
                  <a:lnTo>
                    <a:pt x="1924" y="1220"/>
                  </a:lnTo>
                  <a:lnTo>
                    <a:pt x="1642" y="1502"/>
                  </a:lnTo>
                  <a:lnTo>
                    <a:pt x="1361" y="1736"/>
                  </a:lnTo>
                  <a:lnTo>
                    <a:pt x="915" y="2041"/>
                  </a:lnTo>
                  <a:lnTo>
                    <a:pt x="681" y="2205"/>
                  </a:lnTo>
                  <a:lnTo>
                    <a:pt x="493" y="2370"/>
                  </a:lnTo>
                  <a:lnTo>
                    <a:pt x="305" y="2557"/>
                  </a:lnTo>
                  <a:lnTo>
                    <a:pt x="165" y="2768"/>
                  </a:lnTo>
                  <a:lnTo>
                    <a:pt x="94" y="2909"/>
                  </a:lnTo>
                  <a:lnTo>
                    <a:pt x="47" y="3026"/>
                  </a:lnTo>
                  <a:lnTo>
                    <a:pt x="24" y="3167"/>
                  </a:lnTo>
                  <a:lnTo>
                    <a:pt x="0" y="3331"/>
                  </a:lnTo>
                  <a:lnTo>
                    <a:pt x="0" y="3355"/>
                  </a:lnTo>
                  <a:lnTo>
                    <a:pt x="47" y="3660"/>
                  </a:lnTo>
                  <a:lnTo>
                    <a:pt x="71" y="3800"/>
                  </a:lnTo>
                  <a:lnTo>
                    <a:pt x="118" y="3918"/>
                  </a:lnTo>
                  <a:lnTo>
                    <a:pt x="188" y="4082"/>
                  </a:lnTo>
                  <a:lnTo>
                    <a:pt x="305" y="4199"/>
                  </a:lnTo>
                  <a:lnTo>
                    <a:pt x="399" y="4293"/>
                  </a:lnTo>
                  <a:lnTo>
                    <a:pt x="493" y="4363"/>
                  </a:lnTo>
                  <a:lnTo>
                    <a:pt x="681" y="4434"/>
                  </a:lnTo>
                  <a:lnTo>
                    <a:pt x="892" y="4481"/>
                  </a:lnTo>
                  <a:lnTo>
                    <a:pt x="1056" y="4504"/>
                  </a:lnTo>
                  <a:lnTo>
                    <a:pt x="1291" y="4481"/>
                  </a:lnTo>
                  <a:lnTo>
                    <a:pt x="1384" y="4457"/>
                  </a:lnTo>
                  <a:lnTo>
                    <a:pt x="1502" y="4410"/>
                  </a:lnTo>
                  <a:lnTo>
                    <a:pt x="1549" y="4340"/>
                  </a:lnTo>
                  <a:lnTo>
                    <a:pt x="1595" y="4223"/>
                  </a:lnTo>
                  <a:lnTo>
                    <a:pt x="1595" y="4129"/>
                  </a:lnTo>
                  <a:lnTo>
                    <a:pt x="1549" y="4035"/>
                  </a:lnTo>
                  <a:lnTo>
                    <a:pt x="1478" y="3988"/>
                  </a:lnTo>
                  <a:lnTo>
                    <a:pt x="1408" y="3941"/>
                  </a:lnTo>
                  <a:lnTo>
                    <a:pt x="1314" y="3918"/>
                  </a:lnTo>
                  <a:lnTo>
                    <a:pt x="1267" y="3941"/>
                  </a:lnTo>
                  <a:lnTo>
                    <a:pt x="1244" y="3941"/>
                  </a:lnTo>
                  <a:lnTo>
                    <a:pt x="1056" y="3965"/>
                  </a:lnTo>
                  <a:lnTo>
                    <a:pt x="868" y="3941"/>
                  </a:lnTo>
                  <a:lnTo>
                    <a:pt x="751" y="3894"/>
                  </a:lnTo>
                  <a:lnTo>
                    <a:pt x="681" y="3824"/>
                  </a:lnTo>
                  <a:lnTo>
                    <a:pt x="610" y="3730"/>
                  </a:lnTo>
                  <a:lnTo>
                    <a:pt x="563" y="3589"/>
                  </a:lnTo>
                  <a:lnTo>
                    <a:pt x="563" y="3355"/>
                  </a:lnTo>
                  <a:lnTo>
                    <a:pt x="563" y="3331"/>
                  </a:lnTo>
                  <a:lnTo>
                    <a:pt x="563" y="3191"/>
                  </a:lnTo>
                  <a:lnTo>
                    <a:pt x="610" y="3073"/>
                  </a:lnTo>
                  <a:lnTo>
                    <a:pt x="681" y="2956"/>
                  </a:lnTo>
                  <a:lnTo>
                    <a:pt x="751" y="2862"/>
                  </a:lnTo>
                  <a:lnTo>
                    <a:pt x="962" y="2674"/>
                  </a:lnTo>
                  <a:lnTo>
                    <a:pt x="1220" y="2487"/>
                  </a:lnTo>
                  <a:lnTo>
                    <a:pt x="1689" y="2135"/>
                  </a:lnTo>
                  <a:lnTo>
                    <a:pt x="1947" y="1947"/>
                  </a:lnTo>
                  <a:lnTo>
                    <a:pt x="2205" y="1713"/>
                  </a:lnTo>
                  <a:lnTo>
                    <a:pt x="2440" y="1455"/>
                  </a:lnTo>
                  <a:lnTo>
                    <a:pt x="2651" y="1126"/>
                  </a:lnTo>
                  <a:lnTo>
                    <a:pt x="2862" y="775"/>
                  </a:lnTo>
                  <a:lnTo>
                    <a:pt x="2932" y="564"/>
                  </a:lnTo>
                  <a:lnTo>
                    <a:pt x="3003" y="352"/>
                  </a:lnTo>
                  <a:lnTo>
                    <a:pt x="3026" y="235"/>
                  </a:lnTo>
                  <a:lnTo>
                    <a:pt x="2979" y="141"/>
                  </a:lnTo>
                  <a:lnTo>
                    <a:pt x="2932" y="71"/>
                  </a:lnTo>
                  <a:lnTo>
                    <a:pt x="2839" y="24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E68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4"/>
            <p:cNvSpPr/>
            <p:nvPr/>
          </p:nvSpPr>
          <p:spPr>
            <a:xfrm>
              <a:off x="7169753" y="1482028"/>
              <a:ext cx="64036" cy="95303"/>
            </a:xfrm>
            <a:custGeom>
              <a:avLst/>
              <a:gdLst/>
              <a:ahLst/>
              <a:cxnLst/>
              <a:rect l="l" t="t" r="r" b="b"/>
              <a:pathLst>
                <a:path w="3027" h="4505" fill="none" extrusionOk="0">
                  <a:moveTo>
                    <a:pt x="2745" y="1"/>
                  </a:moveTo>
                  <a:lnTo>
                    <a:pt x="2745" y="1"/>
                  </a:lnTo>
                  <a:lnTo>
                    <a:pt x="2674" y="24"/>
                  </a:lnTo>
                  <a:lnTo>
                    <a:pt x="2581" y="47"/>
                  </a:lnTo>
                  <a:lnTo>
                    <a:pt x="2534" y="118"/>
                  </a:lnTo>
                  <a:lnTo>
                    <a:pt x="2487" y="188"/>
                  </a:lnTo>
                  <a:lnTo>
                    <a:pt x="2487" y="188"/>
                  </a:lnTo>
                  <a:lnTo>
                    <a:pt x="2369" y="493"/>
                  </a:lnTo>
                  <a:lnTo>
                    <a:pt x="2252" y="775"/>
                  </a:lnTo>
                  <a:lnTo>
                    <a:pt x="2088" y="1009"/>
                  </a:lnTo>
                  <a:lnTo>
                    <a:pt x="1924" y="1220"/>
                  </a:lnTo>
                  <a:lnTo>
                    <a:pt x="1924" y="1220"/>
                  </a:lnTo>
                  <a:lnTo>
                    <a:pt x="1642" y="1502"/>
                  </a:lnTo>
                  <a:lnTo>
                    <a:pt x="1361" y="1736"/>
                  </a:lnTo>
                  <a:lnTo>
                    <a:pt x="1361" y="1736"/>
                  </a:lnTo>
                  <a:lnTo>
                    <a:pt x="915" y="2041"/>
                  </a:lnTo>
                  <a:lnTo>
                    <a:pt x="681" y="2205"/>
                  </a:lnTo>
                  <a:lnTo>
                    <a:pt x="493" y="2370"/>
                  </a:lnTo>
                  <a:lnTo>
                    <a:pt x="493" y="2370"/>
                  </a:lnTo>
                  <a:lnTo>
                    <a:pt x="305" y="2557"/>
                  </a:lnTo>
                  <a:lnTo>
                    <a:pt x="165" y="2768"/>
                  </a:lnTo>
                  <a:lnTo>
                    <a:pt x="165" y="2768"/>
                  </a:lnTo>
                  <a:lnTo>
                    <a:pt x="94" y="2909"/>
                  </a:lnTo>
                  <a:lnTo>
                    <a:pt x="47" y="3026"/>
                  </a:lnTo>
                  <a:lnTo>
                    <a:pt x="24" y="3167"/>
                  </a:lnTo>
                  <a:lnTo>
                    <a:pt x="0" y="3331"/>
                  </a:lnTo>
                  <a:lnTo>
                    <a:pt x="0" y="3331"/>
                  </a:lnTo>
                  <a:lnTo>
                    <a:pt x="0" y="3331"/>
                  </a:lnTo>
                  <a:lnTo>
                    <a:pt x="0" y="3355"/>
                  </a:lnTo>
                  <a:lnTo>
                    <a:pt x="0" y="3355"/>
                  </a:lnTo>
                  <a:lnTo>
                    <a:pt x="47" y="3660"/>
                  </a:lnTo>
                  <a:lnTo>
                    <a:pt x="71" y="3800"/>
                  </a:lnTo>
                  <a:lnTo>
                    <a:pt x="118" y="3918"/>
                  </a:lnTo>
                  <a:lnTo>
                    <a:pt x="118" y="3918"/>
                  </a:lnTo>
                  <a:lnTo>
                    <a:pt x="188" y="4082"/>
                  </a:lnTo>
                  <a:lnTo>
                    <a:pt x="305" y="4199"/>
                  </a:lnTo>
                  <a:lnTo>
                    <a:pt x="305" y="4199"/>
                  </a:lnTo>
                  <a:lnTo>
                    <a:pt x="399" y="4293"/>
                  </a:lnTo>
                  <a:lnTo>
                    <a:pt x="493" y="4363"/>
                  </a:lnTo>
                  <a:lnTo>
                    <a:pt x="681" y="4434"/>
                  </a:lnTo>
                  <a:lnTo>
                    <a:pt x="681" y="4434"/>
                  </a:lnTo>
                  <a:lnTo>
                    <a:pt x="892" y="4481"/>
                  </a:lnTo>
                  <a:lnTo>
                    <a:pt x="1056" y="4504"/>
                  </a:lnTo>
                  <a:lnTo>
                    <a:pt x="1056" y="4504"/>
                  </a:lnTo>
                  <a:lnTo>
                    <a:pt x="1291" y="4481"/>
                  </a:lnTo>
                  <a:lnTo>
                    <a:pt x="1384" y="4457"/>
                  </a:lnTo>
                  <a:lnTo>
                    <a:pt x="1384" y="4457"/>
                  </a:lnTo>
                  <a:lnTo>
                    <a:pt x="1502" y="4410"/>
                  </a:lnTo>
                  <a:lnTo>
                    <a:pt x="1549" y="4340"/>
                  </a:lnTo>
                  <a:lnTo>
                    <a:pt x="1595" y="4223"/>
                  </a:lnTo>
                  <a:lnTo>
                    <a:pt x="1595" y="4129"/>
                  </a:lnTo>
                  <a:lnTo>
                    <a:pt x="1595" y="4129"/>
                  </a:lnTo>
                  <a:lnTo>
                    <a:pt x="1549" y="4035"/>
                  </a:lnTo>
                  <a:lnTo>
                    <a:pt x="1478" y="3988"/>
                  </a:lnTo>
                  <a:lnTo>
                    <a:pt x="1408" y="3941"/>
                  </a:lnTo>
                  <a:lnTo>
                    <a:pt x="1314" y="3918"/>
                  </a:lnTo>
                  <a:lnTo>
                    <a:pt x="1314" y="3918"/>
                  </a:lnTo>
                  <a:lnTo>
                    <a:pt x="1267" y="3941"/>
                  </a:lnTo>
                  <a:lnTo>
                    <a:pt x="1267" y="3941"/>
                  </a:lnTo>
                  <a:lnTo>
                    <a:pt x="1267" y="3941"/>
                  </a:lnTo>
                  <a:lnTo>
                    <a:pt x="1244" y="3941"/>
                  </a:lnTo>
                  <a:lnTo>
                    <a:pt x="1244" y="3941"/>
                  </a:lnTo>
                  <a:lnTo>
                    <a:pt x="1056" y="3965"/>
                  </a:lnTo>
                  <a:lnTo>
                    <a:pt x="1056" y="3965"/>
                  </a:lnTo>
                  <a:lnTo>
                    <a:pt x="1056" y="3965"/>
                  </a:lnTo>
                  <a:lnTo>
                    <a:pt x="1056" y="3965"/>
                  </a:lnTo>
                  <a:lnTo>
                    <a:pt x="1056" y="3965"/>
                  </a:lnTo>
                  <a:lnTo>
                    <a:pt x="1056" y="3965"/>
                  </a:lnTo>
                  <a:lnTo>
                    <a:pt x="868" y="3941"/>
                  </a:lnTo>
                  <a:lnTo>
                    <a:pt x="868" y="3941"/>
                  </a:lnTo>
                  <a:lnTo>
                    <a:pt x="751" y="3894"/>
                  </a:lnTo>
                  <a:lnTo>
                    <a:pt x="751" y="3894"/>
                  </a:lnTo>
                  <a:lnTo>
                    <a:pt x="681" y="3824"/>
                  </a:lnTo>
                  <a:lnTo>
                    <a:pt x="610" y="3730"/>
                  </a:lnTo>
                  <a:lnTo>
                    <a:pt x="610" y="3730"/>
                  </a:lnTo>
                  <a:lnTo>
                    <a:pt x="563" y="3589"/>
                  </a:lnTo>
                  <a:lnTo>
                    <a:pt x="563" y="3355"/>
                  </a:lnTo>
                  <a:lnTo>
                    <a:pt x="563" y="3355"/>
                  </a:lnTo>
                  <a:lnTo>
                    <a:pt x="563" y="3331"/>
                  </a:lnTo>
                  <a:lnTo>
                    <a:pt x="563" y="3331"/>
                  </a:lnTo>
                  <a:lnTo>
                    <a:pt x="563" y="3331"/>
                  </a:lnTo>
                  <a:lnTo>
                    <a:pt x="563" y="3191"/>
                  </a:lnTo>
                  <a:lnTo>
                    <a:pt x="610" y="3073"/>
                  </a:lnTo>
                  <a:lnTo>
                    <a:pt x="610" y="3073"/>
                  </a:lnTo>
                  <a:lnTo>
                    <a:pt x="681" y="2956"/>
                  </a:lnTo>
                  <a:lnTo>
                    <a:pt x="751" y="2862"/>
                  </a:lnTo>
                  <a:lnTo>
                    <a:pt x="751" y="2862"/>
                  </a:lnTo>
                  <a:lnTo>
                    <a:pt x="962" y="2674"/>
                  </a:lnTo>
                  <a:lnTo>
                    <a:pt x="1220" y="2487"/>
                  </a:lnTo>
                  <a:lnTo>
                    <a:pt x="1220" y="2487"/>
                  </a:lnTo>
                  <a:lnTo>
                    <a:pt x="1689" y="2135"/>
                  </a:lnTo>
                  <a:lnTo>
                    <a:pt x="1947" y="1947"/>
                  </a:lnTo>
                  <a:lnTo>
                    <a:pt x="2205" y="1713"/>
                  </a:lnTo>
                  <a:lnTo>
                    <a:pt x="2205" y="1713"/>
                  </a:lnTo>
                  <a:lnTo>
                    <a:pt x="2440" y="1455"/>
                  </a:lnTo>
                  <a:lnTo>
                    <a:pt x="2651" y="1126"/>
                  </a:lnTo>
                  <a:lnTo>
                    <a:pt x="2862" y="775"/>
                  </a:lnTo>
                  <a:lnTo>
                    <a:pt x="2932" y="564"/>
                  </a:lnTo>
                  <a:lnTo>
                    <a:pt x="3003" y="352"/>
                  </a:lnTo>
                  <a:lnTo>
                    <a:pt x="3003" y="352"/>
                  </a:lnTo>
                  <a:lnTo>
                    <a:pt x="3026" y="235"/>
                  </a:lnTo>
                  <a:lnTo>
                    <a:pt x="2979" y="141"/>
                  </a:lnTo>
                  <a:lnTo>
                    <a:pt x="2932" y="71"/>
                  </a:lnTo>
                  <a:lnTo>
                    <a:pt x="2839" y="24"/>
                  </a:lnTo>
                  <a:lnTo>
                    <a:pt x="2839" y="24"/>
                  </a:lnTo>
                  <a:lnTo>
                    <a:pt x="27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4"/>
            <p:cNvSpPr/>
            <p:nvPr/>
          </p:nvSpPr>
          <p:spPr>
            <a:xfrm>
              <a:off x="7210942" y="1605087"/>
              <a:ext cx="83372" cy="39708"/>
            </a:xfrm>
            <a:custGeom>
              <a:avLst/>
              <a:gdLst/>
              <a:ahLst/>
              <a:cxnLst/>
              <a:rect l="l" t="t" r="r" b="b"/>
              <a:pathLst>
                <a:path w="3941" h="1877" extrusionOk="0">
                  <a:moveTo>
                    <a:pt x="3941" y="1"/>
                  </a:moveTo>
                  <a:lnTo>
                    <a:pt x="0" y="563"/>
                  </a:lnTo>
                  <a:lnTo>
                    <a:pt x="24" y="728"/>
                  </a:lnTo>
                  <a:lnTo>
                    <a:pt x="71" y="845"/>
                  </a:lnTo>
                  <a:lnTo>
                    <a:pt x="118" y="986"/>
                  </a:lnTo>
                  <a:lnTo>
                    <a:pt x="188" y="1103"/>
                  </a:lnTo>
                  <a:lnTo>
                    <a:pt x="352" y="1337"/>
                  </a:lnTo>
                  <a:lnTo>
                    <a:pt x="563" y="1525"/>
                  </a:lnTo>
                  <a:lnTo>
                    <a:pt x="821" y="1666"/>
                  </a:lnTo>
                  <a:lnTo>
                    <a:pt x="1079" y="1783"/>
                  </a:lnTo>
                  <a:lnTo>
                    <a:pt x="1361" y="1853"/>
                  </a:lnTo>
                  <a:lnTo>
                    <a:pt x="1666" y="1877"/>
                  </a:lnTo>
                  <a:lnTo>
                    <a:pt x="1994" y="1853"/>
                  </a:lnTo>
                  <a:lnTo>
                    <a:pt x="2299" y="1783"/>
                  </a:lnTo>
                  <a:lnTo>
                    <a:pt x="2463" y="1713"/>
                  </a:lnTo>
                  <a:lnTo>
                    <a:pt x="2627" y="1642"/>
                  </a:lnTo>
                  <a:lnTo>
                    <a:pt x="2768" y="1549"/>
                  </a:lnTo>
                  <a:lnTo>
                    <a:pt x="2932" y="1455"/>
                  </a:lnTo>
                  <a:lnTo>
                    <a:pt x="3073" y="1314"/>
                  </a:lnTo>
                  <a:lnTo>
                    <a:pt x="3214" y="1197"/>
                  </a:lnTo>
                  <a:lnTo>
                    <a:pt x="3354" y="1033"/>
                  </a:lnTo>
                  <a:lnTo>
                    <a:pt x="3495" y="868"/>
                  </a:lnTo>
                  <a:lnTo>
                    <a:pt x="3612" y="681"/>
                  </a:lnTo>
                  <a:lnTo>
                    <a:pt x="3730" y="470"/>
                  </a:lnTo>
                  <a:lnTo>
                    <a:pt x="3847" y="235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4"/>
            <p:cNvSpPr/>
            <p:nvPr/>
          </p:nvSpPr>
          <p:spPr>
            <a:xfrm>
              <a:off x="7213903" y="1706313"/>
              <a:ext cx="109202" cy="75439"/>
            </a:xfrm>
            <a:custGeom>
              <a:avLst/>
              <a:gdLst/>
              <a:ahLst/>
              <a:cxnLst/>
              <a:rect l="l" t="t" r="r" b="b"/>
              <a:pathLst>
                <a:path w="5162" h="3566" extrusionOk="0">
                  <a:moveTo>
                    <a:pt x="5161" y="0"/>
                  </a:moveTo>
                  <a:lnTo>
                    <a:pt x="5067" y="47"/>
                  </a:lnTo>
                  <a:lnTo>
                    <a:pt x="4833" y="188"/>
                  </a:lnTo>
                  <a:lnTo>
                    <a:pt x="4457" y="376"/>
                  </a:lnTo>
                  <a:lnTo>
                    <a:pt x="3918" y="610"/>
                  </a:lnTo>
                  <a:lnTo>
                    <a:pt x="3590" y="704"/>
                  </a:lnTo>
                  <a:lnTo>
                    <a:pt x="3238" y="821"/>
                  </a:lnTo>
                  <a:lnTo>
                    <a:pt x="2863" y="915"/>
                  </a:lnTo>
                  <a:lnTo>
                    <a:pt x="2440" y="986"/>
                  </a:lnTo>
                  <a:lnTo>
                    <a:pt x="1995" y="1056"/>
                  </a:lnTo>
                  <a:lnTo>
                    <a:pt x="1526" y="1103"/>
                  </a:lnTo>
                  <a:lnTo>
                    <a:pt x="470" y="1103"/>
                  </a:lnTo>
                  <a:lnTo>
                    <a:pt x="1" y="3495"/>
                  </a:lnTo>
                  <a:lnTo>
                    <a:pt x="447" y="3542"/>
                  </a:lnTo>
                  <a:lnTo>
                    <a:pt x="869" y="3566"/>
                  </a:lnTo>
                  <a:lnTo>
                    <a:pt x="1244" y="3566"/>
                  </a:lnTo>
                  <a:lnTo>
                    <a:pt x="1619" y="3542"/>
                  </a:lnTo>
                  <a:lnTo>
                    <a:pt x="1948" y="3472"/>
                  </a:lnTo>
                  <a:lnTo>
                    <a:pt x="2276" y="3425"/>
                  </a:lnTo>
                  <a:lnTo>
                    <a:pt x="2558" y="3331"/>
                  </a:lnTo>
                  <a:lnTo>
                    <a:pt x="2839" y="3214"/>
                  </a:lnTo>
                  <a:lnTo>
                    <a:pt x="3097" y="3097"/>
                  </a:lnTo>
                  <a:lnTo>
                    <a:pt x="3332" y="2979"/>
                  </a:lnTo>
                  <a:lnTo>
                    <a:pt x="3543" y="2815"/>
                  </a:lnTo>
                  <a:lnTo>
                    <a:pt x="3754" y="2674"/>
                  </a:lnTo>
                  <a:lnTo>
                    <a:pt x="3941" y="2510"/>
                  </a:lnTo>
                  <a:lnTo>
                    <a:pt x="4106" y="2346"/>
                  </a:lnTo>
                  <a:lnTo>
                    <a:pt x="4246" y="2158"/>
                  </a:lnTo>
                  <a:lnTo>
                    <a:pt x="4387" y="1994"/>
                  </a:lnTo>
                  <a:lnTo>
                    <a:pt x="4622" y="1619"/>
                  </a:lnTo>
                  <a:lnTo>
                    <a:pt x="4786" y="1267"/>
                  </a:lnTo>
                  <a:lnTo>
                    <a:pt x="4927" y="939"/>
                  </a:lnTo>
                  <a:lnTo>
                    <a:pt x="5020" y="634"/>
                  </a:lnTo>
                  <a:lnTo>
                    <a:pt x="5091" y="376"/>
                  </a:lnTo>
                  <a:lnTo>
                    <a:pt x="5138" y="165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rgbClr val="DA7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4"/>
            <p:cNvSpPr/>
            <p:nvPr/>
          </p:nvSpPr>
          <p:spPr>
            <a:xfrm>
              <a:off x="7412401" y="1546530"/>
              <a:ext cx="69473" cy="59065"/>
            </a:xfrm>
            <a:custGeom>
              <a:avLst/>
              <a:gdLst/>
              <a:ahLst/>
              <a:cxnLst/>
              <a:rect l="l" t="t" r="r" b="b"/>
              <a:pathLst>
                <a:path w="3284" h="2792" extrusionOk="0">
                  <a:moveTo>
                    <a:pt x="2299" y="1"/>
                  </a:moveTo>
                  <a:lnTo>
                    <a:pt x="2064" y="48"/>
                  </a:lnTo>
                  <a:lnTo>
                    <a:pt x="1806" y="118"/>
                  </a:lnTo>
                  <a:lnTo>
                    <a:pt x="1525" y="212"/>
                  </a:lnTo>
                  <a:lnTo>
                    <a:pt x="1243" y="376"/>
                  </a:lnTo>
                  <a:lnTo>
                    <a:pt x="915" y="540"/>
                  </a:lnTo>
                  <a:lnTo>
                    <a:pt x="586" y="775"/>
                  </a:lnTo>
                  <a:lnTo>
                    <a:pt x="211" y="1056"/>
                  </a:lnTo>
                  <a:lnTo>
                    <a:pt x="0" y="2792"/>
                  </a:lnTo>
                  <a:lnTo>
                    <a:pt x="352" y="2722"/>
                  </a:lnTo>
                  <a:lnTo>
                    <a:pt x="844" y="2604"/>
                  </a:lnTo>
                  <a:lnTo>
                    <a:pt x="1360" y="2417"/>
                  </a:lnTo>
                  <a:lnTo>
                    <a:pt x="1923" y="2206"/>
                  </a:lnTo>
                  <a:lnTo>
                    <a:pt x="2181" y="2088"/>
                  </a:lnTo>
                  <a:lnTo>
                    <a:pt x="2416" y="1948"/>
                  </a:lnTo>
                  <a:lnTo>
                    <a:pt x="2651" y="1807"/>
                  </a:lnTo>
                  <a:lnTo>
                    <a:pt x="2862" y="1643"/>
                  </a:lnTo>
                  <a:lnTo>
                    <a:pt x="3026" y="1478"/>
                  </a:lnTo>
                  <a:lnTo>
                    <a:pt x="3143" y="1291"/>
                  </a:lnTo>
                  <a:lnTo>
                    <a:pt x="3237" y="1103"/>
                  </a:lnTo>
                  <a:lnTo>
                    <a:pt x="3284" y="916"/>
                  </a:lnTo>
                  <a:lnTo>
                    <a:pt x="3284" y="728"/>
                  </a:lnTo>
                  <a:lnTo>
                    <a:pt x="3237" y="540"/>
                  </a:lnTo>
                  <a:lnTo>
                    <a:pt x="3190" y="400"/>
                  </a:lnTo>
                  <a:lnTo>
                    <a:pt x="3096" y="259"/>
                  </a:lnTo>
                  <a:lnTo>
                    <a:pt x="2979" y="165"/>
                  </a:lnTo>
                  <a:lnTo>
                    <a:pt x="2862" y="71"/>
                  </a:lnTo>
                  <a:lnTo>
                    <a:pt x="2697" y="24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DA7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4"/>
            <p:cNvSpPr/>
            <p:nvPr/>
          </p:nvSpPr>
          <p:spPr>
            <a:xfrm>
              <a:off x="7161312" y="1269167"/>
              <a:ext cx="370191" cy="240173"/>
            </a:xfrm>
            <a:custGeom>
              <a:avLst/>
              <a:gdLst/>
              <a:ahLst/>
              <a:cxnLst/>
              <a:rect l="l" t="t" r="r" b="b"/>
              <a:pathLst>
                <a:path w="17499" h="11353" extrusionOk="0">
                  <a:moveTo>
                    <a:pt x="7694" y="0"/>
                  </a:moveTo>
                  <a:lnTo>
                    <a:pt x="7037" y="24"/>
                  </a:lnTo>
                  <a:lnTo>
                    <a:pt x="6381" y="47"/>
                  </a:lnTo>
                  <a:lnTo>
                    <a:pt x="5771" y="94"/>
                  </a:lnTo>
                  <a:lnTo>
                    <a:pt x="5161" y="164"/>
                  </a:lnTo>
                  <a:lnTo>
                    <a:pt x="4035" y="282"/>
                  </a:lnTo>
                  <a:lnTo>
                    <a:pt x="3472" y="329"/>
                  </a:lnTo>
                  <a:lnTo>
                    <a:pt x="2933" y="329"/>
                  </a:lnTo>
                  <a:lnTo>
                    <a:pt x="2534" y="352"/>
                  </a:lnTo>
                  <a:lnTo>
                    <a:pt x="2159" y="376"/>
                  </a:lnTo>
                  <a:lnTo>
                    <a:pt x="1807" y="422"/>
                  </a:lnTo>
                  <a:lnTo>
                    <a:pt x="1502" y="469"/>
                  </a:lnTo>
                  <a:lnTo>
                    <a:pt x="1220" y="563"/>
                  </a:lnTo>
                  <a:lnTo>
                    <a:pt x="986" y="634"/>
                  </a:lnTo>
                  <a:lnTo>
                    <a:pt x="751" y="751"/>
                  </a:lnTo>
                  <a:lnTo>
                    <a:pt x="564" y="868"/>
                  </a:lnTo>
                  <a:lnTo>
                    <a:pt x="399" y="1009"/>
                  </a:lnTo>
                  <a:lnTo>
                    <a:pt x="282" y="1150"/>
                  </a:lnTo>
                  <a:lnTo>
                    <a:pt x="165" y="1290"/>
                  </a:lnTo>
                  <a:lnTo>
                    <a:pt x="95" y="1478"/>
                  </a:lnTo>
                  <a:lnTo>
                    <a:pt x="24" y="1642"/>
                  </a:lnTo>
                  <a:lnTo>
                    <a:pt x="1" y="1830"/>
                  </a:lnTo>
                  <a:lnTo>
                    <a:pt x="1" y="2041"/>
                  </a:lnTo>
                  <a:lnTo>
                    <a:pt x="1" y="2252"/>
                  </a:lnTo>
                  <a:lnTo>
                    <a:pt x="48" y="2463"/>
                  </a:lnTo>
                  <a:lnTo>
                    <a:pt x="118" y="2674"/>
                  </a:lnTo>
                  <a:lnTo>
                    <a:pt x="188" y="2909"/>
                  </a:lnTo>
                  <a:lnTo>
                    <a:pt x="282" y="3143"/>
                  </a:lnTo>
                  <a:lnTo>
                    <a:pt x="540" y="3636"/>
                  </a:lnTo>
                  <a:lnTo>
                    <a:pt x="869" y="4152"/>
                  </a:lnTo>
                  <a:lnTo>
                    <a:pt x="1267" y="4691"/>
                  </a:lnTo>
                  <a:lnTo>
                    <a:pt x="1736" y="5231"/>
                  </a:lnTo>
                  <a:lnTo>
                    <a:pt x="2252" y="5770"/>
                  </a:lnTo>
                  <a:lnTo>
                    <a:pt x="2792" y="6310"/>
                  </a:lnTo>
                  <a:lnTo>
                    <a:pt x="3402" y="6873"/>
                  </a:lnTo>
                  <a:lnTo>
                    <a:pt x="4035" y="7389"/>
                  </a:lnTo>
                  <a:lnTo>
                    <a:pt x="4692" y="7905"/>
                  </a:lnTo>
                  <a:lnTo>
                    <a:pt x="5372" y="8421"/>
                  </a:lnTo>
                  <a:lnTo>
                    <a:pt x="6076" y="8890"/>
                  </a:lnTo>
                  <a:lnTo>
                    <a:pt x="6803" y="9335"/>
                  </a:lnTo>
                  <a:lnTo>
                    <a:pt x="7530" y="9758"/>
                  </a:lnTo>
                  <a:lnTo>
                    <a:pt x="8234" y="10133"/>
                  </a:lnTo>
                  <a:lnTo>
                    <a:pt x="8961" y="10485"/>
                  </a:lnTo>
                  <a:lnTo>
                    <a:pt x="9664" y="10766"/>
                  </a:lnTo>
                  <a:lnTo>
                    <a:pt x="10345" y="11001"/>
                  </a:lnTo>
                  <a:lnTo>
                    <a:pt x="11001" y="11188"/>
                  </a:lnTo>
                  <a:lnTo>
                    <a:pt x="11330" y="11259"/>
                  </a:lnTo>
                  <a:lnTo>
                    <a:pt x="11635" y="11306"/>
                  </a:lnTo>
                  <a:lnTo>
                    <a:pt x="11939" y="11353"/>
                  </a:lnTo>
                  <a:lnTo>
                    <a:pt x="12784" y="11353"/>
                  </a:lnTo>
                  <a:lnTo>
                    <a:pt x="13042" y="11306"/>
                  </a:lnTo>
                  <a:lnTo>
                    <a:pt x="13276" y="11259"/>
                  </a:lnTo>
                  <a:lnTo>
                    <a:pt x="13746" y="11118"/>
                  </a:lnTo>
                  <a:lnTo>
                    <a:pt x="14191" y="10954"/>
                  </a:lnTo>
                  <a:lnTo>
                    <a:pt x="14590" y="10766"/>
                  </a:lnTo>
                  <a:lnTo>
                    <a:pt x="14989" y="10579"/>
                  </a:lnTo>
                  <a:lnTo>
                    <a:pt x="15340" y="10368"/>
                  </a:lnTo>
                  <a:lnTo>
                    <a:pt x="15669" y="10133"/>
                  </a:lnTo>
                  <a:lnTo>
                    <a:pt x="15974" y="9898"/>
                  </a:lnTo>
                  <a:lnTo>
                    <a:pt x="16255" y="9640"/>
                  </a:lnTo>
                  <a:lnTo>
                    <a:pt x="16513" y="9359"/>
                  </a:lnTo>
                  <a:lnTo>
                    <a:pt x="16724" y="9077"/>
                  </a:lnTo>
                  <a:lnTo>
                    <a:pt x="16912" y="8796"/>
                  </a:lnTo>
                  <a:lnTo>
                    <a:pt x="17100" y="8491"/>
                  </a:lnTo>
                  <a:lnTo>
                    <a:pt x="17217" y="8186"/>
                  </a:lnTo>
                  <a:lnTo>
                    <a:pt x="17334" y="7858"/>
                  </a:lnTo>
                  <a:lnTo>
                    <a:pt x="17405" y="7529"/>
                  </a:lnTo>
                  <a:lnTo>
                    <a:pt x="17475" y="7201"/>
                  </a:lnTo>
                  <a:lnTo>
                    <a:pt x="17498" y="6873"/>
                  </a:lnTo>
                  <a:lnTo>
                    <a:pt x="17475" y="6521"/>
                  </a:lnTo>
                  <a:lnTo>
                    <a:pt x="17451" y="6192"/>
                  </a:lnTo>
                  <a:lnTo>
                    <a:pt x="17381" y="5841"/>
                  </a:lnTo>
                  <a:lnTo>
                    <a:pt x="17264" y="5489"/>
                  </a:lnTo>
                  <a:lnTo>
                    <a:pt x="17147" y="5137"/>
                  </a:lnTo>
                  <a:lnTo>
                    <a:pt x="16982" y="4809"/>
                  </a:lnTo>
                  <a:lnTo>
                    <a:pt x="16795" y="4457"/>
                  </a:lnTo>
                  <a:lnTo>
                    <a:pt x="16560" y="4128"/>
                  </a:lnTo>
                  <a:lnTo>
                    <a:pt x="16302" y="3800"/>
                  </a:lnTo>
                  <a:lnTo>
                    <a:pt x="16021" y="3472"/>
                  </a:lnTo>
                  <a:lnTo>
                    <a:pt x="15692" y="3143"/>
                  </a:lnTo>
                  <a:lnTo>
                    <a:pt x="15340" y="2815"/>
                  </a:lnTo>
                  <a:lnTo>
                    <a:pt x="14965" y="2510"/>
                  </a:lnTo>
                  <a:lnTo>
                    <a:pt x="14543" y="2229"/>
                  </a:lnTo>
                  <a:lnTo>
                    <a:pt x="14097" y="1924"/>
                  </a:lnTo>
                  <a:lnTo>
                    <a:pt x="13628" y="1666"/>
                  </a:lnTo>
                  <a:lnTo>
                    <a:pt x="13183" y="1408"/>
                  </a:lnTo>
                  <a:lnTo>
                    <a:pt x="12737" y="1196"/>
                  </a:lnTo>
                  <a:lnTo>
                    <a:pt x="12291" y="1009"/>
                  </a:lnTo>
                  <a:lnTo>
                    <a:pt x="11869" y="821"/>
                  </a:lnTo>
                  <a:lnTo>
                    <a:pt x="11447" y="657"/>
                  </a:lnTo>
                  <a:lnTo>
                    <a:pt x="11048" y="540"/>
                  </a:lnTo>
                  <a:lnTo>
                    <a:pt x="10649" y="422"/>
                  </a:lnTo>
                  <a:lnTo>
                    <a:pt x="10251" y="305"/>
                  </a:lnTo>
                  <a:lnTo>
                    <a:pt x="9852" y="235"/>
                  </a:lnTo>
                  <a:lnTo>
                    <a:pt x="9125" y="118"/>
                  </a:lnTo>
                  <a:lnTo>
                    <a:pt x="8398" y="24"/>
                  </a:lnTo>
                  <a:lnTo>
                    <a:pt x="7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4"/>
            <p:cNvSpPr/>
            <p:nvPr/>
          </p:nvSpPr>
          <p:spPr>
            <a:xfrm>
              <a:off x="6104916" y="2622790"/>
              <a:ext cx="21" cy="44679"/>
            </a:xfrm>
            <a:custGeom>
              <a:avLst/>
              <a:gdLst/>
              <a:ahLst/>
              <a:cxnLst/>
              <a:rect l="l" t="t" r="r" b="b"/>
              <a:pathLst>
                <a:path w="1" h="2112" fill="none" extrusionOk="0">
                  <a:moveTo>
                    <a:pt x="0" y="0"/>
                  </a:moveTo>
                  <a:lnTo>
                    <a:pt x="0" y="2111"/>
                  </a:lnTo>
                </a:path>
              </a:pathLst>
            </a:custGeom>
            <a:solidFill>
              <a:schemeClr val="dk1"/>
            </a:solidFill>
            <a:ln w="13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4"/>
            <p:cNvSpPr/>
            <p:nvPr/>
          </p:nvSpPr>
          <p:spPr>
            <a:xfrm>
              <a:off x="6386256" y="2506184"/>
              <a:ext cx="31775" cy="31288"/>
            </a:xfrm>
            <a:custGeom>
              <a:avLst/>
              <a:gdLst/>
              <a:ahLst/>
              <a:cxnLst/>
              <a:rect l="l" t="t" r="r" b="b"/>
              <a:pathLst>
                <a:path w="1502" h="1479" fill="none" extrusionOk="0">
                  <a:moveTo>
                    <a:pt x="1502" y="1478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3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4"/>
            <p:cNvSpPr/>
            <p:nvPr/>
          </p:nvSpPr>
          <p:spPr>
            <a:xfrm>
              <a:off x="5791822" y="2506184"/>
              <a:ext cx="31267" cy="31288"/>
            </a:xfrm>
            <a:custGeom>
              <a:avLst/>
              <a:gdLst/>
              <a:ahLst/>
              <a:cxnLst/>
              <a:rect l="l" t="t" r="r" b="b"/>
              <a:pathLst>
                <a:path w="1478" h="1479" fill="none" extrusionOk="0">
                  <a:moveTo>
                    <a:pt x="1478" y="0"/>
                  </a:moveTo>
                  <a:lnTo>
                    <a:pt x="0" y="1478"/>
                  </a:lnTo>
                </a:path>
              </a:pathLst>
            </a:custGeom>
            <a:solidFill>
              <a:schemeClr val="dk1"/>
            </a:solidFill>
            <a:ln w="13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4"/>
            <p:cNvSpPr/>
            <p:nvPr/>
          </p:nvSpPr>
          <p:spPr>
            <a:xfrm>
              <a:off x="5791822" y="1911242"/>
              <a:ext cx="31267" cy="31775"/>
            </a:xfrm>
            <a:custGeom>
              <a:avLst/>
              <a:gdLst/>
              <a:ahLst/>
              <a:cxnLst/>
              <a:rect l="l" t="t" r="r" b="b"/>
              <a:pathLst>
                <a:path w="1478" h="1502" fill="none" extrusionOk="0">
                  <a:moveTo>
                    <a:pt x="1478" y="1502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13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4"/>
            <p:cNvSpPr/>
            <p:nvPr/>
          </p:nvSpPr>
          <p:spPr>
            <a:xfrm>
              <a:off x="6104916" y="1781731"/>
              <a:ext cx="21" cy="44679"/>
            </a:xfrm>
            <a:custGeom>
              <a:avLst/>
              <a:gdLst/>
              <a:ahLst/>
              <a:cxnLst/>
              <a:rect l="l" t="t" r="r" b="b"/>
              <a:pathLst>
                <a:path w="1" h="2112" fill="none" extrusionOk="0">
                  <a:moveTo>
                    <a:pt x="0" y="1"/>
                  </a:moveTo>
                  <a:lnTo>
                    <a:pt x="0" y="2112"/>
                  </a:lnTo>
                </a:path>
              </a:pathLst>
            </a:custGeom>
            <a:solidFill>
              <a:schemeClr val="dk1"/>
            </a:solidFill>
            <a:ln w="13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4"/>
            <p:cNvSpPr/>
            <p:nvPr/>
          </p:nvSpPr>
          <p:spPr>
            <a:xfrm>
              <a:off x="6386256" y="1911242"/>
              <a:ext cx="31775" cy="31775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0"/>
                  </a:moveTo>
                  <a:lnTo>
                    <a:pt x="1" y="1502"/>
                  </a:lnTo>
                </a:path>
              </a:pathLst>
            </a:custGeom>
            <a:solidFill>
              <a:schemeClr val="dk1"/>
            </a:solidFill>
            <a:ln w="13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228;p44">
            <a:extLst>
              <a:ext uri="{FF2B5EF4-FFF2-40B4-BE49-F238E27FC236}">
                <a16:creationId xmlns:a16="http://schemas.microsoft.com/office/drawing/2014/main" id="{F20CF776-C855-85F7-F35E-BC43E6911B4A}"/>
              </a:ext>
            </a:extLst>
          </p:cNvPr>
          <p:cNvSpPr/>
          <p:nvPr/>
        </p:nvSpPr>
        <p:spPr>
          <a:xfrm>
            <a:off x="742211" y="3909863"/>
            <a:ext cx="1874559" cy="56598"/>
          </a:xfrm>
          <a:custGeom>
            <a:avLst/>
            <a:gdLst/>
            <a:ahLst/>
            <a:cxnLst/>
            <a:rect l="l" t="t" r="r" b="b"/>
            <a:pathLst>
              <a:path w="21757" h="14221" extrusionOk="0">
                <a:moveTo>
                  <a:pt x="0" y="1"/>
                </a:moveTo>
                <a:lnTo>
                  <a:pt x="0" y="14220"/>
                </a:lnTo>
                <a:lnTo>
                  <a:pt x="21757" y="14220"/>
                </a:lnTo>
                <a:lnTo>
                  <a:pt x="21757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Trabajo futuro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Horario de verano: los científicos no creen que deba ser permanente - The  New York Times">
            <a:extLst>
              <a:ext uri="{FF2B5EF4-FFF2-40B4-BE49-F238E27FC236}">
                <a16:creationId xmlns:a16="http://schemas.microsoft.com/office/drawing/2014/main" id="{1D27BAB5-8BDB-F07A-4B12-7CD5B3D3E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35" y="2794377"/>
            <a:ext cx="2238889" cy="183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647C42B-861A-A724-EB29-5387CDA3414C}"/>
              </a:ext>
            </a:extLst>
          </p:cNvPr>
          <p:cNvSpPr/>
          <p:nvPr/>
        </p:nvSpPr>
        <p:spPr>
          <a:xfrm>
            <a:off x="0" y="94593"/>
            <a:ext cx="9108528" cy="782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n 3" descr="Imagen que contiene rueda&#10;&#10;Descripción generada automáticamente">
            <a:extLst>
              <a:ext uri="{FF2B5EF4-FFF2-40B4-BE49-F238E27FC236}">
                <a16:creationId xmlns:a16="http://schemas.microsoft.com/office/drawing/2014/main" id="{EC724CB2-DC89-AE0C-FB60-EB790D8A34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16" t="25048" r="2659" b="41280"/>
          <a:stretch/>
        </p:blipFill>
        <p:spPr>
          <a:xfrm>
            <a:off x="2919750" y="118545"/>
            <a:ext cx="2101491" cy="7288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PROBLEMA A ABORDAR EN EL PROYECTO</a:t>
            </a:r>
            <a:endParaRPr dirty="0"/>
          </a:p>
        </p:txBody>
      </p:sp>
      <p:sp>
        <p:nvSpPr>
          <p:cNvPr id="454" name="Google Shape;454;p34"/>
          <p:cNvSpPr/>
          <p:nvPr/>
        </p:nvSpPr>
        <p:spPr>
          <a:xfrm>
            <a:off x="6825125" y="3800475"/>
            <a:ext cx="1738200" cy="21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4"/>
          <p:cNvSpPr/>
          <p:nvPr/>
        </p:nvSpPr>
        <p:spPr>
          <a:xfrm>
            <a:off x="457200" y="914400"/>
            <a:ext cx="1985700" cy="1882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4"/>
          <p:cNvSpPr/>
          <p:nvPr/>
        </p:nvSpPr>
        <p:spPr>
          <a:xfrm>
            <a:off x="2538583" y="914400"/>
            <a:ext cx="1985700" cy="18825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4"/>
          <p:cNvSpPr/>
          <p:nvPr/>
        </p:nvSpPr>
        <p:spPr>
          <a:xfrm>
            <a:off x="4619966" y="914400"/>
            <a:ext cx="1985700" cy="18825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4"/>
          <p:cNvSpPr/>
          <p:nvPr/>
        </p:nvSpPr>
        <p:spPr>
          <a:xfrm>
            <a:off x="6701349" y="914400"/>
            <a:ext cx="1985700" cy="18825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4"/>
          <p:cNvSpPr txBox="1"/>
          <p:nvPr/>
        </p:nvSpPr>
        <p:spPr>
          <a:xfrm>
            <a:off x="616394" y="1225598"/>
            <a:ext cx="1667262" cy="129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organización del tiempo fuera de clase, y su eventual distribución entre estudio, ocio y responsabilidades se presta a ineficiencias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34"/>
          <p:cNvSpPr txBox="1"/>
          <p:nvPr/>
        </p:nvSpPr>
        <p:spPr>
          <a:xfrm>
            <a:off x="457175" y="914400"/>
            <a:ext cx="19857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61" name="Google Shape;461;p34"/>
          <p:cNvGrpSpPr/>
          <p:nvPr/>
        </p:nvGrpSpPr>
        <p:grpSpPr>
          <a:xfrm>
            <a:off x="2721733" y="1438475"/>
            <a:ext cx="1619400" cy="1126972"/>
            <a:chOff x="640350" y="1438475"/>
            <a:chExt cx="1619400" cy="1126972"/>
          </a:xfrm>
        </p:grpSpPr>
        <p:cxnSp>
          <p:nvCxnSpPr>
            <p:cNvPr id="462" name="Google Shape;462;p34"/>
            <p:cNvCxnSpPr/>
            <p:nvPr/>
          </p:nvCxnSpPr>
          <p:spPr>
            <a:xfrm>
              <a:off x="640350" y="1438475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63" name="Google Shape;463;p34"/>
            <p:cNvCxnSpPr/>
            <p:nvPr/>
          </p:nvCxnSpPr>
          <p:spPr>
            <a:xfrm>
              <a:off x="640350" y="1599824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34"/>
            <p:cNvCxnSpPr/>
            <p:nvPr/>
          </p:nvCxnSpPr>
          <p:spPr>
            <a:xfrm>
              <a:off x="640350" y="1761173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Google Shape;465;p34"/>
            <p:cNvCxnSpPr/>
            <p:nvPr/>
          </p:nvCxnSpPr>
          <p:spPr>
            <a:xfrm>
              <a:off x="640350" y="1922523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34"/>
            <p:cNvCxnSpPr/>
            <p:nvPr/>
          </p:nvCxnSpPr>
          <p:spPr>
            <a:xfrm>
              <a:off x="640350" y="2081400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4"/>
            <p:cNvCxnSpPr/>
            <p:nvPr/>
          </p:nvCxnSpPr>
          <p:spPr>
            <a:xfrm>
              <a:off x="640350" y="2242749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4"/>
            <p:cNvCxnSpPr/>
            <p:nvPr/>
          </p:nvCxnSpPr>
          <p:spPr>
            <a:xfrm>
              <a:off x="640350" y="2404098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34"/>
            <p:cNvCxnSpPr/>
            <p:nvPr/>
          </p:nvCxnSpPr>
          <p:spPr>
            <a:xfrm>
              <a:off x="640350" y="2565448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0" name="Google Shape;470;p34"/>
          <p:cNvGrpSpPr/>
          <p:nvPr/>
        </p:nvGrpSpPr>
        <p:grpSpPr>
          <a:xfrm>
            <a:off x="4803120" y="1438475"/>
            <a:ext cx="1619400" cy="1126972"/>
            <a:chOff x="640350" y="1438475"/>
            <a:chExt cx="1619400" cy="1126972"/>
          </a:xfrm>
        </p:grpSpPr>
        <p:cxnSp>
          <p:nvCxnSpPr>
            <p:cNvPr id="471" name="Google Shape;471;p34"/>
            <p:cNvCxnSpPr/>
            <p:nvPr/>
          </p:nvCxnSpPr>
          <p:spPr>
            <a:xfrm>
              <a:off x="640350" y="1438475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34"/>
            <p:cNvCxnSpPr/>
            <p:nvPr/>
          </p:nvCxnSpPr>
          <p:spPr>
            <a:xfrm>
              <a:off x="640350" y="1599824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34"/>
            <p:cNvCxnSpPr/>
            <p:nvPr/>
          </p:nvCxnSpPr>
          <p:spPr>
            <a:xfrm>
              <a:off x="640350" y="1761173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34"/>
            <p:cNvCxnSpPr/>
            <p:nvPr/>
          </p:nvCxnSpPr>
          <p:spPr>
            <a:xfrm>
              <a:off x="640350" y="1922523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34"/>
            <p:cNvCxnSpPr/>
            <p:nvPr/>
          </p:nvCxnSpPr>
          <p:spPr>
            <a:xfrm>
              <a:off x="640350" y="2081400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34"/>
            <p:cNvCxnSpPr/>
            <p:nvPr/>
          </p:nvCxnSpPr>
          <p:spPr>
            <a:xfrm>
              <a:off x="640350" y="2242749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34"/>
            <p:cNvCxnSpPr/>
            <p:nvPr/>
          </p:nvCxnSpPr>
          <p:spPr>
            <a:xfrm>
              <a:off x="640350" y="2404098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34"/>
            <p:cNvCxnSpPr/>
            <p:nvPr/>
          </p:nvCxnSpPr>
          <p:spPr>
            <a:xfrm>
              <a:off x="640350" y="2565448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9" name="Google Shape;479;p34"/>
          <p:cNvGrpSpPr/>
          <p:nvPr/>
        </p:nvGrpSpPr>
        <p:grpSpPr>
          <a:xfrm>
            <a:off x="6884520" y="1438475"/>
            <a:ext cx="1619400" cy="1126972"/>
            <a:chOff x="640350" y="1438475"/>
            <a:chExt cx="1619400" cy="1126972"/>
          </a:xfrm>
        </p:grpSpPr>
        <p:cxnSp>
          <p:nvCxnSpPr>
            <p:cNvPr id="480" name="Google Shape;480;p34"/>
            <p:cNvCxnSpPr/>
            <p:nvPr/>
          </p:nvCxnSpPr>
          <p:spPr>
            <a:xfrm>
              <a:off x="640350" y="1438475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34"/>
            <p:cNvCxnSpPr/>
            <p:nvPr/>
          </p:nvCxnSpPr>
          <p:spPr>
            <a:xfrm>
              <a:off x="640350" y="1599824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34"/>
            <p:cNvCxnSpPr/>
            <p:nvPr/>
          </p:nvCxnSpPr>
          <p:spPr>
            <a:xfrm>
              <a:off x="640350" y="1761173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34"/>
            <p:cNvCxnSpPr/>
            <p:nvPr/>
          </p:nvCxnSpPr>
          <p:spPr>
            <a:xfrm>
              <a:off x="640350" y="1922523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34"/>
            <p:cNvCxnSpPr/>
            <p:nvPr/>
          </p:nvCxnSpPr>
          <p:spPr>
            <a:xfrm>
              <a:off x="640350" y="2081400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34"/>
            <p:cNvCxnSpPr/>
            <p:nvPr/>
          </p:nvCxnSpPr>
          <p:spPr>
            <a:xfrm>
              <a:off x="640350" y="2242749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34"/>
            <p:cNvCxnSpPr/>
            <p:nvPr/>
          </p:nvCxnSpPr>
          <p:spPr>
            <a:xfrm>
              <a:off x="640350" y="2404098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34"/>
            <p:cNvCxnSpPr/>
            <p:nvPr/>
          </p:nvCxnSpPr>
          <p:spPr>
            <a:xfrm>
              <a:off x="640350" y="2565448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88" name="Google Shape;488;p34"/>
          <p:cNvSpPr txBox="1"/>
          <p:nvPr/>
        </p:nvSpPr>
        <p:spPr>
          <a:xfrm>
            <a:off x="2626054" y="1617839"/>
            <a:ext cx="1848630" cy="89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Problemas</a:t>
            </a: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laborales</a:t>
            </a: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personales</a:t>
            </a: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familiares</a:t>
            </a: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etc</a:t>
            </a:r>
            <a:endParaRPr lang="en-US"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34"/>
          <p:cNvSpPr/>
          <p:nvPr/>
        </p:nvSpPr>
        <p:spPr>
          <a:xfrm>
            <a:off x="457200" y="2867400"/>
            <a:ext cx="1985700" cy="1882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34"/>
          <p:cNvGrpSpPr/>
          <p:nvPr/>
        </p:nvGrpSpPr>
        <p:grpSpPr>
          <a:xfrm>
            <a:off x="602487" y="1127845"/>
            <a:ext cx="1733725" cy="1394931"/>
            <a:chOff x="640325" y="1438475"/>
            <a:chExt cx="1733725" cy="3220136"/>
          </a:xfrm>
        </p:grpSpPr>
        <p:cxnSp>
          <p:nvCxnSpPr>
            <p:cNvPr id="493" name="Google Shape;493;p34"/>
            <p:cNvCxnSpPr/>
            <p:nvPr/>
          </p:nvCxnSpPr>
          <p:spPr>
            <a:xfrm>
              <a:off x="640350" y="1438475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34"/>
            <p:cNvCxnSpPr/>
            <p:nvPr/>
          </p:nvCxnSpPr>
          <p:spPr>
            <a:xfrm>
              <a:off x="640325" y="2061974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34"/>
            <p:cNvCxnSpPr/>
            <p:nvPr/>
          </p:nvCxnSpPr>
          <p:spPr>
            <a:xfrm>
              <a:off x="640350" y="1761173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34"/>
            <p:cNvCxnSpPr/>
            <p:nvPr/>
          </p:nvCxnSpPr>
          <p:spPr>
            <a:xfrm>
              <a:off x="640350" y="1922523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4"/>
            <p:cNvCxnSpPr/>
            <p:nvPr/>
          </p:nvCxnSpPr>
          <p:spPr>
            <a:xfrm>
              <a:off x="640350" y="2242749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34"/>
            <p:cNvCxnSpPr/>
            <p:nvPr/>
          </p:nvCxnSpPr>
          <p:spPr>
            <a:xfrm>
              <a:off x="640350" y="2404098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34"/>
            <p:cNvCxnSpPr/>
            <p:nvPr/>
          </p:nvCxnSpPr>
          <p:spPr>
            <a:xfrm>
              <a:off x="754650" y="4658611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01" name="Google Shape;501;p34"/>
          <p:cNvSpPr/>
          <p:nvPr/>
        </p:nvSpPr>
        <p:spPr>
          <a:xfrm>
            <a:off x="2538583" y="2867400"/>
            <a:ext cx="1985700" cy="18825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4"/>
          <p:cNvSpPr/>
          <p:nvPr/>
        </p:nvSpPr>
        <p:spPr>
          <a:xfrm>
            <a:off x="4619966" y="2867400"/>
            <a:ext cx="1985700" cy="1882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4"/>
          <p:cNvSpPr txBox="1"/>
          <p:nvPr/>
        </p:nvSpPr>
        <p:spPr>
          <a:xfrm>
            <a:off x="640350" y="3276900"/>
            <a:ext cx="16194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Mejor calidad de vida y rendimiento, a pesar de realizar muchas cosas al tiempo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04" name="Google Shape;504;p34"/>
          <p:cNvGrpSpPr/>
          <p:nvPr/>
        </p:nvGrpSpPr>
        <p:grpSpPr>
          <a:xfrm>
            <a:off x="627561" y="3348977"/>
            <a:ext cx="2271575" cy="965624"/>
            <a:chOff x="640350" y="1599824"/>
            <a:chExt cx="2271575" cy="965624"/>
          </a:xfrm>
        </p:grpSpPr>
        <p:cxnSp>
          <p:nvCxnSpPr>
            <p:cNvPr id="505" name="Google Shape;505;p34"/>
            <p:cNvCxnSpPr/>
            <p:nvPr/>
          </p:nvCxnSpPr>
          <p:spPr>
            <a:xfrm>
              <a:off x="1292525" y="2167124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34"/>
            <p:cNvCxnSpPr/>
            <p:nvPr/>
          </p:nvCxnSpPr>
          <p:spPr>
            <a:xfrm>
              <a:off x="640350" y="1599824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34"/>
            <p:cNvCxnSpPr/>
            <p:nvPr/>
          </p:nvCxnSpPr>
          <p:spPr>
            <a:xfrm>
              <a:off x="640350" y="1761173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34"/>
            <p:cNvCxnSpPr/>
            <p:nvPr/>
          </p:nvCxnSpPr>
          <p:spPr>
            <a:xfrm>
              <a:off x="640350" y="1922523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34"/>
            <p:cNvCxnSpPr/>
            <p:nvPr/>
          </p:nvCxnSpPr>
          <p:spPr>
            <a:xfrm>
              <a:off x="640350" y="2081400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34"/>
            <p:cNvCxnSpPr/>
            <p:nvPr/>
          </p:nvCxnSpPr>
          <p:spPr>
            <a:xfrm>
              <a:off x="640350" y="2242749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34"/>
            <p:cNvCxnSpPr/>
            <p:nvPr/>
          </p:nvCxnSpPr>
          <p:spPr>
            <a:xfrm>
              <a:off x="640350" y="2404098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34"/>
            <p:cNvCxnSpPr/>
            <p:nvPr/>
          </p:nvCxnSpPr>
          <p:spPr>
            <a:xfrm>
              <a:off x="640350" y="2565448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4" name="Google Shape;514;p34"/>
          <p:cNvGrpSpPr/>
          <p:nvPr/>
        </p:nvGrpSpPr>
        <p:grpSpPr>
          <a:xfrm>
            <a:off x="2721733" y="3391475"/>
            <a:ext cx="1619400" cy="1126972"/>
            <a:chOff x="640350" y="1438475"/>
            <a:chExt cx="1619400" cy="1126972"/>
          </a:xfrm>
        </p:grpSpPr>
        <p:cxnSp>
          <p:nvCxnSpPr>
            <p:cNvPr id="515" name="Google Shape;515;p34"/>
            <p:cNvCxnSpPr/>
            <p:nvPr/>
          </p:nvCxnSpPr>
          <p:spPr>
            <a:xfrm>
              <a:off x="640350" y="1438475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34"/>
            <p:cNvCxnSpPr/>
            <p:nvPr/>
          </p:nvCxnSpPr>
          <p:spPr>
            <a:xfrm>
              <a:off x="640350" y="1599824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34"/>
            <p:cNvCxnSpPr/>
            <p:nvPr/>
          </p:nvCxnSpPr>
          <p:spPr>
            <a:xfrm>
              <a:off x="640350" y="1761173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34"/>
            <p:cNvCxnSpPr/>
            <p:nvPr/>
          </p:nvCxnSpPr>
          <p:spPr>
            <a:xfrm>
              <a:off x="640350" y="1922523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34"/>
            <p:cNvCxnSpPr/>
            <p:nvPr/>
          </p:nvCxnSpPr>
          <p:spPr>
            <a:xfrm>
              <a:off x="640350" y="2081400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34"/>
            <p:cNvCxnSpPr/>
            <p:nvPr/>
          </p:nvCxnSpPr>
          <p:spPr>
            <a:xfrm>
              <a:off x="640350" y="2242749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34"/>
            <p:cNvCxnSpPr/>
            <p:nvPr/>
          </p:nvCxnSpPr>
          <p:spPr>
            <a:xfrm>
              <a:off x="640350" y="2404098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34"/>
            <p:cNvCxnSpPr/>
            <p:nvPr/>
          </p:nvCxnSpPr>
          <p:spPr>
            <a:xfrm>
              <a:off x="640350" y="2565448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23" name="Google Shape;523;p34"/>
          <p:cNvGrpSpPr/>
          <p:nvPr/>
        </p:nvGrpSpPr>
        <p:grpSpPr>
          <a:xfrm>
            <a:off x="4803120" y="3391475"/>
            <a:ext cx="1619400" cy="1126972"/>
            <a:chOff x="640350" y="1438475"/>
            <a:chExt cx="1619400" cy="1126972"/>
          </a:xfrm>
        </p:grpSpPr>
        <p:cxnSp>
          <p:nvCxnSpPr>
            <p:cNvPr id="524" name="Google Shape;524;p34"/>
            <p:cNvCxnSpPr/>
            <p:nvPr/>
          </p:nvCxnSpPr>
          <p:spPr>
            <a:xfrm>
              <a:off x="640350" y="1438475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34"/>
            <p:cNvCxnSpPr/>
            <p:nvPr/>
          </p:nvCxnSpPr>
          <p:spPr>
            <a:xfrm>
              <a:off x="640350" y="1599824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34"/>
            <p:cNvCxnSpPr/>
            <p:nvPr/>
          </p:nvCxnSpPr>
          <p:spPr>
            <a:xfrm>
              <a:off x="640350" y="1761173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34"/>
            <p:cNvCxnSpPr/>
            <p:nvPr/>
          </p:nvCxnSpPr>
          <p:spPr>
            <a:xfrm>
              <a:off x="640350" y="1922523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34"/>
            <p:cNvCxnSpPr/>
            <p:nvPr/>
          </p:nvCxnSpPr>
          <p:spPr>
            <a:xfrm>
              <a:off x="640350" y="2081400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34"/>
            <p:cNvCxnSpPr/>
            <p:nvPr/>
          </p:nvCxnSpPr>
          <p:spPr>
            <a:xfrm>
              <a:off x="640350" y="2242749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34"/>
            <p:cNvCxnSpPr/>
            <p:nvPr/>
          </p:nvCxnSpPr>
          <p:spPr>
            <a:xfrm>
              <a:off x="640350" y="2404098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34"/>
            <p:cNvCxnSpPr/>
            <p:nvPr/>
          </p:nvCxnSpPr>
          <p:spPr>
            <a:xfrm>
              <a:off x="640350" y="2565448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34" name="Google Shape;534;p34"/>
          <p:cNvSpPr txBox="1"/>
          <p:nvPr/>
        </p:nvSpPr>
        <p:spPr>
          <a:xfrm>
            <a:off x="2731820" y="3041479"/>
            <a:ext cx="16194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Procrastinar y atentar contra el buen uso del tiempo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Alto estrés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Mayor interés en las actividades de menor importancia</a:t>
            </a:r>
          </a:p>
        </p:txBody>
      </p:sp>
      <p:sp>
        <p:nvSpPr>
          <p:cNvPr id="535" name="Google Shape;535;p34"/>
          <p:cNvSpPr txBox="1"/>
          <p:nvPr/>
        </p:nvSpPr>
        <p:spPr>
          <a:xfrm>
            <a:off x="6884525" y="1323899"/>
            <a:ext cx="1619400" cy="1099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Enfocarnos en el objetivo principal de una actividad, definir prioridades y casos urgentes, etc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34"/>
          <p:cNvSpPr txBox="1"/>
          <p:nvPr/>
        </p:nvSpPr>
        <p:spPr>
          <a:xfrm>
            <a:off x="6776501" y="3514800"/>
            <a:ext cx="3174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34"/>
          <p:cNvSpPr txBox="1"/>
          <p:nvPr/>
        </p:nvSpPr>
        <p:spPr>
          <a:xfrm>
            <a:off x="8022300" y="32769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34"/>
          <p:cNvSpPr txBox="1"/>
          <p:nvPr/>
        </p:nvSpPr>
        <p:spPr>
          <a:xfrm>
            <a:off x="8269950" y="32769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34"/>
          <p:cNvSpPr txBox="1"/>
          <p:nvPr/>
        </p:nvSpPr>
        <p:spPr>
          <a:xfrm>
            <a:off x="7000425" y="35148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34"/>
          <p:cNvSpPr txBox="1"/>
          <p:nvPr/>
        </p:nvSpPr>
        <p:spPr>
          <a:xfrm>
            <a:off x="7250975" y="35148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34"/>
          <p:cNvSpPr txBox="1"/>
          <p:nvPr/>
        </p:nvSpPr>
        <p:spPr>
          <a:xfrm>
            <a:off x="7524650" y="35148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34"/>
          <p:cNvSpPr txBox="1"/>
          <p:nvPr/>
        </p:nvSpPr>
        <p:spPr>
          <a:xfrm>
            <a:off x="7774650" y="35148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34"/>
          <p:cNvSpPr txBox="1"/>
          <p:nvPr/>
        </p:nvSpPr>
        <p:spPr>
          <a:xfrm>
            <a:off x="8022300" y="35148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34"/>
          <p:cNvSpPr txBox="1"/>
          <p:nvPr/>
        </p:nvSpPr>
        <p:spPr>
          <a:xfrm>
            <a:off x="8269950" y="35148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34"/>
          <p:cNvSpPr txBox="1"/>
          <p:nvPr/>
        </p:nvSpPr>
        <p:spPr>
          <a:xfrm>
            <a:off x="6751900" y="3514800"/>
            <a:ext cx="366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34"/>
          <p:cNvSpPr txBox="1"/>
          <p:nvPr/>
        </p:nvSpPr>
        <p:spPr>
          <a:xfrm>
            <a:off x="7000425" y="37527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34"/>
          <p:cNvSpPr txBox="1"/>
          <p:nvPr/>
        </p:nvSpPr>
        <p:spPr>
          <a:xfrm>
            <a:off x="6776501" y="3990600"/>
            <a:ext cx="3174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34"/>
          <p:cNvSpPr txBox="1"/>
          <p:nvPr/>
        </p:nvSpPr>
        <p:spPr>
          <a:xfrm>
            <a:off x="7250975" y="37527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34"/>
          <p:cNvSpPr txBox="1"/>
          <p:nvPr/>
        </p:nvSpPr>
        <p:spPr>
          <a:xfrm>
            <a:off x="7524650" y="37527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34"/>
          <p:cNvSpPr txBox="1"/>
          <p:nvPr/>
        </p:nvSpPr>
        <p:spPr>
          <a:xfrm>
            <a:off x="7774650" y="37527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34"/>
          <p:cNvSpPr txBox="1"/>
          <p:nvPr/>
        </p:nvSpPr>
        <p:spPr>
          <a:xfrm>
            <a:off x="8022300" y="37527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34"/>
          <p:cNvSpPr txBox="1"/>
          <p:nvPr/>
        </p:nvSpPr>
        <p:spPr>
          <a:xfrm>
            <a:off x="8269950" y="37527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34"/>
          <p:cNvSpPr txBox="1"/>
          <p:nvPr/>
        </p:nvSpPr>
        <p:spPr>
          <a:xfrm>
            <a:off x="7000425" y="39906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18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34"/>
          <p:cNvSpPr txBox="1"/>
          <p:nvPr/>
        </p:nvSpPr>
        <p:spPr>
          <a:xfrm>
            <a:off x="7250975" y="39906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34"/>
          <p:cNvSpPr txBox="1"/>
          <p:nvPr/>
        </p:nvSpPr>
        <p:spPr>
          <a:xfrm>
            <a:off x="7524650" y="39906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34"/>
          <p:cNvSpPr txBox="1"/>
          <p:nvPr/>
        </p:nvSpPr>
        <p:spPr>
          <a:xfrm>
            <a:off x="7774650" y="39906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34"/>
          <p:cNvSpPr txBox="1"/>
          <p:nvPr/>
        </p:nvSpPr>
        <p:spPr>
          <a:xfrm>
            <a:off x="8022300" y="39906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22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34"/>
          <p:cNvSpPr txBox="1"/>
          <p:nvPr/>
        </p:nvSpPr>
        <p:spPr>
          <a:xfrm>
            <a:off x="8269950" y="39906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23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34"/>
          <p:cNvSpPr txBox="1"/>
          <p:nvPr/>
        </p:nvSpPr>
        <p:spPr>
          <a:xfrm>
            <a:off x="6751900" y="39906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34"/>
          <p:cNvSpPr txBox="1"/>
          <p:nvPr/>
        </p:nvSpPr>
        <p:spPr>
          <a:xfrm>
            <a:off x="6751900" y="37527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Google Shape;562;p34"/>
          <p:cNvSpPr txBox="1"/>
          <p:nvPr/>
        </p:nvSpPr>
        <p:spPr>
          <a:xfrm>
            <a:off x="6776501" y="4228500"/>
            <a:ext cx="3174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34"/>
          <p:cNvSpPr txBox="1"/>
          <p:nvPr/>
        </p:nvSpPr>
        <p:spPr>
          <a:xfrm>
            <a:off x="7000425" y="42285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25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34"/>
          <p:cNvSpPr txBox="1"/>
          <p:nvPr/>
        </p:nvSpPr>
        <p:spPr>
          <a:xfrm>
            <a:off x="7250975" y="42285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26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34"/>
          <p:cNvSpPr txBox="1"/>
          <p:nvPr/>
        </p:nvSpPr>
        <p:spPr>
          <a:xfrm>
            <a:off x="7524650" y="42285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27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34"/>
          <p:cNvSpPr txBox="1"/>
          <p:nvPr/>
        </p:nvSpPr>
        <p:spPr>
          <a:xfrm>
            <a:off x="7774650" y="42285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28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34"/>
          <p:cNvSpPr txBox="1"/>
          <p:nvPr/>
        </p:nvSpPr>
        <p:spPr>
          <a:xfrm>
            <a:off x="8022300" y="42285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29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34"/>
          <p:cNvSpPr txBox="1"/>
          <p:nvPr/>
        </p:nvSpPr>
        <p:spPr>
          <a:xfrm>
            <a:off x="8269950" y="42285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30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34"/>
          <p:cNvSpPr txBox="1"/>
          <p:nvPr/>
        </p:nvSpPr>
        <p:spPr>
          <a:xfrm>
            <a:off x="6751900" y="42285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24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34"/>
          <p:cNvSpPr txBox="1"/>
          <p:nvPr/>
        </p:nvSpPr>
        <p:spPr>
          <a:xfrm>
            <a:off x="6776501" y="4466400"/>
            <a:ext cx="3174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34"/>
          <p:cNvSpPr txBox="1"/>
          <p:nvPr/>
        </p:nvSpPr>
        <p:spPr>
          <a:xfrm>
            <a:off x="6751900" y="4466400"/>
            <a:ext cx="366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15C86A9-5862-2064-E28B-20777BCCA0B4}"/>
              </a:ext>
            </a:extLst>
          </p:cNvPr>
          <p:cNvSpPr txBox="1"/>
          <p:nvPr/>
        </p:nvSpPr>
        <p:spPr>
          <a:xfrm>
            <a:off x="4715419" y="1253392"/>
            <a:ext cx="180280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Surgen</a:t>
            </a: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problemas</a:t>
            </a: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 el </a:t>
            </a:r>
            <a:r>
              <a:rPr lang="en-U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manejo</a:t>
            </a: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del </a:t>
            </a:r>
            <a:r>
              <a:rPr lang="en-U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tiempo</a:t>
            </a: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 el  paso del colegio a </a:t>
            </a:r>
            <a:r>
              <a:rPr lang="en-U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una</a:t>
            </a: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Institución de </a:t>
            </a:r>
            <a:r>
              <a:rPr lang="en-U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educación</a:t>
            </a: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superior</a:t>
            </a:r>
          </a:p>
        </p:txBody>
      </p:sp>
      <p:pic>
        <p:nvPicPr>
          <p:cNvPr id="2052" name="Picture 4" descr="Cómo puedo modificar los horarios de operación, registrar un horario  especial o un festivo?">
            <a:extLst>
              <a:ext uri="{FF2B5EF4-FFF2-40B4-BE49-F238E27FC236}">
                <a16:creationId xmlns:a16="http://schemas.microsoft.com/office/drawing/2014/main" id="{4A92A5A9-BFE0-323F-F93D-421A1AD1A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12" y="2883706"/>
            <a:ext cx="1975713" cy="188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 descr="Imagen que contiene rueda&#10;&#10;Descripción generada automáticamente">
            <a:extLst>
              <a:ext uri="{FF2B5EF4-FFF2-40B4-BE49-F238E27FC236}">
                <a16:creationId xmlns:a16="http://schemas.microsoft.com/office/drawing/2014/main" id="{4FA9DE24-F7F7-A17B-847B-DF255D413D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16" t="25048" r="2659" b="41280"/>
          <a:stretch/>
        </p:blipFill>
        <p:spPr>
          <a:xfrm>
            <a:off x="-12054" y="-35265"/>
            <a:ext cx="1617426" cy="5609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SOLUCION PROPUESTA</a:t>
            </a:r>
            <a:endParaRPr dirty="0"/>
          </a:p>
        </p:txBody>
      </p:sp>
      <p:sp>
        <p:nvSpPr>
          <p:cNvPr id="122" name="Google Shape;122;p30"/>
          <p:cNvSpPr/>
          <p:nvPr/>
        </p:nvSpPr>
        <p:spPr>
          <a:xfrm>
            <a:off x="1175075" y="1406537"/>
            <a:ext cx="7511700" cy="5028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" name="Google Shape;124;p30"/>
          <p:cNvSpPr/>
          <p:nvPr/>
        </p:nvSpPr>
        <p:spPr>
          <a:xfrm>
            <a:off x="1175100" y="1406550"/>
            <a:ext cx="3930300" cy="502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" name="Google Shape;125;p30"/>
          <p:cNvSpPr/>
          <p:nvPr/>
        </p:nvSpPr>
        <p:spPr>
          <a:xfrm>
            <a:off x="4770000" y="1566438"/>
            <a:ext cx="183000" cy="18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6" name="Google Shape;126;p30"/>
          <p:cNvSpPr txBox="1"/>
          <p:nvPr/>
        </p:nvSpPr>
        <p:spPr>
          <a:xfrm>
            <a:off x="5656700" y="1483786"/>
            <a:ext cx="2821207" cy="329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Sistema que  proponga una posible organización del tiempo para sacar el mayor provecho de este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30"/>
          <p:cNvSpPr/>
          <p:nvPr/>
        </p:nvSpPr>
        <p:spPr>
          <a:xfrm>
            <a:off x="1175075" y="2817905"/>
            <a:ext cx="7511700" cy="5028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0"/>
          <p:cNvSpPr/>
          <p:nvPr/>
        </p:nvSpPr>
        <p:spPr>
          <a:xfrm>
            <a:off x="2606850" y="2817900"/>
            <a:ext cx="3930300" cy="502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0" name="Google Shape;130;p30"/>
          <p:cNvSpPr txBox="1"/>
          <p:nvPr/>
        </p:nvSpPr>
        <p:spPr>
          <a:xfrm>
            <a:off x="6612050" y="2895175"/>
            <a:ext cx="19626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Cumplimiento de los objetivos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1175075" y="2112221"/>
            <a:ext cx="7511700" cy="5028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0"/>
          <p:cNvSpPr/>
          <p:nvPr/>
        </p:nvSpPr>
        <p:spPr>
          <a:xfrm>
            <a:off x="3744775" y="2148475"/>
            <a:ext cx="4524000" cy="5028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4" name="Google Shape;134;p30"/>
          <p:cNvSpPr txBox="1"/>
          <p:nvPr/>
        </p:nvSpPr>
        <p:spPr>
          <a:xfrm>
            <a:off x="1351074" y="2189475"/>
            <a:ext cx="2550892" cy="26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Sistema capaz de optimizar la creación, organización y priorización de estos tiempos.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30"/>
          <p:cNvSpPr/>
          <p:nvPr/>
        </p:nvSpPr>
        <p:spPr>
          <a:xfrm>
            <a:off x="1175075" y="4229274"/>
            <a:ext cx="7511700" cy="502800"/>
          </a:xfrm>
          <a:prstGeom prst="roundRect">
            <a:avLst>
              <a:gd name="adj" fmla="val 10213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0"/>
          <p:cNvSpPr/>
          <p:nvPr/>
        </p:nvSpPr>
        <p:spPr>
          <a:xfrm>
            <a:off x="4756503" y="4224094"/>
            <a:ext cx="3930300" cy="5028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8" name="Google Shape;138;p30"/>
          <p:cNvSpPr txBox="1"/>
          <p:nvPr/>
        </p:nvSpPr>
        <p:spPr>
          <a:xfrm>
            <a:off x="1351075" y="4306513"/>
            <a:ext cx="23937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Varias categorías. Asignación de tiempos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30"/>
          <p:cNvSpPr/>
          <p:nvPr/>
        </p:nvSpPr>
        <p:spPr>
          <a:xfrm>
            <a:off x="1175075" y="3523589"/>
            <a:ext cx="7511700" cy="502800"/>
          </a:xfrm>
          <a:prstGeom prst="roundRect">
            <a:avLst>
              <a:gd name="adj" fmla="val 7771"/>
            </a:avLst>
          </a:prstGeom>
          <a:solidFill>
            <a:srgbClr val="FFFFFF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0"/>
          <p:cNvSpPr/>
          <p:nvPr/>
        </p:nvSpPr>
        <p:spPr>
          <a:xfrm>
            <a:off x="1917025" y="3523600"/>
            <a:ext cx="5273700" cy="5028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7248050" y="3600825"/>
            <a:ext cx="13266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Priorización de tareas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30"/>
          <p:cNvSpPr/>
          <p:nvPr/>
        </p:nvSpPr>
        <p:spPr>
          <a:xfrm>
            <a:off x="7162425" y="2272100"/>
            <a:ext cx="183000" cy="18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4" name="Google Shape;144;p30"/>
          <p:cNvSpPr/>
          <p:nvPr/>
        </p:nvSpPr>
        <p:spPr>
          <a:xfrm>
            <a:off x="6201750" y="2977813"/>
            <a:ext cx="183000" cy="18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5" name="Google Shape;145;p30"/>
          <p:cNvSpPr/>
          <p:nvPr/>
        </p:nvSpPr>
        <p:spPr>
          <a:xfrm>
            <a:off x="6871700" y="3680888"/>
            <a:ext cx="183000" cy="18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6" name="Google Shape;146;p30"/>
          <p:cNvSpPr/>
          <p:nvPr/>
        </p:nvSpPr>
        <p:spPr>
          <a:xfrm>
            <a:off x="8351375" y="4389163"/>
            <a:ext cx="183000" cy="18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" name="Imagen 1" descr="Imagen que contiene rueda&#10;&#10;Descripción generada automáticamente">
            <a:extLst>
              <a:ext uri="{FF2B5EF4-FFF2-40B4-BE49-F238E27FC236}">
                <a16:creationId xmlns:a16="http://schemas.microsoft.com/office/drawing/2014/main" id="{0E084A1B-ED80-BE45-3C67-B7F07A514C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6" t="25048" r="2659" b="41280"/>
          <a:stretch/>
        </p:blipFill>
        <p:spPr>
          <a:xfrm>
            <a:off x="-12054" y="-35265"/>
            <a:ext cx="1617426" cy="560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Principales retos y aprendizajes</a:t>
            </a:r>
            <a:endParaRPr dirty="0"/>
          </a:p>
        </p:txBody>
      </p:sp>
      <p:sp>
        <p:nvSpPr>
          <p:cNvPr id="861" name="Google Shape;861;p39"/>
          <p:cNvSpPr/>
          <p:nvPr/>
        </p:nvSpPr>
        <p:spPr>
          <a:xfrm>
            <a:off x="457200" y="1368426"/>
            <a:ext cx="1092900" cy="196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9"/>
          <p:cNvSpPr/>
          <p:nvPr/>
        </p:nvSpPr>
        <p:spPr>
          <a:xfrm>
            <a:off x="457200" y="3438525"/>
            <a:ext cx="4657500" cy="13113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9"/>
          <p:cNvSpPr/>
          <p:nvPr/>
        </p:nvSpPr>
        <p:spPr>
          <a:xfrm>
            <a:off x="5220325" y="3438525"/>
            <a:ext cx="3466800" cy="131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9"/>
          <p:cNvSpPr/>
          <p:nvPr/>
        </p:nvSpPr>
        <p:spPr>
          <a:xfrm>
            <a:off x="682430" y="973911"/>
            <a:ext cx="642300" cy="642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9"/>
          <p:cNvSpPr/>
          <p:nvPr/>
        </p:nvSpPr>
        <p:spPr>
          <a:xfrm>
            <a:off x="1599035" y="1368426"/>
            <a:ext cx="1189511" cy="196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9"/>
          <p:cNvSpPr/>
          <p:nvPr/>
        </p:nvSpPr>
        <p:spPr>
          <a:xfrm>
            <a:off x="1871942" y="973911"/>
            <a:ext cx="642300" cy="64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9"/>
          <p:cNvSpPr/>
          <p:nvPr/>
        </p:nvSpPr>
        <p:spPr>
          <a:xfrm>
            <a:off x="2836224" y="1368426"/>
            <a:ext cx="1092900" cy="196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Desarrollo Web</a:t>
            </a:r>
          </a:p>
        </p:txBody>
      </p:sp>
      <p:sp>
        <p:nvSpPr>
          <p:cNvPr id="872" name="Google Shape;872;p39"/>
          <p:cNvSpPr/>
          <p:nvPr/>
        </p:nvSpPr>
        <p:spPr>
          <a:xfrm>
            <a:off x="3061454" y="973911"/>
            <a:ext cx="642300" cy="64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9"/>
          <p:cNvSpPr/>
          <p:nvPr/>
        </p:nvSpPr>
        <p:spPr>
          <a:xfrm>
            <a:off x="4025736" y="1368426"/>
            <a:ext cx="1092900" cy="196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9"/>
          <p:cNvSpPr/>
          <p:nvPr/>
        </p:nvSpPr>
        <p:spPr>
          <a:xfrm>
            <a:off x="4250966" y="973911"/>
            <a:ext cx="642300" cy="64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9"/>
          <p:cNvSpPr/>
          <p:nvPr/>
        </p:nvSpPr>
        <p:spPr>
          <a:xfrm>
            <a:off x="5215248" y="1368426"/>
            <a:ext cx="1092900" cy="196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Necesidades del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Usario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en el Desarrollo web</a:t>
            </a:r>
          </a:p>
        </p:txBody>
      </p:sp>
      <p:sp>
        <p:nvSpPr>
          <p:cNvPr id="880" name="Google Shape;880;p39"/>
          <p:cNvSpPr/>
          <p:nvPr/>
        </p:nvSpPr>
        <p:spPr>
          <a:xfrm>
            <a:off x="5440478" y="973911"/>
            <a:ext cx="642300" cy="64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9"/>
          <p:cNvSpPr/>
          <p:nvPr/>
        </p:nvSpPr>
        <p:spPr>
          <a:xfrm>
            <a:off x="6404760" y="1368426"/>
            <a:ext cx="1092900" cy="196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9"/>
          <p:cNvSpPr/>
          <p:nvPr/>
        </p:nvSpPr>
        <p:spPr>
          <a:xfrm>
            <a:off x="6629990" y="973911"/>
            <a:ext cx="642300" cy="6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9"/>
          <p:cNvSpPr/>
          <p:nvPr/>
        </p:nvSpPr>
        <p:spPr>
          <a:xfrm>
            <a:off x="7594272" y="1368426"/>
            <a:ext cx="1092900" cy="196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Manejo de información personal</a:t>
            </a:r>
          </a:p>
        </p:txBody>
      </p:sp>
      <p:sp>
        <p:nvSpPr>
          <p:cNvPr id="888" name="Google Shape;888;p39"/>
          <p:cNvSpPr/>
          <p:nvPr/>
        </p:nvSpPr>
        <p:spPr>
          <a:xfrm>
            <a:off x="7819502" y="973911"/>
            <a:ext cx="642300" cy="6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9"/>
          <p:cNvSpPr txBox="1"/>
          <p:nvPr/>
        </p:nvSpPr>
        <p:spPr>
          <a:xfrm>
            <a:off x="7594275" y="916572"/>
            <a:ext cx="1092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1" name="Google Shape;891;p39"/>
          <p:cNvSpPr txBox="1"/>
          <p:nvPr/>
        </p:nvSpPr>
        <p:spPr>
          <a:xfrm>
            <a:off x="432662" y="1894949"/>
            <a:ext cx="1141835" cy="64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atin typeface="Roboto"/>
                <a:ea typeface="Roboto"/>
                <a:cs typeface="Roboto"/>
                <a:sym typeface="Roboto"/>
              </a:rPr>
              <a:t>Trabajo en Equipo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39"/>
          <p:cNvSpPr txBox="1"/>
          <p:nvPr/>
        </p:nvSpPr>
        <p:spPr>
          <a:xfrm>
            <a:off x="3976802" y="2010726"/>
            <a:ext cx="11058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sz="1600" dirty="0">
                <a:latin typeface="Roboto"/>
                <a:ea typeface="Roboto"/>
                <a:cs typeface="Roboto"/>
                <a:sym typeface="Roboto"/>
              </a:rPr>
              <a:t>Git y </a:t>
            </a:r>
            <a:r>
              <a:rPr lang="es-US" sz="1600" dirty="0" err="1">
                <a:latin typeface="Roboto"/>
                <a:ea typeface="Roboto"/>
                <a:cs typeface="Roboto"/>
                <a:sym typeface="Roboto"/>
              </a:rPr>
              <a:t>Github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" name="Google Shape;893;p39"/>
          <p:cNvSpPr txBox="1"/>
          <p:nvPr/>
        </p:nvSpPr>
        <p:spPr>
          <a:xfrm>
            <a:off x="6308079" y="1946123"/>
            <a:ext cx="1286121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dirty="0">
                <a:latin typeface="Roboto"/>
                <a:ea typeface="Roboto"/>
                <a:cs typeface="Roboto"/>
                <a:sym typeface="Roboto"/>
              </a:rPr>
              <a:t>Planificación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96" name="Google Shape;896;p39"/>
          <p:cNvGrpSpPr/>
          <p:nvPr/>
        </p:nvGrpSpPr>
        <p:grpSpPr>
          <a:xfrm>
            <a:off x="669327" y="4003069"/>
            <a:ext cx="4226540" cy="534483"/>
            <a:chOff x="609600" y="1598011"/>
            <a:chExt cx="885900" cy="534483"/>
          </a:xfrm>
        </p:grpSpPr>
        <p:cxnSp>
          <p:nvCxnSpPr>
            <p:cNvPr id="897" name="Google Shape;897;p39"/>
            <p:cNvCxnSpPr/>
            <p:nvPr/>
          </p:nvCxnSpPr>
          <p:spPr>
            <a:xfrm>
              <a:off x="609600" y="1598011"/>
              <a:ext cx="885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98" name="Google Shape;898;p39"/>
            <p:cNvCxnSpPr/>
            <p:nvPr/>
          </p:nvCxnSpPr>
          <p:spPr>
            <a:xfrm>
              <a:off x="609600" y="1776172"/>
              <a:ext cx="885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99" name="Google Shape;899;p39"/>
            <p:cNvCxnSpPr/>
            <p:nvPr/>
          </p:nvCxnSpPr>
          <p:spPr>
            <a:xfrm>
              <a:off x="609600" y="1954333"/>
              <a:ext cx="885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00" name="Google Shape;900;p39"/>
            <p:cNvCxnSpPr/>
            <p:nvPr/>
          </p:nvCxnSpPr>
          <p:spPr>
            <a:xfrm>
              <a:off x="609600" y="2132494"/>
              <a:ext cx="885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901" name="Google Shape;901;p39"/>
          <p:cNvSpPr txBox="1"/>
          <p:nvPr/>
        </p:nvSpPr>
        <p:spPr>
          <a:xfrm>
            <a:off x="595450" y="3748700"/>
            <a:ext cx="42978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2" name="Google Shape;902;p39"/>
          <p:cNvSpPr txBox="1"/>
          <p:nvPr/>
        </p:nvSpPr>
        <p:spPr>
          <a:xfrm>
            <a:off x="5319600" y="3748700"/>
            <a:ext cx="31422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891;p39">
            <a:extLst>
              <a:ext uri="{FF2B5EF4-FFF2-40B4-BE49-F238E27FC236}">
                <a16:creationId xmlns:a16="http://schemas.microsoft.com/office/drawing/2014/main" id="{061F986D-8C6E-4E35-2AAD-8B338258C37A}"/>
              </a:ext>
            </a:extLst>
          </p:cNvPr>
          <p:cNvSpPr txBox="1"/>
          <p:nvPr/>
        </p:nvSpPr>
        <p:spPr>
          <a:xfrm>
            <a:off x="1497438" y="2010726"/>
            <a:ext cx="1391307" cy="1518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latin typeface="Roboto"/>
                <a:ea typeface="Roboto"/>
                <a:cs typeface="Roboto"/>
                <a:sym typeface="Roboto"/>
              </a:rPr>
              <a:t>Coordinación entre equipo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4" name="Picture 2" descr="Cómo medir la eficiencia de horario en call centers - Omnia WFM">
            <a:extLst>
              <a:ext uri="{FF2B5EF4-FFF2-40B4-BE49-F238E27FC236}">
                <a16:creationId xmlns:a16="http://schemas.microsoft.com/office/drawing/2014/main" id="{BE5370A7-784F-1408-39FA-A5CD202EA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49" y="3438525"/>
            <a:ext cx="4519126" cy="129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é impacto tiene el cambio de horario en la facturación?">
            <a:extLst>
              <a:ext uri="{FF2B5EF4-FFF2-40B4-BE49-F238E27FC236}">
                <a16:creationId xmlns:a16="http://schemas.microsoft.com/office/drawing/2014/main" id="{6569FBF7-2F6D-B27A-1446-F6E87C59B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224" y="3554730"/>
            <a:ext cx="3142200" cy="100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 descr="Imagen que contiene rueda&#10;&#10;Descripción generada automáticamente">
            <a:extLst>
              <a:ext uri="{FF2B5EF4-FFF2-40B4-BE49-F238E27FC236}">
                <a16:creationId xmlns:a16="http://schemas.microsoft.com/office/drawing/2014/main" id="{2E336B49-BC51-465A-21EF-B76059584D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16" t="25048" r="2659" b="41280"/>
          <a:stretch/>
        </p:blipFill>
        <p:spPr>
          <a:xfrm>
            <a:off x="-12054" y="-35265"/>
            <a:ext cx="1617426" cy="5609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D75F6-B995-9B02-0D72-8DF9CC0B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Imagenes</a:t>
            </a:r>
            <a:endParaRPr lang="es-CO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3BABFDDD-8167-20F9-49DB-89DBA7D61F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" name="Imagen 5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C487A657-391F-2971-FF06-711DB4486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2815" y="1002420"/>
            <a:ext cx="4734815" cy="2370367"/>
          </a:xfrm>
          <a:prstGeom prst="rect">
            <a:avLst/>
          </a:prstGeom>
        </p:spPr>
      </p:pic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F3F08D9-102A-BEB7-DF73-A2F0930F1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415" y="912479"/>
            <a:ext cx="3812683" cy="1896810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24CD55C0-3B66-4EAC-DE07-483CBCC15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298" y="2505822"/>
            <a:ext cx="3962586" cy="2226203"/>
          </a:xfrm>
          <a:prstGeom prst="rect">
            <a:avLst/>
          </a:prstGeom>
        </p:spPr>
      </p:pic>
      <p:pic>
        <p:nvPicPr>
          <p:cNvPr id="12" name="Imagen 11" descr="Interfaz de usuario gráfica, Texto, Aplicación, Correo electrónico, Teams&#10;&#10;Descripción generada automáticamente">
            <a:extLst>
              <a:ext uri="{FF2B5EF4-FFF2-40B4-BE49-F238E27FC236}">
                <a16:creationId xmlns:a16="http://schemas.microsoft.com/office/drawing/2014/main" id="{97D69981-4421-11A3-DE48-177E46BD3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7" y="2933050"/>
            <a:ext cx="4518743" cy="2101215"/>
          </a:xfrm>
          <a:prstGeom prst="rect">
            <a:avLst/>
          </a:prstGeom>
        </p:spPr>
      </p:pic>
      <p:pic>
        <p:nvPicPr>
          <p:cNvPr id="15" name="Imagen 14" descr="Imagen que contiene rueda&#10;&#10;Descripción generada automáticamente">
            <a:extLst>
              <a:ext uri="{FF2B5EF4-FFF2-40B4-BE49-F238E27FC236}">
                <a16:creationId xmlns:a16="http://schemas.microsoft.com/office/drawing/2014/main" id="{5596FE6C-AAB7-BA27-765F-108E0B4FB0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416" t="25048" r="2659" b="41280"/>
          <a:stretch/>
        </p:blipFill>
        <p:spPr>
          <a:xfrm>
            <a:off x="0" y="-39725"/>
            <a:ext cx="1617426" cy="56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4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58"/>
          <p:cNvSpPr/>
          <p:nvPr/>
        </p:nvSpPr>
        <p:spPr>
          <a:xfrm>
            <a:off x="6294500" y="1142977"/>
            <a:ext cx="1802700" cy="21162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7" name="Google Shape;1927;p58"/>
          <p:cNvGrpSpPr/>
          <p:nvPr/>
        </p:nvGrpSpPr>
        <p:grpSpPr>
          <a:xfrm>
            <a:off x="6386150" y="1825837"/>
            <a:ext cx="1619400" cy="1158340"/>
            <a:chOff x="6386150" y="1825837"/>
            <a:chExt cx="1619400" cy="1158340"/>
          </a:xfrm>
        </p:grpSpPr>
        <p:cxnSp>
          <p:nvCxnSpPr>
            <p:cNvPr id="1928" name="Google Shape;1928;p58"/>
            <p:cNvCxnSpPr/>
            <p:nvPr/>
          </p:nvCxnSpPr>
          <p:spPr>
            <a:xfrm>
              <a:off x="6386150" y="1825837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929" name="Google Shape;1929;p58"/>
            <p:cNvCxnSpPr/>
            <p:nvPr/>
          </p:nvCxnSpPr>
          <p:spPr>
            <a:xfrm>
              <a:off x="6386150" y="2322268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930" name="Google Shape;1930;p58"/>
            <p:cNvCxnSpPr/>
            <p:nvPr/>
          </p:nvCxnSpPr>
          <p:spPr>
            <a:xfrm>
              <a:off x="6386150" y="2487746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931" name="Google Shape;1931;p58"/>
            <p:cNvCxnSpPr/>
            <p:nvPr/>
          </p:nvCxnSpPr>
          <p:spPr>
            <a:xfrm>
              <a:off x="6386150" y="2653223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932" name="Google Shape;1932;p58"/>
            <p:cNvCxnSpPr/>
            <p:nvPr/>
          </p:nvCxnSpPr>
          <p:spPr>
            <a:xfrm>
              <a:off x="6386150" y="2818700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933" name="Google Shape;1933;p58"/>
            <p:cNvCxnSpPr/>
            <p:nvPr/>
          </p:nvCxnSpPr>
          <p:spPr>
            <a:xfrm>
              <a:off x="6386150" y="1991314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934" name="Google Shape;1934;p58"/>
            <p:cNvCxnSpPr/>
            <p:nvPr/>
          </p:nvCxnSpPr>
          <p:spPr>
            <a:xfrm>
              <a:off x="6386150" y="2156791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935" name="Google Shape;1935;p58"/>
            <p:cNvCxnSpPr/>
            <p:nvPr/>
          </p:nvCxnSpPr>
          <p:spPr>
            <a:xfrm>
              <a:off x="6386150" y="2984177"/>
              <a:ext cx="161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936" name="Google Shape;1936;p58"/>
          <p:cNvSpPr txBox="1"/>
          <p:nvPr/>
        </p:nvSpPr>
        <p:spPr>
          <a:xfrm>
            <a:off x="6386825" y="1554413"/>
            <a:ext cx="1619400" cy="9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Tecnicas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y métodos de estudio </a:t>
            </a:r>
            <a:endParaRPr sz="11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7" name="Google Shape;1937;p5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TRABAJO FUTURO</a:t>
            </a:r>
            <a:endParaRPr dirty="0"/>
          </a:p>
        </p:txBody>
      </p:sp>
      <p:sp>
        <p:nvSpPr>
          <p:cNvPr id="1938" name="Google Shape;1938;p58"/>
          <p:cNvSpPr/>
          <p:nvPr/>
        </p:nvSpPr>
        <p:spPr>
          <a:xfrm>
            <a:off x="457188" y="1143000"/>
            <a:ext cx="1802700" cy="1601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58"/>
          <p:cNvSpPr/>
          <p:nvPr/>
        </p:nvSpPr>
        <p:spPr>
          <a:xfrm>
            <a:off x="2389825" y="1130700"/>
            <a:ext cx="1802700" cy="1601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58"/>
          <p:cNvSpPr/>
          <p:nvPr/>
        </p:nvSpPr>
        <p:spPr>
          <a:xfrm>
            <a:off x="457188" y="2895549"/>
            <a:ext cx="1802700" cy="1601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58"/>
          <p:cNvSpPr/>
          <p:nvPr/>
        </p:nvSpPr>
        <p:spPr>
          <a:xfrm>
            <a:off x="2403939" y="2895549"/>
            <a:ext cx="1802700" cy="1601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58"/>
          <p:cNvSpPr/>
          <p:nvPr/>
        </p:nvSpPr>
        <p:spPr>
          <a:xfrm>
            <a:off x="5235722" y="5380601"/>
            <a:ext cx="517990" cy="21273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58"/>
          <p:cNvSpPr/>
          <p:nvPr/>
        </p:nvSpPr>
        <p:spPr>
          <a:xfrm>
            <a:off x="4349213" y="3771800"/>
            <a:ext cx="1802700" cy="72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58"/>
          <p:cNvSpPr txBox="1"/>
          <p:nvPr/>
        </p:nvSpPr>
        <p:spPr>
          <a:xfrm>
            <a:off x="548850" y="1536000"/>
            <a:ext cx="16194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/>
              <a:t>Calendario</a:t>
            </a:r>
            <a:endParaRPr sz="1300" dirty="0"/>
          </a:p>
        </p:txBody>
      </p:sp>
      <p:sp>
        <p:nvSpPr>
          <p:cNvPr id="1951" name="Google Shape;1951;p58"/>
          <p:cNvSpPr/>
          <p:nvPr/>
        </p:nvSpPr>
        <p:spPr>
          <a:xfrm>
            <a:off x="4349211" y="1143000"/>
            <a:ext cx="1802700" cy="1601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58"/>
          <p:cNvSpPr txBox="1"/>
          <p:nvPr/>
        </p:nvSpPr>
        <p:spPr>
          <a:xfrm>
            <a:off x="4451300" y="1548300"/>
            <a:ext cx="16194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/>
              <a:t>Productividad, estadísticas, gráficos</a:t>
            </a:r>
            <a:endParaRPr sz="1300" dirty="0"/>
          </a:p>
        </p:txBody>
      </p:sp>
      <p:sp>
        <p:nvSpPr>
          <p:cNvPr id="1955" name="Google Shape;1955;p58"/>
          <p:cNvSpPr txBox="1"/>
          <p:nvPr/>
        </p:nvSpPr>
        <p:spPr>
          <a:xfrm>
            <a:off x="2539158" y="1490137"/>
            <a:ext cx="16194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Algoritmos </a:t>
            </a:r>
            <a:r>
              <a:rPr lang="es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más inteligentes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58" name="Google Shape;1958;p58"/>
          <p:cNvCxnSpPr/>
          <p:nvPr/>
        </p:nvCxnSpPr>
        <p:spPr>
          <a:xfrm>
            <a:off x="6386150" y="3258960"/>
            <a:ext cx="161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959" name="Google Shape;1959;p58"/>
          <p:cNvGrpSpPr/>
          <p:nvPr/>
        </p:nvGrpSpPr>
        <p:grpSpPr>
          <a:xfrm>
            <a:off x="7138161" y="2959143"/>
            <a:ext cx="1662129" cy="1773347"/>
            <a:chOff x="5252239" y="1067636"/>
            <a:chExt cx="3434861" cy="3664697"/>
          </a:xfrm>
        </p:grpSpPr>
        <p:sp>
          <p:nvSpPr>
            <p:cNvPr id="1960" name="Google Shape;1960;p58"/>
            <p:cNvSpPr/>
            <p:nvPr/>
          </p:nvSpPr>
          <p:spPr>
            <a:xfrm>
              <a:off x="7655558" y="1180831"/>
              <a:ext cx="48045" cy="71377"/>
            </a:xfrm>
            <a:custGeom>
              <a:avLst/>
              <a:gdLst/>
              <a:ahLst/>
              <a:cxnLst/>
              <a:rect l="l" t="t" r="r" b="b"/>
              <a:pathLst>
                <a:path w="2747" h="4081" extrusionOk="0">
                  <a:moveTo>
                    <a:pt x="2099" y="0"/>
                  </a:moveTo>
                  <a:lnTo>
                    <a:pt x="2001" y="20"/>
                  </a:lnTo>
                  <a:lnTo>
                    <a:pt x="1884" y="59"/>
                  </a:lnTo>
                  <a:lnTo>
                    <a:pt x="1786" y="118"/>
                  </a:lnTo>
                  <a:lnTo>
                    <a:pt x="1707" y="197"/>
                  </a:lnTo>
                  <a:lnTo>
                    <a:pt x="1648" y="295"/>
                  </a:lnTo>
                  <a:lnTo>
                    <a:pt x="79" y="3197"/>
                  </a:lnTo>
                  <a:lnTo>
                    <a:pt x="20" y="3315"/>
                  </a:lnTo>
                  <a:lnTo>
                    <a:pt x="1" y="3433"/>
                  </a:lnTo>
                  <a:lnTo>
                    <a:pt x="1" y="3550"/>
                  </a:lnTo>
                  <a:lnTo>
                    <a:pt x="20" y="3649"/>
                  </a:lnTo>
                  <a:lnTo>
                    <a:pt x="79" y="3766"/>
                  </a:lnTo>
                  <a:lnTo>
                    <a:pt x="138" y="3864"/>
                  </a:lnTo>
                  <a:lnTo>
                    <a:pt x="217" y="3943"/>
                  </a:lnTo>
                  <a:lnTo>
                    <a:pt x="315" y="4002"/>
                  </a:lnTo>
                  <a:lnTo>
                    <a:pt x="432" y="4060"/>
                  </a:lnTo>
                  <a:lnTo>
                    <a:pt x="530" y="4080"/>
                  </a:lnTo>
                  <a:lnTo>
                    <a:pt x="648" y="4080"/>
                  </a:lnTo>
                  <a:lnTo>
                    <a:pt x="766" y="4060"/>
                  </a:lnTo>
                  <a:lnTo>
                    <a:pt x="864" y="4002"/>
                  </a:lnTo>
                  <a:lnTo>
                    <a:pt x="962" y="3943"/>
                  </a:lnTo>
                  <a:lnTo>
                    <a:pt x="1060" y="3864"/>
                  </a:lnTo>
                  <a:lnTo>
                    <a:pt x="1119" y="3766"/>
                  </a:lnTo>
                  <a:lnTo>
                    <a:pt x="2688" y="863"/>
                  </a:lnTo>
                  <a:lnTo>
                    <a:pt x="2727" y="765"/>
                  </a:lnTo>
                  <a:lnTo>
                    <a:pt x="2747" y="648"/>
                  </a:lnTo>
                  <a:lnTo>
                    <a:pt x="2747" y="530"/>
                  </a:lnTo>
                  <a:lnTo>
                    <a:pt x="2727" y="412"/>
                  </a:lnTo>
                  <a:lnTo>
                    <a:pt x="2688" y="314"/>
                  </a:lnTo>
                  <a:lnTo>
                    <a:pt x="2629" y="216"/>
                  </a:lnTo>
                  <a:lnTo>
                    <a:pt x="2551" y="138"/>
                  </a:lnTo>
                  <a:lnTo>
                    <a:pt x="2452" y="59"/>
                  </a:lnTo>
                  <a:lnTo>
                    <a:pt x="2335" y="20"/>
                  </a:lnTo>
                  <a:lnTo>
                    <a:pt x="2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1" name="Google Shape;1961;p58"/>
            <p:cNvGrpSpPr/>
            <p:nvPr/>
          </p:nvGrpSpPr>
          <p:grpSpPr>
            <a:xfrm>
              <a:off x="5252239" y="1067636"/>
              <a:ext cx="3434861" cy="3664697"/>
              <a:chOff x="5252239" y="1067636"/>
              <a:chExt cx="3434861" cy="3664697"/>
            </a:xfrm>
          </p:grpSpPr>
          <p:sp>
            <p:nvSpPr>
              <p:cNvPr id="1962" name="Google Shape;1962;p58"/>
              <p:cNvSpPr/>
              <p:nvPr/>
            </p:nvSpPr>
            <p:spPr>
              <a:xfrm>
                <a:off x="5263888" y="2285762"/>
                <a:ext cx="3092862" cy="2446571"/>
              </a:xfrm>
              <a:custGeom>
                <a:avLst/>
                <a:gdLst/>
                <a:ahLst/>
                <a:cxnLst/>
                <a:rect l="l" t="t" r="r" b="b"/>
                <a:pathLst>
                  <a:path w="176836" h="139884" extrusionOk="0">
                    <a:moveTo>
                      <a:pt x="45288" y="0"/>
                    </a:moveTo>
                    <a:lnTo>
                      <a:pt x="44778" y="20"/>
                    </a:lnTo>
                    <a:lnTo>
                      <a:pt x="44249" y="59"/>
                    </a:lnTo>
                    <a:lnTo>
                      <a:pt x="43719" y="118"/>
                    </a:lnTo>
                    <a:lnTo>
                      <a:pt x="43170" y="216"/>
                    </a:lnTo>
                    <a:lnTo>
                      <a:pt x="42621" y="353"/>
                    </a:lnTo>
                    <a:lnTo>
                      <a:pt x="42091" y="510"/>
                    </a:lnTo>
                    <a:lnTo>
                      <a:pt x="41562" y="687"/>
                    </a:lnTo>
                    <a:lnTo>
                      <a:pt x="41071" y="883"/>
                    </a:lnTo>
                    <a:lnTo>
                      <a:pt x="40601" y="1118"/>
                    </a:lnTo>
                    <a:lnTo>
                      <a:pt x="40169" y="1393"/>
                    </a:lnTo>
                    <a:lnTo>
                      <a:pt x="39738" y="1667"/>
                    </a:lnTo>
                    <a:lnTo>
                      <a:pt x="39345" y="1962"/>
                    </a:lnTo>
                    <a:lnTo>
                      <a:pt x="38973" y="2295"/>
                    </a:lnTo>
                    <a:lnTo>
                      <a:pt x="38620" y="2648"/>
                    </a:lnTo>
                    <a:lnTo>
                      <a:pt x="38286" y="3001"/>
                    </a:lnTo>
                    <a:lnTo>
                      <a:pt x="37972" y="3393"/>
                    </a:lnTo>
                    <a:lnTo>
                      <a:pt x="37678" y="3805"/>
                    </a:lnTo>
                    <a:lnTo>
                      <a:pt x="37423" y="4217"/>
                    </a:lnTo>
                    <a:lnTo>
                      <a:pt x="37168" y="4668"/>
                    </a:lnTo>
                    <a:lnTo>
                      <a:pt x="36933" y="5119"/>
                    </a:lnTo>
                    <a:lnTo>
                      <a:pt x="36717" y="5590"/>
                    </a:lnTo>
                    <a:lnTo>
                      <a:pt x="36521" y="6061"/>
                    </a:lnTo>
                    <a:lnTo>
                      <a:pt x="36345" y="6551"/>
                    </a:lnTo>
                    <a:lnTo>
                      <a:pt x="36188" y="7061"/>
                    </a:lnTo>
                    <a:lnTo>
                      <a:pt x="36031" y="7591"/>
                    </a:lnTo>
                    <a:lnTo>
                      <a:pt x="35893" y="8101"/>
                    </a:lnTo>
                    <a:lnTo>
                      <a:pt x="35795" y="8650"/>
                    </a:lnTo>
                    <a:lnTo>
                      <a:pt x="35678" y="9199"/>
                    </a:lnTo>
                    <a:lnTo>
                      <a:pt x="35599" y="9748"/>
                    </a:lnTo>
                    <a:lnTo>
                      <a:pt x="35521" y="10297"/>
                    </a:lnTo>
                    <a:lnTo>
                      <a:pt x="35462" y="10866"/>
                    </a:lnTo>
                    <a:lnTo>
                      <a:pt x="35403" y="11435"/>
                    </a:lnTo>
                    <a:lnTo>
                      <a:pt x="35364" y="12004"/>
                    </a:lnTo>
                    <a:lnTo>
                      <a:pt x="35325" y="13161"/>
                    </a:lnTo>
                    <a:lnTo>
                      <a:pt x="35325" y="14318"/>
                    </a:lnTo>
                    <a:lnTo>
                      <a:pt x="35364" y="15475"/>
                    </a:lnTo>
                    <a:lnTo>
                      <a:pt x="35423" y="16613"/>
                    </a:lnTo>
                    <a:lnTo>
                      <a:pt x="35521" y="17750"/>
                    </a:lnTo>
                    <a:lnTo>
                      <a:pt x="35638" y="18849"/>
                    </a:lnTo>
                    <a:lnTo>
                      <a:pt x="35776" y="19908"/>
                    </a:lnTo>
                    <a:lnTo>
                      <a:pt x="35913" y="20947"/>
                    </a:lnTo>
                    <a:lnTo>
                      <a:pt x="36070" y="21928"/>
                    </a:lnTo>
                    <a:lnTo>
                      <a:pt x="36247" y="22850"/>
                    </a:lnTo>
                    <a:lnTo>
                      <a:pt x="36580" y="24517"/>
                    </a:lnTo>
                    <a:lnTo>
                      <a:pt x="36874" y="25890"/>
                    </a:lnTo>
                    <a:lnTo>
                      <a:pt x="37266" y="27479"/>
                    </a:lnTo>
                    <a:lnTo>
                      <a:pt x="36972" y="27596"/>
                    </a:lnTo>
                    <a:lnTo>
                      <a:pt x="36678" y="27714"/>
                    </a:lnTo>
                    <a:lnTo>
                      <a:pt x="36364" y="27871"/>
                    </a:lnTo>
                    <a:lnTo>
                      <a:pt x="36050" y="28048"/>
                    </a:lnTo>
                    <a:lnTo>
                      <a:pt x="35737" y="28224"/>
                    </a:lnTo>
                    <a:lnTo>
                      <a:pt x="35423" y="28440"/>
                    </a:lnTo>
                    <a:lnTo>
                      <a:pt x="34775" y="28891"/>
                    </a:lnTo>
                    <a:lnTo>
                      <a:pt x="34128" y="29401"/>
                    </a:lnTo>
                    <a:lnTo>
                      <a:pt x="33442" y="29970"/>
                    </a:lnTo>
                    <a:lnTo>
                      <a:pt x="32775" y="30597"/>
                    </a:lnTo>
                    <a:lnTo>
                      <a:pt x="32088" y="31264"/>
                    </a:lnTo>
                    <a:lnTo>
                      <a:pt x="31402" y="31970"/>
                    </a:lnTo>
                    <a:lnTo>
                      <a:pt x="30716" y="32696"/>
                    </a:lnTo>
                    <a:lnTo>
                      <a:pt x="30029" y="33461"/>
                    </a:lnTo>
                    <a:lnTo>
                      <a:pt x="29343" y="34245"/>
                    </a:lnTo>
                    <a:lnTo>
                      <a:pt x="28676" y="35030"/>
                    </a:lnTo>
                    <a:lnTo>
                      <a:pt x="28028" y="35854"/>
                    </a:lnTo>
                    <a:lnTo>
                      <a:pt x="27362" y="36658"/>
                    </a:lnTo>
                    <a:lnTo>
                      <a:pt x="26734" y="37482"/>
                    </a:lnTo>
                    <a:lnTo>
                      <a:pt x="25538" y="39070"/>
                    </a:lnTo>
                    <a:lnTo>
                      <a:pt x="24420" y="40600"/>
                    </a:lnTo>
                    <a:lnTo>
                      <a:pt x="23419" y="42012"/>
                    </a:lnTo>
                    <a:lnTo>
                      <a:pt x="22556" y="43268"/>
                    </a:lnTo>
                    <a:lnTo>
                      <a:pt x="21850" y="44327"/>
                    </a:lnTo>
                    <a:lnTo>
                      <a:pt x="21301" y="45150"/>
                    </a:lnTo>
                    <a:lnTo>
                      <a:pt x="20850" y="45837"/>
                    </a:lnTo>
                    <a:lnTo>
                      <a:pt x="13318" y="46700"/>
                    </a:lnTo>
                    <a:lnTo>
                      <a:pt x="7611" y="47347"/>
                    </a:lnTo>
                    <a:lnTo>
                      <a:pt x="5355" y="47602"/>
                    </a:lnTo>
                    <a:lnTo>
                      <a:pt x="3924" y="47759"/>
                    </a:lnTo>
                    <a:lnTo>
                      <a:pt x="3492" y="47798"/>
                    </a:lnTo>
                    <a:lnTo>
                      <a:pt x="3100" y="47877"/>
                    </a:lnTo>
                    <a:lnTo>
                      <a:pt x="2747" y="47994"/>
                    </a:lnTo>
                    <a:lnTo>
                      <a:pt x="2433" y="48112"/>
                    </a:lnTo>
                    <a:lnTo>
                      <a:pt x="2178" y="48249"/>
                    </a:lnTo>
                    <a:lnTo>
                      <a:pt x="1943" y="48387"/>
                    </a:lnTo>
                    <a:lnTo>
                      <a:pt x="1727" y="48544"/>
                    </a:lnTo>
                    <a:lnTo>
                      <a:pt x="1570" y="48720"/>
                    </a:lnTo>
                    <a:lnTo>
                      <a:pt x="1413" y="48897"/>
                    </a:lnTo>
                    <a:lnTo>
                      <a:pt x="1295" y="49073"/>
                    </a:lnTo>
                    <a:lnTo>
                      <a:pt x="1197" y="49250"/>
                    </a:lnTo>
                    <a:lnTo>
                      <a:pt x="1119" y="49407"/>
                    </a:lnTo>
                    <a:lnTo>
                      <a:pt x="1060" y="49583"/>
                    </a:lnTo>
                    <a:lnTo>
                      <a:pt x="1021" y="49740"/>
                    </a:lnTo>
                    <a:lnTo>
                      <a:pt x="962" y="50034"/>
                    </a:lnTo>
                    <a:lnTo>
                      <a:pt x="766" y="51231"/>
                    </a:lnTo>
                    <a:lnTo>
                      <a:pt x="589" y="52388"/>
                    </a:lnTo>
                    <a:lnTo>
                      <a:pt x="432" y="53525"/>
                    </a:lnTo>
                    <a:lnTo>
                      <a:pt x="315" y="54663"/>
                    </a:lnTo>
                    <a:lnTo>
                      <a:pt x="197" y="55742"/>
                    </a:lnTo>
                    <a:lnTo>
                      <a:pt x="119" y="56820"/>
                    </a:lnTo>
                    <a:lnTo>
                      <a:pt x="60" y="57880"/>
                    </a:lnTo>
                    <a:lnTo>
                      <a:pt x="20" y="58899"/>
                    </a:lnTo>
                    <a:lnTo>
                      <a:pt x="1" y="59900"/>
                    </a:lnTo>
                    <a:lnTo>
                      <a:pt x="1" y="60880"/>
                    </a:lnTo>
                    <a:lnTo>
                      <a:pt x="20" y="61842"/>
                    </a:lnTo>
                    <a:lnTo>
                      <a:pt x="40" y="62783"/>
                    </a:lnTo>
                    <a:lnTo>
                      <a:pt x="99" y="63705"/>
                    </a:lnTo>
                    <a:lnTo>
                      <a:pt x="177" y="64587"/>
                    </a:lnTo>
                    <a:lnTo>
                      <a:pt x="256" y="65470"/>
                    </a:lnTo>
                    <a:lnTo>
                      <a:pt x="354" y="66333"/>
                    </a:lnTo>
                    <a:lnTo>
                      <a:pt x="472" y="67157"/>
                    </a:lnTo>
                    <a:lnTo>
                      <a:pt x="609" y="67981"/>
                    </a:lnTo>
                    <a:lnTo>
                      <a:pt x="746" y="68765"/>
                    </a:lnTo>
                    <a:lnTo>
                      <a:pt x="923" y="69530"/>
                    </a:lnTo>
                    <a:lnTo>
                      <a:pt x="1099" y="70295"/>
                    </a:lnTo>
                    <a:lnTo>
                      <a:pt x="1276" y="71021"/>
                    </a:lnTo>
                    <a:lnTo>
                      <a:pt x="1472" y="71727"/>
                    </a:lnTo>
                    <a:lnTo>
                      <a:pt x="1688" y="72433"/>
                    </a:lnTo>
                    <a:lnTo>
                      <a:pt x="1903" y="73100"/>
                    </a:lnTo>
                    <a:lnTo>
                      <a:pt x="2139" y="73766"/>
                    </a:lnTo>
                    <a:lnTo>
                      <a:pt x="2394" y="74394"/>
                    </a:lnTo>
                    <a:lnTo>
                      <a:pt x="2629" y="75022"/>
                    </a:lnTo>
                    <a:lnTo>
                      <a:pt x="2904" y="75630"/>
                    </a:lnTo>
                    <a:lnTo>
                      <a:pt x="3159" y="76218"/>
                    </a:lnTo>
                    <a:lnTo>
                      <a:pt x="3433" y="76787"/>
                    </a:lnTo>
                    <a:lnTo>
                      <a:pt x="3727" y="77336"/>
                    </a:lnTo>
                    <a:lnTo>
                      <a:pt x="4022" y="77866"/>
                    </a:lnTo>
                    <a:lnTo>
                      <a:pt x="4316" y="78376"/>
                    </a:lnTo>
                    <a:lnTo>
                      <a:pt x="4610" y="78886"/>
                    </a:lnTo>
                    <a:lnTo>
                      <a:pt x="4924" y="79356"/>
                    </a:lnTo>
                    <a:lnTo>
                      <a:pt x="5238" y="79827"/>
                    </a:lnTo>
                    <a:lnTo>
                      <a:pt x="5551" y="80278"/>
                    </a:lnTo>
                    <a:lnTo>
                      <a:pt x="6179" y="81141"/>
                    </a:lnTo>
                    <a:lnTo>
                      <a:pt x="6826" y="81945"/>
                    </a:lnTo>
                    <a:lnTo>
                      <a:pt x="7474" y="82671"/>
                    </a:lnTo>
                    <a:lnTo>
                      <a:pt x="8121" y="83357"/>
                    </a:lnTo>
                    <a:lnTo>
                      <a:pt x="8768" y="83985"/>
                    </a:lnTo>
                    <a:lnTo>
                      <a:pt x="9415" y="84554"/>
                    </a:lnTo>
                    <a:lnTo>
                      <a:pt x="10023" y="85064"/>
                    </a:lnTo>
                    <a:lnTo>
                      <a:pt x="10631" y="85535"/>
                    </a:lnTo>
                    <a:lnTo>
                      <a:pt x="11200" y="85966"/>
                    </a:lnTo>
                    <a:lnTo>
                      <a:pt x="11769" y="86339"/>
                    </a:lnTo>
                    <a:lnTo>
                      <a:pt x="12279" y="86672"/>
                    </a:lnTo>
                    <a:lnTo>
                      <a:pt x="12769" y="86947"/>
                    </a:lnTo>
                    <a:lnTo>
                      <a:pt x="13201" y="87202"/>
                    </a:lnTo>
                    <a:lnTo>
                      <a:pt x="13436" y="87221"/>
                    </a:lnTo>
                    <a:lnTo>
                      <a:pt x="13711" y="87241"/>
                    </a:lnTo>
                    <a:lnTo>
                      <a:pt x="14495" y="87241"/>
                    </a:lnTo>
                    <a:lnTo>
                      <a:pt x="15005" y="87221"/>
                    </a:lnTo>
                    <a:lnTo>
                      <a:pt x="15535" y="87162"/>
                    </a:lnTo>
                    <a:lnTo>
                      <a:pt x="16123" y="87064"/>
                    </a:lnTo>
                    <a:lnTo>
                      <a:pt x="16692" y="86927"/>
                    </a:lnTo>
                    <a:lnTo>
                      <a:pt x="17104" y="86790"/>
                    </a:lnTo>
                    <a:lnTo>
                      <a:pt x="17555" y="86653"/>
                    </a:lnTo>
                    <a:lnTo>
                      <a:pt x="18084" y="86515"/>
                    </a:lnTo>
                    <a:lnTo>
                      <a:pt x="18359" y="86456"/>
                    </a:lnTo>
                    <a:lnTo>
                      <a:pt x="18653" y="86417"/>
                    </a:lnTo>
                    <a:lnTo>
                      <a:pt x="18928" y="86378"/>
                    </a:lnTo>
                    <a:lnTo>
                      <a:pt x="19438" y="86378"/>
                    </a:lnTo>
                    <a:lnTo>
                      <a:pt x="19654" y="86417"/>
                    </a:lnTo>
                    <a:lnTo>
                      <a:pt x="19830" y="86496"/>
                    </a:lnTo>
                    <a:lnTo>
                      <a:pt x="19909" y="86535"/>
                    </a:lnTo>
                    <a:lnTo>
                      <a:pt x="19987" y="86594"/>
                    </a:lnTo>
                    <a:lnTo>
                      <a:pt x="20026" y="86653"/>
                    </a:lnTo>
                    <a:lnTo>
                      <a:pt x="20065" y="86751"/>
                    </a:lnTo>
                    <a:lnTo>
                      <a:pt x="20183" y="87064"/>
                    </a:lnTo>
                    <a:lnTo>
                      <a:pt x="20301" y="87496"/>
                    </a:lnTo>
                    <a:lnTo>
                      <a:pt x="20438" y="88084"/>
                    </a:lnTo>
                    <a:lnTo>
                      <a:pt x="20830" y="89614"/>
                    </a:lnTo>
                    <a:lnTo>
                      <a:pt x="21321" y="91575"/>
                    </a:lnTo>
                    <a:lnTo>
                      <a:pt x="21634" y="92693"/>
                    </a:lnTo>
                    <a:lnTo>
                      <a:pt x="21968" y="93909"/>
                    </a:lnTo>
                    <a:lnTo>
                      <a:pt x="22360" y="95204"/>
                    </a:lnTo>
                    <a:lnTo>
                      <a:pt x="22811" y="96557"/>
                    </a:lnTo>
                    <a:lnTo>
                      <a:pt x="23302" y="97989"/>
                    </a:lnTo>
                    <a:lnTo>
                      <a:pt x="23831" y="99460"/>
                    </a:lnTo>
                    <a:lnTo>
                      <a:pt x="24439" y="101010"/>
                    </a:lnTo>
                    <a:lnTo>
                      <a:pt x="25086" y="102579"/>
                    </a:lnTo>
                    <a:lnTo>
                      <a:pt x="25459" y="103402"/>
                    </a:lnTo>
                    <a:lnTo>
                      <a:pt x="25891" y="104226"/>
                    </a:lnTo>
                    <a:lnTo>
                      <a:pt x="26342" y="105050"/>
                    </a:lnTo>
                    <a:lnTo>
                      <a:pt x="26832" y="105893"/>
                    </a:lnTo>
                    <a:lnTo>
                      <a:pt x="27342" y="106737"/>
                    </a:lnTo>
                    <a:lnTo>
                      <a:pt x="27872" y="107580"/>
                    </a:lnTo>
                    <a:lnTo>
                      <a:pt x="28990" y="109286"/>
                    </a:lnTo>
                    <a:lnTo>
                      <a:pt x="30088" y="110993"/>
                    </a:lnTo>
                    <a:lnTo>
                      <a:pt x="30637" y="111856"/>
                    </a:lnTo>
                    <a:lnTo>
                      <a:pt x="31167" y="112699"/>
                    </a:lnTo>
                    <a:lnTo>
                      <a:pt x="31677" y="113562"/>
                    </a:lnTo>
                    <a:lnTo>
                      <a:pt x="32167" y="114406"/>
                    </a:lnTo>
                    <a:lnTo>
                      <a:pt x="32618" y="115249"/>
                    </a:lnTo>
                    <a:lnTo>
                      <a:pt x="33050" y="116092"/>
                    </a:lnTo>
                    <a:lnTo>
                      <a:pt x="33206" y="116465"/>
                    </a:lnTo>
                    <a:lnTo>
                      <a:pt x="33363" y="116877"/>
                    </a:lnTo>
                    <a:lnTo>
                      <a:pt x="33716" y="117858"/>
                    </a:lnTo>
                    <a:lnTo>
                      <a:pt x="34089" y="118995"/>
                    </a:lnTo>
                    <a:lnTo>
                      <a:pt x="34462" y="120270"/>
                    </a:lnTo>
                    <a:lnTo>
                      <a:pt x="34854" y="121663"/>
                    </a:lnTo>
                    <a:lnTo>
                      <a:pt x="35246" y="123153"/>
                    </a:lnTo>
                    <a:lnTo>
                      <a:pt x="36070" y="126291"/>
                    </a:lnTo>
                    <a:lnTo>
                      <a:pt x="36933" y="129488"/>
                    </a:lnTo>
                    <a:lnTo>
                      <a:pt x="37364" y="131057"/>
                    </a:lnTo>
                    <a:lnTo>
                      <a:pt x="37796" y="132568"/>
                    </a:lnTo>
                    <a:lnTo>
                      <a:pt x="38227" y="133999"/>
                    </a:lnTo>
                    <a:lnTo>
                      <a:pt x="38659" y="135313"/>
                    </a:lnTo>
                    <a:lnTo>
                      <a:pt x="39090" y="136510"/>
                    </a:lnTo>
                    <a:lnTo>
                      <a:pt x="39287" y="137039"/>
                    </a:lnTo>
                    <a:lnTo>
                      <a:pt x="39502" y="137530"/>
                    </a:lnTo>
                    <a:lnTo>
                      <a:pt x="39738" y="138040"/>
                    </a:lnTo>
                    <a:lnTo>
                      <a:pt x="39855" y="138255"/>
                    </a:lnTo>
                    <a:lnTo>
                      <a:pt x="39993" y="138471"/>
                    </a:lnTo>
                    <a:lnTo>
                      <a:pt x="40130" y="138687"/>
                    </a:lnTo>
                    <a:lnTo>
                      <a:pt x="40287" y="138863"/>
                    </a:lnTo>
                    <a:lnTo>
                      <a:pt x="40463" y="139040"/>
                    </a:lnTo>
                    <a:lnTo>
                      <a:pt x="40660" y="139197"/>
                    </a:lnTo>
                    <a:lnTo>
                      <a:pt x="40875" y="139334"/>
                    </a:lnTo>
                    <a:lnTo>
                      <a:pt x="41150" y="139452"/>
                    </a:lnTo>
                    <a:lnTo>
                      <a:pt x="41424" y="139550"/>
                    </a:lnTo>
                    <a:lnTo>
                      <a:pt x="41758" y="139648"/>
                    </a:lnTo>
                    <a:lnTo>
                      <a:pt x="42131" y="139707"/>
                    </a:lnTo>
                    <a:lnTo>
                      <a:pt x="42562" y="139766"/>
                    </a:lnTo>
                    <a:lnTo>
                      <a:pt x="43033" y="139785"/>
                    </a:lnTo>
                    <a:lnTo>
                      <a:pt x="43562" y="139805"/>
                    </a:lnTo>
                    <a:lnTo>
                      <a:pt x="60822" y="139805"/>
                    </a:lnTo>
                    <a:lnTo>
                      <a:pt x="61097" y="139785"/>
                    </a:lnTo>
                    <a:lnTo>
                      <a:pt x="61352" y="139766"/>
                    </a:lnTo>
                    <a:lnTo>
                      <a:pt x="61587" y="139726"/>
                    </a:lnTo>
                    <a:lnTo>
                      <a:pt x="61822" y="139668"/>
                    </a:lnTo>
                    <a:lnTo>
                      <a:pt x="62038" y="139589"/>
                    </a:lnTo>
                    <a:lnTo>
                      <a:pt x="62234" y="139511"/>
                    </a:lnTo>
                    <a:lnTo>
                      <a:pt x="62411" y="139432"/>
                    </a:lnTo>
                    <a:lnTo>
                      <a:pt x="62587" y="139315"/>
                    </a:lnTo>
                    <a:lnTo>
                      <a:pt x="62744" y="139217"/>
                    </a:lnTo>
                    <a:lnTo>
                      <a:pt x="62882" y="139099"/>
                    </a:lnTo>
                    <a:lnTo>
                      <a:pt x="63019" y="138962"/>
                    </a:lnTo>
                    <a:lnTo>
                      <a:pt x="63137" y="138824"/>
                    </a:lnTo>
                    <a:lnTo>
                      <a:pt x="63352" y="138550"/>
                    </a:lnTo>
                    <a:lnTo>
                      <a:pt x="63509" y="138275"/>
                    </a:lnTo>
                    <a:lnTo>
                      <a:pt x="63646" y="137981"/>
                    </a:lnTo>
                    <a:lnTo>
                      <a:pt x="63745" y="137706"/>
                    </a:lnTo>
                    <a:lnTo>
                      <a:pt x="63823" y="137451"/>
                    </a:lnTo>
                    <a:lnTo>
                      <a:pt x="63862" y="137236"/>
                    </a:lnTo>
                    <a:lnTo>
                      <a:pt x="63921" y="136883"/>
                    </a:lnTo>
                    <a:lnTo>
                      <a:pt x="63941" y="136745"/>
                    </a:lnTo>
                    <a:lnTo>
                      <a:pt x="65529" y="125781"/>
                    </a:lnTo>
                    <a:lnTo>
                      <a:pt x="65588" y="125899"/>
                    </a:lnTo>
                    <a:lnTo>
                      <a:pt x="65804" y="126174"/>
                    </a:lnTo>
                    <a:lnTo>
                      <a:pt x="66177" y="126625"/>
                    </a:lnTo>
                    <a:lnTo>
                      <a:pt x="66451" y="126880"/>
                    </a:lnTo>
                    <a:lnTo>
                      <a:pt x="66745" y="127193"/>
                    </a:lnTo>
                    <a:lnTo>
                      <a:pt x="67098" y="127527"/>
                    </a:lnTo>
                    <a:lnTo>
                      <a:pt x="67510" y="127880"/>
                    </a:lnTo>
                    <a:lnTo>
                      <a:pt x="67981" y="128233"/>
                    </a:lnTo>
                    <a:lnTo>
                      <a:pt x="68491" y="128625"/>
                    </a:lnTo>
                    <a:lnTo>
                      <a:pt x="69079" y="129037"/>
                    </a:lnTo>
                    <a:lnTo>
                      <a:pt x="69707" y="129449"/>
                    </a:lnTo>
                    <a:lnTo>
                      <a:pt x="70413" y="129861"/>
                    </a:lnTo>
                    <a:lnTo>
                      <a:pt x="71178" y="130273"/>
                    </a:lnTo>
                    <a:lnTo>
                      <a:pt x="72021" y="130704"/>
                    </a:lnTo>
                    <a:lnTo>
                      <a:pt x="72943" y="131116"/>
                    </a:lnTo>
                    <a:lnTo>
                      <a:pt x="73924" y="131528"/>
                    </a:lnTo>
                    <a:lnTo>
                      <a:pt x="74983" y="131920"/>
                    </a:lnTo>
                    <a:lnTo>
                      <a:pt x="76121" y="132313"/>
                    </a:lnTo>
                    <a:lnTo>
                      <a:pt x="77337" y="132685"/>
                    </a:lnTo>
                    <a:lnTo>
                      <a:pt x="78631" y="133038"/>
                    </a:lnTo>
                    <a:lnTo>
                      <a:pt x="80024" y="133352"/>
                    </a:lnTo>
                    <a:lnTo>
                      <a:pt x="81495" y="133666"/>
                    </a:lnTo>
                    <a:lnTo>
                      <a:pt x="83044" y="133941"/>
                    </a:lnTo>
                    <a:lnTo>
                      <a:pt x="83868" y="134058"/>
                    </a:lnTo>
                    <a:lnTo>
                      <a:pt x="84692" y="134176"/>
                    </a:lnTo>
                    <a:lnTo>
                      <a:pt x="85555" y="134274"/>
                    </a:lnTo>
                    <a:lnTo>
                      <a:pt x="86437" y="134372"/>
                    </a:lnTo>
                    <a:lnTo>
                      <a:pt x="87359" y="134470"/>
                    </a:lnTo>
                    <a:lnTo>
                      <a:pt x="88281" y="134549"/>
                    </a:lnTo>
                    <a:lnTo>
                      <a:pt x="89242" y="134607"/>
                    </a:lnTo>
                    <a:lnTo>
                      <a:pt x="90223" y="134666"/>
                    </a:lnTo>
                    <a:lnTo>
                      <a:pt x="91243" y="134705"/>
                    </a:lnTo>
                    <a:lnTo>
                      <a:pt x="92262" y="134745"/>
                    </a:lnTo>
                    <a:lnTo>
                      <a:pt x="93322" y="134764"/>
                    </a:lnTo>
                    <a:lnTo>
                      <a:pt x="95499" y="134764"/>
                    </a:lnTo>
                    <a:lnTo>
                      <a:pt x="96558" y="134745"/>
                    </a:lnTo>
                    <a:lnTo>
                      <a:pt x="97617" y="134705"/>
                    </a:lnTo>
                    <a:lnTo>
                      <a:pt x="98637" y="134666"/>
                    </a:lnTo>
                    <a:lnTo>
                      <a:pt x="99637" y="134607"/>
                    </a:lnTo>
                    <a:lnTo>
                      <a:pt x="100637" y="134549"/>
                    </a:lnTo>
                    <a:lnTo>
                      <a:pt x="101598" y="134470"/>
                    </a:lnTo>
                    <a:lnTo>
                      <a:pt x="102540" y="134372"/>
                    </a:lnTo>
                    <a:lnTo>
                      <a:pt x="104384" y="134176"/>
                    </a:lnTo>
                    <a:lnTo>
                      <a:pt x="106149" y="133941"/>
                    </a:lnTo>
                    <a:lnTo>
                      <a:pt x="107816" y="133666"/>
                    </a:lnTo>
                    <a:lnTo>
                      <a:pt x="109424" y="133352"/>
                    </a:lnTo>
                    <a:lnTo>
                      <a:pt x="110954" y="133038"/>
                    </a:lnTo>
                    <a:lnTo>
                      <a:pt x="112425" y="132685"/>
                    </a:lnTo>
                    <a:lnTo>
                      <a:pt x="113798" y="132313"/>
                    </a:lnTo>
                    <a:lnTo>
                      <a:pt x="115112" y="131920"/>
                    </a:lnTo>
                    <a:lnTo>
                      <a:pt x="116348" y="131528"/>
                    </a:lnTo>
                    <a:lnTo>
                      <a:pt x="117525" y="131116"/>
                    </a:lnTo>
                    <a:lnTo>
                      <a:pt x="118623" y="130704"/>
                    </a:lnTo>
                    <a:lnTo>
                      <a:pt x="119643" y="130273"/>
                    </a:lnTo>
                    <a:lnTo>
                      <a:pt x="120604" y="129861"/>
                    </a:lnTo>
                    <a:lnTo>
                      <a:pt x="121506" y="129449"/>
                    </a:lnTo>
                    <a:lnTo>
                      <a:pt x="122330" y="129037"/>
                    </a:lnTo>
                    <a:lnTo>
                      <a:pt x="123075" y="128625"/>
                    </a:lnTo>
                    <a:lnTo>
                      <a:pt x="123781" y="128233"/>
                    </a:lnTo>
                    <a:lnTo>
                      <a:pt x="124409" y="127880"/>
                    </a:lnTo>
                    <a:lnTo>
                      <a:pt x="124958" y="127527"/>
                    </a:lnTo>
                    <a:lnTo>
                      <a:pt x="125468" y="127193"/>
                    </a:lnTo>
                    <a:lnTo>
                      <a:pt x="125919" y="126880"/>
                    </a:lnTo>
                    <a:lnTo>
                      <a:pt x="126292" y="126625"/>
                    </a:lnTo>
                    <a:lnTo>
                      <a:pt x="126861" y="126174"/>
                    </a:lnTo>
                    <a:lnTo>
                      <a:pt x="127214" y="125899"/>
                    </a:lnTo>
                    <a:lnTo>
                      <a:pt x="127312" y="125781"/>
                    </a:lnTo>
                    <a:lnTo>
                      <a:pt x="127312" y="125781"/>
                    </a:lnTo>
                    <a:lnTo>
                      <a:pt x="125860" y="131450"/>
                    </a:lnTo>
                    <a:lnTo>
                      <a:pt x="124664" y="136118"/>
                    </a:lnTo>
                    <a:lnTo>
                      <a:pt x="124703" y="135941"/>
                    </a:lnTo>
                    <a:lnTo>
                      <a:pt x="124684" y="135882"/>
                    </a:lnTo>
                    <a:lnTo>
                      <a:pt x="124664" y="135961"/>
                    </a:lnTo>
                    <a:lnTo>
                      <a:pt x="124605" y="136098"/>
                    </a:lnTo>
                    <a:lnTo>
                      <a:pt x="124546" y="136353"/>
                    </a:lnTo>
                    <a:lnTo>
                      <a:pt x="124487" y="136647"/>
                    </a:lnTo>
                    <a:lnTo>
                      <a:pt x="124448" y="137000"/>
                    </a:lnTo>
                    <a:lnTo>
                      <a:pt x="124429" y="137373"/>
                    </a:lnTo>
                    <a:lnTo>
                      <a:pt x="124448" y="137785"/>
                    </a:lnTo>
                    <a:lnTo>
                      <a:pt x="124468" y="137981"/>
                    </a:lnTo>
                    <a:lnTo>
                      <a:pt x="124487" y="138197"/>
                    </a:lnTo>
                    <a:lnTo>
                      <a:pt x="124546" y="138393"/>
                    </a:lnTo>
                    <a:lnTo>
                      <a:pt x="124605" y="138589"/>
                    </a:lnTo>
                    <a:lnTo>
                      <a:pt x="124684" y="138765"/>
                    </a:lnTo>
                    <a:lnTo>
                      <a:pt x="124782" y="138942"/>
                    </a:lnTo>
                    <a:lnTo>
                      <a:pt x="124899" y="139118"/>
                    </a:lnTo>
                    <a:lnTo>
                      <a:pt x="125037" y="139256"/>
                    </a:lnTo>
                    <a:lnTo>
                      <a:pt x="125193" y="139393"/>
                    </a:lnTo>
                    <a:lnTo>
                      <a:pt x="125390" y="139530"/>
                    </a:lnTo>
                    <a:lnTo>
                      <a:pt x="125586" y="139628"/>
                    </a:lnTo>
                    <a:lnTo>
                      <a:pt x="125821" y="139707"/>
                    </a:lnTo>
                    <a:lnTo>
                      <a:pt x="126076" y="139766"/>
                    </a:lnTo>
                    <a:lnTo>
                      <a:pt x="126370" y="139805"/>
                    </a:lnTo>
                    <a:lnTo>
                      <a:pt x="127076" y="139825"/>
                    </a:lnTo>
                    <a:lnTo>
                      <a:pt x="127998" y="139864"/>
                    </a:lnTo>
                    <a:lnTo>
                      <a:pt x="130293" y="139883"/>
                    </a:lnTo>
                    <a:lnTo>
                      <a:pt x="136000" y="139883"/>
                    </a:lnTo>
                    <a:lnTo>
                      <a:pt x="141630" y="139825"/>
                    </a:lnTo>
                    <a:lnTo>
                      <a:pt x="145297" y="139805"/>
                    </a:lnTo>
                    <a:lnTo>
                      <a:pt x="145493" y="139785"/>
                    </a:lnTo>
                    <a:lnTo>
                      <a:pt x="145670" y="139726"/>
                    </a:lnTo>
                    <a:lnTo>
                      <a:pt x="145886" y="139628"/>
                    </a:lnTo>
                    <a:lnTo>
                      <a:pt x="146101" y="139491"/>
                    </a:lnTo>
                    <a:lnTo>
                      <a:pt x="146317" y="139315"/>
                    </a:lnTo>
                    <a:lnTo>
                      <a:pt x="146533" y="139118"/>
                    </a:lnTo>
                    <a:lnTo>
                      <a:pt x="146788" y="138883"/>
                    </a:lnTo>
                    <a:lnTo>
                      <a:pt x="147023" y="138609"/>
                    </a:lnTo>
                    <a:lnTo>
                      <a:pt x="147278" y="138314"/>
                    </a:lnTo>
                    <a:lnTo>
                      <a:pt x="147533" y="137981"/>
                    </a:lnTo>
                    <a:lnTo>
                      <a:pt x="148082" y="137236"/>
                    </a:lnTo>
                    <a:lnTo>
                      <a:pt x="148651" y="136373"/>
                    </a:lnTo>
                    <a:lnTo>
                      <a:pt x="149259" y="135412"/>
                    </a:lnTo>
                    <a:lnTo>
                      <a:pt x="149867" y="134352"/>
                    </a:lnTo>
                    <a:lnTo>
                      <a:pt x="150514" y="133215"/>
                    </a:lnTo>
                    <a:lnTo>
                      <a:pt x="151181" y="132018"/>
                    </a:lnTo>
                    <a:lnTo>
                      <a:pt x="151868" y="130744"/>
                    </a:lnTo>
                    <a:lnTo>
                      <a:pt x="153280" y="128017"/>
                    </a:lnTo>
                    <a:lnTo>
                      <a:pt x="154731" y="125134"/>
                    </a:lnTo>
                    <a:lnTo>
                      <a:pt x="157732" y="119113"/>
                    </a:lnTo>
                    <a:lnTo>
                      <a:pt x="159223" y="116132"/>
                    </a:lnTo>
                    <a:lnTo>
                      <a:pt x="160713" y="113268"/>
                    </a:lnTo>
                    <a:lnTo>
                      <a:pt x="161459" y="111875"/>
                    </a:lnTo>
                    <a:lnTo>
                      <a:pt x="162184" y="110542"/>
                    </a:lnTo>
                    <a:lnTo>
                      <a:pt x="162890" y="109286"/>
                    </a:lnTo>
                    <a:lnTo>
                      <a:pt x="163597" y="108090"/>
                    </a:lnTo>
                    <a:lnTo>
                      <a:pt x="164283" y="106952"/>
                    </a:lnTo>
                    <a:lnTo>
                      <a:pt x="164930" y="105913"/>
                    </a:lnTo>
                    <a:lnTo>
                      <a:pt x="165578" y="104971"/>
                    </a:lnTo>
                    <a:lnTo>
                      <a:pt x="166205" y="104128"/>
                    </a:lnTo>
                    <a:lnTo>
                      <a:pt x="166833" y="103304"/>
                    </a:lnTo>
                    <a:lnTo>
                      <a:pt x="167421" y="102481"/>
                    </a:lnTo>
                    <a:lnTo>
                      <a:pt x="167990" y="101657"/>
                    </a:lnTo>
                    <a:lnTo>
                      <a:pt x="168539" y="100833"/>
                    </a:lnTo>
                    <a:lnTo>
                      <a:pt x="169069" y="99990"/>
                    </a:lnTo>
                    <a:lnTo>
                      <a:pt x="169579" y="99146"/>
                    </a:lnTo>
                    <a:lnTo>
                      <a:pt x="170069" y="98303"/>
                    </a:lnTo>
                    <a:lnTo>
                      <a:pt x="170520" y="97440"/>
                    </a:lnTo>
                    <a:lnTo>
                      <a:pt x="170971" y="96597"/>
                    </a:lnTo>
                    <a:lnTo>
                      <a:pt x="171403" y="95734"/>
                    </a:lnTo>
                    <a:lnTo>
                      <a:pt x="171795" y="94890"/>
                    </a:lnTo>
                    <a:lnTo>
                      <a:pt x="172187" y="94027"/>
                    </a:lnTo>
                    <a:lnTo>
                      <a:pt x="172560" y="93164"/>
                    </a:lnTo>
                    <a:lnTo>
                      <a:pt x="172913" y="92301"/>
                    </a:lnTo>
                    <a:lnTo>
                      <a:pt x="173227" y="91438"/>
                    </a:lnTo>
                    <a:lnTo>
                      <a:pt x="173560" y="90575"/>
                    </a:lnTo>
                    <a:lnTo>
                      <a:pt x="173854" y="89732"/>
                    </a:lnTo>
                    <a:lnTo>
                      <a:pt x="174129" y="88869"/>
                    </a:lnTo>
                    <a:lnTo>
                      <a:pt x="174384" y="88025"/>
                    </a:lnTo>
                    <a:lnTo>
                      <a:pt x="174639" y="87162"/>
                    </a:lnTo>
                    <a:lnTo>
                      <a:pt x="174874" y="86319"/>
                    </a:lnTo>
                    <a:lnTo>
                      <a:pt x="175090" y="85476"/>
                    </a:lnTo>
                    <a:lnTo>
                      <a:pt x="175286" y="84632"/>
                    </a:lnTo>
                    <a:lnTo>
                      <a:pt x="175482" y="83789"/>
                    </a:lnTo>
                    <a:lnTo>
                      <a:pt x="175659" y="82965"/>
                    </a:lnTo>
                    <a:lnTo>
                      <a:pt x="175816" y="82141"/>
                    </a:lnTo>
                    <a:lnTo>
                      <a:pt x="176090" y="80514"/>
                    </a:lnTo>
                    <a:lnTo>
                      <a:pt x="176326" y="78905"/>
                    </a:lnTo>
                    <a:lnTo>
                      <a:pt x="176502" y="77336"/>
                    </a:lnTo>
                    <a:lnTo>
                      <a:pt x="176659" y="75806"/>
                    </a:lnTo>
                    <a:lnTo>
                      <a:pt x="176757" y="74316"/>
                    </a:lnTo>
                    <a:lnTo>
                      <a:pt x="176816" y="72884"/>
                    </a:lnTo>
                    <a:lnTo>
                      <a:pt x="176836" y="71491"/>
                    </a:lnTo>
                    <a:lnTo>
                      <a:pt x="176836" y="70138"/>
                    </a:lnTo>
                    <a:lnTo>
                      <a:pt x="176796" y="68863"/>
                    </a:lnTo>
                    <a:lnTo>
                      <a:pt x="176757" y="67647"/>
                    </a:lnTo>
                    <a:lnTo>
                      <a:pt x="176659" y="66490"/>
                    </a:lnTo>
                    <a:lnTo>
                      <a:pt x="176561" y="65392"/>
                    </a:lnTo>
                    <a:lnTo>
                      <a:pt x="176463" y="64372"/>
                    </a:lnTo>
                    <a:lnTo>
                      <a:pt x="176326" y="63450"/>
                    </a:lnTo>
                    <a:lnTo>
                      <a:pt x="176188" y="62587"/>
                    </a:lnTo>
                    <a:lnTo>
                      <a:pt x="176051" y="61822"/>
                    </a:lnTo>
                    <a:lnTo>
                      <a:pt x="175894" y="61155"/>
                    </a:lnTo>
                    <a:lnTo>
                      <a:pt x="175737" y="60567"/>
                    </a:lnTo>
                    <a:lnTo>
                      <a:pt x="175600" y="60076"/>
                    </a:lnTo>
                    <a:lnTo>
                      <a:pt x="175267" y="58978"/>
                    </a:lnTo>
                    <a:lnTo>
                      <a:pt x="174796" y="57428"/>
                    </a:lnTo>
                    <a:lnTo>
                      <a:pt x="174502" y="56526"/>
                    </a:lnTo>
                    <a:lnTo>
                      <a:pt x="174168" y="55506"/>
                    </a:lnTo>
                    <a:lnTo>
                      <a:pt x="173776" y="54408"/>
                    </a:lnTo>
                    <a:lnTo>
                      <a:pt x="173325" y="53231"/>
                    </a:lnTo>
                    <a:lnTo>
                      <a:pt x="172835" y="51996"/>
                    </a:lnTo>
                    <a:lnTo>
                      <a:pt x="172246" y="50681"/>
                    </a:lnTo>
                    <a:lnTo>
                      <a:pt x="171599" y="49289"/>
                    </a:lnTo>
                    <a:lnTo>
                      <a:pt x="171246" y="48583"/>
                    </a:lnTo>
                    <a:lnTo>
                      <a:pt x="170873" y="47857"/>
                    </a:lnTo>
                    <a:lnTo>
                      <a:pt x="170481" y="47112"/>
                    </a:lnTo>
                    <a:lnTo>
                      <a:pt x="170069" y="46367"/>
                    </a:lnTo>
                    <a:lnTo>
                      <a:pt x="169638" y="45602"/>
                    </a:lnTo>
                    <a:lnTo>
                      <a:pt x="169167" y="44837"/>
                    </a:lnTo>
                    <a:lnTo>
                      <a:pt x="168696" y="44052"/>
                    </a:lnTo>
                    <a:lnTo>
                      <a:pt x="168186" y="43268"/>
                    </a:lnTo>
                    <a:lnTo>
                      <a:pt x="167657" y="42463"/>
                    </a:lnTo>
                    <a:lnTo>
                      <a:pt x="167107" y="41659"/>
                    </a:lnTo>
                    <a:lnTo>
                      <a:pt x="166519" y="40855"/>
                    </a:lnTo>
                    <a:lnTo>
                      <a:pt x="165911" y="40031"/>
                    </a:lnTo>
                    <a:lnTo>
                      <a:pt x="165264" y="39208"/>
                    </a:lnTo>
                    <a:lnTo>
                      <a:pt x="164616" y="38384"/>
                    </a:lnTo>
                    <a:lnTo>
                      <a:pt x="163910" y="37540"/>
                    </a:lnTo>
                    <a:lnTo>
                      <a:pt x="163185" y="36697"/>
                    </a:lnTo>
                    <a:lnTo>
                      <a:pt x="162439" y="35873"/>
                    </a:lnTo>
                    <a:lnTo>
                      <a:pt x="161655" y="35030"/>
                    </a:lnTo>
                    <a:lnTo>
                      <a:pt x="160851" y="34187"/>
                    </a:lnTo>
                    <a:lnTo>
                      <a:pt x="160007" y="33343"/>
                    </a:lnTo>
                    <a:lnTo>
                      <a:pt x="159125" y="32500"/>
                    </a:lnTo>
                    <a:lnTo>
                      <a:pt x="158222" y="31656"/>
                    </a:lnTo>
                    <a:lnTo>
                      <a:pt x="157261" y="30813"/>
                    </a:lnTo>
                    <a:lnTo>
                      <a:pt x="156281" y="29970"/>
                    </a:lnTo>
                    <a:lnTo>
                      <a:pt x="155280" y="29146"/>
                    </a:lnTo>
                    <a:lnTo>
                      <a:pt x="154221" y="28303"/>
                    </a:lnTo>
                    <a:lnTo>
                      <a:pt x="153143" y="27479"/>
                    </a:lnTo>
                    <a:lnTo>
                      <a:pt x="152025" y="26655"/>
                    </a:lnTo>
                    <a:lnTo>
                      <a:pt x="150867" y="25851"/>
                    </a:lnTo>
                    <a:lnTo>
                      <a:pt x="149671" y="25047"/>
                    </a:lnTo>
                    <a:lnTo>
                      <a:pt x="148416" y="24243"/>
                    </a:lnTo>
                    <a:lnTo>
                      <a:pt x="147141" y="23438"/>
                    </a:lnTo>
                    <a:lnTo>
                      <a:pt x="145827" y="22654"/>
                    </a:lnTo>
                    <a:lnTo>
                      <a:pt x="144473" y="21889"/>
                    </a:lnTo>
                    <a:lnTo>
                      <a:pt x="143081" y="21124"/>
                    </a:lnTo>
                    <a:lnTo>
                      <a:pt x="141630" y="20379"/>
                    </a:lnTo>
                    <a:lnTo>
                      <a:pt x="140159" y="19633"/>
                    </a:lnTo>
                    <a:lnTo>
                      <a:pt x="138629" y="18908"/>
                    </a:lnTo>
                    <a:lnTo>
                      <a:pt x="137040" y="18182"/>
                    </a:lnTo>
                    <a:lnTo>
                      <a:pt x="135432" y="17496"/>
                    </a:lnTo>
                    <a:lnTo>
                      <a:pt x="133765" y="16809"/>
                    </a:lnTo>
                    <a:lnTo>
                      <a:pt x="132058" y="16123"/>
                    </a:lnTo>
                    <a:lnTo>
                      <a:pt x="130332" y="15495"/>
                    </a:lnTo>
                    <a:lnTo>
                      <a:pt x="128606" y="14887"/>
                    </a:lnTo>
                    <a:lnTo>
                      <a:pt x="126880" y="14318"/>
                    </a:lnTo>
                    <a:lnTo>
                      <a:pt x="125174" y="13789"/>
                    </a:lnTo>
                    <a:lnTo>
                      <a:pt x="123448" y="13279"/>
                    </a:lnTo>
                    <a:lnTo>
                      <a:pt x="121741" y="12828"/>
                    </a:lnTo>
                    <a:lnTo>
                      <a:pt x="120055" y="12396"/>
                    </a:lnTo>
                    <a:lnTo>
                      <a:pt x="118348" y="12004"/>
                    </a:lnTo>
                    <a:lnTo>
                      <a:pt x="116681" y="11631"/>
                    </a:lnTo>
                    <a:lnTo>
                      <a:pt x="114994" y="11298"/>
                    </a:lnTo>
                    <a:lnTo>
                      <a:pt x="113347" y="10984"/>
                    </a:lnTo>
                    <a:lnTo>
                      <a:pt x="111680" y="10709"/>
                    </a:lnTo>
                    <a:lnTo>
                      <a:pt x="110052" y="10474"/>
                    </a:lnTo>
                    <a:lnTo>
                      <a:pt x="108424" y="10239"/>
                    </a:lnTo>
                    <a:lnTo>
                      <a:pt x="106796" y="10042"/>
                    </a:lnTo>
                    <a:lnTo>
                      <a:pt x="105207" y="9886"/>
                    </a:lnTo>
                    <a:lnTo>
                      <a:pt x="103619" y="9729"/>
                    </a:lnTo>
                    <a:lnTo>
                      <a:pt x="102050" y="9611"/>
                    </a:lnTo>
                    <a:lnTo>
                      <a:pt x="100481" y="9513"/>
                    </a:lnTo>
                    <a:lnTo>
                      <a:pt x="98951" y="9434"/>
                    </a:lnTo>
                    <a:lnTo>
                      <a:pt x="97440" y="9376"/>
                    </a:lnTo>
                    <a:lnTo>
                      <a:pt x="95930" y="9356"/>
                    </a:lnTo>
                    <a:lnTo>
                      <a:pt x="94440" y="9336"/>
                    </a:lnTo>
                    <a:lnTo>
                      <a:pt x="92988" y="9336"/>
                    </a:lnTo>
                    <a:lnTo>
                      <a:pt x="91537" y="9356"/>
                    </a:lnTo>
                    <a:lnTo>
                      <a:pt x="90125" y="9395"/>
                    </a:lnTo>
                    <a:lnTo>
                      <a:pt x="88732" y="9434"/>
                    </a:lnTo>
                    <a:lnTo>
                      <a:pt x="87359" y="9513"/>
                    </a:lnTo>
                    <a:lnTo>
                      <a:pt x="86006" y="9591"/>
                    </a:lnTo>
                    <a:lnTo>
                      <a:pt x="84672" y="9689"/>
                    </a:lnTo>
                    <a:lnTo>
                      <a:pt x="83378" y="9787"/>
                    </a:lnTo>
                    <a:lnTo>
                      <a:pt x="82103" y="9905"/>
                    </a:lnTo>
                    <a:lnTo>
                      <a:pt x="80867" y="10023"/>
                    </a:lnTo>
                    <a:lnTo>
                      <a:pt x="79651" y="10160"/>
                    </a:lnTo>
                    <a:lnTo>
                      <a:pt x="77297" y="10474"/>
                    </a:lnTo>
                    <a:lnTo>
                      <a:pt x="75062" y="10788"/>
                    </a:lnTo>
                    <a:lnTo>
                      <a:pt x="72963" y="11141"/>
                    </a:lnTo>
                    <a:lnTo>
                      <a:pt x="71002" y="11494"/>
                    </a:lnTo>
                    <a:lnTo>
                      <a:pt x="69158" y="11866"/>
                    </a:lnTo>
                    <a:lnTo>
                      <a:pt x="67471" y="12220"/>
                    </a:lnTo>
                    <a:lnTo>
                      <a:pt x="65941" y="12573"/>
                    </a:lnTo>
                    <a:lnTo>
                      <a:pt x="64568" y="12926"/>
                    </a:lnTo>
                    <a:lnTo>
                      <a:pt x="63352" y="13239"/>
                    </a:lnTo>
                    <a:lnTo>
                      <a:pt x="62313" y="13514"/>
                    </a:lnTo>
                    <a:lnTo>
                      <a:pt x="61450" y="13769"/>
                    </a:lnTo>
                    <a:lnTo>
                      <a:pt x="60253" y="14142"/>
                    </a:lnTo>
                    <a:lnTo>
                      <a:pt x="59861" y="14279"/>
                    </a:lnTo>
                    <a:lnTo>
                      <a:pt x="59783" y="14083"/>
                    </a:lnTo>
                    <a:lnTo>
                      <a:pt x="59606" y="13553"/>
                    </a:lnTo>
                    <a:lnTo>
                      <a:pt x="59273" y="12729"/>
                    </a:lnTo>
                    <a:lnTo>
                      <a:pt x="58822" y="11670"/>
                    </a:lnTo>
                    <a:lnTo>
                      <a:pt x="58547" y="11082"/>
                    </a:lnTo>
                    <a:lnTo>
                      <a:pt x="58253" y="10435"/>
                    </a:lnTo>
                    <a:lnTo>
                      <a:pt x="57900" y="9768"/>
                    </a:lnTo>
                    <a:lnTo>
                      <a:pt x="57527" y="9081"/>
                    </a:lnTo>
                    <a:lnTo>
                      <a:pt x="57115" y="8375"/>
                    </a:lnTo>
                    <a:lnTo>
                      <a:pt x="56684" y="7650"/>
                    </a:lnTo>
                    <a:lnTo>
                      <a:pt x="56193" y="6924"/>
                    </a:lnTo>
                    <a:lnTo>
                      <a:pt x="55683" y="6198"/>
                    </a:lnTo>
                    <a:lnTo>
                      <a:pt x="55134" y="5472"/>
                    </a:lnTo>
                    <a:lnTo>
                      <a:pt x="54565" y="4766"/>
                    </a:lnTo>
                    <a:lnTo>
                      <a:pt x="53938" y="4100"/>
                    </a:lnTo>
                    <a:lnTo>
                      <a:pt x="53624" y="3766"/>
                    </a:lnTo>
                    <a:lnTo>
                      <a:pt x="53291" y="3433"/>
                    </a:lnTo>
                    <a:lnTo>
                      <a:pt x="52957" y="3119"/>
                    </a:lnTo>
                    <a:lnTo>
                      <a:pt x="52604" y="2825"/>
                    </a:lnTo>
                    <a:lnTo>
                      <a:pt x="52251" y="2530"/>
                    </a:lnTo>
                    <a:lnTo>
                      <a:pt x="51878" y="2256"/>
                    </a:lnTo>
                    <a:lnTo>
                      <a:pt x="51506" y="1981"/>
                    </a:lnTo>
                    <a:lnTo>
                      <a:pt x="51113" y="1726"/>
                    </a:lnTo>
                    <a:lnTo>
                      <a:pt x="50721" y="1491"/>
                    </a:lnTo>
                    <a:lnTo>
                      <a:pt x="50329" y="1256"/>
                    </a:lnTo>
                    <a:lnTo>
                      <a:pt x="49917" y="1059"/>
                    </a:lnTo>
                    <a:lnTo>
                      <a:pt x="49486" y="863"/>
                    </a:lnTo>
                    <a:lnTo>
                      <a:pt x="49054" y="687"/>
                    </a:lnTo>
                    <a:lnTo>
                      <a:pt x="48623" y="530"/>
                    </a:lnTo>
                    <a:lnTo>
                      <a:pt x="48171" y="393"/>
                    </a:lnTo>
                    <a:lnTo>
                      <a:pt x="47720" y="255"/>
                    </a:lnTo>
                    <a:lnTo>
                      <a:pt x="47250" y="157"/>
                    </a:lnTo>
                    <a:lnTo>
                      <a:pt x="46779" y="79"/>
                    </a:lnTo>
                    <a:lnTo>
                      <a:pt x="46289" y="40"/>
                    </a:lnTo>
                    <a:lnTo>
                      <a:pt x="45798" y="0"/>
                    </a:lnTo>
                    <a:close/>
                  </a:path>
                </a:pathLst>
              </a:custGeom>
              <a:solidFill>
                <a:srgbClr val="EE8A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58"/>
              <p:cNvSpPr/>
              <p:nvPr/>
            </p:nvSpPr>
            <p:spPr>
              <a:xfrm>
                <a:off x="5252239" y="2274096"/>
                <a:ext cx="3093194" cy="2160137"/>
              </a:xfrm>
              <a:custGeom>
                <a:avLst/>
                <a:gdLst/>
                <a:ahLst/>
                <a:cxnLst/>
                <a:rect l="l" t="t" r="r" b="b"/>
                <a:pathLst>
                  <a:path w="176855" h="123507" extrusionOk="0">
                    <a:moveTo>
                      <a:pt x="45287" y="0"/>
                    </a:moveTo>
                    <a:lnTo>
                      <a:pt x="44777" y="20"/>
                    </a:lnTo>
                    <a:lnTo>
                      <a:pt x="44268" y="79"/>
                    </a:lnTo>
                    <a:lnTo>
                      <a:pt x="43718" y="138"/>
                    </a:lnTo>
                    <a:lnTo>
                      <a:pt x="43189" y="236"/>
                    </a:lnTo>
                    <a:lnTo>
                      <a:pt x="42640" y="373"/>
                    </a:lnTo>
                    <a:lnTo>
                      <a:pt x="42090" y="510"/>
                    </a:lnTo>
                    <a:lnTo>
                      <a:pt x="41580" y="707"/>
                    </a:lnTo>
                    <a:lnTo>
                      <a:pt x="41071" y="903"/>
                    </a:lnTo>
                    <a:lnTo>
                      <a:pt x="40619" y="1138"/>
                    </a:lnTo>
                    <a:lnTo>
                      <a:pt x="40168" y="1393"/>
                    </a:lnTo>
                    <a:lnTo>
                      <a:pt x="39756" y="1687"/>
                    </a:lnTo>
                    <a:lnTo>
                      <a:pt x="39345" y="1981"/>
                    </a:lnTo>
                    <a:lnTo>
                      <a:pt x="38972" y="2315"/>
                    </a:lnTo>
                    <a:lnTo>
                      <a:pt x="38619" y="2648"/>
                    </a:lnTo>
                    <a:lnTo>
                      <a:pt x="38285" y="3021"/>
                    </a:lnTo>
                    <a:lnTo>
                      <a:pt x="37991" y="3413"/>
                    </a:lnTo>
                    <a:lnTo>
                      <a:pt x="37697" y="3805"/>
                    </a:lnTo>
                    <a:lnTo>
                      <a:pt x="37422" y="4237"/>
                    </a:lnTo>
                    <a:lnTo>
                      <a:pt x="37167" y="4668"/>
                    </a:lnTo>
                    <a:lnTo>
                      <a:pt x="36932" y="5120"/>
                    </a:lnTo>
                    <a:lnTo>
                      <a:pt x="36716" y="5590"/>
                    </a:lnTo>
                    <a:lnTo>
                      <a:pt x="36520" y="6081"/>
                    </a:lnTo>
                    <a:lnTo>
                      <a:pt x="36344" y="6571"/>
                    </a:lnTo>
                    <a:lnTo>
                      <a:pt x="36187" y="7081"/>
                    </a:lnTo>
                    <a:lnTo>
                      <a:pt x="36050" y="7591"/>
                    </a:lnTo>
                    <a:lnTo>
                      <a:pt x="35912" y="8120"/>
                    </a:lnTo>
                    <a:lnTo>
                      <a:pt x="35795" y="8670"/>
                    </a:lnTo>
                    <a:lnTo>
                      <a:pt x="35696" y="9199"/>
                    </a:lnTo>
                    <a:lnTo>
                      <a:pt x="35598" y="9768"/>
                    </a:lnTo>
                    <a:lnTo>
                      <a:pt x="35520" y="10317"/>
                    </a:lnTo>
                    <a:lnTo>
                      <a:pt x="35461" y="10886"/>
                    </a:lnTo>
                    <a:lnTo>
                      <a:pt x="35422" y="11455"/>
                    </a:lnTo>
                    <a:lnTo>
                      <a:pt x="35383" y="12024"/>
                    </a:lnTo>
                    <a:lnTo>
                      <a:pt x="35343" y="13181"/>
                    </a:lnTo>
                    <a:lnTo>
                      <a:pt x="35324" y="14338"/>
                    </a:lnTo>
                    <a:lnTo>
                      <a:pt x="35363" y="15495"/>
                    </a:lnTo>
                    <a:lnTo>
                      <a:pt x="35422" y="16633"/>
                    </a:lnTo>
                    <a:lnTo>
                      <a:pt x="35520" y="17751"/>
                    </a:lnTo>
                    <a:lnTo>
                      <a:pt x="35638" y="18869"/>
                    </a:lnTo>
                    <a:lnTo>
                      <a:pt x="35775" y="19928"/>
                    </a:lnTo>
                    <a:lnTo>
                      <a:pt x="35932" y="20967"/>
                    </a:lnTo>
                    <a:lnTo>
                      <a:pt x="36089" y="21948"/>
                    </a:lnTo>
                    <a:lnTo>
                      <a:pt x="36246" y="22870"/>
                    </a:lnTo>
                    <a:lnTo>
                      <a:pt x="36579" y="24537"/>
                    </a:lnTo>
                    <a:lnTo>
                      <a:pt x="36893" y="25910"/>
                    </a:lnTo>
                    <a:lnTo>
                      <a:pt x="37266" y="27499"/>
                    </a:lnTo>
                    <a:lnTo>
                      <a:pt x="36971" y="27597"/>
                    </a:lnTo>
                    <a:lnTo>
                      <a:pt x="36677" y="27734"/>
                    </a:lnTo>
                    <a:lnTo>
                      <a:pt x="36363" y="27891"/>
                    </a:lnTo>
                    <a:lnTo>
                      <a:pt x="36069" y="28048"/>
                    </a:lnTo>
                    <a:lnTo>
                      <a:pt x="35755" y="28244"/>
                    </a:lnTo>
                    <a:lnTo>
                      <a:pt x="35441" y="28440"/>
                    </a:lnTo>
                    <a:lnTo>
                      <a:pt x="34794" y="28911"/>
                    </a:lnTo>
                    <a:lnTo>
                      <a:pt x="34127" y="29421"/>
                    </a:lnTo>
                    <a:lnTo>
                      <a:pt x="33461" y="29989"/>
                    </a:lnTo>
                    <a:lnTo>
                      <a:pt x="32774" y="30617"/>
                    </a:lnTo>
                    <a:lnTo>
                      <a:pt x="32088" y="31284"/>
                    </a:lnTo>
                    <a:lnTo>
                      <a:pt x="31401" y="31970"/>
                    </a:lnTo>
                    <a:lnTo>
                      <a:pt x="30715" y="32716"/>
                    </a:lnTo>
                    <a:lnTo>
                      <a:pt x="30028" y="33481"/>
                    </a:lnTo>
                    <a:lnTo>
                      <a:pt x="29361" y="34265"/>
                    </a:lnTo>
                    <a:lnTo>
                      <a:pt x="28694" y="35050"/>
                    </a:lnTo>
                    <a:lnTo>
                      <a:pt x="28028" y="35854"/>
                    </a:lnTo>
                    <a:lnTo>
                      <a:pt x="27380" y="36678"/>
                    </a:lnTo>
                    <a:lnTo>
                      <a:pt x="26753" y="37482"/>
                    </a:lnTo>
                    <a:lnTo>
                      <a:pt x="25537" y="39090"/>
                    </a:lnTo>
                    <a:lnTo>
                      <a:pt x="24419" y="40620"/>
                    </a:lnTo>
                    <a:lnTo>
                      <a:pt x="23418" y="42032"/>
                    </a:lnTo>
                    <a:lnTo>
                      <a:pt x="22555" y="43287"/>
                    </a:lnTo>
                    <a:lnTo>
                      <a:pt x="21849" y="44346"/>
                    </a:lnTo>
                    <a:lnTo>
                      <a:pt x="21320" y="45151"/>
                    </a:lnTo>
                    <a:lnTo>
                      <a:pt x="20869" y="45857"/>
                    </a:lnTo>
                    <a:lnTo>
                      <a:pt x="13318" y="46720"/>
                    </a:lnTo>
                    <a:lnTo>
                      <a:pt x="7610" y="47367"/>
                    </a:lnTo>
                    <a:lnTo>
                      <a:pt x="5374" y="47622"/>
                    </a:lnTo>
                    <a:lnTo>
                      <a:pt x="3942" y="47759"/>
                    </a:lnTo>
                    <a:lnTo>
                      <a:pt x="3491" y="47818"/>
                    </a:lnTo>
                    <a:lnTo>
                      <a:pt x="3099" y="47896"/>
                    </a:lnTo>
                    <a:lnTo>
                      <a:pt x="2746" y="47995"/>
                    </a:lnTo>
                    <a:lnTo>
                      <a:pt x="2452" y="48112"/>
                    </a:lnTo>
                    <a:lnTo>
                      <a:pt x="2177" y="48250"/>
                    </a:lnTo>
                    <a:lnTo>
                      <a:pt x="1942" y="48406"/>
                    </a:lnTo>
                    <a:lnTo>
                      <a:pt x="1746" y="48563"/>
                    </a:lnTo>
                    <a:lnTo>
                      <a:pt x="1569" y="48740"/>
                    </a:lnTo>
                    <a:lnTo>
                      <a:pt x="1432" y="48897"/>
                    </a:lnTo>
                    <a:lnTo>
                      <a:pt x="1314" y="49073"/>
                    </a:lnTo>
                    <a:lnTo>
                      <a:pt x="1216" y="49250"/>
                    </a:lnTo>
                    <a:lnTo>
                      <a:pt x="1138" y="49426"/>
                    </a:lnTo>
                    <a:lnTo>
                      <a:pt x="1079" y="49603"/>
                    </a:lnTo>
                    <a:lnTo>
                      <a:pt x="1020" y="49760"/>
                    </a:lnTo>
                    <a:lnTo>
                      <a:pt x="961" y="50054"/>
                    </a:lnTo>
                    <a:lnTo>
                      <a:pt x="765" y="51250"/>
                    </a:lnTo>
                    <a:lnTo>
                      <a:pt x="588" y="52408"/>
                    </a:lnTo>
                    <a:lnTo>
                      <a:pt x="451" y="53545"/>
                    </a:lnTo>
                    <a:lnTo>
                      <a:pt x="314" y="54663"/>
                    </a:lnTo>
                    <a:lnTo>
                      <a:pt x="216" y="55761"/>
                    </a:lnTo>
                    <a:lnTo>
                      <a:pt x="137" y="56840"/>
                    </a:lnTo>
                    <a:lnTo>
                      <a:pt x="78" y="57899"/>
                    </a:lnTo>
                    <a:lnTo>
                      <a:pt x="39" y="58919"/>
                    </a:lnTo>
                    <a:lnTo>
                      <a:pt x="0" y="59939"/>
                    </a:lnTo>
                    <a:lnTo>
                      <a:pt x="0" y="60920"/>
                    </a:lnTo>
                    <a:lnTo>
                      <a:pt x="20" y="61881"/>
                    </a:lnTo>
                    <a:lnTo>
                      <a:pt x="59" y="62822"/>
                    </a:lnTo>
                    <a:lnTo>
                      <a:pt x="118" y="63744"/>
                    </a:lnTo>
                    <a:lnTo>
                      <a:pt x="177" y="64646"/>
                    </a:lnTo>
                    <a:lnTo>
                      <a:pt x="275" y="65529"/>
                    </a:lnTo>
                    <a:lnTo>
                      <a:pt x="373" y="66392"/>
                    </a:lnTo>
                    <a:lnTo>
                      <a:pt x="490" y="67235"/>
                    </a:lnTo>
                    <a:lnTo>
                      <a:pt x="628" y="68040"/>
                    </a:lnTo>
                    <a:lnTo>
                      <a:pt x="785" y="68844"/>
                    </a:lnTo>
                    <a:lnTo>
                      <a:pt x="941" y="69628"/>
                    </a:lnTo>
                    <a:lnTo>
                      <a:pt x="1118" y="70393"/>
                    </a:lnTo>
                    <a:lnTo>
                      <a:pt x="1314" y="71119"/>
                    </a:lnTo>
                    <a:lnTo>
                      <a:pt x="1510" y="71845"/>
                    </a:lnTo>
                    <a:lnTo>
                      <a:pt x="1726" y="72551"/>
                    </a:lnTo>
                    <a:lnTo>
                      <a:pt x="1942" y="73237"/>
                    </a:lnTo>
                    <a:lnTo>
                      <a:pt x="2177" y="73904"/>
                    </a:lnTo>
                    <a:lnTo>
                      <a:pt x="2432" y="74551"/>
                    </a:lnTo>
                    <a:lnTo>
                      <a:pt x="2667" y="75179"/>
                    </a:lnTo>
                    <a:lnTo>
                      <a:pt x="2942" y="75787"/>
                    </a:lnTo>
                    <a:lnTo>
                      <a:pt x="3217" y="76375"/>
                    </a:lnTo>
                    <a:lnTo>
                      <a:pt x="3491" y="76944"/>
                    </a:lnTo>
                    <a:lnTo>
                      <a:pt x="3766" y="77513"/>
                    </a:lnTo>
                    <a:lnTo>
                      <a:pt x="4060" y="78042"/>
                    </a:lnTo>
                    <a:lnTo>
                      <a:pt x="4354" y="78572"/>
                    </a:lnTo>
                    <a:lnTo>
                      <a:pt x="4668" y="79082"/>
                    </a:lnTo>
                    <a:lnTo>
                      <a:pt x="4982" y="79572"/>
                    </a:lnTo>
                    <a:lnTo>
                      <a:pt x="5276" y="80043"/>
                    </a:lnTo>
                    <a:lnTo>
                      <a:pt x="5609" y="80514"/>
                    </a:lnTo>
                    <a:lnTo>
                      <a:pt x="6237" y="81377"/>
                    </a:lnTo>
                    <a:lnTo>
                      <a:pt x="6884" y="82181"/>
                    </a:lnTo>
                    <a:lnTo>
                      <a:pt x="7551" y="82946"/>
                    </a:lnTo>
                    <a:lnTo>
                      <a:pt x="8198" y="83632"/>
                    </a:lnTo>
                    <a:lnTo>
                      <a:pt x="8846" y="84260"/>
                    </a:lnTo>
                    <a:lnTo>
                      <a:pt x="9473" y="84848"/>
                    </a:lnTo>
                    <a:lnTo>
                      <a:pt x="10101" y="85378"/>
                    </a:lnTo>
                    <a:lnTo>
                      <a:pt x="10709" y="85849"/>
                    </a:lnTo>
                    <a:lnTo>
                      <a:pt x="11297" y="86280"/>
                    </a:lnTo>
                    <a:lnTo>
                      <a:pt x="11847" y="86672"/>
                    </a:lnTo>
                    <a:lnTo>
                      <a:pt x="12356" y="87006"/>
                    </a:lnTo>
                    <a:lnTo>
                      <a:pt x="12847" y="87300"/>
                    </a:lnTo>
                    <a:lnTo>
                      <a:pt x="13278" y="87535"/>
                    </a:lnTo>
                    <a:lnTo>
                      <a:pt x="13631" y="87712"/>
                    </a:lnTo>
                    <a:lnTo>
                      <a:pt x="13984" y="87869"/>
                    </a:lnTo>
                    <a:lnTo>
                      <a:pt x="14337" y="87967"/>
                    </a:lnTo>
                    <a:lnTo>
                      <a:pt x="14534" y="88006"/>
                    </a:lnTo>
                    <a:lnTo>
                      <a:pt x="14730" y="88045"/>
                    </a:lnTo>
                    <a:lnTo>
                      <a:pt x="15142" y="88045"/>
                    </a:lnTo>
                    <a:lnTo>
                      <a:pt x="15377" y="88026"/>
                    </a:lnTo>
                    <a:lnTo>
                      <a:pt x="15612" y="88006"/>
                    </a:lnTo>
                    <a:lnTo>
                      <a:pt x="15867" y="87967"/>
                    </a:lnTo>
                    <a:lnTo>
                      <a:pt x="16161" y="87908"/>
                    </a:lnTo>
                    <a:lnTo>
                      <a:pt x="16789" y="87731"/>
                    </a:lnTo>
                    <a:lnTo>
                      <a:pt x="17162" y="87633"/>
                    </a:lnTo>
                    <a:lnTo>
                      <a:pt x="17534" y="87574"/>
                    </a:lnTo>
                    <a:lnTo>
                      <a:pt x="17868" y="87535"/>
                    </a:lnTo>
                    <a:lnTo>
                      <a:pt x="18201" y="87555"/>
                    </a:lnTo>
                    <a:lnTo>
                      <a:pt x="18515" y="87614"/>
                    </a:lnTo>
                    <a:lnTo>
                      <a:pt x="18809" y="87692"/>
                    </a:lnTo>
                    <a:lnTo>
                      <a:pt x="19084" y="87790"/>
                    </a:lnTo>
                    <a:lnTo>
                      <a:pt x="19339" y="87928"/>
                    </a:lnTo>
                    <a:lnTo>
                      <a:pt x="19594" y="88104"/>
                    </a:lnTo>
                    <a:lnTo>
                      <a:pt x="19829" y="88281"/>
                    </a:lnTo>
                    <a:lnTo>
                      <a:pt x="20065" y="88496"/>
                    </a:lnTo>
                    <a:lnTo>
                      <a:pt x="20261" y="88712"/>
                    </a:lnTo>
                    <a:lnTo>
                      <a:pt x="20476" y="88967"/>
                    </a:lnTo>
                    <a:lnTo>
                      <a:pt x="20653" y="89222"/>
                    </a:lnTo>
                    <a:lnTo>
                      <a:pt x="20829" y="89497"/>
                    </a:lnTo>
                    <a:lnTo>
                      <a:pt x="20986" y="89771"/>
                    </a:lnTo>
                    <a:lnTo>
                      <a:pt x="21143" y="90065"/>
                    </a:lnTo>
                    <a:lnTo>
                      <a:pt x="21281" y="90360"/>
                    </a:lnTo>
                    <a:lnTo>
                      <a:pt x="21536" y="90968"/>
                    </a:lnTo>
                    <a:lnTo>
                      <a:pt x="21751" y="91556"/>
                    </a:lnTo>
                    <a:lnTo>
                      <a:pt x="21947" y="92144"/>
                    </a:lnTo>
                    <a:lnTo>
                      <a:pt x="22242" y="93184"/>
                    </a:lnTo>
                    <a:lnTo>
                      <a:pt x="22457" y="93929"/>
                    </a:lnTo>
                    <a:lnTo>
                      <a:pt x="22987" y="95577"/>
                    </a:lnTo>
                    <a:lnTo>
                      <a:pt x="23517" y="97107"/>
                    </a:lnTo>
                    <a:lnTo>
                      <a:pt x="24007" y="98519"/>
                    </a:lnTo>
                    <a:lnTo>
                      <a:pt x="24478" y="99754"/>
                    </a:lnTo>
                    <a:lnTo>
                      <a:pt x="25164" y="101578"/>
                    </a:lnTo>
                    <a:lnTo>
                      <a:pt x="25419" y="102245"/>
                    </a:lnTo>
                    <a:lnTo>
                      <a:pt x="27302" y="103403"/>
                    </a:lnTo>
                    <a:lnTo>
                      <a:pt x="29204" y="104540"/>
                    </a:lnTo>
                    <a:lnTo>
                      <a:pt x="31127" y="105658"/>
                    </a:lnTo>
                    <a:lnTo>
                      <a:pt x="33068" y="106737"/>
                    </a:lnTo>
                    <a:lnTo>
                      <a:pt x="35030" y="107796"/>
                    </a:lnTo>
                    <a:lnTo>
                      <a:pt x="36991" y="108835"/>
                    </a:lnTo>
                    <a:lnTo>
                      <a:pt x="38992" y="109836"/>
                    </a:lnTo>
                    <a:lnTo>
                      <a:pt x="41012" y="110816"/>
                    </a:lnTo>
                    <a:lnTo>
                      <a:pt x="43032" y="111777"/>
                    </a:lnTo>
                    <a:lnTo>
                      <a:pt x="45091" y="112699"/>
                    </a:lnTo>
                    <a:lnTo>
                      <a:pt x="47170" y="113582"/>
                    </a:lnTo>
                    <a:lnTo>
                      <a:pt x="49269" y="114445"/>
                    </a:lnTo>
                    <a:lnTo>
                      <a:pt x="51387" y="115269"/>
                    </a:lnTo>
                    <a:lnTo>
                      <a:pt x="53545" y="116073"/>
                    </a:lnTo>
                    <a:lnTo>
                      <a:pt x="55702" y="116818"/>
                    </a:lnTo>
                    <a:lnTo>
                      <a:pt x="57899" y="117544"/>
                    </a:lnTo>
                    <a:lnTo>
                      <a:pt x="60115" y="118230"/>
                    </a:lnTo>
                    <a:lnTo>
                      <a:pt x="62351" y="118878"/>
                    </a:lnTo>
                    <a:lnTo>
                      <a:pt x="64626" y="119505"/>
                    </a:lnTo>
                    <a:lnTo>
                      <a:pt x="66901" y="120074"/>
                    </a:lnTo>
                    <a:lnTo>
                      <a:pt x="69235" y="120604"/>
                    </a:lnTo>
                    <a:lnTo>
                      <a:pt x="71569" y="121094"/>
                    </a:lnTo>
                    <a:lnTo>
                      <a:pt x="72746" y="121310"/>
                    </a:lnTo>
                    <a:lnTo>
                      <a:pt x="73943" y="121545"/>
                    </a:lnTo>
                    <a:lnTo>
                      <a:pt x="75139" y="121741"/>
                    </a:lnTo>
                    <a:lnTo>
                      <a:pt x="76336" y="121937"/>
                    </a:lnTo>
                    <a:lnTo>
                      <a:pt x="77552" y="122133"/>
                    </a:lnTo>
                    <a:lnTo>
                      <a:pt x="78768" y="122310"/>
                    </a:lnTo>
                    <a:lnTo>
                      <a:pt x="79984" y="122467"/>
                    </a:lnTo>
                    <a:lnTo>
                      <a:pt x="81219" y="122624"/>
                    </a:lnTo>
                    <a:lnTo>
                      <a:pt x="82455" y="122761"/>
                    </a:lnTo>
                    <a:lnTo>
                      <a:pt x="83710" y="122879"/>
                    </a:lnTo>
                    <a:lnTo>
                      <a:pt x="84965" y="122996"/>
                    </a:lnTo>
                    <a:lnTo>
                      <a:pt x="86221" y="123114"/>
                    </a:lnTo>
                    <a:lnTo>
                      <a:pt x="87496" y="123212"/>
                    </a:lnTo>
                    <a:lnTo>
                      <a:pt x="88770" y="123291"/>
                    </a:lnTo>
                    <a:lnTo>
                      <a:pt x="90045" y="123349"/>
                    </a:lnTo>
                    <a:lnTo>
                      <a:pt x="91340" y="123408"/>
                    </a:lnTo>
                    <a:lnTo>
                      <a:pt x="92634" y="123447"/>
                    </a:lnTo>
                    <a:lnTo>
                      <a:pt x="93948" y="123487"/>
                    </a:lnTo>
                    <a:lnTo>
                      <a:pt x="95262" y="123506"/>
                    </a:lnTo>
                    <a:lnTo>
                      <a:pt x="96577" y="123506"/>
                    </a:lnTo>
                    <a:lnTo>
                      <a:pt x="99146" y="123487"/>
                    </a:lnTo>
                    <a:lnTo>
                      <a:pt x="101696" y="123428"/>
                    </a:lnTo>
                    <a:lnTo>
                      <a:pt x="104226" y="123349"/>
                    </a:lnTo>
                    <a:lnTo>
                      <a:pt x="106717" y="123212"/>
                    </a:lnTo>
                    <a:lnTo>
                      <a:pt x="109188" y="123036"/>
                    </a:lnTo>
                    <a:lnTo>
                      <a:pt x="111620" y="122839"/>
                    </a:lnTo>
                    <a:lnTo>
                      <a:pt x="114033" y="122584"/>
                    </a:lnTo>
                    <a:lnTo>
                      <a:pt x="116406" y="122310"/>
                    </a:lnTo>
                    <a:lnTo>
                      <a:pt x="118759" y="122016"/>
                    </a:lnTo>
                    <a:lnTo>
                      <a:pt x="121093" y="121663"/>
                    </a:lnTo>
                    <a:lnTo>
                      <a:pt x="123388" y="121290"/>
                    </a:lnTo>
                    <a:lnTo>
                      <a:pt x="125644" y="120878"/>
                    </a:lnTo>
                    <a:lnTo>
                      <a:pt x="127880" y="120427"/>
                    </a:lnTo>
                    <a:lnTo>
                      <a:pt x="130096" y="119937"/>
                    </a:lnTo>
                    <a:lnTo>
                      <a:pt x="132273" y="119427"/>
                    </a:lnTo>
                    <a:lnTo>
                      <a:pt x="134411" y="118897"/>
                    </a:lnTo>
                    <a:lnTo>
                      <a:pt x="136529" y="118328"/>
                    </a:lnTo>
                    <a:lnTo>
                      <a:pt x="138628" y="117720"/>
                    </a:lnTo>
                    <a:lnTo>
                      <a:pt x="140687" y="117093"/>
                    </a:lnTo>
                    <a:lnTo>
                      <a:pt x="142707" y="116426"/>
                    </a:lnTo>
                    <a:lnTo>
                      <a:pt x="144708" y="115739"/>
                    </a:lnTo>
                    <a:lnTo>
                      <a:pt x="146689" y="115014"/>
                    </a:lnTo>
                    <a:lnTo>
                      <a:pt x="148631" y="114268"/>
                    </a:lnTo>
                    <a:lnTo>
                      <a:pt x="150533" y="113503"/>
                    </a:lnTo>
                    <a:lnTo>
                      <a:pt x="152396" y="112699"/>
                    </a:lnTo>
                    <a:lnTo>
                      <a:pt x="154260" y="111856"/>
                    </a:lnTo>
                    <a:lnTo>
                      <a:pt x="156064" y="111013"/>
                    </a:lnTo>
                    <a:lnTo>
                      <a:pt x="157849" y="110130"/>
                    </a:lnTo>
                    <a:lnTo>
                      <a:pt x="159595" y="109228"/>
                    </a:lnTo>
                    <a:lnTo>
                      <a:pt x="161321" y="108286"/>
                    </a:lnTo>
                    <a:lnTo>
                      <a:pt x="163007" y="107345"/>
                    </a:lnTo>
                    <a:lnTo>
                      <a:pt x="164674" y="106364"/>
                    </a:lnTo>
                    <a:lnTo>
                      <a:pt x="165067" y="105756"/>
                    </a:lnTo>
                    <a:lnTo>
                      <a:pt x="165459" y="105187"/>
                    </a:lnTo>
                    <a:lnTo>
                      <a:pt x="165832" y="104638"/>
                    </a:lnTo>
                    <a:lnTo>
                      <a:pt x="166224" y="104148"/>
                    </a:lnTo>
                    <a:lnTo>
                      <a:pt x="166832" y="103324"/>
                    </a:lnTo>
                    <a:lnTo>
                      <a:pt x="167420" y="102500"/>
                    </a:lnTo>
                    <a:lnTo>
                      <a:pt x="167989" y="101677"/>
                    </a:lnTo>
                    <a:lnTo>
                      <a:pt x="168538" y="100833"/>
                    </a:lnTo>
                    <a:lnTo>
                      <a:pt x="169068" y="100009"/>
                    </a:lnTo>
                    <a:lnTo>
                      <a:pt x="169578" y="99166"/>
                    </a:lnTo>
                    <a:lnTo>
                      <a:pt x="170068" y="98323"/>
                    </a:lnTo>
                    <a:lnTo>
                      <a:pt x="170539" y="97460"/>
                    </a:lnTo>
                    <a:lnTo>
                      <a:pt x="170970" y="96616"/>
                    </a:lnTo>
                    <a:lnTo>
                      <a:pt x="171402" y="95753"/>
                    </a:lnTo>
                    <a:lnTo>
                      <a:pt x="171814" y="94890"/>
                    </a:lnTo>
                    <a:lnTo>
                      <a:pt x="172186" y="94047"/>
                    </a:lnTo>
                    <a:lnTo>
                      <a:pt x="172559" y="93184"/>
                    </a:lnTo>
                    <a:lnTo>
                      <a:pt x="172912" y="92321"/>
                    </a:lnTo>
                    <a:lnTo>
                      <a:pt x="173246" y="91458"/>
                    </a:lnTo>
                    <a:lnTo>
                      <a:pt x="173559" y="90595"/>
                    </a:lnTo>
                    <a:lnTo>
                      <a:pt x="173854" y="89752"/>
                    </a:lnTo>
                    <a:lnTo>
                      <a:pt x="174128" y="88889"/>
                    </a:lnTo>
                    <a:lnTo>
                      <a:pt x="174403" y="88026"/>
                    </a:lnTo>
                    <a:lnTo>
                      <a:pt x="174638" y="87182"/>
                    </a:lnTo>
                    <a:lnTo>
                      <a:pt x="174873" y="86339"/>
                    </a:lnTo>
                    <a:lnTo>
                      <a:pt x="175089" y="85495"/>
                    </a:lnTo>
                    <a:lnTo>
                      <a:pt x="175305" y="84652"/>
                    </a:lnTo>
                    <a:lnTo>
                      <a:pt x="175481" y="83809"/>
                    </a:lnTo>
                    <a:lnTo>
                      <a:pt x="175658" y="82985"/>
                    </a:lnTo>
                    <a:lnTo>
                      <a:pt x="175815" y="82161"/>
                    </a:lnTo>
                    <a:lnTo>
                      <a:pt x="176109" y="80533"/>
                    </a:lnTo>
                    <a:lnTo>
                      <a:pt x="176325" y="78925"/>
                    </a:lnTo>
                    <a:lnTo>
                      <a:pt x="176521" y="77356"/>
                    </a:lnTo>
                    <a:lnTo>
                      <a:pt x="176658" y="75826"/>
                    </a:lnTo>
                    <a:lnTo>
                      <a:pt x="176756" y="74335"/>
                    </a:lnTo>
                    <a:lnTo>
                      <a:pt x="176815" y="72904"/>
                    </a:lnTo>
                    <a:lnTo>
                      <a:pt x="176854" y="71491"/>
                    </a:lnTo>
                    <a:lnTo>
                      <a:pt x="176854" y="70158"/>
                    </a:lnTo>
                    <a:lnTo>
                      <a:pt x="176815" y="68883"/>
                    </a:lnTo>
                    <a:lnTo>
                      <a:pt x="176756" y="67647"/>
                    </a:lnTo>
                    <a:lnTo>
                      <a:pt x="176678" y="66490"/>
                    </a:lnTo>
                    <a:lnTo>
                      <a:pt x="176580" y="65411"/>
                    </a:lnTo>
                    <a:lnTo>
                      <a:pt x="176462" y="64391"/>
                    </a:lnTo>
                    <a:lnTo>
                      <a:pt x="176325" y="63470"/>
                    </a:lnTo>
                    <a:lnTo>
                      <a:pt x="176188" y="62607"/>
                    </a:lnTo>
                    <a:lnTo>
                      <a:pt x="176050" y="61842"/>
                    </a:lnTo>
                    <a:lnTo>
                      <a:pt x="175893" y="61155"/>
                    </a:lnTo>
                    <a:lnTo>
                      <a:pt x="175756" y="60586"/>
                    </a:lnTo>
                    <a:lnTo>
                      <a:pt x="175599" y="60096"/>
                    </a:lnTo>
                    <a:lnTo>
                      <a:pt x="175266" y="58998"/>
                    </a:lnTo>
                    <a:lnTo>
                      <a:pt x="174795" y="57448"/>
                    </a:lnTo>
                    <a:lnTo>
                      <a:pt x="174520" y="56526"/>
                    </a:lnTo>
                    <a:lnTo>
                      <a:pt x="174167" y="55526"/>
                    </a:lnTo>
                    <a:lnTo>
                      <a:pt x="173795" y="54428"/>
                    </a:lnTo>
                    <a:lnTo>
                      <a:pt x="173344" y="53251"/>
                    </a:lnTo>
                    <a:lnTo>
                      <a:pt x="172834" y="52015"/>
                    </a:lnTo>
                    <a:lnTo>
                      <a:pt x="172265" y="50682"/>
                    </a:lnTo>
                    <a:lnTo>
                      <a:pt x="171618" y="49309"/>
                    </a:lnTo>
                    <a:lnTo>
                      <a:pt x="171265" y="48603"/>
                    </a:lnTo>
                    <a:lnTo>
                      <a:pt x="170892" y="47877"/>
                    </a:lnTo>
                    <a:lnTo>
                      <a:pt x="170500" y="47132"/>
                    </a:lnTo>
                    <a:lnTo>
                      <a:pt x="170088" y="46386"/>
                    </a:lnTo>
                    <a:lnTo>
                      <a:pt x="169637" y="45621"/>
                    </a:lnTo>
                    <a:lnTo>
                      <a:pt x="169186" y="44856"/>
                    </a:lnTo>
                    <a:lnTo>
                      <a:pt x="168695" y="44072"/>
                    </a:lnTo>
                    <a:lnTo>
                      <a:pt x="168185" y="43287"/>
                    </a:lnTo>
                    <a:lnTo>
                      <a:pt x="167656" y="42483"/>
                    </a:lnTo>
                    <a:lnTo>
                      <a:pt x="167107" y="41679"/>
                    </a:lnTo>
                    <a:lnTo>
                      <a:pt x="166518" y="40875"/>
                    </a:lnTo>
                    <a:lnTo>
                      <a:pt x="165910" y="40051"/>
                    </a:lnTo>
                    <a:lnTo>
                      <a:pt x="165282" y="39227"/>
                    </a:lnTo>
                    <a:lnTo>
                      <a:pt x="164616" y="38384"/>
                    </a:lnTo>
                    <a:lnTo>
                      <a:pt x="163929" y="37560"/>
                    </a:lnTo>
                    <a:lnTo>
                      <a:pt x="163203" y="36717"/>
                    </a:lnTo>
                    <a:lnTo>
                      <a:pt x="162439" y="35873"/>
                    </a:lnTo>
                    <a:lnTo>
                      <a:pt x="161674" y="35030"/>
                    </a:lnTo>
                    <a:lnTo>
                      <a:pt x="160850" y="34187"/>
                    </a:lnTo>
                    <a:lnTo>
                      <a:pt x="160006" y="33343"/>
                    </a:lnTo>
                    <a:lnTo>
                      <a:pt x="159124" y="32500"/>
                    </a:lnTo>
                    <a:lnTo>
                      <a:pt x="158222" y="31676"/>
                    </a:lnTo>
                    <a:lnTo>
                      <a:pt x="157280" y="30833"/>
                    </a:lnTo>
                    <a:lnTo>
                      <a:pt x="156300" y="29989"/>
                    </a:lnTo>
                    <a:lnTo>
                      <a:pt x="155280" y="29146"/>
                    </a:lnTo>
                    <a:lnTo>
                      <a:pt x="154240" y="28322"/>
                    </a:lnTo>
                    <a:lnTo>
                      <a:pt x="153142" y="27499"/>
                    </a:lnTo>
                    <a:lnTo>
                      <a:pt x="152024" y="26675"/>
                    </a:lnTo>
                    <a:lnTo>
                      <a:pt x="150867" y="25871"/>
                    </a:lnTo>
                    <a:lnTo>
                      <a:pt x="149670" y="25047"/>
                    </a:lnTo>
                    <a:lnTo>
                      <a:pt x="148435" y="24243"/>
                    </a:lnTo>
                    <a:lnTo>
                      <a:pt x="147160" y="23458"/>
                    </a:lnTo>
                    <a:lnTo>
                      <a:pt x="145846" y="22674"/>
                    </a:lnTo>
                    <a:lnTo>
                      <a:pt x="144473" y="21909"/>
                    </a:lnTo>
                    <a:lnTo>
                      <a:pt x="143080" y="21144"/>
                    </a:lnTo>
                    <a:lnTo>
                      <a:pt x="141648" y="20379"/>
                    </a:lnTo>
                    <a:lnTo>
                      <a:pt x="140158" y="19653"/>
                    </a:lnTo>
                    <a:lnTo>
                      <a:pt x="138628" y="18927"/>
                    </a:lnTo>
                    <a:lnTo>
                      <a:pt x="137059" y="18202"/>
                    </a:lnTo>
                    <a:lnTo>
                      <a:pt x="135431" y="17496"/>
                    </a:lnTo>
                    <a:lnTo>
                      <a:pt x="133783" y="16809"/>
                    </a:lnTo>
                    <a:lnTo>
                      <a:pt x="132077" y="16142"/>
                    </a:lnTo>
                    <a:lnTo>
                      <a:pt x="130331" y="15495"/>
                    </a:lnTo>
                    <a:lnTo>
                      <a:pt x="128605" y="14907"/>
                    </a:lnTo>
                    <a:lnTo>
                      <a:pt x="126899" y="14338"/>
                    </a:lnTo>
                    <a:lnTo>
                      <a:pt x="125173" y="13789"/>
                    </a:lnTo>
                    <a:lnTo>
                      <a:pt x="123467" y="13298"/>
                    </a:lnTo>
                    <a:lnTo>
                      <a:pt x="121760" y="12828"/>
                    </a:lnTo>
                    <a:lnTo>
                      <a:pt x="120054" y="12416"/>
                    </a:lnTo>
                    <a:lnTo>
                      <a:pt x="118367" y="12004"/>
                    </a:lnTo>
                    <a:lnTo>
                      <a:pt x="116680" y="11651"/>
                    </a:lnTo>
                    <a:lnTo>
                      <a:pt x="115013" y="11317"/>
                    </a:lnTo>
                    <a:lnTo>
                      <a:pt x="113346" y="11004"/>
                    </a:lnTo>
                    <a:lnTo>
                      <a:pt x="111699" y="10729"/>
                    </a:lnTo>
                    <a:lnTo>
                      <a:pt x="110051" y="10474"/>
                    </a:lnTo>
                    <a:lnTo>
                      <a:pt x="108423" y="10258"/>
                    </a:lnTo>
                    <a:lnTo>
                      <a:pt x="106815" y="10062"/>
                    </a:lnTo>
                    <a:lnTo>
                      <a:pt x="105207" y="9886"/>
                    </a:lnTo>
                    <a:lnTo>
                      <a:pt x="103618" y="9748"/>
                    </a:lnTo>
                    <a:lnTo>
                      <a:pt x="102049" y="9631"/>
                    </a:lnTo>
                    <a:lnTo>
                      <a:pt x="100499" y="9533"/>
                    </a:lnTo>
                    <a:lnTo>
                      <a:pt x="98950" y="9454"/>
                    </a:lnTo>
                    <a:lnTo>
                      <a:pt x="97440" y="9395"/>
                    </a:lnTo>
                    <a:lnTo>
                      <a:pt x="95929" y="9356"/>
                    </a:lnTo>
                    <a:lnTo>
                      <a:pt x="92987" y="9356"/>
                    </a:lnTo>
                    <a:lnTo>
                      <a:pt x="91556" y="9376"/>
                    </a:lnTo>
                    <a:lnTo>
                      <a:pt x="90124" y="9395"/>
                    </a:lnTo>
                    <a:lnTo>
                      <a:pt x="88731" y="9454"/>
                    </a:lnTo>
                    <a:lnTo>
                      <a:pt x="87358" y="9533"/>
                    </a:lnTo>
                    <a:lnTo>
                      <a:pt x="86005" y="9611"/>
                    </a:lnTo>
                    <a:lnTo>
                      <a:pt x="84691" y="9690"/>
                    </a:lnTo>
                    <a:lnTo>
                      <a:pt x="83396" y="9807"/>
                    </a:lnTo>
                    <a:lnTo>
                      <a:pt x="82121" y="9925"/>
                    </a:lnTo>
                    <a:lnTo>
                      <a:pt x="80866" y="10043"/>
                    </a:lnTo>
                    <a:lnTo>
                      <a:pt x="79650" y="10180"/>
                    </a:lnTo>
                    <a:lnTo>
                      <a:pt x="77297" y="10474"/>
                    </a:lnTo>
                    <a:lnTo>
                      <a:pt x="75080" y="10807"/>
                    </a:lnTo>
                    <a:lnTo>
                      <a:pt x="72962" y="11161"/>
                    </a:lnTo>
                    <a:lnTo>
                      <a:pt x="71001" y="11514"/>
                    </a:lnTo>
                    <a:lnTo>
                      <a:pt x="69177" y="11867"/>
                    </a:lnTo>
                    <a:lnTo>
                      <a:pt x="67490" y="12239"/>
                    </a:lnTo>
                    <a:lnTo>
                      <a:pt x="65940" y="12592"/>
                    </a:lnTo>
                    <a:lnTo>
                      <a:pt x="64567" y="12926"/>
                    </a:lnTo>
                    <a:lnTo>
                      <a:pt x="63351" y="13259"/>
                    </a:lnTo>
                    <a:lnTo>
                      <a:pt x="62312" y="13534"/>
                    </a:lnTo>
                    <a:lnTo>
                      <a:pt x="61449" y="13789"/>
                    </a:lnTo>
                    <a:lnTo>
                      <a:pt x="60272" y="14161"/>
                    </a:lnTo>
                    <a:lnTo>
                      <a:pt x="59860" y="14299"/>
                    </a:lnTo>
                    <a:lnTo>
                      <a:pt x="59801" y="14103"/>
                    </a:lnTo>
                    <a:lnTo>
                      <a:pt x="59605" y="13573"/>
                    </a:lnTo>
                    <a:lnTo>
                      <a:pt x="59291" y="12749"/>
                    </a:lnTo>
                    <a:lnTo>
                      <a:pt x="58840" y="11690"/>
                    </a:lnTo>
                    <a:lnTo>
                      <a:pt x="58566" y="11102"/>
                    </a:lnTo>
                    <a:lnTo>
                      <a:pt x="58252" y="10454"/>
                    </a:lnTo>
                    <a:lnTo>
                      <a:pt x="57918" y="9788"/>
                    </a:lnTo>
                    <a:lnTo>
                      <a:pt x="57546" y="9101"/>
                    </a:lnTo>
                    <a:lnTo>
                      <a:pt x="57134" y="8375"/>
                    </a:lnTo>
                    <a:lnTo>
                      <a:pt x="56683" y="7669"/>
                    </a:lnTo>
                    <a:lnTo>
                      <a:pt x="56212" y="6924"/>
                    </a:lnTo>
                    <a:lnTo>
                      <a:pt x="55702" y="6198"/>
                    </a:lnTo>
                    <a:lnTo>
                      <a:pt x="55153" y="5492"/>
                    </a:lnTo>
                    <a:lnTo>
                      <a:pt x="54565" y="4786"/>
                    </a:lnTo>
                    <a:lnTo>
                      <a:pt x="53957" y="4100"/>
                    </a:lnTo>
                    <a:lnTo>
                      <a:pt x="53623" y="3786"/>
                    </a:lnTo>
                    <a:lnTo>
                      <a:pt x="53290" y="3452"/>
                    </a:lnTo>
                    <a:lnTo>
                      <a:pt x="52956" y="3139"/>
                    </a:lnTo>
                    <a:lnTo>
                      <a:pt x="52603" y="2844"/>
                    </a:lnTo>
                    <a:lnTo>
                      <a:pt x="52250" y="2550"/>
                    </a:lnTo>
                    <a:lnTo>
                      <a:pt x="51878" y="2276"/>
                    </a:lnTo>
                    <a:lnTo>
                      <a:pt x="51505" y="2001"/>
                    </a:lnTo>
                    <a:lnTo>
                      <a:pt x="51132" y="1746"/>
                    </a:lnTo>
                    <a:lnTo>
                      <a:pt x="50740" y="1511"/>
                    </a:lnTo>
                    <a:lnTo>
                      <a:pt x="50328" y="1275"/>
                    </a:lnTo>
                    <a:lnTo>
                      <a:pt x="49916" y="1060"/>
                    </a:lnTo>
                    <a:lnTo>
                      <a:pt x="49504" y="863"/>
                    </a:lnTo>
                    <a:lnTo>
                      <a:pt x="49073" y="687"/>
                    </a:lnTo>
                    <a:lnTo>
                      <a:pt x="48622" y="530"/>
                    </a:lnTo>
                    <a:lnTo>
                      <a:pt x="48171" y="393"/>
                    </a:lnTo>
                    <a:lnTo>
                      <a:pt x="47720" y="275"/>
                    </a:lnTo>
                    <a:lnTo>
                      <a:pt x="47249" y="177"/>
                    </a:lnTo>
                    <a:lnTo>
                      <a:pt x="46778" y="99"/>
                    </a:lnTo>
                    <a:lnTo>
                      <a:pt x="46288" y="40"/>
                    </a:lnTo>
                    <a:lnTo>
                      <a:pt x="45797" y="20"/>
                    </a:lnTo>
                    <a:lnTo>
                      <a:pt x="452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58"/>
              <p:cNvSpPr/>
              <p:nvPr/>
            </p:nvSpPr>
            <p:spPr>
              <a:xfrm>
                <a:off x="6557833" y="2631889"/>
                <a:ext cx="1051097" cy="256613"/>
              </a:xfrm>
              <a:custGeom>
                <a:avLst/>
                <a:gdLst/>
                <a:ahLst/>
                <a:cxnLst/>
                <a:rect l="l" t="t" r="r" b="b"/>
                <a:pathLst>
                  <a:path w="60097" h="14672" extrusionOk="0">
                    <a:moveTo>
                      <a:pt x="21183" y="0"/>
                    </a:moveTo>
                    <a:lnTo>
                      <a:pt x="19300" y="40"/>
                    </a:lnTo>
                    <a:lnTo>
                      <a:pt x="17476" y="118"/>
                    </a:lnTo>
                    <a:lnTo>
                      <a:pt x="15750" y="196"/>
                    </a:lnTo>
                    <a:lnTo>
                      <a:pt x="14103" y="314"/>
                    </a:lnTo>
                    <a:lnTo>
                      <a:pt x="12573" y="451"/>
                    </a:lnTo>
                    <a:lnTo>
                      <a:pt x="11122" y="608"/>
                    </a:lnTo>
                    <a:lnTo>
                      <a:pt x="9768" y="765"/>
                    </a:lnTo>
                    <a:lnTo>
                      <a:pt x="8533" y="922"/>
                    </a:lnTo>
                    <a:lnTo>
                      <a:pt x="7395" y="1079"/>
                    </a:lnTo>
                    <a:lnTo>
                      <a:pt x="6395" y="1236"/>
                    </a:lnTo>
                    <a:lnTo>
                      <a:pt x="4747" y="1530"/>
                    </a:lnTo>
                    <a:lnTo>
                      <a:pt x="3649" y="1746"/>
                    </a:lnTo>
                    <a:lnTo>
                      <a:pt x="3139" y="1844"/>
                    </a:lnTo>
                    <a:lnTo>
                      <a:pt x="2727" y="1962"/>
                    </a:lnTo>
                    <a:lnTo>
                      <a:pt x="2354" y="2119"/>
                    </a:lnTo>
                    <a:lnTo>
                      <a:pt x="2001" y="2295"/>
                    </a:lnTo>
                    <a:lnTo>
                      <a:pt x="1668" y="2511"/>
                    </a:lnTo>
                    <a:lnTo>
                      <a:pt x="1374" y="2746"/>
                    </a:lnTo>
                    <a:lnTo>
                      <a:pt x="1099" y="3021"/>
                    </a:lnTo>
                    <a:lnTo>
                      <a:pt x="844" y="3315"/>
                    </a:lnTo>
                    <a:lnTo>
                      <a:pt x="628" y="3629"/>
                    </a:lnTo>
                    <a:lnTo>
                      <a:pt x="432" y="3962"/>
                    </a:lnTo>
                    <a:lnTo>
                      <a:pt x="275" y="4315"/>
                    </a:lnTo>
                    <a:lnTo>
                      <a:pt x="158" y="4688"/>
                    </a:lnTo>
                    <a:lnTo>
                      <a:pt x="60" y="5080"/>
                    </a:lnTo>
                    <a:lnTo>
                      <a:pt x="20" y="5453"/>
                    </a:lnTo>
                    <a:lnTo>
                      <a:pt x="1" y="5865"/>
                    </a:lnTo>
                    <a:lnTo>
                      <a:pt x="40" y="6257"/>
                    </a:lnTo>
                    <a:lnTo>
                      <a:pt x="99" y="6669"/>
                    </a:lnTo>
                    <a:lnTo>
                      <a:pt x="217" y="7061"/>
                    </a:lnTo>
                    <a:lnTo>
                      <a:pt x="373" y="7434"/>
                    </a:lnTo>
                    <a:lnTo>
                      <a:pt x="550" y="7787"/>
                    </a:lnTo>
                    <a:lnTo>
                      <a:pt x="766" y="8120"/>
                    </a:lnTo>
                    <a:lnTo>
                      <a:pt x="1001" y="8434"/>
                    </a:lnTo>
                    <a:lnTo>
                      <a:pt x="1276" y="8709"/>
                    </a:lnTo>
                    <a:lnTo>
                      <a:pt x="1570" y="8964"/>
                    </a:lnTo>
                    <a:lnTo>
                      <a:pt x="1884" y="9179"/>
                    </a:lnTo>
                    <a:lnTo>
                      <a:pt x="2217" y="9376"/>
                    </a:lnTo>
                    <a:lnTo>
                      <a:pt x="2570" y="9532"/>
                    </a:lnTo>
                    <a:lnTo>
                      <a:pt x="2943" y="9650"/>
                    </a:lnTo>
                    <a:lnTo>
                      <a:pt x="3335" y="9729"/>
                    </a:lnTo>
                    <a:lnTo>
                      <a:pt x="3708" y="9787"/>
                    </a:lnTo>
                    <a:lnTo>
                      <a:pt x="4120" y="9787"/>
                    </a:lnTo>
                    <a:lnTo>
                      <a:pt x="4512" y="9768"/>
                    </a:lnTo>
                    <a:lnTo>
                      <a:pt x="4924" y="9689"/>
                    </a:lnTo>
                    <a:lnTo>
                      <a:pt x="5257" y="9630"/>
                    </a:lnTo>
                    <a:lnTo>
                      <a:pt x="6159" y="9454"/>
                    </a:lnTo>
                    <a:lnTo>
                      <a:pt x="7591" y="9219"/>
                    </a:lnTo>
                    <a:lnTo>
                      <a:pt x="8493" y="9081"/>
                    </a:lnTo>
                    <a:lnTo>
                      <a:pt x="9494" y="8944"/>
                    </a:lnTo>
                    <a:lnTo>
                      <a:pt x="10612" y="8787"/>
                    </a:lnTo>
                    <a:lnTo>
                      <a:pt x="11828" y="8650"/>
                    </a:lnTo>
                    <a:lnTo>
                      <a:pt x="13142" y="8513"/>
                    </a:lnTo>
                    <a:lnTo>
                      <a:pt x="14554" y="8395"/>
                    </a:lnTo>
                    <a:lnTo>
                      <a:pt x="16064" y="8297"/>
                    </a:lnTo>
                    <a:lnTo>
                      <a:pt x="17653" y="8199"/>
                    </a:lnTo>
                    <a:lnTo>
                      <a:pt x="19320" y="8140"/>
                    </a:lnTo>
                    <a:lnTo>
                      <a:pt x="21046" y="8101"/>
                    </a:lnTo>
                    <a:lnTo>
                      <a:pt x="22850" y="8081"/>
                    </a:lnTo>
                    <a:lnTo>
                      <a:pt x="24714" y="8101"/>
                    </a:lnTo>
                    <a:lnTo>
                      <a:pt x="26636" y="8179"/>
                    </a:lnTo>
                    <a:lnTo>
                      <a:pt x="28617" y="8277"/>
                    </a:lnTo>
                    <a:lnTo>
                      <a:pt x="30637" y="8434"/>
                    </a:lnTo>
                    <a:lnTo>
                      <a:pt x="31657" y="8532"/>
                    </a:lnTo>
                    <a:lnTo>
                      <a:pt x="32696" y="8630"/>
                    </a:lnTo>
                    <a:lnTo>
                      <a:pt x="33736" y="8768"/>
                    </a:lnTo>
                    <a:lnTo>
                      <a:pt x="34795" y="8885"/>
                    </a:lnTo>
                    <a:lnTo>
                      <a:pt x="35854" y="9042"/>
                    </a:lnTo>
                    <a:lnTo>
                      <a:pt x="36913" y="9219"/>
                    </a:lnTo>
                    <a:lnTo>
                      <a:pt x="37992" y="9395"/>
                    </a:lnTo>
                    <a:lnTo>
                      <a:pt x="39071" y="9591"/>
                    </a:lnTo>
                    <a:lnTo>
                      <a:pt x="40149" y="9807"/>
                    </a:lnTo>
                    <a:lnTo>
                      <a:pt x="41248" y="10042"/>
                    </a:lnTo>
                    <a:lnTo>
                      <a:pt x="42346" y="10278"/>
                    </a:lnTo>
                    <a:lnTo>
                      <a:pt x="43445" y="10552"/>
                    </a:lnTo>
                    <a:lnTo>
                      <a:pt x="44543" y="10827"/>
                    </a:lnTo>
                    <a:lnTo>
                      <a:pt x="45641" y="11141"/>
                    </a:lnTo>
                    <a:lnTo>
                      <a:pt x="46740" y="11474"/>
                    </a:lnTo>
                    <a:lnTo>
                      <a:pt x="47838" y="11808"/>
                    </a:lnTo>
                    <a:lnTo>
                      <a:pt x="48956" y="12180"/>
                    </a:lnTo>
                    <a:lnTo>
                      <a:pt x="50054" y="12553"/>
                    </a:lnTo>
                    <a:lnTo>
                      <a:pt x="51153" y="12965"/>
                    </a:lnTo>
                    <a:lnTo>
                      <a:pt x="52251" y="13396"/>
                    </a:lnTo>
                    <a:lnTo>
                      <a:pt x="53349" y="13847"/>
                    </a:lnTo>
                    <a:lnTo>
                      <a:pt x="54448" y="14318"/>
                    </a:lnTo>
                    <a:lnTo>
                      <a:pt x="54840" y="14475"/>
                    </a:lnTo>
                    <a:lnTo>
                      <a:pt x="55252" y="14593"/>
                    </a:lnTo>
                    <a:lnTo>
                      <a:pt x="55664" y="14652"/>
                    </a:lnTo>
                    <a:lnTo>
                      <a:pt x="56076" y="14671"/>
                    </a:lnTo>
                    <a:lnTo>
                      <a:pt x="56370" y="14671"/>
                    </a:lnTo>
                    <a:lnTo>
                      <a:pt x="56644" y="14632"/>
                    </a:lnTo>
                    <a:lnTo>
                      <a:pt x="56939" y="14573"/>
                    </a:lnTo>
                    <a:lnTo>
                      <a:pt x="57213" y="14514"/>
                    </a:lnTo>
                    <a:lnTo>
                      <a:pt x="57468" y="14416"/>
                    </a:lnTo>
                    <a:lnTo>
                      <a:pt x="57743" y="14318"/>
                    </a:lnTo>
                    <a:lnTo>
                      <a:pt x="57998" y="14181"/>
                    </a:lnTo>
                    <a:lnTo>
                      <a:pt x="58233" y="14044"/>
                    </a:lnTo>
                    <a:lnTo>
                      <a:pt x="58468" y="13887"/>
                    </a:lnTo>
                    <a:lnTo>
                      <a:pt x="58704" y="13710"/>
                    </a:lnTo>
                    <a:lnTo>
                      <a:pt x="58920" y="13514"/>
                    </a:lnTo>
                    <a:lnTo>
                      <a:pt x="59116" y="13298"/>
                    </a:lnTo>
                    <a:lnTo>
                      <a:pt x="59292" y="13063"/>
                    </a:lnTo>
                    <a:lnTo>
                      <a:pt x="59469" y="12827"/>
                    </a:lnTo>
                    <a:lnTo>
                      <a:pt x="59626" y="12573"/>
                    </a:lnTo>
                    <a:lnTo>
                      <a:pt x="59743" y="12298"/>
                    </a:lnTo>
                    <a:lnTo>
                      <a:pt x="59900" y="11906"/>
                    </a:lnTo>
                    <a:lnTo>
                      <a:pt x="60018" y="11513"/>
                    </a:lnTo>
                    <a:lnTo>
                      <a:pt x="60077" y="11121"/>
                    </a:lnTo>
                    <a:lnTo>
                      <a:pt x="60096" y="10729"/>
                    </a:lnTo>
                    <a:lnTo>
                      <a:pt x="60096" y="10337"/>
                    </a:lnTo>
                    <a:lnTo>
                      <a:pt x="60038" y="9964"/>
                    </a:lnTo>
                    <a:lnTo>
                      <a:pt x="59959" y="9572"/>
                    </a:lnTo>
                    <a:lnTo>
                      <a:pt x="59841" y="9219"/>
                    </a:lnTo>
                    <a:lnTo>
                      <a:pt x="59684" y="8866"/>
                    </a:lnTo>
                    <a:lnTo>
                      <a:pt x="59488" y="8513"/>
                    </a:lnTo>
                    <a:lnTo>
                      <a:pt x="59273" y="8199"/>
                    </a:lnTo>
                    <a:lnTo>
                      <a:pt x="59018" y="7905"/>
                    </a:lnTo>
                    <a:lnTo>
                      <a:pt x="58743" y="7630"/>
                    </a:lnTo>
                    <a:lnTo>
                      <a:pt x="58429" y="7375"/>
                    </a:lnTo>
                    <a:lnTo>
                      <a:pt x="58076" y="7159"/>
                    </a:lnTo>
                    <a:lnTo>
                      <a:pt x="57723" y="6983"/>
                    </a:lnTo>
                    <a:lnTo>
                      <a:pt x="56507" y="6453"/>
                    </a:lnTo>
                    <a:lnTo>
                      <a:pt x="55291" y="5943"/>
                    </a:lnTo>
                    <a:lnTo>
                      <a:pt x="54075" y="5472"/>
                    </a:lnTo>
                    <a:lnTo>
                      <a:pt x="52859" y="5021"/>
                    </a:lnTo>
                    <a:lnTo>
                      <a:pt x="51643" y="4590"/>
                    </a:lnTo>
                    <a:lnTo>
                      <a:pt x="50447" y="4178"/>
                    </a:lnTo>
                    <a:lnTo>
                      <a:pt x="49231" y="3805"/>
                    </a:lnTo>
                    <a:lnTo>
                      <a:pt x="48014" y="3433"/>
                    </a:lnTo>
                    <a:lnTo>
                      <a:pt x="46798" y="3099"/>
                    </a:lnTo>
                    <a:lnTo>
                      <a:pt x="45602" y="2785"/>
                    </a:lnTo>
                    <a:lnTo>
                      <a:pt x="44406" y="2491"/>
                    </a:lnTo>
                    <a:lnTo>
                      <a:pt x="43209" y="2217"/>
                    </a:lnTo>
                    <a:lnTo>
                      <a:pt x="42013" y="1942"/>
                    </a:lnTo>
                    <a:lnTo>
                      <a:pt x="40816" y="1707"/>
                    </a:lnTo>
                    <a:lnTo>
                      <a:pt x="39640" y="1491"/>
                    </a:lnTo>
                    <a:lnTo>
                      <a:pt x="38463" y="1275"/>
                    </a:lnTo>
                    <a:lnTo>
                      <a:pt x="37306" y="1099"/>
                    </a:lnTo>
                    <a:lnTo>
                      <a:pt x="36148" y="922"/>
                    </a:lnTo>
                    <a:lnTo>
                      <a:pt x="34991" y="765"/>
                    </a:lnTo>
                    <a:lnTo>
                      <a:pt x="33854" y="628"/>
                    </a:lnTo>
                    <a:lnTo>
                      <a:pt x="32736" y="510"/>
                    </a:lnTo>
                    <a:lnTo>
                      <a:pt x="31618" y="412"/>
                    </a:lnTo>
                    <a:lnTo>
                      <a:pt x="30519" y="314"/>
                    </a:lnTo>
                    <a:lnTo>
                      <a:pt x="29421" y="236"/>
                    </a:lnTo>
                    <a:lnTo>
                      <a:pt x="28342" y="157"/>
                    </a:lnTo>
                    <a:lnTo>
                      <a:pt x="27263" y="98"/>
                    </a:lnTo>
                    <a:lnTo>
                      <a:pt x="25184" y="20"/>
                    </a:lnTo>
                    <a:lnTo>
                      <a:pt x="23145" y="0"/>
                    </a:lnTo>
                    <a:close/>
                  </a:path>
                </a:pathLst>
              </a:custGeom>
              <a:solidFill>
                <a:srgbClr val="D979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58"/>
              <p:cNvSpPr/>
              <p:nvPr/>
            </p:nvSpPr>
            <p:spPr>
              <a:xfrm>
                <a:off x="5978109" y="2973206"/>
                <a:ext cx="340303" cy="340320"/>
              </a:xfrm>
              <a:custGeom>
                <a:avLst/>
                <a:gdLst/>
                <a:ahLst/>
                <a:cxnLst/>
                <a:rect l="l" t="t" r="r" b="b"/>
                <a:pathLst>
                  <a:path w="19457" h="19458" extrusionOk="0">
                    <a:moveTo>
                      <a:pt x="9728" y="1"/>
                    </a:moveTo>
                    <a:lnTo>
                      <a:pt x="9238" y="20"/>
                    </a:lnTo>
                    <a:lnTo>
                      <a:pt x="8728" y="60"/>
                    </a:lnTo>
                    <a:lnTo>
                      <a:pt x="8257" y="118"/>
                    </a:lnTo>
                    <a:lnTo>
                      <a:pt x="7767" y="197"/>
                    </a:lnTo>
                    <a:lnTo>
                      <a:pt x="7296" y="314"/>
                    </a:lnTo>
                    <a:lnTo>
                      <a:pt x="6845" y="452"/>
                    </a:lnTo>
                    <a:lnTo>
                      <a:pt x="6394" y="589"/>
                    </a:lnTo>
                    <a:lnTo>
                      <a:pt x="5943" y="766"/>
                    </a:lnTo>
                    <a:lnTo>
                      <a:pt x="5511" y="962"/>
                    </a:lnTo>
                    <a:lnTo>
                      <a:pt x="5100" y="1177"/>
                    </a:lnTo>
                    <a:lnTo>
                      <a:pt x="4688" y="1413"/>
                    </a:lnTo>
                    <a:lnTo>
                      <a:pt x="4295" y="1668"/>
                    </a:lnTo>
                    <a:lnTo>
                      <a:pt x="3903" y="1942"/>
                    </a:lnTo>
                    <a:lnTo>
                      <a:pt x="3550" y="2217"/>
                    </a:lnTo>
                    <a:lnTo>
                      <a:pt x="3197" y="2531"/>
                    </a:lnTo>
                    <a:lnTo>
                      <a:pt x="2844" y="2864"/>
                    </a:lnTo>
                    <a:lnTo>
                      <a:pt x="2530" y="3198"/>
                    </a:lnTo>
                    <a:lnTo>
                      <a:pt x="2216" y="3551"/>
                    </a:lnTo>
                    <a:lnTo>
                      <a:pt x="1942" y="3904"/>
                    </a:lnTo>
                    <a:lnTo>
                      <a:pt x="1667" y="4296"/>
                    </a:lnTo>
                    <a:lnTo>
                      <a:pt x="1412" y="4688"/>
                    </a:lnTo>
                    <a:lnTo>
                      <a:pt x="1177" y="5100"/>
                    </a:lnTo>
                    <a:lnTo>
                      <a:pt x="961" y="5512"/>
                    </a:lnTo>
                    <a:lnTo>
                      <a:pt x="765" y="5944"/>
                    </a:lnTo>
                    <a:lnTo>
                      <a:pt x="588" y="6395"/>
                    </a:lnTo>
                    <a:lnTo>
                      <a:pt x="432" y="6846"/>
                    </a:lnTo>
                    <a:lnTo>
                      <a:pt x="314" y="7297"/>
                    </a:lnTo>
                    <a:lnTo>
                      <a:pt x="196" y="7768"/>
                    </a:lnTo>
                    <a:lnTo>
                      <a:pt x="118" y="8258"/>
                    </a:lnTo>
                    <a:lnTo>
                      <a:pt x="59" y="8748"/>
                    </a:lnTo>
                    <a:lnTo>
                      <a:pt x="20" y="9239"/>
                    </a:lnTo>
                    <a:lnTo>
                      <a:pt x="0" y="9729"/>
                    </a:lnTo>
                    <a:lnTo>
                      <a:pt x="20" y="10239"/>
                    </a:lnTo>
                    <a:lnTo>
                      <a:pt x="59" y="10729"/>
                    </a:lnTo>
                    <a:lnTo>
                      <a:pt x="118" y="11220"/>
                    </a:lnTo>
                    <a:lnTo>
                      <a:pt x="196" y="11690"/>
                    </a:lnTo>
                    <a:lnTo>
                      <a:pt x="314" y="12161"/>
                    </a:lnTo>
                    <a:lnTo>
                      <a:pt x="432" y="12632"/>
                    </a:lnTo>
                    <a:lnTo>
                      <a:pt x="588" y="13083"/>
                    </a:lnTo>
                    <a:lnTo>
                      <a:pt x="765" y="13514"/>
                    </a:lnTo>
                    <a:lnTo>
                      <a:pt x="961" y="13946"/>
                    </a:lnTo>
                    <a:lnTo>
                      <a:pt x="1177" y="14377"/>
                    </a:lnTo>
                    <a:lnTo>
                      <a:pt x="1412" y="14770"/>
                    </a:lnTo>
                    <a:lnTo>
                      <a:pt x="1667" y="15181"/>
                    </a:lnTo>
                    <a:lnTo>
                      <a:pt x="1942" y="15554"/>
                    </a:lnTo>
                    <a:lnTo>
                      <a:pt x="2216" y="15927"/>
                    </a:lnTo>
                    <a:lnTo>
                      <a:pt x="2530" y="16280"/>
                    </a:lnTo>
                    <a:lnTo>
                      <a:pt x="2844" y="16613"/>
                    </a:lnTo>
                    <a:lnTo>
                      <a:pt x="3197" y="16927"/>
                    </a:lnTo>
                    <a:lnTo>
                      <a:pt x="3550" y="17241"/>
                    </a:lnTo>
                    <a:lnTo>
                      <a:pt x="3903" y="17535"/>
                    </a:lnTo>
                    <a:lnTo>
                      <a:pt x="4295" y="17810"/>
                    </a:lnTo>
                    <a:lnTo>
                      <a:pt x="4688" y="18065"/>
                    </a:lnTo>
                    <a:lnTo>
                      <a:pt x="5100" y="18280"/>
                    </a:lnTo>
                    <a:lnTo>
                      <a:pt x="5511" y="18496"/>
                    </a:lnTo>
                    <a:lnTo>
                      <a:pt x="5943" y="18692"/>
                    </a:lnTo>
                    <a:lnTo>
                      <a:pt x="6394" y="18869"/>
                    </a:lnTo>
                    <a:lnTo>
                      <a:pt x="6845" y="19026"/>
                    </a:lnTo>
                    <a:lnTo>
                      <a:pt x="7296" y="19163"/>
                    </a:lnTo>
                    <a:lnTo>
                      <a:pt x="7767" y="19261"/>
                    </a:lnTo>
                    <a:lnTo>
                      <a:pt x="8257" y="19359"/>
                    </a:lnTo>
                    <a:lnTo>
                      <a:pt x="8728" y="19418"/>
                    </a:lnTo>
                    <a:lnTo>
                      <a:pt x="9238" y="19457"/>
                    </a:lnTo>
                    <a:lnTo>
                      <a:pt x="10238" y="19457"/>
                    </a:lnTo>
                    <a:lnTo>
                      <a:pt x="10729" y="19418"/>
                    </a:lnTo>
                    <a:lnTo>
                      <a:pt x="11219" y="19359"/>
                    </a:lnTo>
                    <a:lnTo>
                      <a:pt x="11690" y="19261"/>
                    </a:lnTo>
                    <a:lnTo>
                      <a:pt x="12160" y="19163"/>
                    </a:lnTo>
                    <a:lnTo>
                      <a:pt x="12631" y="19026"/>
                    </a:lnTo>
                    <a:lnTo>
                      <a:pt x="13082" y="18869"/>
                    </a:lnTo>
                    <a:lnTo>
                      <a:pt x="13514" y="18692"/>
                    </a:lnTo>
                    <a:lnTo>
                      <a:pt x="13945" y="18496"/>
                    </a:lnTo>
                    <a:lnTo>
                      <a:pt x="14377" y="18280"/>
                    </a:lnTo>
                    <a:lnTo>
                      <a:pt x="14769" y="18065"/>
                    </a:lnTo>
                    <a:lnTo>
                      <a:pt x="15181" y="17810"/>
                    </a:lnTo>
                    <a:lnTo>
                      <a:pt x="15554" y="17535"/>
                    </a:lnTo>
                    <a:lnTo>
                      <a:pt x="15926" y="17241"/>
                    </a:lnTo>
                    <a:lnTo>
                      <a:pt x="16279" y="16927"/>
                    </a:lnTo>
                    <a:lnTo>
                      <a:pt x="16613" y="16613"/>
                    </a:lnTo>
                    <a:lnTo>
                      <a:pt x="16926" y="16280"/>
                    </a:lnTo>
                    <a:lnTo>
                      <a:pt x="17240" y="15927"/>
                    </a:lnTo>
                    <a:lnTo>
                      <a:pt x="17534" y="15554"/>
                    </a:lnTo>
                    <a:lnTo>
                      <a:pt x="17809" y="15181"/>
                    </a:lnTo>
                    <a:lnTo>
                      <a:pt x="18044" y="14770"/>
                    </a:lnTo>
                    <a:lnTo>
                      <a:pt x="18280" y="14377"/>
                    </a:lnTo>
                    <a:lnTo>
                      <a:pt x="18496" y="13946"/>
                    </a:lnTo>
                    <a:lnTo>
                      <a:pt x="18692" y="13514"/>
                    </a:lnTo>
                    <a:lnTo>
                      <a:pt x="18868" y="13083"/>
                    </a:lnTo>
                    <a:lnTo>
                      <a:pt x="19025" y="12632"/>
                    </a:lnTo>
                    <a:lnTo>
                      <a:pt x="19162" y="12161"/>
                    </a:lnTo>
                    <a:lnTo>
                      <a:pt x="19260" y="11690"/>
                    </a:lnTo>
                    <a:lnTo>
                      <a:pt x="19359" y="11220"/>
                    </a:lnTo>
                    <a:lnTo>
                      <a:pt x="19417" y="10729"/>
                    </a:lnTo>
                    <a:lnTo>
                      <a:pt x="19457" y="10239"/>
                    </a:lnTo>
                    <a:lnTo>
                      <a:pt x="19457" y="9729"/>
                    </a:lnTo>
                    <a:lnTo>
                      <a:pt x="19457" y="9239"/>
                    </a:lnTo>
                    <a:lnTo>
                      <a:pt x="19417" y="8748"/>
                    </a:lnTo>
                    <a:lnTo>
                      <a:pt x="19359" y="8258"/>
                    </a:lnTo>
                    <a:lnTo>
                      <a:pt x="19260" y="7768"/>
                    </a:lnTo>
                    <a:lnTo>
                      <a:pt x="19162" y="7297"/>
                    </a:lnTo>
                    <a:lnTo>
                      <a:pt x="19025" y="6846"/>
                    </a:lnTo>
                    <a:lnTo>
                      <a:pt x="18868" y="6395"/>
                    </a:lnTo>
                    <a:lnTo>
                      <a:pt x="18692" y="5944"/>
                    </a:lnTo>
                    <a:lnTo>
                      <a:pt x="18496" y="5512"/>
                    </a:lnTo>
                    <a:lnTo>
                      <a:pt x="18280" y="5100"/>
                    </a:lnTo>
                    <a:lnTo>
                      <a:pt x="18044" y="4688"/>
                    </a:lnTo>
                    <a:lnTo>
                      <a:pt x="17809" y="4296"/>
                    </a:lnTo>
                    <a:lnTo>
                      <a:pt x="17534" y="3904"/>
                    </a:lnTo>
                    <a:lnTo>
                      <a:pt x="17240" y="3551"/>
                    </a:lnTo>
                    <a:lnTo>
                      <a:pt x="16926" y="3198"/>
                    </a:lnTo>
                    <a:lnTo>
                      <a:pt x="16613" y="2864"/>
                    </a:lnTo>
                    <a:lnTo>
                      <a:pt x="16279" y="2531"/>
                    </a:lnTo>
                    <a:lnTo>
                      <a:pt x="15926" y="2217"/>
                    </a:lnTo>
                    <a:lnTo>
                      <a:pt x="15554" y="1942"/>
                    </a:lnTo>
                    <a:lnTo>
                      <a:pt x="15181" y="1668"/>
                    </a:lnTo>
                    <a:lnTo>
                      <a:pt x="14769" y="1413"/>
                    </a:lnTo>
                    <a:lnTo>
                      <a:pt x="14377" y="1177"/>
                    </a:lnTo>
                    <a:lnTo>
                      <a:pt x="13945" y="962"/>
                    </a:lnTo>
                    <a:lnTo>
                      <a:pt x="13514" y="766"/>
                    </a:lnTo>
                    <a:lnTo>
                      <a:pt x="13082" y="589"/>
                    </a:lnTo>
                    <a:lnTo>
                      <a:pt x="12631" y="452"/>
                    </a:lnTo>
                    <a:lnTo>
                      <a:pt x="12160" y="314"/>
                    </a:lnTo>
                    <a:lnTo>
                      <a:pt x="11690" y="197"/>
                    </a:lnTo>
                    <a:lnTo>
                      <a:pt x="11219" y="118"/>
                    </a:lnTo>
                    <a:lnTo>
                      <a:pt x="10729" y="60"/>
                    </a:lnTo>
                    <a:lnTo>
                      <a:pt x="10238" y="20"/>
                    </a:lnTo>
                    <a:lnTo>
                      <a:pt x="97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58"/>
              <p:cNvSpPr/>
              <p:nvPr/>
            </p:nvSpPr>
            <p:spPr>
              <a:xfrm>
                <a:off x="6055975" y="3052103"/>
                <a:ext cx="184572" cy="184572"/>
              </a:xfrm>
              <a:custGeom>
                <a:avLst/>
                <a:gdLst/>
                <a:ahLst/>
                <a:cxnLst/>
                <a:rect l="l" t="t" r="r" b="b"/>
                <a:pathLst>
                  <a:path w="10553" h="10553" extrusionOk="0">
                    <a:moveTo>
                      <a:pt x="5002" y="1"/>
                    </a:moveTo>
                    <a:lnTo>
                      <a:pt x="4747" y="20"/>
                    </a:lnTo>
                    <a:lnTo>
                      <a:pt x="4472" y="60"/>
                    </a:lnTo>
                    <a:lnTo>
                      <a:pt x="4217" y="99"/>
                    </a:lnTo>
                    <a:lnTo>
                      <a:pt x="3962" y="158"/>
                    </a:lnTo>
                    <a:lnTo>
                      <a:pt x="3707" y="236"/>
                    </a:lnTo>
                    <a:lnTo>
                      <a:pt x="3472" y="315"/>
                    </a:lnTo>
                    <a:lnTo>
                      <a:pt x="3217" y="413"/>
                    </a:lnTo>
                    <a:lnTo>
                      <a:pt x="2982" y="511"/>
                    </a:lnTo>
                    <a:lnTo>
                      <a:pt x="2766" y="628"/>
                    </a:lnTo>
                    <a:lnTo>
                      <a:pt x="2550" y="766"/>
                    </a:lnTo>
                    <a:lnTo>
                      <a:pt x="2334" y="903"/>
                    </a:lnTo>
                    <a:lnTo>
                      <a:pt x="2119" y="1040"/>
                    </a:lnTo>
                    <a:lnTo>
                      <a:pt x="1922" y="1197"/>
                    </a:lnTo>
                    <a:lnTo>
                      <a:pt x="1726" y="1374"/>
                    </a:lnTo>
                    <a:lnTo>
                      <a:pt x="1550" y="1550"/>
                    </a:lnTo>
                    <a:lnTo>
                      <a:pt x="1373" y="1727"/>
                    </a:lnTo>
                    <a:lnTo>
                      <a:pt x="1197" y="1923"/>
                    </a:lnTo>
                    <a:lnTo>
                      <a:pt x="1040" y="2119"/>
                    </a:lnTo>
                    <a:lnTo>
                      <a:pt x="903" y="2335"/>
                    </a:lnTo>
                    <a:lnTo>
                      <a:pt x="765" y="2551"/>
                    </a:lnTo>
                    <a:lnTo>
                      <a:pt x="628" y="2766"/>
                    </a:lnTo>
                    <a:lnTo>
                      <a:pt x="510" y="2982"/>
                    </a:lnTo>
                    <a:lnTo>
                      <a:pt x="412" y="3217"/>
                    </a:lnTo>
                    <a:lnTo>
                      <a:pt x="314" y="3472"/>
                    </a:lnTo>
                    <a:lnTo>
                      <a:pt x="236" y="3708"/>
                    </a:lnTo>
                    <a:lnTo>
                      <a:pt x="157" y="3963"/>
                    </a:lnTo>
                    <a:lnTo>
                      <a:pt x="98" y="4218"/>
                    </a:lnTo>
                    <a:lnTo>
                      <a:pt x="59" y="4473"/>
                    </a:lnTo>
                    <a:lnTo>
                      <a:pt x="20" y="4747"/>
                    </a:lnTo>
                    <a:lnTo>
                      <a:pt x="0" y="5002"/>
                    </a:lnTo>
                    <a:lnTo>
                      <a:pt x="0" y="5277"/>
                    </a:lnTo>
                    <a:lnTo>
                      <a:pt x="0" y="5551"/>
                    </a:lnTo>
                    <a:lnTo>
                      <a:pt x="20" y="5826"/>
                    </a:lnTo>
                    <a:lnTo>
                      <a:pt x="59" y="6081"/>
                    </a:lnTo>
                    <a:lnTo>
                      <a:pt x="98" y="6336"/>
                    </a:lnTo>
                    <a:lnTo>
                      <a:pt x="157" y="6591"/>
                    </a:lnTo>
                    <a:lnTo>
                      <a:pt x="236" y="6846"/>
                    </a:lnTo>
                    <a:lnTo>
                      <a:pt x="314" y="7101"/>
                    </a:lnTo>
                    <a:lnTo>
                      <a:pt x="412" y="7336"/>
                    </a:lnTo>
                    <a:lnTo>
                      <a:pt x="510" y="7572"/>
                    </a:lnTo>
                    <a:lnTo>
                      <a:pt x="628" y="7807"/>
                    </a:lnTo>
                    <a:lnTo>
                      <a:pt x="765" y="8023"/>
                    </a:lnTo>
                    <a:lnTo>
                      <a:pt x="903" y="8238"/>
                    </a:lnTo>
                    <a:lnTo>
                      <a:pt x="1040" y="8435"/>
                    </a:lnTo>
                    <a:lnTo>
                      <a:pt x="1197" y="8631"/>
                    </a:lnTo>
                    <a:lnTo>
                      <a:pt x="1373" y="8827"/>
                    </a:lnTo>
                    <a:lnTo>
                      <a:pt x="1550" y="9023"/>
                    </a:lnTo>
                    <a:lnTo>
                      <a:pt x="1726" y="9180"/>
                    </a:lnTo>
                    <a:lnTo>
                      <a:pt x="1922" y="9356"/>
                    </a:lnTo>
                    <a:lnTo>
                      <a:pt x="2119" y="9513"/>
                    </a:lnTo>
                    <a:lnTo>
                      <a:pt x="2334" y="9651"/>
                    </a:lnTo>
                    <a:lnTo>
                      <a:pt x="2550" y="9788"/>
                    </a:lnTo>
                    <a:lnTo>
                      <a:pt x="2766" y="9925"/>
                    </a:lnTo>
                    <a:lnTo>
                      <a:pt x="2982" y="10043"/>
                    </a:lnTo>
                    <a:lnTo>
                      <a:pt x="3217" y="10141"/>
                    </a:lnTo>
                    <a:lnTo>
                      <a:pt x="3472" y="10239"/>
                    </a:lnTo>
                    <a:lnTo>
                      <a:pt x="3707" y="10317"/>
                    </a:lnTo>
                    <a:lnTo>
                      <a:pt x="3962" y="10396"/>
                    </a:lnTo>
                    <a:lnTo>
                      <a:pt x="4217" y="10455"/>
                    </a:lnTo>
                    <a:lnTo>
                      <a:pt x="4472" y="10494"/>
                    </a:lnTo>
                    <a:lnTo>
                      <a:pt x="4747" y="10533"/>
                    </a:lnTo>
                    <a:lnTo>
                      <a:pt x="5002" y="10553"/>
                    </a:lnTo>
                    <a:lnTo>
                      <a:pt x="5551" y="10553"/>
                    </a:lnTo>
                    <a:lnTo>
                      <a:pt x="5825" y="10533"/>
                    </a:lnTo>
                    <a:lnTo>
                      <a:pt x="6080" y="10494"/>
                    </a:lnTo>
                    <a:lnTo>
                      <a:pt x="6335" y="10455"/>
                    </a:lnTo>
                    <a:lnTo>
                      <a:pt x="6590" y="10396"/>
                    </a:lnTo>
                    <a:lnTo>
                      <a:pt x="6845" y="10317"/>
                    </a:lnTo>
                    <a:lnTo>
                      <a:pt x="7100" y="10239"/>
                    </a:lnTo>
                    <a:lnTo>
                      <a:pt x="7336" y="10141"/>
                    </a:lnTo>
                    <a:lnTo>
                      <a:pt x="7571" y="10043"/>
                    </a:lnTo>
                    <a:lnTo>
                      <a:pt x="7806" y="9925"/>
                    </a:lnTo>
                    <a:lnTo>
                      <a:pt x="8022" y="9788"/>
                    </a:lnTo>
                    <a:lnTo>
                      <a:pt x="8238" y="9651"/>
                    </a:lnTo>
                    <a:lnTo>
                      <a:pt x="8434" y="9513"/>
                    </a:lnTo>
                    <a:lnTo>
                      <a:pt x="8630" y="9356"/>
                    </a:lnTo>
                    <a:lnTo>
                      <a:pt x="8826" y="9180"/>
                    </a:lnTo>
                    <a:lnTo>
                      <a:pt x="9022" y="9023"/>
                    </a:lnTo>
                    <a:lnTo>
                      <a:pt x="9199" y="8827"/>
                    </a:lnTo>
                    <a:lnTo>
                      <a:pt x="9356" y="8631"/>
                    </a:lnTo>
                    <a:lnTo>
                      <a:pt x="9513" y="8435"/>
                    </a:lnTo>
                    <a:lnTo>
                      <a:pt x="9650" y="8238"/>
                    </a:lnTo>
                    <a:lnTo>
                      <a:pt x="9787" y="8023"/>
                    </a:lnTo>
                    <a:lnTo>
                      <a:pt x="9925" y="7807"/>
                    </a:lnTo>
                    <a:lnTo>
                      <a:pt x="10042" y="7572"/>
                    </a:lnTo>
                    <a:lnTo>
                      <a:pt x="10140" y="7336"/>
                    </a:lnTo>
                    <a:lnTo>
                      <a:pt x="10239" y="7101"/>
                    </a:lnTo>
                    <a:lnTo>
                      <a:pt x="10317" y="6846"/>
                    </a:lnTo>
                    <a:lnTo>
                      <a:pt x="10395" y="6591"/>
                    </a:lnTo>
                    <a:lnTo>
                      <a:pt x="10454" y="6336"/>
                    </a:lnTo>
                    <a:lnTo>
                      <a:pt x="10493" y="6081"/>
                    </a:lnTo>
                    <a:lnTo>
                      <a:pt x="10533" y="5826"/>
                    </a:lnTo>
                    <a:lnTo>
                      <a:pt x="10552" y="5551"/>
                    </a:lnTo>
                    <a:lnTo>
                      <a:pt x="10552" y="5277"/>
                    </a:lnTo>
                    <a:lnTo>
                      <a:pt x="10552" y="5002"/>
                    </a:lnTo>
                    <a:lnTo>
                      <a:pt x="10533" y="4747"/>
                    </a:lnTo>
                    <a:lnTo>
                      <a:pt x="10493" y="4473"/>
                    </a:lnTo>
                    <a:lnTo>
                      <a:pt x="10454" y="4218"/>
                    </a:lnTo>
                    <a:lnTo>
                      <a:pt x="10395" y="3963"/>
                    </a:lnTo>
                    <a:lnTo>
                      <a:pt x="10317" y="3708"/>
                    </a:lnTo>
                    <a:lnTo>
                      <a:pt x="10239" y="3472"/>
                    </a:lnTo>
                    <a:lnTo>
                      <a:pt x="10140" y="3217"/>
                    </a:lnTo>
                    <a:lnTo>
                      <a:pt x="10042" y="2982"/>
                    </a:lnTo>
                    <a:lnTo>
                      <a:pt x="9925" y="2766"/>
                    </a:lnTo>
                    <a:lnTo>
                      <a:pt x="9787" y="2551"/>
                    </a:lnTo>
                    <a:lnTo>
                      <a:pt x="9650" y="2335"/>
                    </a:lnTo>
                    <a:lnTo>
                      <a:pt x="9513" y="2119"/>
                    </a:lnTo>
                    <a:lnTo>
                      <a:pt x="9356" y="1923"/>
                    </a:lnTo>
                    <a:lnTo>
                      <a:pt x="9199" y="1727"/>
                    </a:lnTo>
                    <a:lnTo>
                      <a:pt x="9022" y="1550"/>
                    </a:lnTo>
                    <a:lnTo>
                      <a:pt x="8826" y="1374"/>
                    </a:lnTo>
                    <a:lnTo>
                      <a:pt x="8630" y="1197"/>
                    </a:lnTo>
                    <a:lnTo>
                      <a:pt x="8434" y="1040"/>
                    </a:lnTo>
                    <a:lnTo>
                      <a:pt x="8238" y="903"/>
                    </a:lnTo>
                    <a:lnTo>
                      <a:pt x="8022" y="766"/>
                    </a:lnTo>
                    <a:lnTo>
                      <a:pt x="7806" y="628"/>
                    </a:lnTo>
                    <a:lnTo>
                      <a:pt x="7571" y="511"/>
                    </a:lnTo>
                    <a:lnTo>
                      <a:pt x="7336" y="413"/>
                    </a:lnTo>
                    <a:lnTo>
                      <a:pt x="7100" y="315"/>
                    </a:lnTo>
                    <a:lnTo>
                      <a:pt x="6845" y="236"/>
                    </a:lnTo>
                    <a:lnTo>
                      <a:pt x="6590" y="158"/>
                    </a:lnTo>
                    <a:lnTo>
                      <a:pt x="6335" y="99"/>
                    </a:lnTo>
                    <a:lnTo>
                      <a:pt x="6080" y="60"/>
                    </a:lnTo>
                    <a:lnTo>
                      <a:pt x="5825" y="20"/>
                    </a:lnTo>
                    <a:lnTo>
                      <a:pt x="55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58"/>
              <p:cNvSpPr/>
              <p:nvPr/>
            </p:nvSpPr>
            <p:spPr>
              <a:xfrm>
                <a:off x="6119429" y="3022948"/>
                <a:ext cx="121118" cy="121451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6944" extrusionOk="0">
                    <a:moveTo>
                      <a:pt x="3472" y="1"/>
                    </a:moveTo>
                    <a:lnTo>
                      <a:pt x="3100" y="20"/>
                    </a:lnTo>
                    <a:lnTo>
                      <a:pt x="2766" y="79"/>
                    </a:lnTo>
                    <a:lnTo>
                      <a:pt x="2433" y="158"/>
                    </a:lnTo>
                    <a:lnTo>
                      <a:pt x="2119" y="275"/>
                    </a:lnTo>
                    <a:lnTo>
                      <a:pt x="1805" y="432"/>
                    </a:lnTo>
                    <a:lnTo>
                      <a:pt x="1531" y="609"/>
                    </a:lnTo>
                    <a:lnTo>
                      <a:pt x="1256" y="805"/>
                    </a:lnTo>
                    <a:lnTo>
                      <a:pt x="1001" y="1021"/>
                    </a:lnTo>
                    <a:lnTo>
                      <a:pt x="785" y="1275"/>
                    </a:lnTo>
                    <a:lnTo>
                      <a:pt x="589" y="1530"/>
                    </a:lnTo>
                    <a:lnTo>
                      <a:pt x="413" y="1825"/>
                    </a:lnTo>
                    <a:lnTo>
                      <a:pt x="275" y="2119"/>
                    </a:lnTo>
                    <a:lnTo>
                      <a:pt x="158" y="2452"/>
                    </a:lnTo>
                    <a:lnTo>
                      <a:pt x="60" y="2786"/>
                    </a:lnTo>
                    <a:lnTo>
                      <a:pt x="20" y="3119"/>
                    </a:lnTo>
                    <a:lnTo>
                      <a:pt x="1" y="3472"/>
                    </a:lnTo>
                    <a:lnTo>
                      <a:pt x="20" y="3825"/>
                    </a:lnTo>
                    <a:lnTo>
                      <a:pt x="60" y="4178"/>
                    </a:lnTo>
                    <a:lnTo>
                      <a:pt x="158" y="4512"/>
                    </a:lnTo>
                    <a:lnTo>
                      <a:pt x="275" y="4826"/>
                    </a:lnTo>
                    <a:lnTo>
                      <a:pt x="413" y="5139"/>
                    </a:lnTo>
                    <a:lnTo>
                      <a:pt x="589" y="5414"/>
                    </a:lnTo>
                    <a:lnTo>
                      <a:pt x="785" y="5689"/>
                    </a:lnTo>
                    <a:lnTo>
                      <a:pt x="1001" y="5924"/>
                    </a:lnTo>
                    <a:lnTo>
                      <a:pt x="1256" y="6159"/>
                    </a:lnTo>
                    <a:lnTo>
                      <a:pt x="1531" y="6355"/>
                    </a:lnTo>
                    <a:lnTo>
                      <a:pt x="1805" y="6532"/>
                    </a:lnTo>
                    <a:lnTo>
                      <a:pt x="2119" y="6669"/>
                    </a:lnTo>
                    <a:lnTo>
                      <a:pt x="2433" y="6787"/>
                    </a:lnTo>
                    <a:lnTo>
                      <a:pt x="2766" y="6885"/>
                    </a:lnTo>
                    <a:lnTo>
                      <a:pt x="3100" y="6924"/>
                    </a:lnTo>
                    <a:lnTo>
                      <a:pt x="3472" y="6944"/>
                    </a:lnTo>
                    <a:lnTo>
                      <a:pt x="3825" y="6924"/>
                    </a:lnTo>
                    <a:lnTo>
                      <a:pt x="4159" y="6885"/>
                    </a:lnTo>
                    <a:lnTo>
                      <a:pt x="4492" y="6787"/>
                    </a:lnTo>
                    <a:lnTo>
                      <a:pt x="4806" y="6669"/>
                    </a:lnTo>
                    <a:lnTo>
                      <a:pt x="5120" y="6532"/>
                    </a:lnTo>
                    <a:lnTo>
                      <a:pt x="5394" y="6355"/>
                    </a:lnTo>
                    <a:lnTo>
                      <a:pt x="5669" y="6159"/>
                    </a:lnTo>
                    <a:lnTo>
                      <a:pt x="5924" y="5924"/>
                    </a:lnTo>
                    <a:lnTo>
                      <a:pt x="6140" y="5689"/>
                    </a:lnTo>
                    <a:lnTo>
                      <a:pt x="6336" y="5414"/>
                    </a:lnTo>
                    <a:lnTo>
                      <a:pt x="6512" y="5139"/>
                    </a:lnTo>
                    <a:lnTo>
                      <a:pt x="6669" y="4826"/>
                    </a:lnTo>
                    <a:lnTo>
                      <a:pt x="6787" y="4512"/>
                    </a:lnTo>
                    <a:lnTo>
                      <a:pt x="6865" y="4178"/>
                    </a:lnTo>
                    <a:lnTo>
                      <a:pt x="6924" y="3825"/>
                    </a:lnTo>
                    <a:lnTo>
                      <a:pt x="6924" y="3472"/>
                    </a:lnTo>
                    <a:lnTo>
                      <a:pt x="6924" y="3119"/>
                    </a:lnTo>
                    <a:lnTo>
                      <a:pt x="6865" y="2786"/>
                    </a:lnTo>
                    <a:lnTo>
                      <a:pt x="6787" y="2452"/>
                    </a:lnTo>
                    <a:lnTo>
                      <a:pt x="6669" y="2119"/>
                    </a:lnTo>
                    <a:lnTo>
                      <a:pt x="6512" y="1825"/>
                    </a:lnTo>
                    <a:lnTo>
                      <a:pt x="6336" y="1530"/>
                    </a:lnTo>
                    <a:lnTo>
                      <a:pt x="6140" y="1275"/>
                    </a:lnTo>
                    <a:lnTo>
                      <a:pt x="5924" y="1021"/>
                    </a:lnTo>
                    <a:lnTo>
                      <a:pt x="5669" y="805"/>
                    </a:lnTo>
                    <a:lnTo>
                      <a:pt x="5394" y="609"/>
                    </a:lnTo>
                    <a:lnTo>
                      <a:pt x="5120" y="432"/>
                    </a:lnTo>
                    <a:lnTo>
                      <a:pt x="4806" y="275"/>
                    </a:lnTo>
                    <a:lnTo>
                      <a:pt x="4492" y="158"/>
                    </a:lnTo>
                    <a:lnTo>
                      <a:pt x="4159" y="79"/>
                    </a:lnTo>
                    <a:lnTo>
                      <a:pt x="3825" y="20"/>
                    </a:lnTo>
                    <a:lnTo>
                      <a:pt x="34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58"/>
              <p:cNvSpPr/>
              <p:nvPr/>
            </p:nvSpPr>
            <p:spPr>
              <a:xfrm>
                <a:off x="5674850" y="4110388"/>
                <a:ext cx="17" cy="1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05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58"/>
              <p:cNvSpPr/>
              <p:nvPr/>
            </p:nvSpPr>
            <p:spPr>
              <a:xfrm>
                <a:off x="5674850" y="4110388"/>
                <a:ext cx="17" cy="1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58"/>
              <p:cNvSpPr/>
              <p:nvPr/>
            </p:nvSpPr>
            <p:spPr>
              <a:xfrm>
                <a:off x="6669332" y="2103953"/>
                <a:ext cx="945422" cy="945772"/>
              </a:xfrm>
              <a:custGeom>
                <a:avLst/>
                <a:gdLst/>
                <a:ahLst/>
                <a:cxnLst/>
                <a:rect l="l" t="t" r="r" b="b"/>
                <a:pathLst>
                  <a:path w="54055" h="54075" extrusionOk="0">
                    <a:moveTo>
                      <a:pt x="27027" y="5237"/>
                    </a:moveTo>
                    <a:lnTo>
                      <a:pt x="27596" y="5257"/>
                    </a:lnTo>
                    <a:lnTo>
                      <a:pt x="28145" y="5276"/>
                    </a:lnTo>
                    <a:lnTo>
                      <a:pt x="28714" y="5296"/>
                    </a:lnTo>
                    <a:lnTo>
                      <a:pt x="29263" y="5355"/>
                    </a:lnTo>
                    <a:lnTo>
                      <a:pt x="29813" y="5414"/>
                    </a:lnTo>
                    <a:lnTo>
                      <a:pt x="30342" y="5492"/>
                    </a:lnTo>
                    <a:lnTo>
                      <a:pt x="30891" y="5570"/>
                    </a:lnTo>
                    <a:lnTo>
                      <a:pt x="31421" y="5688"/>
                    </a:lnTo>
                    <a:lnTo>
                      <a:pt x="31950" y="5806"/>
                    </a:lnTo>
                    <a:lnTo>
                      <a:pt x="32480" y="5923"/>
                    </a:lnTo>
                    <a:lnTo>
                      <a:pt x="32990" y="6061"/>
                    </a:lnTo>
                    <a:lnTo>
                      <a:pt x="33520" y="6218"/>
                    </a:lnTo>
                    <a:lnTo>
                      <a:pt x="34010" y="6394"/>
                    </a:lnTo>
                    <a:lnTo>
                      <a:pt x="34520" y="6571"/>
                    </a:lnTo>
                    <a:lnTo>
                      <a:pt x="35030" y="6747"/>
                    </a:lnTo>
                    <a:lnTo>
                      <a:pt x="35520" y="6943"/>
                    </a:lnTo>
                    <a:lnTo>
                      <a:pt x="35991" y="7159"/>
                    </a:lnTo>
                    <a:lnTo>
                      <a:pt x="36481" y="7394"/>
                    </a:lnTo>
                    <a:lnTo>
                      <a:pt x="36952" y="7630"/>
                    </a:lnTo>
                    <a:lnTo>
                      <a:pt x="37423" y="7865"/>
                    </a:lnTo>
                    <a:lnTo>
                      <a:pt x="37874" y="8120"/>
                    </a:lnTo>
                    <a:lnTo>
                      <a:pt x="38325" y="8395"/>
                    </a:lnTo>
                    <a:lnTo>
                      <a:pt x="38776" y="8669"/>
                    </a:lnTo>
                    <a:lnTo>
                      <a:pt x="39207" y="8964"/>
                    </a:lnTo>
                    <a:lnTo>
                      <a:pt x="39639" y="9258"/>
                    </a:lnTo>
                    <a:lnTo>
                      <a:pt x="40070" y="9572"/>
                    </a:lnTo>
                    <a:lnTo>
                      <a:pt x="40482" y="9885"/>
                    </a:lnTo>
                    <a:lnTo>
                      <a:pt x="40894" y="10219"/>
                    </a:lnTo>
                    <a:lnTo>
                      <a:pt x="41286" y="10552"/>
                    </a:lnTo>
                    <a:lnTo>
                      <a:pt x="41679" y="10905"/>
                    </a:lnTo>
                    <a:lnTo>
                      <a:pt x="42071" y="11258"/>
                    </a:lnTo>
                    <a:lnTo>
                      <a:pt x="42444" y="11631"/>
                    </a:lnTo>
                    <a:lnTo>
                      <a:pt x="42797" y="12004"/>
                    </a:lnTo>
                    <a:lnTo>
                      <a:pt x="43169" y="12376"/>
                    </a:lnTo>
                    <a:lnTo>
                      <a:pt x="43503" y="12769"/>
                    </a:lnTo>
                    <a:lnTo>
                      <a:pt x="43856" y="13180"/>
                    </a:lnTo>
                    <a:lnTo>
                      <a:pt x="44170" y="13573"/>
                    </a:lnTo>
                    <a:lnTo>
                      <a:pt x="44503" y="14004"/>
                    </a:lnTo>
                    <a:lnTo>
                      <a:pt x="44797" y="14416"/>
                    </a:lnTo>
                    <a:lnTo>
                      <a:pt x="45111" y="14848"/>
                    </a:lnTo>
                    <a:lnTo>
                      <a:pt x="45386" y="15279"/>
                    </a:lnTo>
                    <a:lnTo>
                      <a:pt x="45660" y="15730"/>
                    </a:lnTo>
                    <a:lnTo>
                      <a:pt x="45935" y="16181"/>
                    </a:lnTo>
                    <a:lnTo>
                      <a:pt x="46190" y="16652"/>
                    </a:lnTo>
                    <a:lnTo>
                      <a:pt x="46445" y="17103"/>
                    </a:lnTo>
                    <a:lnTo>
                      <a:pt x="46680" y="17593"/>
                    </a:lnTo>
                    <a:lnTo>
                      <a:pt x="46896" y="18064"/>
                    </a:lnTo>
                    <a:lnTo>
                      <a:pt x="47112" y="18555"/>
                    </a:lnTo>
                    <a:lnTo>
                      <a:pt x="47308" y="19045"/>
                    </a:lnTo>
                    <a:lnTo>
                      <a:pt x="47504" y="19535"/>
                    </a:lnTo>
                    <a:lnTo>
                      <a:pt x="47680" y="20045"/>
                    </a:lnTo>
                    <a:lnTo>
                      <a:pt x="47837" y="20555"/>
                    </a:lnTo>
                    <a:lnTo>
                      <a:pt x="47994" y="21065"/>
                    </a:lnTo>
                    <a:lnTo>
                      <a:pt x="48132" y="21595"/>
                    </a:lnTo>
                    <a:lnTo>
                      <a:pt x="48269" y="22105"/>
                    </a:lnTo>
                    <a:lnTo>
                      <a:pt x="48386" y="22634"/>
                    </a:lnTo>
                    <a:lnTo>
                      <a:pt x="48485" y="23183"/>
                    </a:lnTo>
                    <a:lnTo>
                      <a:pt x="48563" y="23713"/>
                    </a:lnTo>
                    <a:lnTo>
                      <a:pt x="48641" y="24262"/>
                    </a:lnTo>
                    <a:lnTo>
                      <a:pt x="48720" y="24811"/>
                    </a:lnTo>
                    <a:lnTo>
                      <a:pt x="48759" y="25360"/>
                    </a:lnTo>
                    <a:lnTo>
                      <a:pt x="48798" y="25910"/>
                    </a:lnTo>
                    <a:lnTo>
                      <a:pt x="48818" y="26478"/>
                    </a:lnTo>
                    <a:lnTo>
                      <a:pt x="48818" y="27028"/>
                    </a:lnTo>
                    <a:lnTo>
                      <a:pt x="48818" y="27596"/>
                    </a:lnTo>
                    <a:lnTo>
                      <a:pt x="48798" y="28165"/>
                    </a:lnTo>
                    <a:lnTo>
                      <a:pt x="48759" y="28714"/>
                    </a:lnTo>
                    <a:lnTo>
                      <a:pt x="48720" y="29263"/>
                    </a:lnTo>
                    <a:lnTo>
                      <a:pt x="48641" y="29813"/>
                    </a:lnTo>
                    <a:lnTo>
                      <a:pt x="48563" y="30362"/>
                    </a:lnTo>
                    <a:lnTo>
                      <a:pt x="48485" y="30891"/>
                    </a:lnTo>
                    <a:lnTo>
                      <a:pt x="48386" y="31421"/>
                    </a:lnTo>
                    <a:lnTo>
                      <a:pt x="48269" y="31951"/>
                    </a:lnTo>
                    <a:lnTo>
                      <a:pt x="48132" y="32480"/>
                    </a:lnTo>
                    <a:lnTo>
                      <a:pt x="47994" y="33010"/>
                    </a:lnTo>
                    <a:lnTo>
                      <a:pt x="47837" y="33520"/>
                    </a:lnTo>
                    <a:lnTo>
                      <a:pt x="47680" y="34030"/>
                    </a:lnTo>
                    <a:lnTo>
                      <a:pt x="47504" y="34520"/>
                    </a:lnTo>
                    <a:lnTo>
                      <a:pt x="47308" y="35030"/>
                    </a:lnTo>
                    <a:lnTo>
                      <a:pt x="47112" y="35520"/>
                    </a:lnTo>
                    <a:lnTo>
                      <a:pt x="46896" y="36010"/>
                    </a:lnTo>
                    <a:lnTo>
                      <a:pt x="46680" y="36481"/>
                    </a:lnTo>
                    <a:lnTo>
                      <a:pt x="46445" y="36952"/>
                    </a:lnTo>
                    <a:lnTo>
                      <a:pt x="46190" y="37423"/>
                    </a:lnTo>
                    <a:lnTo>
                      <a:pt x="45935" y="37874"/>
                    </a:lnTo>
                    <a:lnTo>
                      <a:pt x="45660" y="38344"/>
                    </a:lnTo>
                    <a:lnTo>
                      <a:pt x="45386" y="38776"/>
                    </a:lnTo>
                    <a:lnTo>
                      <a:pt x="45111" y="39227"/>
                    </a:lnTo>
                    <a:lnTo>
                      <a:pt x="44797" y="39659"/>
                    </a:lnTo>
                    <a:lnTo>
                      <a:pt x="44503" y="40070"/>
                    </a:lnTo>
                    <a:lnTo>
                      <a:pt x="44170" y="40482"/>
                    </a:lnTo>
                    <a:lnTo>
                      <a:pt x="43856" y="40894"/>
                    </a:lnTo>
                    <a:lnTo>
                      <a:pt x="43503" y="41306"/>
                    </a:lnTo>
                    <a:lnTo>
                      <a:pt x="43169" y="41698"/>
                    </a:lnTo>
                    <a:lnTo>
                      <a:pt x="42797" y="42071"/>
                    </a:lnTo>
                    <a:lnTo>
                      <a:pt x="42444" y="42444"/>
                    </a:lnTo>
                    <a:lnTo>
                      <a:pt x="42071" y="42816"/>
                    </a:lnTo>
                    <a:lnTo>
                      <a:pt x="41679" y="43169"/>
                    </a:lnTo>
                    <a:lnTo>
                      <a:pt x="41286" y="43522"/>
                    </a:lnTo>
                    <a:lnTo>
                      <a:pt x="40894" y="43856"/>
                    </a:lnTo>
                    <a:lnTo>
                      <a:pt x="40482" y="44189"/>
                    </a:lnTo>
                    <a:lnTo>
                      <a:pt x="40070" y="44503"/>
                    </a:lnTo>
                    <a:lnTo>
                      <a:pt x="39639" y="44817"/>
                    </a:lnTo>
                    <a:lnTo>
                      <a:pt x="39207" y="45111"/>
                    </a:lnTo>
                    <a:lnTo>
                      <a:pt x="38776" y="45405"/>
                    </a:lnTo>
                    <a:lnTo>
                      <a:pt x="38325" y="45680"/>
                    </a:lnTo>
                    <a:lnTo>
                      <a:pt x="37874" y="45935"/>
                    </a:lnTo>
                    <a:lnTo>
                      <a:pt x="37423" y="46190"/>
                    </a:lnTo>
                    <a:lnTo>
                      <a:pt x="36952" y="46445"/>
                    </a:lnTo>
                    <a:lnTo>
                      <a:pt x="36481" y="46680"/>
                    </a:lnTo>
                    <a:lnTo>
                      <a:pt x="35991" y="46896"/>
                    </a:lnTo>
                    <a:lnTo>
                      <a:pt x="35520" y="47112"/>
                    </a:lnTo>
                    <a:lnTo>
                      <a:pt x="35030" y="47327"/>
                    </a:lnTo>
                    <a:lnTo>
                      <a:pt x="34520" y="47504"/>
                    </a:lnTo>
                    <a:lnTo>
                      <a:pt x="34010" y="47680"/>
                    </a:lnTo>
                    <a:lnTo>
                      <a:pt x="33520" y="47857"/>
                    </a:lnTo>
                    <a:lnTo>
                      <a:pt x="32990" y="47994"/>
                    </a:lnTo>
                    <a:lnTo>
                      <a:pt x="32480" y="48151"/>
                    </a:lnTo>
                    <a:lnTo>
                      <a:pt x="31950" y="48269"/>
                    </a:lnTo>
                    <a:lnTo>
                      <a:pt x="31421" y="48387"/>
                    </a:lnTo>
                    <a:lnTo>
                      <a:pt x="30891" y="48485"/>
                    </a:lnTo>
                    <a:lnTo>
                      <a:pt x="30342" y="48583"/>
                    </a:lnTo>
                    <a:lnTo>
                      <a:pt x="29813" y="48661"/>
                    </a:lnTo>
                    <a:lnTo>
                      <a:pt x="29263" y="48720"/>
                    </a:lnTo>
                    <a:lnTo>
                      <a:pt x="28714" y="48759"/>
                    </a:lnTo>
                    <a:lnTo>
                      <a:pt x="28145" y="48798"/>
                    </a:lnTo>
                    <a:lnTo>
                      <a:pt x="27596" y="48818"/>
                    </a:lnTo>
                    <a:lnTo>
                      <a:pt x="27027" y="48838"/>
                    </a:lnTo>
                    <a:lnTo>
                      <a:pt x="26459" y="48818"/>
                    </a:lnTo>
                    <a:lnTo>
                      <a:pt x="25909" y="48798"/>
                    </a:lnTo>
                    <a:lnTo>
                      <a:pt x="25360" y="48759"/>
                    </a:lnTo>
                    <a:lnTo>
                      <a:pt x="24792" y="48720"/>
                    </a:lnTo>
                    <a:lnTo>
                      <a:pt x="24262" y="48661"/>
                    </a:lnTo>
                    <a:lnTo>
                      <a:pt x="23713" y="48583"/>
                    </a:lnTo>
                    <a:lnTo>
                      <a:pt x="23164" y="48485"/>
                    </a:lnTo>
                    <a:lnTo>
                      <a:pt x="22634" y="48387"/>
                    </a:lnTo>
                    <a:lnTo>
                      <a:pt x="22104" y="48269"/>
                    </a:lnTo>
                    <a:lnTo>
                      <a:pt x="21575" y="48151"/>
                    </a:lnTo>
                    <a:lnTo>
                      <a:pt x="21065" y="47994"/>
                    </a:lnTo>
                    <a:lnTo>
                      <a:pt x="20555" y="47857"/>
                    </a:lnTo>
                    <a:lnTo>
                      <a:pt x="20045" y="47680"/>
                    </a:lnTo>
                    <a:lnTo>
                      <a:pt x="19535" y="47504"/>
                    </a:lnTo>
                    <a:lnTo>
                      <a:pt x="19045" y="47327"/>
                    </a:lnTo>
                    <a:lnTo>
                      <a:pt x="18554" y="47112"/>
                    </a:lnTo>
                    <a:lnTo>
                      <a:pt x="18064" y="46896"/>
                    </a:lnTo>
                    <a:lnTo>
                      <a:pt x="17574" y="46680"/>
                    </a:lnTo>
                    <a:lnTo>
                      <a:pt x="17103" y="46445"/>
                    </a:lnTo>
                    <a:lnTo>
                      <a:pt x="16632" y="46190"/>
                    </a:lnTo>
                    <a:lnTo>
                      <a:pt x="16181" y="45935"/>
                    </a:lnTo>
                    <a:lnTo>
                      <a:pt x="15730" y="45680"/>
                    </a:lnTo>
                    <a:lnTo>
                      <a:pt x="15279" y="45405"/>
                    </a:lnTo>
                    <a:lnTo>
                      <a:pt x="14848" y="45111"/>
                    </a:lnTo>
                    <a:lnTo>
                      <a:pt x="14416" y="44817"/>
                    </a:lnTo>
                    <a:lnTo>
                      <a:pt x="13985" y="44503"/>
                    </a:lnTo>
                    <a:lnTo>
                      <a:pt x="13573" y="44189"/>
                    </a:lnTo>
                    <a:lnTo>
                      <a:pt x="13161" y="43856"/>
                    </a:lnTo>
                    <a:lnTo>
                      <a:pt x="12768" y="43522"/>
                    </a:lnTo>
                    <a:lnTo>
                      <a:pt x="12376" y="43169"/>
                    </a:lnTo>
                    <a:lnTo>
                      <a:pt x="11984" y="42816"/>
                    </a:lnTo>
                    <a:lnTo>
                      <a:pt x="11611" y="42444"/>
                    </a:lnTo>
                    <a:lnTo>
                      <a:pt x="11258" y="42071"/>
                    </a:lnTo>
                    <a:lnTo>
                      <a:pt x="10905" y="41698"/>
                    </a:lnTo>
                    <a:lnTo>
                      <a:pt x="10552" y="41306"/>
                    </a:lnTo>
                    <a:lnTo>
                      <a:pt x="10219" y="40894"/>
                    </a:lnTo>
                    <a:lnTo>
                      <a:pt x="9885" y="40482"/>
                    </a:lnTo>
                    <a:lnTo>
                      <a:pt x="9571" y="40070"/>
                    </a:lnTo>
                    <a:lnTo>
                      <a:pt x="9258" y="39659"/>
                    </a:lnTo>
                    <a:lnTo>
                      <a:pt x="8963" y="39227"/>
                    </a:lnTo>
                    <a:lnTo>
                      <a:pt x="8669" y="38776"/>
                    </a:lnTo>
                    <a:lnTo>
                      <a:pt x="8395" y="38344"/>
                    </a:lnTo>
                    <a:lnTo>
                      <a:pt x="8120" y="37874"/>
                    </a:lnTo>
                    <a:lnTo>
                      <a:pt x="7865" y="37423"/>
                    </a:lnTo>
                    <a:lnTo>
                      <a:pt x="7610" y="36952"/>
                    </a:lnTo>
                    <a:lnTo>
                      <a:pt x="7375" y="36481"/>
                    </a:lnTo>
                    <a:lnTo>
                      <a:pt x="7159" y="36010"/>
                    </a:lnTo>
                    <a:lnTo>
                      <a:pt x="6943" y="35520"/>
                    </a:lnTo>
                    <a:lnTo>
                      <a:pt x="6747" y="35030"/>
                    </a:lnTo>
                    <a:lnTo>
                      <a:pt x="6551" y="34520"/>
                    </a:lnTo>
                    <a:lnTo>
                      <a:pt x="6375" y="34030"/>
                    </a:lnTo>
                    <a:lnTo>
                      <a:pt x="6218" y="33520"/>
                    </a:lnTo>
                    <a:lnTo>
                      <a:pt x="6061" y="33010"/>
                    </a:lnTo>
                    <a:lnTo>
                      <a:pt x="5923" y="32480"/>
                    </a:lnTo>
                    <a:lnTo>
                      <a:pt x="5786" y="31951"/>
                    </a:lnTo>
                    <a:lnTo>
                      <a:pt x="5668" y="31421"/>
                    </a:lnTo>
                    <a:lnTo>
                      <a:pt x="5570" y="30891"/>
                    </a:lnTo>
                    <a:lnTo>
                      <a:pt x="5492" y="30362"/>
                    </a:lnTo>
                    <a:lnTo>
                      <a:pt x="5413" y="29813"/>
                    </a:lnTo>
                    <a:lnTo>
                      <a:pt x="5355" y="29263"/>
                    </a:lnTo>
                    <a:lnTo>
                      <a:pt x="5296" y="28714"/>
                    </a:lnTo>
                    <a:lnTo>
                      <a:pt x="5257" y="28165"/>
                    </a:lnTo>
                    <a:lnTo>
                      <a:pt x="5237" y="27596"/>
                    </a:lnTo>
                    <a:lnTo>
                      <a:pt x="5237" y="27028"/>
                    </a:lnTo>
                    <a:lnTo>
                      <a:pt x="5237" y="26478"/>
                    </a:lnTo>
                    <a:lnTo>
                      <a:pt x="5257" y="25910"/>
                    </a:lnTo>
                    <a:lnTo>
                      <a:pt x="5296" y="25360"/>
                    </a:lnTo>
                    <a:lnTo>
                      <a:pt x="5355" y="24811"/>
                    </a:lnTo>
                    <a:lnTo>
                      <a:pt x="5413" y="24262"/>
                    </a:lnTo>
                    <a:lnTo>
                      <a:pt x="5492" y="23713"/>
                    </a:lnTo>
                    <a:lnTo>
                      <a:pt x="5570" y="23183"/>
                    </a:lnTo>
                    <a:lnTo>
                      <a:pt x="5668" y="22634"/>
                    </a:lnTo>
                    <a:lnTo>
                      <a:pt x="5786" y="22105"/>
                    </a:lnTo>
                    <a:lnTo>
                      <a:pt x="5923" y="21595"/>
                    </a:lnTo>
                    <a:lnTo>
                      <a:pt x="6061" y="21065"/>
                    </a:lnTo>
                    <a:lnTo>
                      <a:pt x="6218" y="20555"/>
                    </a:lnTo>
                    <a:lnTo>
                      <a:pt x="6375" y="20045"/>
                    </a:lnTo>
                    <a:lnTo>
                      <a:pt x="6551" y="19535"/>
                    </a:lnTo>
                    <a:lnTo>
                      <a:pt x="6747" y="19045"/>
                    </a:lnTo>
                    <a:lnTo>
                      <a:pt x="6943" y="18555"/>
                    </a:lnTo>
                    <a:lnTo>
                      <a:pt x="7159" y="18064"/>
                    </a:lnTo>
                    <a:lnTo>
                      <a:pt x="7375" y="17593"/>
                    </a:lnTo>
                    <a:lnTo>
                      <a:pt x="7610" y="17103"/>
                    </a:lnTo>
                    <a:lnTo>
                      <a:pt x="7865" y="16652"/>
                    </a:lnTo>
                    <a:lnTo>
                      <a:pt x="8120" y="16181"/>
                    </a:lnTo>
                    <a:lnTo>
                      <a:pt x="8395" y="15730"/>
                    </a:lnTo>
                    <a:lnTo>
                      <a:pt x="8669" y="15279"/>
                    </a:lnTo>
                    <a:lnTo>
                      <a:pt x="8963" y="14848"/>
                    </a:lnTo>
                    <a:lnTo>
                      <a:pt x="9258" y="14416"/>
                    </a:lnTo>
                    <a:lnTo>
                      <a:pt x="9571" y="14004"/>
                    </a:lnTo>
                    <a:lnTo>
                      <a:pt x="9885" y="13573"/>
                    </a:lnTo>
                    <a:lnTo>
                      <a:pt x="10219" y="13180"/>
                    </a:lnTo>
                    <a:lnTo>
                      <a:pt x="10552" y="12769"/>
                    </a:lnTo>
                    <a:lnTo>
                      <a:pt x="10905" y="12376"/>
                    </a:lnTo>
                    <a:lnTo>
                      <a:pt x="11258" y="12004"/>
                    </a:lnTo>
                    <a:lnTo>
                      <a:pt x="11611" y="11631"/>
                    </a:lnTo>
                    <a:lnTo>
                      <a:pt x="11984" y="11258"/>
                    </a:lnTo>
                    <a:lnTo>
                      <a:pt x="12376" y="10905"/>
                    </a:lnTo>
                    <a:lnTo>
                      <a:pt x="12768" y="10552"/>
                    </a:lnTo>
                    <a:lnTo>
                      <a:pt x="13161" y="10219"/>
                    </a:lnTo>
                    <a:lnTo>
                      <a:pt x="13573" y="9885"/>
                    </a:lnTo>
                    <a:lnTo>
                      <a:pt x="13985" y="9572"/>
                    </a:lnTo>
                    <a:lnTo>
                      <a:pt x="14416" y="9258"/>
                    </a:lnTo>
                    <a:lnTo>
                      <a:pt x="14848" y="8964"/>
                    </a:lnTo>
                    <a:lnTo>
                      <a:pt x="15279" y="8669"/>
                    </a:lnTo>
                    <a:lnTo>
                      <a:pt x="15730" y="8395"/>
                    </a:lnTo>
                    <a:lnTo>
                      <a:pt x="16181" y="8120"/>
                    </a:lnTo>
                    <a:lnTo>
                      <a:pt x="16632" y="7865"/>
                    </a:lnTo>
                    <a:lnTo>
                      <a:pt x="17103" y="7630"/>
                    </a:lnTo>
                    <a:lnTo>
                      <a:pt x="17574" y="7394"/>
                    </a:lnTo>
                    <a:lnTo>
                      <a:pt x="18064" y="7159"/>
                    </a:lnTo>
                    <a:lnTo>
                      <a:pt x="18554" y="6943"/>
                    </a:lnTo>
                    <a:lnTo>
                      <a:pt x="19045" y="6747"/>
                    </a:lnTo>
                    <a:lnTo>
                      <a:pt x="19535" y="6571"/>
                    </a:lnTo>
                    <a:lnTo>
                      <a:pt x="20045" y="6394"/>
                    </a:lnTo>
                    <a:lnTo>
                      <a:pt x="20555" y="6218"/>
                    </a:lnTo>
                    <a:lnTo>
                      <a:pt x="21065" y="6061"/>
                    </a:lnTo>
                    <a:lnTo>
                      <a:pt x="21575" y="5923"/>
                    </a:lnTo>
                    <a:lnTo>
                      <a:pt x="22104" y="5806"/>
                    </a:lnTo>
                    <a:lnTo>
                      <a:pt x="22634" y="5688"/>
                    </a:lnTo>
                    <a:lnTo>
                      <a:pt x="23164" y="5570"/>
                    </a:lnTo>
                    <a:lnTo>
                      <a:pt x="23713" y="5492"/>
                    </a:lnTo>
                    <a:lnTo>
                      <a:pt x="24262" y="5414"/>
                    </a:lnTo>
                    <a:lnTo>
                      <a:pt x="24792" y="5355"/>
                    </a:lnTo>
                    <a:lnTo>
                      <a:pt x="25360" y="5296"/>
                    </a:lnTo>
                    <a:lnTo>
                      <a:pt x="25909" y="5276"/>
                    </a:lnTo>
                    <a:lnTo>
                      <a:pt x="26459" y="5257"/>
                    </a:lnTo>
                    <a:lnTo>
                      <a:pt x="27027" y="5237"/>
                    </a:lnTo>
                    <a:close/>
                    <a:moveTo>
                      <a:pt x="26341" y="0"/>
                    </a:moveTo>
                    <a:lnTo>
                      <a:pt x="25635" y="39"/>
                    </a:lnTo>
                    <a:lnTo>
                      <a:pt x="24948" y="79"/>
                    </a:lnTo>
                    <a:lnTo>
                      <a:pt x="24262" y="138"/>
                    </a:lnTo>
                    <a:lnTo>
                      <a:pt x="23595" y="216"/>
                    </a:lnTo>
                    <a:lnTo>
                      <a:pt x="22909" y="314"/>
                    </a:lnTo>
                    <a:lnTo>
                      <a:pt x="22242" y="432"/>
                    </a:lnTo>
                    <a:lnTo>
                      <a:pt x="21575" y="549"/>
                    </a:lnTo>
                    <a:lnTo>
                      <a:pt x="20928" y="687"/>
                    </a:lnTo>
                    <a:lnTo>
                      <a:pt x="20280" y="844"/>
                    </a:lnTo>
                    <a:lnTo>
                      <a:pt x="19633" y="1020"/>
                    </a:lnTo>
                    <a:lnTo>
                      <a:pt x="18986" y="1216"/>
                    </a:lnTo>
                    <a:lnTo>
                      <a:pt x="18358" y="1412"/>
                    </a:lnTo>
                    <a:lnTo>
                      <a:pt x="17731" y="1648"/>
                    </a:lnTo>
                    <a:lnTo>
                      <a:pt x="17123" y="1883"/>
                    </a:lnTo>
                    <a:lnTo>
                      <a:pt x="16515" y="2118"/>
                    </a:lnTo>
                    <a:lnTo>
                      <a:pt x="15907" y="2393"/>
                    </a:lnTo>
                    <a:lnTo>
                      <a:pt x="15318" y="2668"/>
                    </a:lnTo>
                    <a:lnTo>
                      <a:pt x="14730" y="2962"/>
                    </a:lnTo>
                    <a:lnTo>
                      <a:pt x="14141" y="3256"/>
                    </a:lnTo>
                    <a:lnTo>
                      <a:pt x="13573" y="3589"/>
                    </a:lnTo>
                    <a:lnTo>
                      <a:pt x="13004" y="3923"/>
                    </a:lnTo>
                    <a:lnTo>
                      <a:pt x="12455" y="4256"/>
                    </a:lnTo>
                    <a:lnTo>
                      <a:pt x="11905" y="4609"/>
                    </a:lnTo>
                    <a:lnTo>
                      <a:pt x="11376" y="4982"/>
                    </a:lnTo>
                    <a:lnTo>
                      <a:pt x="10846" y="5374"/>
                    </a:lnTo>
                    <a:lnTo>
                      <a:pt x="10336" y="5767"/>
                    </a:lnTo>
                    <a:lnTo>
                      <a:pt x="9826" y="6178"/>
                    </a:lnTo>
                    <a:lnTo>
                      <a:pt x="9336" y="6590"/>
                    </a:lnTo>
                    <a:lnTo>
                      <a:pt x="8846" y="7022"/>
                    </a:lnTo>
                    <a:lnTo>
                      <a:pt x="8375" y="7473"/>
                    </a:lnTo>
                    <a:lnTo>
                      <a:pt x="7904" y="7924"/>
                    </a:lnTo>
                    <a:lnTo>
                      <a:pt x="7453" y="8375"/>
                    </a:lnTo>
                    <a:lnTo>
                      <a:pt x="7022" y="8865"/>
                    </a:lnTo>
                    <a:lnTo>
                      <a:pt x="6590" y="9336"/>
                    </a:lnTo>
                    <a:lnTo>
                      <a:pt x="6159" y="9846"/>
                    </a:lnTo>
                    <a:lnTo>
                      <a:pt x="5766" y="10336"/>
                    </a:lnTo>
                    <a:lnTo>
                      <a:pt x="5374" y="10866"/>
                    </a:lnTo>
                    <a:lnTo>
                      <a:pt x="4982" y="11376"/>
                    </a:lnTo>
                    <a:lnTo>
                      <a:pt x="4609" y="11925"/>
                    </a:lnTo>
                    <a:lnTo>
                      <a:pt x="4256" y="12455"/>
                    </a:lnTo>
                    <a:lnTo>
                      <a:pt x="3903" y="13024"/>
                    </a:lnTo>
                    <a:lnTo>
                      <a:pt x="3570" y="13573"/>
                    </a:lnTo>
                    <a:lnTo>
                      <a:pt x="3256" y="14141"/>
                    </a:lnTo>
                    <a:lnTo>
                      <a:pt x="2962" y="14730"/>
                    </a:lnTo>
                    <a:lnTo>
                      <a:pt x="2668" y="15318"/>
                    </a:lnTo>
                    <a:lnTo>
                      <a:pt x="2373" y="15907"/>
                    </a:lnTo>
                    <a:lnTo>
                      <a:pt x="2118" y="16515"/>
                    </a:lnTo>
                    <a:lnTo>
                      <a:pt x="1863" y="17123"/>
                    </a:lnTo>
                    <a:lnTo>
                      <a:pt x="1628" y="17731"/>
                    </a:lnTo>
                    <a:lnTo>
                      <a:pt x="1412" y="18358"/>
                    </a:lnTo>
                    <a:lnTo>
                      <a:pt x="1216" y="18986"/>
                    </a:lnTo>
                    <a:lnTo>
                      <a:pt x="1020" y="19633"/>
                    </a:lnTo>
                    <a:lnTo>
                      <a:pt x="844" y="20281"/>
                    </a:lnTo>
                    <a:lnTo>
                      <a:pt x="687" y="20928"/>
                    </a:lnTo>
                    <a:lnTo>
                      <a:pt x="549" y="21595"/>
                    </a:lnTo>
                    <a:lnTo>
                      <a:pt x="412" y="22242"/>
                    </a:lnTo>
                    <a:lnTo>
                      <a:pt x="314" y="22909"/>
                    </a:lnTo>
                    <a:lnTo>
                      <a:pt x="216" y="23595"/>
                    </a:lnTo>
                    <a:lnTo>
                      <a:pt x="137" y="24262"/>
                    </a:lnTo>
                    <a:lnTo>
                      <a:pt x="79" y="24949"/>
                    </a:lnTo>
                    <a:lnTo>
                      <a:pt x="39" y="25635"/>
                    </a:lnTo>
                    <a:lnTo>
                      <a:pt x="0" y="26341"/>
                    </a:lnTo>
                    <a:lnTo>
                      <a:pt x="0" y="27028"/>
                    </a:lnTo>
                    <a:lnTo>
                      <a:pt x="0" y="27734"/>
                    </a:lnTo>
                    <a:lnTo>
                      <a:pt x="39" y="28420"/>
                    </a:lnTo>
                    <a:lnTo>
                      <a:pt x="79" y="29107"/>
                    </a:lnTo>
                    <a:lnTo>
                      <a:pt x="137" y="29793"/>
                    </a:lnTo>
                    <a:lnTo>
                      <a:pt x="216" y="30479"/>
                    </a:lnTo>
                    <a:lnTo>
                      <a:pt x="314" y="31146"/>
                    </a:lnTo>
                    <a:lnTo>
                      <a:pt x="412" y="31813"/>
                    </a:lnTo>
                    <a:lnTo>
                      <a:pt x="549" y="32480"/>
                    </a:lnTo>
                    <a:lnTo>
                      <a:pt x="687" y="33147"/>
                    </a:lnTo>
                    <a:lnTo>
                      <a:pt x="844" y="33794"/>
                    </a:lnTo>
                    <a:lnTo>
                      <a:pt x="1020" y="34441"/>
                    </a:lnTo>
                    <a:lnTo>
                      <a:pt x="1216" y="35069"/>
                    </a:lnTo>
                    <a:lnTo>
                      <a:pt x="1412" y="35697"/>
                    </a:lnTo>
                    <a:lnTo>
                      <a:pt x="1628" y="36324"/>
                    </a:lnTo>
                    <a:lnTo>
                      <a:pt x="1863" y="36952"/>
                    </a:lnTo>
                    <a:lnTo>
                      <a:pt x="2118" y="37560"/>
                    </a:lnTo>
                    <a:lnTo>
                      <a:pt x="2373" y="38168"/>
                    </a:lnTo>
                    <a:lnTo>
                      <a:pt x="2668" y="38756"/>
                    </a:lnTo>
                    <a:lnTo>
                      <a:pt x="2962" y="39345"/>
                    </a:lnTo>
                    <a:lnTo>
                      <a:pt x="3256" y="39914"/>
                    </a:lnTo>
                    <a:lnTo>
                      <a:pt x="3570" y="40482"/>
                    </a:lnTo>
                    <a:lnTo>
                      <a:pt x="3903" y="41051"/>
                    </a:lnTo>
                    <a:lnTo>
                      <a:pt x="4256" y="41600"/>
                    </a:lnTo>
                    <a:lnTo>
                      <a:pt x="4609" y="42149"/>
                    </a:lnTo>
                    <a:lnTo>
                      <a:pt x="4982" y="42679"/>
                    </a:lnTo>
                    <a:lnTo>
                      <a:pt x="5374" y="43209"/>
                    </a:lnTo>
                    <a:lnTo>
                      <a:pt x="5766" y="43719"/>
                    </a:lnTo>
                    <a:lnTo>
                      <a:pt x="6159" y="44229"/>
                    </a:lnTo>
                    <a:lnTo>
                      <a:pt x="6590" y="44719"/>
                    </a:lnTo>
                    <a:lnTo>
                      <a:pt x="7022" y="45209"/>
                    </a:lnTo>
                    <a:lnTo>
                      <a:pt x="7453" y="45680"/>
                    </a:lnTo>
                    <a:lnTo>
                      <a:pt x="7904" y="46151"/>
                    </a:lnTo>
                    <a:lnTo>
                      <a:pt x="8375" y="46602"/>
                    </a:lnTo>
                    <a:lnTo>
                      <a:pt x="8846" y="47053"/>
                    </a:lnTo>
                    <a:lnTo>
                      <a:pt x="9336" y="47484"/>
                    </a:lnTo>
                    <a:lnTo>
                      <a:pt x="9826" y="47896"/>
                    </a:lnTo>
                    <a:lnTo>
                      <a:pt x="10336" y="48308"/>
                    </a:lnTo>
                    <a:lnTo>
                      <a:pt x="10846" y="48700"/>
                    </a:lnTo>
                    <a:lnTo>
                      <a:pt x="11376" y="49073"/>
                    </a:lnTo>
                    <a:lnTo>
                      <a:pt x="11905" y="49446"/>
                    </a:lnTo>
                    <a:lnTo>
                      <a:pt x="12455" y="49818"/>
                    </a:lnTo>
                    <a:lnTo>
                      <a:pt x="13004" y="50152"/>
                    </a:lnTo>
                    <a:lnTo>
                      <a:pt x="13573" y="50485"/>
                    </a:lnTo>
                    <a:lnTo>
                      <a:pt x="14141" y="50799"/>
                    </a:lnTo>
                    <a:lnTo>
                      <a:pt x="14730" y="51113"/>
                    </a:lnTo>
                    <a:lnTo>
                      <a:pt x="15318" y="51407"/>
                    </a:lnTo>
                    <a:lnTo>
                      <a:pt x="15907" y="51682"/>
                    </a:lnTo>
                    <a:lnTo>
                      <a:pt x="16515" y="51937"/>
                    </a:lnTo>
                    <a:lnTo>
                      <a:pt x="17123" y="52192"/>
                    </a:lnTo>
                    <a:lnTo>
                      <a:pt x="17731" y="52427"/>
                    </a:lnTo>
                    <a:lnTo>
                      <a:pt x="18358" y="52643"/>
                    </a:lnTo>
                    <a:lnTo>
                      <a:pt x="18986" y="52858"/>
                    </a:lnTo>
                    <a:lnTo>
                      <a:pt x="19633" y="53035"/>
                    </a:lnTo>
                    <a:lnTo>
                      <a:pt x="20280" y="53211"/>
                    </a:lnTo>
                    <a:lnTo>
                      <a:pt x="20928" y="53368"/>
                    </a:lnTo>
                    <a:lnTo>
                      <a:pt x="21575" y="53525"/>
                    </a:lnTo>
                    <a:lnTo>
                      <a:pt x="22242" y="53643"/>
                    </a:lnTo>
                    <a:lnTo>
                      <a:pt x="22909" y="53761"/>
                    </a:lnTo>
                    <a:lnTo>
                      <a:pt x="23595" y="53859"/>
                    </a:lnTo>
                    <a:lnTo>
                      <a:pt x="24262" y="53937"/>
                    </a:lnTo>
                    <a:lnTo>
                      <a:pt x="24948" y="53996"/>
                    </a:lnTo>
                    <a:lnTo>
                      <a:pt x="25635" y="54035"/>
                    </a:lnTo>
                    <a:lnTo>
                      <a:pt x="26341" y="54055"/>
                    </a:lnTo>
                    <a:lnTo>
                      <a:pt x="27027" y="54074"/>
                    </a:lnTo>
                    <a:lnTo>
                      <a:pt x="27734" y="54055"/>
                    </a:lnTo>
                    <a:lnTo>
                      <a:pt x="28420" y="54035"/>
                    </a:lnTo>
                    <a:lnTo>
                      <a:pt x="29106" y="53996"/>
                    </a:lnTo>
                    <a:lnTo>
                      <a:pt x="29793" y="53937"/>
                    </a:lnTo>
                    <a:lnTo>
                      <a:pt x="30479" y="53859"/>
                    </a:lnTo>
                    <a:lnTo>
                      <a:pt x="31146" y="53761"/>
                    </a:lnTo>
                    <a:lnTo>
                      <a:pt x="31813" y="53643"/>
                    </a:lnTo>
                    <a:lnTo>
                      <a:pt x="32480" y="53525"/>
                    </a:lnTo>
                    <a:lnTo>
                      <a:pt x="33127" y="53368"/>
                    </a:lnTo>
                    <a:lnTo>
                      <a:pt x="33794" y="53211"/>
                    </a:lnTo>
                    <a:lnTo>
                      <a:pt x="34422" y="53035"/>
                    </a:lnTo>
                    <a:lnTo>
                      <a:pt x="35069" y="52858"/>
                    </a:lnTo>
                    <a:lnTo>
                      <a:pt x="35697" y="52643"/>
                    </a:lnTo>
                    <a:lnTo>
                      <a:pt x="36324" y="52427"/>
                    </a:lnTo>
                    <a:lnTo>
                      <a:pt x="36932" y="52192"/>
                    </a:lnTo>
                    <a:lnTo>
                      <a:pt x="37560" y="51937"/>
                    </a:lnTo>
                    <a:lnTo>
                      <a:pt x="38148" y="51682"/>
                    </a:lnTo>
                    <a:lnTo>
                      <a:pt x="38756" y="51407"/>
                    </a:lnTo>
                    <a:lnTo>
                      <a:pt x="39345" y="51113"/>
                    </a:lnTo>
                    <a:lnTo>
                      <a:pt x="39913" y="50799"/>
                    </a:lnTo>
                    <a:lnTo>
                      <a:pt x="40482" y="50485"/>
                    </a:lnTo>
                    <a:lnTo>
                      <a:pt x="41051" y="50152"/>
                    </a:lnTo>
                    <a:lnTo>
                      <a:pt x="41600" y="49818"/>
                    </a:lnTo>
                    <a:lnTo>
                      <a:pt x="42149" y="49446"/>
                    </a:lnTo>
                    <a:lnTo>
                      <a:pt x="42679" y="49073"/>
                    </a:lnTo>
                    <a:lnTo>
                      <a:pt x="43209" y="48700"/>
                    </a:lnTo>
                    <a:lnTo>
                      <a:pt x="43718" y="48308"/>
                    </a:lnTo>
                    <a:lnTo>
                      <a:pt x="44228" y="47896"/>
                    </a:lnTo>
                    <a:lnTo>
                      <a:pt x="44719" y="47484"/>
                    </a:lnTo>
                    <a:lnTo>
                      <a:pt x="45209" y="47053"/>
                    </a:lnTo>
                    <a:lnTo>
                      <a:pt x="45680" y="46602"/>
                    </a:lnTo>
                    <a:lnTo>
                      <a:pt x="46151" y="46151"/>
                    </a:lnTo>
                    <a:lnTo>
                      <a:pt x="46602" y="45680"/>
                    </a:lnTo>
                    <a:lnTo>
                      <a:pt x="47033" y="45209"/>
                    </a:lnTo>
                    <a:lnTo>
                      <a:pt x="47465" y="44719"/>
                    </a:lnTo>
                    <a:lnTo>
                      <a:pt x="47896" y="44229"/>
                    </a:lnTo>
                    <a:lnTo>
                      <a:pt x="48288" y="43719"/>
                    </a:lnTo>
                    <a:lnTo>
                      <a:pt x="48700" y="43209"/>
                    </a:lnTo>
                    <a:lnTo>
                      <a:pt x="49073" y="42679"/>
                    </a:lnTo>
                    <a:lnTo>
                      <a:pt x="49446" y="42149"/>
                    </a:lnTo>
                    <a:lnTo>
                      <a:pt x="49799" y="41600"/>
                    </a:lnTo>
                    <a:lnTo>
                      <a:pt x="50152" y="41051"/>
                    </a:lnTo>
                    <a:lnTo>
                      <a:pt x="50485" y="40482"/>
                    </a:lnTo>
                    <a:lnTo>
                      <a:pt x="50799" y="39914"/>
                    </a:lnTo>
                    <a:lnTo>
                      <a:pt x="51113" y="39345"/>
                    </a:lnTo>
                    <a:lnTo>
                      <a:pt x="51407" y="38756"/>
                    </a:lnTo>
                    <a:lnTo>
                      <a:pt x="51682" y="38168"/>
                    </a:lnTo>
                    <a:lnTo>
                      <a:pt x="51937" y="37560"/>
                    </a:lnTo>
                    <a:lnTo>
                      <a:pt x="52192" y="36952"/>
                    </a:lnTo>
                    <a:lnTo>
                      <a:pt x="52427" y="36324"/>
                    </a:lnTo>
                    <a:lnTo>
                      <a:pt x="52643" y="35697"/>
                    </a:lnTo>
                    <a:lnTo>
                      <a:pt x="52839" y="35069"/>
                    </a:lnTo>
                    <a:lnTo>
                      <a:pt x="53035" y="34441"/>
                    </a:lnTo>
                    <a:lnTo>
                      <a:pt x="53211" y="33794"/>
                    </a:lnTo>
                    <a:lnTo>
                      <a:pt x="53368" y="33147"/>
                    </a:lnTo>
                    <a:lnTo>
                      <a:pt x="53506" y="32480"/>
                    </a:lnTo>
                    <a:lnTo>
                      <a:pt x="53643" y="31813"/>
                    </a:lnTo>
                    <a:lnTo>
                      <a:pt x="53761" y="31146"/>
                    </a:lnTo>
                    <a:lnTo>
                      <a:pt x="53839" y="30479"/>
                    </a:lnTo>
                    <a:lnTo>
                      <a:pt x="53917" y="29793"/>
                    </a:lnTo>
                    <a:lnTo>
                      <a:pt x="53976" y="29107"/>
                    </a:lnTo>
                    <a:lnTo>
                      <a:pt x="54035" y="28420"/>
                    </a:lnTo>
                    <a:lnTo>
                      <a:pt x="54055" y="27734"/>
                    </a:lnTo>
                    <a:lnTo>
                      <a:pt x="54055" y="27028"/>
                    </a:lnTo>
                    <a:lnTo>
                      <a:pt x="54055" y="26341"/>
                    </a:lnTo>
                    <a:lnTo>
                      <a:pt x="54035" y="25635"/>
                    </a:lnTo>
                    <a:lnTo>
                      <a:pt x="53976" y="24949"/>
                    </a:lnTo>
                    <a:lnTo>
                      <a:pt x="53917" y="24262"/>
                    </a:lnTo>
                    <a:lnTo>
                      <a:pt x="53839" y="23595"/>
                    </a:lnTo>
                    <a:lnTo>
                      <a:pt x="53761" y="22909"/>
                    </a:lnTo>
                    <a:lnTo>
                      <a:pt x="53643" y="22242"/>
                    </a:lnTo>
                    <a:lnTo>
                      <a:pt x="53506" y="21595"/>
                    </a:lnTo>
                    <a:lnTo>
                      <a:pt x="53368" y="20928"/>
                    </a:lnTo>
                    <a:lnTo>
                      <a:pt x="53211" y="20281"/>
                    </a:lnTo>
                    <a:lnTo>
                      <a:pt x="53035" y="19633"/>
                    </a:lnTo>
                    <a:lnTo>
                      <a:pt x="52839" y="18986"/>
                    </a:lnTo>
                    <a:lnTo>
                      <a:pt x="52643" y="18358"/>
                    </a:lnTo>
                    <a:lnTo>
                      <a:pt x="52427" y="17731"/>
                    </a:lnTo>
                    <a:lnTo>
                      <a:pt x="52192" y="17123"/>
                    </a:lnTo>
                    <a:lnTo>
                      <a:pt x="51937" y="16515"/>
                    </a:lnTo>
                    <a:lnTo>
                      <a:pt x="51682" y="15907"/>
                    </a:lnTo>
                    <a:lnTo>
                      <a:pt x="51407" y="15318"/>
                    </a:lnTo>
                    <a:lnTo>
                      <a:pt x="51113" y="14730"/>
                    </a:lnTo>
                    <a:lnTo>
                      <a:pt x="50799" y="14141"/>
                    </a:lnTo>
                    <a:lnTo>
                      <a:pt x="50485" y="13573"/>
                    </a:lnTo>
                    <a:lnTo>
                      <a:pt x="50152" y="13024"/>
                    </a:lnTo>
                    <a:lnTo>
                      <a:pt x="49799" y="12455"/>
                    </a:lnTo>
                    <a:lnTo>
                      <a:pt x="49446" y="11925"/>
                    </a:lnTo>
                    <a:lnTo>
                      <a:pt x="49073" y="11376"/>
                    </a:lnTo>
                    <a:lnTo>
                      <a:pt x="48700" y="10866"/>
                    </a:lnTo>
                    <a:lnTo>
                      <a:pt x="48288" y="10336"/>
                    </a:lnTo>
                    <a:lnTo>
                      <a:pt x="47896" y="9846"/>
                    </a:lnTo>
                    <a:lnTo>
                      <a:pt x="47465" y="9336"/>
                    </a:lnTo>
                    <a:lnTo>
                      <a:pt x="47033" y="8865"/>
                    </a:lnTo>
                    <a:lnTo>
                      <a:pt x="46602" y="8375"/>
                    </a:lnTo>
                    <a:lnTo>
                      <a:pt x="46151" y="7924"/>
                    </a:lnTo>
                    <a:lnTo>
                      <a:pt x="45680" y="7473"/>
                    </a:lnTo>
                    <a:lnTo>
                      <a:pt x="45209" y="7022"/>
                    </a:lnTo>
                    <a:lnTo>
                      <a:pt x="44719" y="6590"/>
                    </a:lnTo>
                    <a:lnTo>
                      <a:pt x="44228" y="6178"/>
                    </a:lnTo>
                    <a:lnTo>
                      <a:pt x="43718" y="5767"/>
                    </a:lnTo>
                    <a:lnTo>
                      <a:pt x="43209" y="5374"/>
                    </a:lnTo>
                    <a:lnTo>
                      <a:pt x="42679" y="4982"/>
                    </a:lnTo>
                    <a:lnTo>
                      <a:pt x="42149" y="4609"/>
                    </a:lnTo>
                    <a:lnTo>
                      <a:pt x="41600" y="4256"/>
                    </a:lnTo>
                    <a:lnTo>
                      <a:pt x="41051" y="3923"/>
                    </a:lnTo>
                    <a:lnTo>
                      <a:pt x="40482" y="3589"/>
                    </a:lnTo>
                    <a:lnTo>
                      <a:pt x="39913" y="3256"/>
                    </a:lnTo>
                    <a:lnTo>
                      <a:pt x="39345" y="2962"/>
                    </a:lnTo>
                    <a:lnTo>
                      <a:pt x="38756" y="2668"/>
                    </a:lnTo>
                    <a:lnTo>
                      <a:pt x="38148" y="2393"/>
                    </a:lnTo>
                    <a:lnTo>
                      <a:pt x="37560" y="2118"/>
                    </a:lnTo>
                    <a:lnTo>
                      <a:pt x="36932" y="1883"/>
                    </a:lnTo>
                    <a:lnTo>
                      <a:pt x="36324" y="1648"/>
                    </a:lnTo>
                    <a:lnTo>
                      <a:pt x="35697" y="1412"/>
                    </a:lnTo>
                    <a:lnTo>
                      <a:pt x="35069" y="1216"/>
                    </a:lnTo>
                    <a:lnTo>
                      <a:pt x="34422" y="1020"/>
                    </a:lnTo>
                    <a:lnTo>
                      <a:pt x="33794" y="844"/>
                    </a:lnTo>
                    <a:lnTo>
                      <a:pt x="33127" y="687"/>
                    </a:lnTo>
                    <a:lnTo>
                      <a:pt x="32480" y="549"/>
                    </a:lnTo>
                    <a:lnTo>
                      <a:pt x="31813" y="432"/>
                    </a:lnTo>
                    <a:lnTo>
                      <a:pt x="31146" y="314"/>
                    </a:lnTo>
                    <a:lnTo>
                      <a:pt x="30479" y="216"/>
                    </a:lnTo>
                    <a:lnTo>
                      <a:pt x="29793" y="138"/>
                    </a:lnTo>
                    <a:lnTo>
                      <a:pt x="29106" y="79"/>
                    </a:lnTo>
                    <a:lnTo>
                      <a:pt x="28420" y="39"/>
                    </a:lnTo>
                    <a:lnTo>
                      <a:pt x="27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58"/>
              <p:cNvSpPr/>
              <p:nvPr/>
            </p:nvSpPr>
            <p:spPr>
              <a:xfrm>
                <a:off x="6760909" y="2195531"/>
                <a:ext cx="762249" cy="762599"/>
              </a:xfrm>
              <a:custGeom>
                <a:avLst/>
                <a:gdLst/>
                <a:ahLst/>
                <a:cxnLst/>
                <a:rect l="l" t="t" r="r" b="b"/>
                <a:pathLst>
                  <a:path w="43582" h="43602" extrusionOk="0">
                    <a:moveTo>
                      <a:pt x="21791" y="1"/>
                    </a:moveTo>
                    <a:lnTo>
                      <a:pt x="21223" y="21"/>
                    </a:lnTo>
                    <a:lnTo>
                      <a:pt x="20673" y="40"/>
                    </a:lnTo>
                    <a:lnTo>
                      <a:pt x="20124" y="60"/>
                    </a:lnTo>
                    <a:lnTo>
                      <a:pt x="19556" y="119"/>
                    </a:lnTo>
                    <a:lnTo>
                      <a:pt x="19026" y="178"/>
                    </a:lnTo>
                    <a:lnTo>
                      <a:pt x="18477" y="256"/>
                    </a:lnTo>
                    <a:lnTo>
                      <a:pt x="17928" y="334"/>
                    </a:lnTo>
                    <a:lnTo>
                      <a:pt x="17398" y="452"/>
                    </a:lnTo>
                    <a:lnTo>
                      <a:pt x="16868" y="570"/>
                    </a:lnTo>
                    <a:lnTo>
                      <a:pt x="16339" y="687"/>
                    </a:lnTo>
                    <a:lnTo>
                      <a:pt x="15829" y="825"/>
                    </a:lnTo>
                    <a:lnTo>
                      <a:pt x="15319" y="982"/>
                    </a:lnTo>
                    <a:lnTo>
                      <a:pt x="14809" y="1158"/>
                    </a:lnTo>
                    <a:lnTo>
                      <a:pt x="14299" y="1335"/>
                    </a:lnTo>
                    <a:lnTo>
                      <a:pt x="13809" y="1511"/>
                    </a:lnTo>
                    <a:lnTo>
                      <a:pt x="13318" y="1707"/>
                    </a:lnTo>
                    <a:lnTo>
                      <a:pt x="12828" y="1923"/>
                    </a:lnTo>
                    <a:lnTo>
                      <a:pt x="12338" y="2158"/>
                    </a:lnTo>
                    <a:lnTo>
                      <a:pt x="11867" y="2394"/>
                    </a:lnTo>
                    <a:lnTo>
                      <a:pt x="11396" y="2629"/>
                    </a:lnTo>
                    <a:lnTo>
                      <a:pt x="10945" y="2884"/>
                    </a:lnTo>
                    <a:lnTo>
                      <a:pt x="10494" y="3159"/>
                    </a:lnTo>
                    <a:lnTo>
                      <a:pt x="10043" y="3433"/>
                    </a:lnTo>
                    <a:lnTo>
                      <a:pt x="9612" y="3728"/>
                    </a:lnTo>
                    <a:lnTo>
                      <a:pt x="9180" y="4022"/>
                    </a:lnTo>
                    <a:lnTo>
                      <a:pt x="8749" y="4336"/>
                    </a:lnTo>
                    <a:lnTo>
                      <a:pt x="8337" y="4649"/>
                    </a:lnTo>
                    <a:lnTo>
                      <a:pt x="7925" y="4983"/>
                    </a:lnTo>
                    <a:lnTo>
                      <a:pt x="7532" y="5316"/>
                    </a:lnTo>
                    <a:lnTo>
                      <a:pt x="7140" y="5669"/>
                    </a:lnTo>
                    <a:lnTo>
                      <a:pt x="6748" y="6022"/>
                    </a:lnTo>
                    <a:lnTo>
                      <a:pt x="6375" y="6395"/>
                    </a:lnTo>
                    <a:lnTo>
                      <a:pt x="6022" y="6768"/>
                    </a:lnTo>
                    <a:lnTo>
                      <a:pt x="5669" y="7140"/>
                    </a:lnTo>
                    <a:lnTo>
                      <a:pt x="5316" y="7533"/>
                    </a:lnTo>
                    <a:lnTo>
                      <a:pt x="4983" y="7944"/>
                    </a:lnTo>
                    <a:lnTo>
                      <a:pt x="4649" y="8337"/>
                    </a:lnTo>
                    <a:lnTo>
                      <a:pt x="4335" y="8768"/>
                    </a:lnTo>
                    <a:lnTo>
                      <a:pt x="4022" y="9180"/>
                    </a:lnTo>
                    <a:lnTo>
                      <a:pt x="3727" y="9612"/>
                    </a:lnTo>
                    <a:lnTo>
                      <a:pt x="3433" y="10043"/>
                    </a:lnTo>
                    <a:lnTo>
                      <a:pt x="3159" y="10494"/>
                    </a:lnTo>
                    <a:lnTo>
                      <a:pt x="2884" y="10945"/>
                    </a:lnTo>
                    <a:lnTo>
                      <a:pt x="2629" y="11416"/>
                    </a:lnTo>
                    <a:lnTo>
                      <a:pt x="2374" y="11867"/>
                    </a:lnTo>
                    <a:lnTo>
                      <a:pt x="2139" y="12357"/>
                    </a:lnTo>
                    <a:lnTo>
                      <a:pt x="1923" y="12828"/>
                    </a:lnTo>
                    <a:lnTo>
                      <a:pt x="1707" y="13319"/>
                    </a:lnTo>
                    <a:lnTo>
                      <a:pt x="1511" y="13809"/>
                    </a:lnTo>
                    <a:lnTo>
                      <a:pt x="1315" y="14299"/>
                    </a:lnTo>
                    <a:lnTo>
                      <a:pt x="1139" y="14809"/>
                    </a:lnTo>
                    <a:lnTo>
                      <a:pt x="982" y="15319"/>
                    </a:lnTo>
                    <a:lnTo>
                      <a:pt x="825" y="15829"/>
                    </a:lnTo>
                    <a:lnTo>
                      <a:pt x="687" y="16359"/>
                    </a:lnTo>
                    <a:lnTo>
                      <a:pt x="550" y="16869"/>
                    </a:lnTo>
                    <a:lnTo>
                      <a:pt x="432" y="17398"/>
                    </a:lnTo>
                    <a:lnTo>
                      <a:pt x="334" y="17947"/>
                    </a:lnTo>
                    <a:lnTo>
                      <a:pt x="256" y="18477"/>
                    </a:lnTo>
                    <a:lnTo>
                      <a:pt x="177" y="19026"/>
                    </a:lnTo>
                    <a:lnTo>
                      <a:pt x="119" y="19575"/>
                    </a:lnTo>
                    <a:lnTo>
                      <a:pt x="60" y="20124"/>
                    </a:lnTo>
                    <a:lnTo>
                      <a:pt x="21" y="20674"/>
                    </a:lnTo>
                    <a:lnTo>
                      <a:pt x="1" y="21242"/>
                    </a:lnTo>
                    <a:lnTo>
                      <a:pt x="1" y="21792"/>
                    </a:lnTo>
                    <a:lnTo>
                      <a:pt x="1" y="22360"/>
                    </a:lnTo>
                    <a:lnTo>
                      <a:pt x="21" y="22929"/>
                    </a:lnTo>
                    <a:lnTo>
                      <a:pt x="60" y="23478"/>
                    </a:lnTo>
                    <a:lnTo>
                      <a:pt x="119" y="24027"/>
                    </a:lnTo>
                    <a:lnTo>
                      <a:pt x="177" y="24577"/>
                    </a:lnTo>
                    <a:lnTo>
                      <a:pt x="256" y="25126"/>
                    </a:lnTo>
                    <a:lnTo>
                      <a:pt x="334" y="25655"/>
                    </a:lnTo>
                    <a:lnTo>
                      <a:pt x="432" y="26185"/>
                    </a:lnTo>
                    <a:lnTo>
                      <a:pt x="550" y="26715"/>
                    </a:lnTo>
                    <a:lnTo>
                      <a:pt x="687" y="27244"/>
                    </a:lnTo>
                    <a:lnTo>
                      <a:pt x="825" y="27774"/>
                    </a:lnTo>
                    <a:lnTo>
                      <a:pt x="982" y="28284"/>
                    </a:lnTo>
                    <a:lnTo>
                      <a:pt x="1139" y="28794"/>
                    </a:lnTo>
                    <a:lnTo>
                      <a:pt x="1315" y="29284"/>
                    </a:lnTo>
                    <a:lnTo>
                      <a:pt x="1511" y="29794"/>
                    </a:lnTo>
                    <a:lnTo>
                      <a:pt x="1707" y="30284"/>
                    </a:lnTo>
                    <a:lnTo>
                      <a:pt x="1923" y="30774"/>
                    </a:lnTo>
                    <a:lnTo>
                      <a:pt x="2139" y="31245"/>
                    </a:lnTo>
                    <a:lnTo>
                      <a:pt x="2374" y="31716"/>
                    </a:lnTo>
                    <a:lnTo>
                      <a:pt x="2629" y="32187"/>
                    </a:lnTo>
                    <a:lnTo>
                      <a:pt x="2884" y="32638"/>
                    </a:lnTo>
                    <a:lnTo>
                      <a:pt x="3159" y="33108"/>
                    </a:lnTo>
                    <a:lnTo>
                      <a:pt x="3433" y="33540"/>
                    </a:lnTo>
                    <a:lnTo>
                      <a:pt x="3727" y="33991"/>
                    </a:lnTo>
                    <a:lnTo>
                      <a:pt x="4022" y="34423"/>
                    </a:lnTo>
                    <a:lnTo>
                      <a:pt x="4335" y="34834"/>
                    </a:lnTo>
                    <a:lnTo>
                      <a:pt x="4649" y="35246"/>
                    </a:lnTo>
                    <a:lnTo>
                      <a:pt x="4983" y="35658"/>
                    </a:lnTo>
                    <a:lnTo>
                      <a:pt x="5316" y="36070"/>
                    </a:lnTo>
                    <a:lnTo>
                      <a:pt x="5669" y="36462"/>
                    </a:lnTo>
                    <a:lnTo>
                      <a:pt x="6022" y="36835"/>
                    </a:lnTo>
                    <a:lnTo>
                      <a:pt x="6375" y="37208"/>
                    </a:lnTo>
                    <a:lnTo>
                      <a:pt x="6748" y="37580"/>
                    </a:lnTo>
                    <a:lnTo>
                      <a:pt x="7140" y="37933"/>
                    </a:lnTo>
                    <a:lnTo>
                      <a:pt x="7532" y="38286"/>
                    </a:lnTo>
                    <a:lnTo>
                      <a:pt x="7925" y="38620"/>
                    </a:lnTo>
                    <a:lnTo>
                      <a:pt x="8337" y="38953"/>
                    </a:lnTo>
                    <a:lnTo>
                      <a:pt x="8749" y="39267"/>
                    </a:lnTo>
                    <a:lnTo>
                      <a:pt x="9180" y="39581"/>
                    </a:lnTo>
                    <a:lnTo>
                      <a:pt x="9612" y="39875"/>
                    </a:lnTo>
                    <a:lnTo>
                      <a:pt x="10043" y="40169"/>
                    </a:lnTo>
                    <a:lnTo>
                      <a:pt x="10494" y="40444"/>
                    </a:lnTo>
                    <a:lnTo>
                      <a:pt x="10945" y="40699"/>
                    </a:lnTo>
                    <a:lnTo>
                      <a:pt x="11396" y="40954"/>
                    </a:lnTo>
                    <a:lnTo>
                      <a:pt x="11867" y="41209"/>
                    </a:lnTo>
                    <a:lnTo>
                      <a:pt x="12338" y="41444"/>
                    </a:lnTo>
                    <a:lnTo>
                      <a:pt x="12828" y="41660"/>
                    </a:lnTo>
                    <a:lnTo>
                      <a:pt x="13318" y="41876"/>
                    </a:lnTo>
                    <a:lnTo>
                      <a:pt x="13809" y="42091"/>
                    </a:lnTo>
                    <a:lnTo>
                      <a:pt x="14299" y="42268"/>
                    </a:lnTo>
                    <a:lnTo>
                      <a:pt x="14809" y="42444"/>
                    </a:lnTo>
                    <a:lnTo>
                      <a:pt x="15319" y="42621"/>
                    </a:lnTo>
                    <a:lnTo>
                      <a:pt x="15829" y="42758"/>
                    </a:lnTo>
                    <a:lnTo>
                      <a:pt x="16339" y="42915"/>
                    </a:lnTo>
                    <a:lnTo>
                      <a:pt x="16868" y="43033"/>
                    </a:lnTo>
                    <a:lnTo>
                      <a:pt x="17398" y="43151"/>
                    </a:lnTo>
                    <a:lnTo>
                      <a:pt x="17928" y="43249"/>
                    </a:lnTo>
                    <a:lnTo>
                      <a:pt x="18477" y="43347"/>
                    </a:lnTo>
                    <a:lnTo>
                      <a:pt x="19026" y="43425"/>
                    </a:lnTo>
                    <a:lnTo>
                      <a:pt x="19556" y="43484"/>
                    </a:lnTo>
                    <a:lnTo>
                      <a:pt x="20124" y="43523"/>
                    </a:lnTo>
                    <a:lnTo>
                      <a:pt x="20673" y="43562"/>
                    </a:lnTo>
                    <a:lnTo>
                      <a:pt x="21223" y="43582"/>
                    </a:lnTo>
                    <a:lnTo>
                      <a:pt x="21791" y="43602"/>
                    </a:lnTo>
                    <a:lnTo>
                      <a:pt x="22360" y="43582"/>
                    </a:lnTo>
                    <a:lnTo>
                      <a:pt x="22909" y="43562"/>
                    </a:lnTo>
                    <a:lnTo>
                      <a:pt x="23478" y="43523"/>
                    </a:lnTo>
                    <a:lnTo>
                      <a:pt x="24027" y="43484"/>
                    </a:lnTo>
                    <a:lnTo>
                      <a:pt x="24577" y="43425"/>
                    </a:lnTo>
                    <a:lnTo>
                      <a:pt x="25106" y="43347"/>
                    </a:lnTo>
                    <a:lnTo>
                      <a:pt x="25655" y="43249"/>
                    </a:lnTo>
                    <a:lnTo>
                      <a:pt x="26185" y="43151"/>
                    </a:lnTo>
                    <a:lnTo>
                      <a:pt x="26714" y="43033"/>
                    </a:lnTo>
                    <a:lnTo>
                      <a:pt x="27244" y="42915"/>
                    </a:lnTo>
                    <a:lnTo>
                      <a:pt x="27754" y="42758"/>
                    </a:lnTo>
                    <a:lnTo>
                      <a:pt x="28284" y="42621"/>
                    </a:lnTo>
                    <a:lnTo>
                      <a:pt x="28774" y="42444"/>
                    </a:lnTo>
                    <a:lnTo>
                      <a:pt x="29284" y="42268"/>
                    </a:lnTo>
                    <a:lnTo>
                      <a:pt x="29794" y="42091"/>
                    </a:lnTo>
                    <a:lnTo>
                      <a:pt x="30284" y="41876"/>
                    </a:lnTo>
                    <a:lnTo>
                      <a:pt x="30755" y="41660"/>
                    </a:lnTo>
                    <a:lnTo>
                      <a:pt x="31245" y="41444"/>
                    </a:lnTo>
                    <a:lnTo>
                      <a:pt x="31716" y="41209"/>
                    </a:lnTo>
                    <a:lnTo>
                      <a:pt x="32187" y="40954"/>
                    </a:lnTo>
                    <a:lnTo>
                      <a:pt x="32638" y="40699"/>
                    </a:lnTo>
                    <a:lnTo>
                      <a:pt x="33089" y="40444"/>
                    </a:lnTo>
                    <a:lnTo>
                      <a:pt x="33540" y="40169"/>
                    </a:lnTo>
                    <a:lnTo>
                      <a:pt x="33971" y="39875"/>
                    </a:lnTo>
                    <a:lnTo>
                      <a:pt x="34403" y="39581"/>
                    </a:lnTo>
                    <a:lnTo>
                      <a:pt x="34834" y="39267"/>
                    </a:lnTo>
                    <a:lnTo>
                      <a:pt x="35246" y="38953"/>
                    </a:lnTo>
                    <a:lnTo>
                      <a:pt x="35658" y="38620"/>
                    </a:lnTo>
                    <a:lnTo>
                      <a:pt x="36050" y="38286"/>
                    </a:lnTo>
                    <a:lnTo>
                      <a:pt x="36443" y="37933"/>
                    </a:lnTo>
                    <a:lnTo>
                      <a:pt x="36835" y="37580"/>
                    </a:lnTo>
                    <a:lnTo>
                      <a:pt x="37208" y="37208"/>
                    </a:lnTo>
                    <a:lnTo>
                      <a:pt x="37561" y="36835"/>
                    </a:lnTo>
                    <a:lnTo>
                      <a:pt x="37933" y="36462"/>
                    </a:lnTo>
                    <a:lnTo>
                      <a:pt x="38267" y="36070"/>
                    </a:lnTo>
                    <a:lnTo>
                      <a:pt x="38620" y="35658"/>
                    </a:lnTo>
                    <a:lnTo>
                      <a:pt x="38934" y="35246"/>
                    </a:lnTo>
                    <a:lnTo>
                      <a:pt x="39267" y="34834"/>
                    </a:lnTo>
                    <a:lnTo>
                      <a:pt x="39561" y="34423"/>
                    </a:lnTo>
                    <a:lnTo>
                      <a:pt x="39875" y="33991"/>
                    </a:lnTo>
                    <a:lnTo>
                      <a:pt x="40150" y="33540"/>
                    </a:lnTo>
                    <a:lnTo>
                      <a:pt x="40424" y="33108"/>
                    </a:lnTo>
                    <a:lnTo>
                      <a:pt x="40699" y="32638"/>
                    </a:lnTo>
                    <a:lnTo>
                      <a:pt x="40954" y="32187"/>
                    </a:lnTo>
                    <a:lnTo>
                      <a:pt x="41209" y="31716"/>
                    </a:lnTo>
                    <a:lnTo>
                      <a:pt x="41444" y="31245"/>
                    </a:lnTo>
                    <a:lnTo>
                      <a:pt x="41660" y="30774"/>
                    </a:lnTo>
                    <a:lnTo>
                      <a:pt x="41876" y="30284"/>
                    </a:lnTo>
                    <a:lnTo>
                      <a:pt x="42072" y="29794"/>
                    </a:lnTo>
                    <a:lnTo>
                      <a:pt x="42268" y="29284"/>
                    </a:lnTo>
                    <a:lnTo>
                      <a:pt x="42444" y="28794"/>
                    </a:lnTo>
                    <a:lnTo>
                      <a:pt x="42601" y="28284"/>
                    </a:lnTo>
                    <a:lnTo>
                      <a:pt x="42758" y="27774"/>
                    </a:lnTo>
                    <a:lnTo>
                      <a:pt x="42896" y="27244"/>
                    </a:lnTo>
                    <a:lnTo>
                      <a:pt x="43033" y="26715"/>
                    </a:lnTo>
                    <a:lnTo>
                      <a:pt x="43150" y="26185"/>
                    </a:lnTo>
                    <a:lnTo>
                      <a:pt x="43249" y="25655"/>
                    </a:lnTo>
                    <a:lnTo>
                      <a:pt x="43327" y="25126"/>
                    </a:lnTo>
                    <a:lnTo>
                      <a:pt x="43405" y="24577"/>
                    </a:lnTo>
                    <a:lnTo>
                      <a:pt x="43484" y="24027"/>
                    </a:lnTo>
                    <a:lnTo>
                      <a:pt x="43523" y="23478"/>
                    </a:lnTo>
                    <a:lnTo>
                      <a:pt x="43562" y="22929"/>
                    </a:lnTo>
                    <a:lnTo>
                      <a:pt x="43582" y="22360"/>
                    </a:lnTo>
                    <a:lnTo>
                      <a:pt x="43582" y="21792"/>
                    </a:lnTo>
                    <a:lnTo>
                      <a:pt x="43582" y="21242"/>
                    </a:lnTo>
                    <a:lnTo>
                      <a:pt x="43562" y="20674"/>
                    </a:lnTo>
                    <a:lnTo>
                      <a:pt x="43523" y="20124"/>
                    </a:lnTo>
                    <a:lnTo>
                      <a:pt x="43484" y="19575"/>
                    </a:lnTo>
                    <a:lnTo>
                      <a:pt x="43405" y="19026"/>
                    </a:lnTo>
                    <a:lnTo>
                      <a:pt x="43327" y="18477"/>
                    </a:lnTo>
                    <a:lnTo>
                      <a:pt x="43249" y="17947"/>
                    </a:lnTo>
                    <a:lnTo>
                      <a:pt x="43150" y="17398"/>
                    </a:lnTo>
                    <a:lnTo>
                      <a:pt x="43033" y="16869"/>
                    </a:lnTo>
                    <a:lnTo>
                      <a:pt x="42896" y="16359"/>
                    </a:lnTo>
                    <a:lnTo>
                      <a:pt x="42758" y="15829"/>
                    </a:lnTo>
                    <a:lnTo>
                      <a:pt x="42601" y="15319"/>
                    </a:lnTo>
                    <a:lnTo>
                      <a:pt x="42444" y="14809"/>
                    </a:lnTo>
                    <a:lnTo>
                      <a:pt x="42268" y="14299"/>
                    </a:lnTo>
                    <a:lnTo>
                      <a:pt x="42072" y="13809"/>
                    </a:lnTo>
                    <a:lnTo>
                      <a:pt x="41876" y="13319"/>
                    </a:lnTo>
                    <a:lnTo>
                      <a:pt x="41660" y="12828"/>
                    </a:lnTo>
                    <a:lnTo>
                      <a:pt x="41444" y="12357"/>
                    </a:lnTo>
                    <a:lnTo>
                      <a:pt x="41209" y="11867"/>
                    </a:lnTo>
                    <a:lnTo>
                      <a:pt x="40954" y="11416"/>
                    </a:lnTo>
                    <a:lnTo>
                      <a:pt x="40699" y="10945"/>
                    </a:lnTo>
                    <a:lnTo>
                      <a:pt x="40424" y="10494"/>
                    </a:lnTo>
                    <a:lnTo>
                      <a:pt x="40150" y="10043"/>
                    </a:lnTo>
                    <a:lnTo>
                      <a:pt x="39875" y="9612"/>
                    </a:lnTo>
                    <a:lnTo>
                      <a:pt x="39561" y="9180"/>
                    </a:lnTo>
                    <a:lnTo>
                      <a:pt x="39267" y="8768"/>
                    </a:lnTo>
                    <a:lnTo>
                      <a:pt x="38934" y="8337"/>
                    </a:lnTo>
                    <a:lnTo>
                      <a:pt x="38620" y="7944"/>
                    </a:lnTo>
                    <a:lnTo>
                      <a:pt x="38267" y="7533"/>
                    </a:lnTo>
                    <a:lnTo>
                      <a:pt x="37933" y="7140"/>
                    </a:lnTo>
                    <a:lnTo>
                      <a:pt x="37561" y="6768"/>
                    </a:lnTo>
                    <a:lnTo>
                      <a:pt x="37208" y="6395"/>
                    </a:lnTo>
                    <a:lnTo>
                      <a:pt x="36835" y="6022"/>
                    </a:lnTo>
                    <a:lnTo>
                      <a:pt x="36443" y="5669"/>
                    </a:lnTo>
                    <a:lnTo>
                      <a:pt x="36050" y="5316"/>
                    </a:lnTo>
                    <a:lnTo>
                      <a:pt x="35658" y="4983"/>
                    </a:lnTo>
                    <a:lnTo>
                      <a:pt x="35246" y="4649"/>
                    </a:lnTo>
                    <a:lnTo>
                      <a:pt x="34834" y="4336"/>
                    </a:lnTo>
                    <a:lnTo>
                      <a:pt x="34403" y="4022"/>
                    </a:lnTo>
                    <a:lnTo>
                      <a:pt x="33971" y="3728"/>
                    </a:lnTo>
                    <a:lnTo>
                      <a:pt x="33540" y="3433"/>
                    </a:lnTo>
                    <a:lnTo>
                      <a:pt x="33089" y="3159"/>
                    </a:lnTo>
                    <a:lnTo>
                      <a:pt x="32638" y="2884"/>
                    </a:lnTo>
                    <a:lnTo>
                      <a:pt x="32187" y="2629"/>
                    </a:lnTo>
                    <a:lnTo>
                      <a:pt x="31716" y="2394"/>
                    </a:lnTo>
                    <a:lnTo>
                      <a:pt x="31245" y="2158"/>
                    </a:lnTo>
                    <a:lnTo>
                      <a:pt x="30755" y="1923"/>
                    </a:lnTo>
                    <a:lnTo>
                      <a:pt x="30284" y="1707"/>
                    </a:lnTo>
                    <a:lnTo>
                      <a:pt x="29794" y="1511"/>
                    </a:lnTo>
                    <a:lnTo>
                      <a:pt x="29284" y="1335"/>
                    </a:lnTo>
                    <a:lnTo>
                      <a:pt x="28774" y="1158"/>
                    </a:lnTo>
                    <a:lnTo>
                      <a:pt x="28284" y="982"/>
                    </a:lnTo>
                    <a:lnTo>
                      <a:pt x="27754" y="825"/>
                    </a:lnTo>
                    <a:lnTo>
                      <a:pt x="27244" y="687"/>
                    </a:lnTo>
                    <a:lnTo>
                      <a:pt x="26714" y="570"/>
                    </a:lnTo>
                    <a:lnTo>
                      <a:pt x="26185" y="452"/>
                    </a:lnTo>
                    <a:lnTo>
                      <a:pt x="25655" y="334"/>
                    </a:lnTo>
                    <a:lnTo>
                      <a:pt x="25106" y="256"/>
                    </a:lnTo>
                    <a:lnTo>
                      <a:pt x="24577" y="178"/>
                    </a:lnTo>
                    <a:lnTo>
                      <a:pt x="24027" y="119"/>
                    </a:lnTo>
                    <a:lnTo>
                      <a:pt x="23478" y="60"/>
                    </a:lnTo>
                    <a:lnTo>
                      <a:pt x="22909" y="40"/>
                    </a:lnTo>
                    <a:lnTo>
                      <a:pt x="22360" y="21"/>
                    </a:lnTo>
                    <a:lnTo>
                      <a:pt x="217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58"/>
              <p:cNvSpPr/>
              <p:nvPr/>
            </p:nvSpPr>
            <p:spPr>
              <a:xfrm>
                <a:off x="6797621" y="2232242"/>
                <a:ext cx="688844" cy="689193"/>
              </a:xfrm>
              <a:custGeom>
                <a:avLst/>
                <a:gdLst/>
                <a:ahLst/>
                <a:cxnLst/>
                <a:rect l="l" t="t" r="r" b="b"/>
                <a:pathLst>
                  <a:path w="39385" h="39405" extrusionOk="0">
                    <a:moveTo>
                      <a:pt x="19183" y="1"/>
                    </a:moveTo>
                    <a:lnTo>
                      <a:pt x="18673" y="20"/>
                    </a:lnTo>
                    <a:lnTo>
                      <a:pt x="18182" y="59"/>
                    </a:lnTo>
                    <a:lnTo>
                      <a:pt x="17672" y="99"/>
                    </a:lnTo>
                    <a:lnTo>
                      <a:pt x="17182" y="158"/>
                    </a:lnTo>
                    <a:lnTo>
                      <a:pt x="16692" y="236"/>
                    </a:lnTo>
                    <a:lnTo>
                      <a:pt x="16201" y="314"/>
                    </a:lnTo>
                    <a:lnTo>
                      <a:pt x="15731" y="393"/>
                    </a:lnTo>
                    <a:lnTo>
                      <a:pt x="15240" y="511"/>
                    </a:lnTo>
                    <a:lnTo>
                      <a:pt x="14769" y="628"/>
                    </a:lnTo>
                    <a:lnTo>
                      <a:pt x="14299" y="746"/>
                    </a:lnTo>
                    <a:lnTo>
                      <a:pt x="13828" y="883"/>
                    </a:lnTo>
                    <a:lnTo>
                      <a:pt x="13377" y="1040"/>
                    </a:lnTo>
                    <a:lnTo>
                      <a:pt x="12926" y="1197"/>
                    </a:lnTo>
                    <a:lnTo>
                      <a:pt x="12475" y="1374"/>
                    </a:lnTo>
                    <a:lnTo>
                      <a:pt x="12024" y="1550"/>
                    </a:lnTo>
                    <a:lnTo>
                      <a:pt x="11161" y="1942"/>
                    </a:lnTo>
                    <a:lnTo>
                      <a:pt x="10298" y="2374"/>
                    </a:lnTo>
                    <a:lnTo>
                      <a:pt x="9474" y="2845"/>
                    </a:lnTo>
                    <a:lnTo>
                      <a:pt x="8689" y="3374"/>
                    </a:lnTo>
                    <a:lnTo>
                      <a:pt x="7905" y="3923"/>
                    </a:lnTo>
                    <a:lnTo>
                      <a:pt x="7159" y="4492"/>
                    </a:lnTo>
                    <a:lnTo>
                      <a:pt x="6453" y="5120"/>
                    </a:lnTo>
                    <a:lnTo>
                      <a:pt x="5767" y="5767"/>
                    </a:lnTo>
                    <a:lnTo>
                      <a:pt x="5120" y="6453"/>
                    </a:lnTo>
                    <a:lnTo>
                      <a:pt x="4492" y="7160"/>
                    </a:lnTo>
                    <a:lnTo>
                      <a:pt x="3904" y="7905"/>
                    </a:lnTo>
                    <a:lnTo>
                      <a:pt x="3354" y="8689"/>
                    </a:lnTo>
                    <a:lnTo>
                      <a:pt x="2845" y="9494"/>
                    </a:lnTo>
                    <a:lnTo>
                      <a:pt x="2374" y="10317"/>
                    </a:lnTo>
                    <a:lnTo>
                      <a:pt x="1942" y="11161"/>
                    </a:lnTo>
                    <a:lnTo>
                      <a:pt x="1550" y="12024"/>
                    </a:lnTo>
                    <a:lnTo>
                      <a:pt x="1354" y="12475"/>
                    </a:lnTo>
                    <a:lnTo>
                      <a:pt x="1197" y="12926"/>
                    </a:lnTo>
                    <a:lnTo>
                      <a:pt x="1040" y="13377"/>
                    </a:lnTo>
                    <a:lnTo>
                      <a:pt x="883" y="13848"/>
                    </a:lnTo>
                    <a:lnTo>
                      <a:pt x="746" y="14299"/>
                    </a:lnTo>
                    <a:lnTo>
                      <a:pt x="609" y="14770"/>
                    </a:lnTo>
                    <a:lnTo>
                      <a:pt x="491" y="15260"/>
                    </a:lnTo>
                    <a:lnTo>
                      <a:pt x="393" y="15731"/>
                    </a:lnTo>
                    <a:lnTo>
                      <a:pt x="295" y="16221"/>
                    </a:lnTo>
                    <a:lnTo>
                      <a:pt x="216" y="16692"/>
                    </a:lnTo>
                    <a:lnTo>
                      <a:pt x="157" y="17182"/>
                    </a:lnTo>
                    <a:lnTo>
                      <a:pt x="99" y="17692"/>
                    </a:lnTo>
                    <a:lnTo>
                      <a:pt x="59" y="18182"/>
                    </a:lnTo>
                    <a:lnTo>
                      <a:pt x="20" y="18692"/>
                    </a:lnTo>
                    <a:lnTo>
                      <a:pt x="1" y="19183"/>
                    </a:lnTo>
                    <a:lnTo>
                      <a:pt x="1" y="19693"/>
                    </a:lnTo>
                    <a:lnTo>
                      <a:pt x="1" y="20202"/>
                    </a:lnTo>
                    <a:lnTo>
                      <a:pt x="20" y="20712"/>
                    </a:lnTo>
                    <a:lnTo>
                      <a:pt x="59" y="21222"/>
                    </a:lnTo>
                    <a:lnTo>
                      <a:pt x="99" y="21713"/>
                    </a:lnTo>
                    <a:lnTo>
                      <a:pt x="157" y="22203"/>
                    </a:lnTo>
                    <a:lnTo>
                      <a:pt x="216" y="22693"/>
                    </a:lnTo>
                    <a:lnTo>
                      <a:pt x="295" y="23184"/>
                    </a:lnTo>
                    <a:lnTo>
                      <a:pt x="393" y="23674"/>
                    </a:lnTo>
                    <a:lnTo>
                      <a:pt x="491" y="24145"/>
                    </a:lnTo>
                    <a:lnTo>
                      <a:pt x="609" y="24616"/>
                    </a:lnTo>
                    <a:lnTo>
                      <a:pt x="746" y="25086"/>
                    </a:lnTo>
                    <a:lnTo>
                      <a:pt x="883" y="25557"/>
                    </a:lnTo>
                    <a:lnTo>
                      <a:pt x="1040" y="26008"/>
                    </a:lnTo>
                    <a:lnTo>
                      <a:pt x="1197" y="26479"/>
                    </a:lnTo>
                    <a:lnTo>
                      <a:pt x="1354" y="26930"/>
                    </a:lnTo>
                    <a:lnTo>
                      <a:pt x="1550" y="27361"/>
                    </a:lnTo>
                    <a:lnTo>
                      <a:pt x="1942" y="28244"/>
                    </a:lnTo>
                    <a:lnTo>
                      <a:pt x="2374" y="29087"/>
                    </a:lnTo>
                    <a:lnTo>
                      <a:pt x="2845" y="29911"/>
                    </a:lnTo>
                    <a:lnTo>
                      <a:pt x="3354" y="30715"/>
                    </a:lnTo>
                    <a:lnTo>
                      <a:pt x="3904" y="31480"/>
                    </a:lnTo>
                    <a:lnTo>
                      <a:pt x="4492" y="32226"/>
                    </a:lnTo>
                    <a:lnTo>
                      <a:pt x="5120" y="32951"/>
                    </a:lnTo>
                    <a:lnTo>
                      <a:pt x="5767" y="33638"/>
                    </a:lnTo>
                    <a:lnTo>
                      <a:pt x="6453" y="34285"/>
                    </a:lnTo>
                    <a:lnTo>
                      <a:pt x="7159" y="34893"/>
                    </a:lnTo>
                    <a:lnTo>
                      <a:pt x="7905" y="35481"/>
                    </a:lnTo>
                    <a:lnTo>
                      <a:pt x="8689" y="36031"/>
                    </a:lnTo>
                    <a:lnTo>
                      <a:pt x="9474" y="36540"/>
                    </a:lnTo>
                    <a:lnTo>
                      <a:pt x="10298" y="37031"/>
                    </a:lnTo>
                    <a:lnTo>
                      <a:pt x="11161" y="37462"/>
                    </a:lnTo>
                    <a:lnTo>
                      <a:pt x="12024" y="37855"/>
                    </a:lnTo>
                    <a:lnTo>
                      <a:pt x="12475" y="38031"/>
                    </a:lnTo>
                    <a:lnTo>
                      <a:pt x="12926" y="38208"/>
                    </a:lnTo>
                    <a:lnTo>
                      <a:pt x="13377" y="38365"/>
                    </a:lnTo>
                    <a:lnTo>
                      <a:pt x="13828" y="38521"/>
                    </a:lnTo>
                    <a:lnTo>
                      <a:pt x="14299" y="38659"/>
                    </a:lnTo>
                    <a:lnTo>
                      <a:pt x="14769" y="38776"/>
                    </a:lnTo>
                    <a:lnTo>
                      <a:pt x="15240" y="38894"/>
                    </a:lnTo>
                    <a:lnTo>
                      <a:pt x="15731" y="38992"/>
                    </a:lnTo>
                    <a:lnTo>
                      <a:pt x="16201" y="39090"/>
                    </a:lnTo>
                    <a:lnTo>
                      <a:pt x="16692" y="39169"/>
                    </a:lnTo>
                    <a:lnTo>
                      <a:pt x="17182" y="39247"/>
                    </a:lnTo>
                    <a:lnTo>
                      <a:pt x="17672" y="39306"/>
                    </a:lnTo>
                    <a:lnTo>
                      <a:pt x="18182" y="39345"/>
                    </a:lnTo>
                    <a:lnTo>
                      <a:pt x="18673" y="39365"/>
                    </a:lnTo>
                    <a:lnTo>
                      <a:pt x="19183" y="39384"/>
                    </a:lnTo>
                    <a:lnTo>
                      <a:pt x="19692" y="39404"/>
                    </a:lnTo>
                    <a:lnTo>
                      <a:pt x="20202" y="39384"/>
                    </a:lnTo>
                    <a:lnTo>
                      <a:pt x="20712" y="39365"/>
                    </a:lnTo>
                    <a:lnTo>
                      <a:pt x="21203" y="39345"/>
                    </a:lnTo>
                    <a:lnTo>
                      <a:pt x="21713" y="39306"/>
                    </a:lnTo>
                    <a:lnTo>
                      <a:pt x="22203" y="39247"/>
                    </a:lnTo>
                    <a:lnTo>
                      <a:pt x="22693" y="39169"/>
                    </a:lnTo>
                    <a:lnTo>
                      <a:pt x="23184" y="39090"/>
                    </a:lnTo>
                    <a:lnTo>
                      <a:pt x="23674" y="38992"/>
                    </a:lnTo>
                    <a:lnTo>
                      <a:pt x="24145" y="38894"/>
                    </a:lnTo>
                    <a:lnTo>
                      <a:pt x="24615" y="38776"/>
                    </a:lnTo>
                    <a:lnTo>
                      <a:pt x="25086" y="38659"/>
                    </a:lnTo>
                    <a:lnTo>
                      <a:pt x="25557" y="38521"/>
                    </a:lnTo>
                    <a:lnTo>
                      <a:pt x="26008" y="38365"/>
                    </a:lnTo>
                    <a:lnTo>
                      <a:pt x="26459" y="38208"/>
                    </a:lnTo>
                    <a:lnTo>
                      <a:pt x="26910" y="38031"/>
                    </a:lnTo>
                    <a:lnTo>
                      <a:pt x="27361" y="37855"/>
                    </a:lnTo>
                    <a:lnTo>
                      <a:pt x="28244" y="37462"/>
                    </a:lnTo>
                    <a:lnTo>
                      <a:pt x="29087" y="37031"/>
                    </a:lnTo>
                    <a:lnTo>
                      <a:pt x="29911" y="36540"/>
                    </a:lnTo>
                    <a:lnTo>
                      <a:pt x="30715" y="36031"/>
                    </a:lnTo>
                    <a:lnTo>
                      <a:pt x="31480" y="35481"/>
                    </a:lnTo>
                    <a:lnTo>
                      <a:pt x="32225" y="34893"/>
                    </a:lnTo>
                    <a:lnTo>
                      <a:pt x="32932" y="34285"/>
                    </a:lnTo>
                    <a:lnTo>
                      <a:pt x="33618" y="33638"/>
                    </a:lnTo>
                    <a:lnTo>
                      <a:pt x="34285" y="32951"/>
                    </a:lnTo>
                    <a:lnTo>
                      <a:pt x="34893" y="32226"/>
                    </a:lnTo>
                    <a:lnTo>
                      <a:pt x="35481" y="31480"/>
                    </a:lnTo>
                    <a:lnTo>
                      <a:pt x="36030" y="30715"/>
                    </a:lnTo>
                    <a:lnTo>
                      <a:pt x="36540" y="29911"/>
                    </a:lnTo>
                    <a:lnTo>
                      <a:pt x="37011" y="29087"/>
                    </a:lnTo>
                    <a:lnTo>
                      <a:pt x="37443" y="28244"/>
                    </a:lnTo>
                    <a:lnTo>
                      <a:pt x="37855" y="27361"/>
                    </a:lnTo>
                    <a:lnTo>
                      <a:pt x="38031" y="26930"/>
                    </a:lnTo>
                    <a:lnTo>
                      <a:pt x="38208" y="26479"/>
                    </a:lnTo>
                    <a:lnTo>
                      <a:pt x="38364" y="26008"/>
                    </a:lnTo>
                    <a:lnTo>
                      <a:pt x="38502" y="25557"/>
                    </a:lnTo>
                    <a:lnTo>
                      <a:pt x="38639" y="25086"/>
                    </a:lnTo>
                    <a:lnTo>
                      <a:pt x="38776" y="24616"/>
                    </a:lnTo>
                    <a:lnTo>
                      <a:pt x="38894" y="24145"/>
                    </a:lnTo>
                    <a:lnTo>
                      <a:pt x="38992" y="23674"/>
                    </a:lnTo>
                    <a:lnTo>
                      <a:pt x="39090" y="23184"/>
                    </a:lnTo>
                    <a:lnTo>
                      <a:pt x="39169" y="22693"/>
                    </a:lnTo>
                    <a:lnTo>
                      <a:pt x="39227" y="22203"/>
                    </a:lnTo>
                    <a:lnTo>
                      <a:pt x="39286" y="21713"/>
                    </a:lnTo>
                    <a:lnTo>
                      <a:pt x="39345" y="21222"/>
                    </a:lnTo>
                    <a:lnTo>
                      <a:pt x="39365" y="20712"/>
                    </a:lnTo>
                    <a:lnTo>
                      <a:pt x="39384" y="20202"/>
                    </a:lnTo>
                    <a:lnTo>
                      <a:pt x="39384" y="19693"/>
                    </a:lnTo>
                    <a:lnTo>
                      <a:pt x="39384" y="19183"/>
                    </a:lnTo>
                    <a:lnTo>
                      <a:pt x="39365" y="18692"/>
                    </a:lnTo>
                    <a:lnTo>
                      <a:pt x="39345" y="18182"/>
                    </a:lnTo>
                    <a:lnTo>
                      <a:pt x="39286" y="17692"/>
                    </a:lnTo>
                    <a:lnTo>
                      <a:pt x="39227" y="17182"/>
                    </a:lnTo>
                    <a:lnTo>
                      <a:pt x="39169" y="16692"/>
                    </a:lnTo>
                    <a:lnTo>
                      <a:pt x="39090" y="16221"/>
                    </a:lnTo>
                    <a:lnTo>
                      <a:pt x="38992" y="15731"/>
                    </a:lnTo>
                    <a:lnTo>
                      <a:pt x="38894" y="15260"/>
                    </a:lnTo>
                    <a:lnTo>
                      <a:pt x="38776" y="14770"/>
                    </a:lnTo>
                    <a:lnTo>
                      <a:pt x="38639" y="14299"/>
                    </a:lnTo>
                    <a:lnTo>
                      <a:pt x="38502" y="13848"/>
                    </a:lnTo>
                    <a:lnTo>
                      <a:pt x="38364" y="13377"/>
                    </a:lnTo>
                    <a:lnTo>
                      <a:pt x="38208" y="12926"/>
                    </a:lnTo>
                    <a:lnTo>
                      <a:pt x="38031" y="12475"/>
                    </a:lnTo>
                    <a:lnTo>
                      <a:pt x="37855" y="12024"/>
                    </a:lnTo>
                    <a:lnTo>
                      <a:pt x="37443" y="11161"/>
                    </a:lnTo>
                    <a:lnTo>
                      <a:pt x="37011" y="10317"/>
                    </a:lnTo>
                    <a:lnTo>
                      <a:pt x="36540" y="9494"/>
                    </a:lnTo>
                    <a:lnTo>
                      <a:pt x="36030" y="8689"/>
                    </a:lnTo>
                    <a:lnTo>
                      <a:pt x="35481" y="7905"/>
                    </a:lnTo>
                    <a:lnTo>
                      <a:pt x="34893" y="7160"/>
                    </a:lnTo>
                    <a:lnTo>
                      <a:pt x="34285" y="6453"/>
                    </a:lnTo>
                    <a:lnTo>
                      <a:pt x="33618" y="5767"/>
                    </a:lnTo>
                    <a:lnTo>
                      <a:pt x="32932" y="5120"/>
                    </a:lnTo>
                    <a:lnTo>
                      <a:pt x="32225" y="4492"/>
                    </a:lnTo>
                    <a:lnTo>
                      <a:pt x="31480" y="3923"/>
                    </a:lnTo>
                    <a:lnTo>
                      <a:pt x="30715" y="3374"/>
                    </a:lnTo>
                    <a:lnTo>
                      <a:pt x="29911" y="2845"/>
                    </a:lnTo>
                    <a:lnTo>
                      <a:pt x="29087" y="2374"/>
                    </a:lnTo>
                    <a:lnTo>
                      <a:pt x="28244" y="1942"/>
                    </a:lnTo>
                    <a:lnTo>
                      <a:pt x="27361" y="1550"/>
                    </a:lnTo>
                    <a:lnTo>
                      <a:pt x="26910" y="1374"/>
                    </a:lnTo>
                    <a:lnTo>
                      <a:pt x="26459" y="1197"/>
                    </a:lnTo>
                    <a:lnTo>
                      <a:pt x="26008" y="1040"/>
                    </a:lnTo>
                    <a:lnTo>
                      <a:pt x="25557" y="883"/>
                    </a:lnTo>
                    <a:lnTo>
                      <a:pt x="25086" y="746"/>
                    </a:lnTo>
                    <a:lnTo>
                      <a:pt x="24615" y="628"/>
                    </a:lnTo>
                    <a:lnTo>
                      <a:pt x="24145" y="511"/>
                    </a:lnTo>
                    <a:lnTo>
                      <a:pt x="23674" y="393"/>
                    </a:lnTo>
                    <a:lnTo>
                      <a:pt x="23184" y="314"/>
                    </a:lnTo>
                    <a:lnTo>
                      <a:pt x="22693" y="236"/>
                    </a:lnTo>
                    <a:lnTo>
                      <a:pt x="22203" y="158"/>
                    </a:lnTo>
                    <a:lnTo>
                      <a:pt x="21713" y="99"/>
                    </a:lnTo>
                    <a:lnTo>
                      <a:pt x="21203" y="59"/>
                    </a:lnTo>
                    <a:lnTo>
                      <a:pt x="20712" y="20"/>
                    </a:lnTo>
                    <a:lnTo>
                      <a:pt x="20202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58"/>
              <p:cNvSpPr/>
              <p:nvPr/>
            </p:nvSpPr>
            <p:spPr>
              <a:xfrm>
                <a:off x="7130368" y="2879565"/>
                <a:ext cx="23349" cy="8816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041" extrusionOk="0">
                    <a:moveTo>
                      <a:pt x="530" y="0"/>
                    </a:moveTo>
                    <a:lnTo>
                      <a:pt x="393" y="39"/>
                    </a:lnTo>
                    <a:lnTo>
                      <a:pt x="295" y="98"/>
                    </a:lnTo>
                    <a:lnTo>
                      <a:pt x="197" y="196"/>
                    </a:lnTo>
                    <a:lnTo>
                      <a:pt x="99" y="294"/>
                    </a:lnTo>
                    <a:lnTo>
                      <a:pt x="40" y="392"/>
                    </a:lnTo>
                    <a:lnTo>
                      <a:pt x="1" y="530"/>
                    </a:lnTo>
                    <a:lnTo>
                      <a:pt x="1" y="667"/>
                    </a:lnTo>
                    <a:lnTo>
                      <a:pt x="1" y="4374"/>
                    </a:lnTo>
                    <a:lnTo>
                      <a:pt x="1" y="4511"/>
                    </a:lnTo>
                    <a:lnTo>
                      <a:pt x="40" y="4629"/>
                    </a:lnTo>
                    <a:lnTo>
                      <a:pt x="99" y="4747"/>
                    </a:lnTo>
                    <a:lnTo>
                      <a:pt x="197" y="4845"/>
                    </a:lnTo>
                    <a:lnTo>
                      <a:pt x="295" y="4923"/>
                    </a:lnTo>
                    <a:lnTo>
                      <a:pt x="393" y="4982"/>
                    </a:lnTo>
                    <a:lnTo>
                      <a:pt x="530" y="5021"/>
                    </a:lnTo>
                    <a:lnTo>
                      <a:pt x="667" y="5041"/>
                    </a:lnTo>
                    <a:lnTo>
                      <a:pt x="805" y="5021"/>
                    </a:lnTo>
                    <a:lnTo>
                      <a:pt x="922" y="4982"/>
                    </a:lnTo>
                    <a:lnTo>
                      <a:pt x="1040" y="4923"/>
                    </a:lnTo>
                    <a:lnTo>
                      <a:pt x="1138" y="4845"/>
                    </a:lnTo>
                    <a:lnTo>
                      <a:pt x="1217" y="4747"/>
                    </a:lnTo>
                    <a:lnTo>
                      <a:pt x="1275" y="4629"/>
                    </a:lnTo>
                    <a:lnTo>
                      <a:pt x="1315" y="4511"/>
                    </a:lnTo>
                    <a:lnTo>
                      <a:pt x="1334" y="4374"/>
                    </a:lnTo>
                    <a:lnTo>
                      <a:pt x="1334" y="667"/>
                    </a:lnTo>
                    <a:lnTo>
                      <a:pt x="1315" y="530"/>
                    </a:lnTo>
                    <a:lnTo>
                      <a:pt x="1275" y="392"/>
                    </a:lnTo>
                    <a:lnTo>
                      <a:pt x="1217" y="294"/>
                    </a:lnTo>
                    <a:lnTo>
                      <a:pt x="1138" y="196"/>
                    </a:lnTo>
                    <a:lnTo>
                      <a:pt x="1040" y="98"/>
                    </a:lnTo>
                    <a:lnTo>
                      <a:pt x="922" y="39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rgbClr val="030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58"/>
              <p:cNvSpPr/>
              <p:nvPr/>
            </p:nvSpPr>
            <p:spPr>
              <a:xfrm>
                <a:off x="6749943" y="2560879"/>
                <a:ext cx="88517" cy="23349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335" extrusionOk="0">
                    <a:moveTo>
                      <a:pt x="667" y="0"/>
                    </a:moveTo>
                    <a:lnTo>
                      <a:pt x="530" y="20"/>
                    </a:lnTo>
                    <a:lnTo>
                      <a:pt x="412" y="59"/>
                    </a:lnTo>
                    <a:lnTo>
                      <a:pt x="294" y="118"/>
                    </a:lnTo>
                    <a:lnTo>
                      <a:pt x="196" y="196"/>
                    </a:lnTo>
                    <a:lnTo>
                      <a:pt x="118" y="295"/>
                    </a:lnTo>
                    <a:lnTo>
                      <a:pt x="59" y="412"/>
                    </a:lnTo>
                    <a:lnTo>
                      <a:pt x="20" y="530"/>
                    </a:lnTo>
                    <a:lnTo>
                      <a:pt x="0" y="667"/>
                    </a:lnTo>
                    <a:lnTo>
                      <a:pt x="20" y="804"/>
                    </a:lnTo>
                    <a:lnTo>
                      <a:pt x="59" y="942"/>
                    </a:lnTo>
                    <a:lnTo>
                      <a:pt x="118" y="1040"/>
                    </a:lnTo>
                    <a:lnTo>
                      <a:pt x="196" y="1138"/>
                    </a:lnTo>
                    <a:lnTo>
                      <a:pt x="294" y="1236"/>
                    </a:lnTo>
                    <a:lnTo>
                      <a:pt x="412" y="1295"/>
                    </a:lnTo>
                    <a:lnTo>
                      <a:pt x="530" y="1334"/>
                    </a:lnTo>
                    <a:lnTo>
                      <a:pt x="4511" y="1334"/>
                    </a:lnTo>
                    <a:lnTo>
                      <a:pt x="4649" y="1295"/>
                    </a:lnTo>
                    <a:lnTo>
                      <a:pt x="4766" y="1236"/>
                    </a:lnTo>
                    <a:lnTo>
                      <a:pt x="4864" y="1138"/>
                    </a:lnTo>
                    <a:lnTo>
                      <a:pt x="4943" y="1040"/>
                    </a:lnTo>
                    <a:lnTo>
                      <a:pt x="5002" y="942"/>
                    </a:lnTo>
                    <a:lnTo>
                      <a:pt x="5041" y="804"/>
                    </a:lnTo>
                    <a:lnTo>
                      <a:pt x="5061" y="667"/>
                    </a:lnTo>
                    <a:lnTo>
                      <a:pt x="5041" y="530"/>
                    </a:lnTo>
                    <a:lnTo>
                      <a:pt x="5002" y="412"/>
                    </a:lnTo>
                    <a:lnTo>
                      <a:pt x="4943" y="295"/>
                    </a:lnTo>
                    <a:lnTo>
                      <a:pt x="4864" y="196"/>
                    </a:lnTo>
                    <a:lnTo>
                      <a:pt x="4766" y="118"/>
                    </a:lnTo>
                    <a:lnTo>
                      <a:pt x="4649" y="59"/>
                    </a:lnTo>
                    <a:lnTo>
                      <a:pt x="4511" y="20"/>
                    </a:lnTo>
                    <a:lnTo>
                      <a:pt x="43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58"/>
              <p:cNvSpPr/>
              <p:nvPr/>
            </p:nvSpPr>
            <p:spPr>
              <a:xfrm>
                <a:off x="7444943" y="2560879"/>
                <a:ext cx="88517" cy="23349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335" extrusionOk="0">
                    <a:moveTo>
                      <a:pt x="667" y="0"/>
                    </a:moveTo>
                    <a:lnTo>
                      <a:pt x="530" y="20"/>
                    </a:lnTo>
                    <a:lnTo>
                      <a:pt x="412" y="59"/>
                    </a:lnTo>
                    <a:lnTo>
                      <a:pt x="294" y="118"/>
                    </a:lnTo>
                    <a:lnTo>
                      <a:pt x="196" y="196"/>
                    </a:lnTo>
                    <a:lnTo>
                      <a:pt x="118" y="295"/>
                    </a:lnTo>
                    <a:lnTo>
                      <a:pt x="59" y="412"/>
                    </a:lnTo>
                    <a:lnTo>
                      <a:pt x="20" y="530"/>
                    </a:lnTo>
                    <a:lnTo>
                      <a:pt x="0" y="667"/>
                    </a:lnTo>
                    <a:lnTo>
                      <a:pt x="20" y="804"/>
                    </a:lnTo>
                    <a:lnTo>
                      <a:pt x="59" y="942"/>
                    </a:lnTo>
                    <a:lnTo>
                      <a:pt x="118" y="1040"/>
                    </a:lnTo>
                    <a:lnTo>
                      <a:pt x="196" y="1138"/>
                    </a:lnTo>
                    <a:lnTo>
                      <a:pt x="294" y="1236"/>
                    </a:lnTo>
                    <a:lnTo>
                      <a:pt x="412" y="1295"/>
                    </a:lnTo>
                    <a:lnTo>
                      <a:pt x="530" y="1334"/>
                    </a:lnTo>
                    <a:lnTo>
                      <a:pt x="4511" y="1334"/>
                    </a:lnTo>
                    <a:lnTo>
                      <a:pt x="4649" y="1295"/>
                    </a:lnTo>
                    <a:lnTo>
                      <a:pt x="4747" y="1236"/>
                    </a:lnTo>
                    <a:lnTo>
                      <a:pt x="4864" y="1138"/>
                    </a:lnTo>
                    <a:lnTo>
                      <a:pt x="4943" y="1040"/>
                    </a:lnTo>
                    <a:lnTo>
                      <a:pt x="5002" y="942"/>
                    </a:lnTo>
                    <a:lnTo>
                      <a:pt x="5041" y="804"/>
                    </a:lnTo>
                    <a:lnTo>
                      <a:pt x="5060" y="667"/>
                    </a:lnTo>
                    <a:lnTo>
                      <a:pt x="5041" y="530"/>
                    </a:lnTo>
                    <a:lnTo>
                      <a:pt x="5002" y="412"/>
                    </a:lnTo>
                    <a:lnTo>
                      <a:pt x="4943" y="295"/>
                    </a:lnTo>
                    <a:lnTo>
                      <a:pt x="4864" y="196"/>
                    </a:lnTo>
                    <a:lnTo>
                      <a:pt x="4747" y="118"/>
                    </a:lnTo>
                    <a:lnTo>
                      <a:pt x="4649" y="59"/>
                    </a:lnTo>
                    <a:lnTo>
                      <a:pt x="4511" y="20"/>
                    </a:lnTo>
                    <a:lnTo>
                      <a:pt x="4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58"/>
              <p:cNvSpPr/>
              <p:nvPr/>
            </p:nvSpPr>
            <p:spPr>
              <a:xfrm>
                <a:off x="7130368" y="2185929"/>
                <a:ext cx="23349" cy="8818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042" extrusionOk="0">
                    <a:moveTo>
                      <a:pt x="530" y="1"/>
                    </a:moveTo>
                    <a:lnTo>
                      <a:pt x="393" y="40"/>
                    </a:lnTo>
                    <a:lnTo>
                      <a:pt x="295" y="99"/>
                    </a:lnTo>
                    <a:lnTo>
                      <a:pt x="197" y="197"/>
                    </a:lnTo>
                    <a:lnTo>
                      <a:pt x="99" y="295"/>
                    </a:lnTo>
                    <a:lnTo>
                      <a:pt x="40" y="393"/>
                    </a:lnTo>
                    <a:lnTo>
                      <a:pt x="1" y="530"/>
                    </a:lnTo>
                    <a:lnTo>
                      <a:pt x="1" y="668"/>
                    </a:lnTo>
                    <a:lnTo>
                      <a:pt x="1" y="4375"/>
                    </a:lnTo>
                    <a:lnTo>
                      <a:pt x="1" y="4512"/>
                    </a:lnTo>
                    <a:lnTo>
                      <a:pt x="40" y="4630"/>
                    </a:lnTo>
                    <a:lnTo>
                      <a:pt x="99" y="4747"/>
                    </a:lnTo>
                    <a:lnTo>
                      <a:pt x="197" y="4845"/>
                    </a:lnTo>
                    <a:lnTo>
                      <a:pt x="295" y="4924"/>
                    </a:lnTo>
                    <a:lnTo>
                      <a:pt x="393" y="4983"/>
                    </a:lnTo>
                    <a:lnTo>
                      <a:pt x="530" y="5022"/>
                    </a:lnTo>
                    <a:lnTo>
                      <a:pt x="667" y="5041"/>
                    </a:lnTo>
                    <a:lnTo>
                      <a:pt x="805" y="5022"/>
                    </a:lnTo>
                    <a:lnTo>
                      <a:pt x="922" y="4983"/>
                    </a:lnTo>
                    <a:lnTo>
                      <a:pt x="1040" y="4924"/>
                    </a:lnTo>
                    <a:lnTo>
                      <a:pt x="1138" y="4845"/>
                    </a:lnTo>
                    <a:lnTo>
                      <a:pt x="1217" y="4747"/>
                    </a:lnTo>
                    <a:lnTo>
                      <a:pt x="1275" y="4630"/>
                    </a:lnTo>
                    <a:lnTo>
                      <a:pt x="1315" y="4512"/>
                    </a:lnTo>
                    <a:lnTo>
                      <a:pt x="1334" y="4375"/>
                    </a:lnTo>
                    <a:lnTo>
                      <a:pt x="1334" y="668"/>
                    </a:lnTo>
                    <a:lnTo>
                      <a:pt x="1315" y="530"/>
                    </a:lnTo>
                    <a:lnTo>
                      <a:pt x="1275" y="393"/>
                    </a:lnTo>
                    <a:lnTo>
                      <a:pt x="1217" y="295"/>
                    </a:lnTo>
                    <a:lnTo>
                      <a:pt x="1138" y="197"/>
                    </a:lnTo>
                    <a:lnTo>
                      <a:pt x="1040" y="99"/>
                    </a:lnTo>
                    <a:lnTo>
                      <a:pt x="922" y="40"/>
                    </a:lnTo>
                    <a:lnTo>
                      <a:pt x="8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58"/>
              <p:cNvSpPr/>
              <p:nvPr/>
            </p:nvSpPr>
            <p:spPr>
              <a:xfrm>
                <a:off x="7132764" y="2581115"/>
                <a:ext cx="18424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10534" h="12024" extrusionOk="0">
                    <a:moveTo>
                      <a:pt x="668" y="1"/>
                    </a:moveTo>
                    <a:lnTo>
                      <a:pt x="1" y="569"/>
                    </a:lnTo>
                    <a:lnTo>
                      <a:pt x="9768" y="11867"/>
                    </a:lnTo>
                    <a:lnTo>
                      <a:pt x="9827" y="11925"/>
                    </a:lnTo>
                    <a:lnTo>
                      <a:pt x="9906" y="11984"/>
                    </a:lnTo>
                    <a:lnTo>
                      <a:pt x="9984" y="12004"/>
                    </a:lnTo>
                    <a:lnTo>
                      <a:pt x="10063" y="12024"/>
                    </a:lnTo>
                    <a:lnTo>
                      <a:pt x="10141" y="12024"/>
                    </a:lnTo>
                    <a:lnTo>
                      <a:pt x="10239" y="12004"/>
                    </a:lnTo>
                    <a:lnTo>
                      <a:pt x="10318" y="11965"/>
                    </a:lnTo>
                    <a:lnTo>
                      <a:pt x="10396" y="11925"/>
                    </a:lnTo>
                    <a:lnTo>
                      <a:pt x="10455" y="11847"/>
                    </a:lnTo>
                    <a:lnTo>
                      <a:pt x="10494" y="11769"/>
                    </a:lnTo>
                    <a:lnTo>
                      <a:pt x="10533" y="11690"/>
                    </a:lnTo>
                    <a:lnTo>
                      <a:pt x="10533" y="11612"/>
                    </a:lnTo>
                    <a:lnTo>
                      <a:pt x="10533" y="11533"/>
                    </a:lnTo>
                    <a:lnTo>
                      <a:pt x="10514" y="11435"/>
                    </a:lnTo>
                    <a:lnTo>
                      <a:pt x="10494" y="11357"/>
                    </a:lnTo>
                    <a:lnTo>
                      <a:pt x="10435" y="11298"/>
                    </a:lnTo>
                    <a:lnTo>
                      <a:pt x="6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58"/>
              <p:cNvSpPr/>
              <p:nvPr/>
            </p:nvSpPr>
            <p:spPr>
              <a:xfrm>
                <a:off x="7101894" y="2533770"/>
                <a:ext cx="80629" cy="80646"/>
              </a:xfrm>
              <a:custGeom>
                <a:avLst/>
                <a:gdLst/>
                <a:ahLst/>
                <a:cxnLst/>
                <a:rect l="l" t="t" r="r" b="b"/>
                <a:pathLst>
                  <a:path w="4610" h="4611" extrusionOk="0">
                    <a:moveTo>
                      <a:pt x="2295" y="1"/>
                    </a:moveTo>
                    <a:lnTo>
                      <a:pt x="2060" y="20"/>
                    </a:lnTo>
                    <a:lnTo>
                      <a:pt x="1825" y="60"/>
                    </a:lnTo>
                    <a:lnTo>
                      <a:pt x="1609" y="119"/>
                    </a:lnTo>
                    <a:lnTo>
                      <a:pt x="1393" y="197"/>
                    </a:lnTo>
                    <a:lnTo>
                      <a:pt x="1197" y="295"/>
                    </a:lnTo>
                    <a:lnTo>
                      <a:pt x="1021" y="393"/>
                    </a:lnTo>
                    <a:lnTo>
                      <a:pt x="824" y="530"/>
                    </a:lnTo>
                    <a:lnTo>
                      <a:pt x="668" y="687"/>
                    </a:lnTo>
                    <a:lnTo>
                      <a:pt x="530" y="844"/>
                    </a:lnTo>
                    <a:lnTo>
                      <a:pt x="393" y="1021"/>
                    </a:lnTo>
                    <a:lnTo>
                      <a:pt x="275" y="1217"/>
                    </a:lnTo>
                    <a:lnTo>
                      <a:pt x="177" y="1413"/>
                    </a:lnTo>
                    <a:lnTo>
                      <a:pt x="99" y="1629"/>
                    </a:lnTo>
                    <a:lnTo>
                      <a:pt x="40" y="1845"/>
                    </a:lnTo>
                    <a:lnTo>
                      <a:pt x="1" y="2080"/>
                    </a:lnTo>
                    <a:lnTo>
                      <a:pt x="1" y="2315"/>
                    </a:lnTo>
                    <a:lnTo>
                      <a:pt x="1" y="2551"/>
                    </a:lnTo>
                    <a:lnTo>
                      <a:pt x="40" y="2766"/>
                    </a:lnTo>
                    <a:lnTo>
                      <a:pt x="99" y="3002"/>
                    </a:lnTo>
                    <a:lnTo>
                      <a:pt x="177" y="3198"/>
                    </a:lnTo>
                    <a:lnTo>
                      <a:pt x="275" y="3414"/>
                    </a:lnTo>
                    <a:lnTo>
                      <a:pt x="393" y="3590"/>
                    </a:lnTo>
                    <a:lnTo>
                      <a:pt x="530" y="3767"/>
                    </a:lnTo>
                    <a:lnTo>
                      <a:pt x="668" y="3943"/>
                    </a:lnTo>
                    <a:lnTo>
                      <a:pt x="824" y="4080"/>
                    </a:lnTo>
                    <a:lnTo>
                      <a:pt x="1021" y="4218"/>
                    </a:lnTo>
                    <a:lnTo>
                      <a:pt x="1197" y="4335"/>
                    </a:lnTo>
                    <a:lnTo>
                      <a:pt x="1393" y="4433"/>
                    </a:lnTo>
                    <a:lnTo>
                      <a:pt x="1609" y="4512"/>
                    </a:lnTo>
                    <a:lnTo>
                      <a:pt x="1825" y="4571"/>
                    </a:lnTo>
                    <a:lnTo>
                      <a:pt x="2060" y="4610"/>
                    </a:lnTo>
                    <a:lnTo>
                      <a:pt x="2531" y="4610"/>
                    </a:lnTo>
                    <a:lnTo>
                      <a:pt x="2766" y="4571"/>
                    </a:lnTo>
                    <a:lnTo>
                      <a:pt x="2982" y="4512"/>
                    </a:lnTo>
                    <a:lnTo>
                      <a:pt x="3198" y="4433"/>
                    </a:lnTo>
                    <a:lnTo>
                      <a:pt x="3394" y="4335"/>
                    </a:lnTo>
                    <a:lnTo>
                      <a:pt x="3590" y="4218"/>
                    </a:lnTo>
                    <a:lnTo>
                      <a:pt x="3766" y="4080"/>
                    </a:lnTo>
                    <a:lnTo>
                      <a:pt x="3923" y="3943"/>
                    </a:lnTo>
                    <a:lnTo>
                      <a:pt x="4080" y="3767"/>
                    </a:lnTo>
                    <a:lnTo>
                      <a:pt x="4198" y="3590"/>
                    </a:lnTo>
                    <a:lnTo>
                      <a:pt x="4316" y="3414"/>
                    </a:lnTo>
                    <a:lnTo>
                      <a:pt x="4414" y="3198"/>
                    </a:lnTo>
                    <a:lnTo>
                      <a:pt x="4492" y="3002"/>
                    </a:lnTo>
                    <a:lnTo>
                      <a:pt x="4551" y="2766"/>
                    </a:lnTo>
                    <a:lnTo>
                      <a:pt x="4590" y="2551"/>
                    </a:lnTo>
                    <a:lnTo>
                      <a:pt x="4610" y="2315"/>
                    </a:lnTo>
                    <a:lnTo>
                      <a:pt x="4590" y="2080"/>
                    </a:lnTo>
                    <a:lnTo>
                      <a:pt x="4551" y="1845"/>
                    </a:lnTo>
                    <a:lnTo>
                      <a:pt x="4492" y="1629"/>
                    </a:lnTo>
                    <a:lnTo>
                      <a:pt x="4414" y="1413"/>
                    </a:lnTo>
                    <a:lnTo>
                      <a:pt x="4316" y="1217"/>
                    </a:lnTo>
                    <a:lnTo>
                      <a:pt x="4198" y="1021"/>
                    </a:lnTo>
                    <a:lnTo>
                      <a:pt x="4080" y="844"/>
                    </a:lnTo>
                    <a:lnTo>
                      <a:pt x="3923" y="687"/>
                    </a:lnTo>
                    <a:lnTo>
                      <a:pt x="3766" y="530"/>
                    </a:lnTo>
                    <a:lnTo>
                      <a:pt x="3590" y="393"/>
                    </a:lnTo>
                    <a:lnTo>
                      <a:pt x="3394" y="295"/>
                    </a:lnTo>
                    <a:lnTo>
                      <a:pt x="3198" y="197"/>
                    </a:lnTo>
                    <a:lnTo>
                      <a:pt x="2982" y="119"/>
                    </a:lnTo>
                    <a:lnTo>
                      <a:pt x="2766" y="60"/>
                    </a:lnTo>
                    <a:lnTo>
                      <a:pt x="2531" y="20"/>
                    </a:lnTo>
                    <a:lnTo>
                      <a:pt x="2295" y="1"/>
                    </a:lnTo>
                    <a:close/>
                  </a:path>
                </a:pathLst>
              </a:custGeom>
              <a:solidFill>
                <a:srgbClr val="1627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58"/>
              <p:cNvSpPr/>
              <p:nvPr/>
            </p:nvSpPr>
            <p:spPr>
              <a:xfrm>
                <a:off x="7157810" y="2564990"/>
                <a:ext cx="268961" cy="15461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884" extrusionOk="0">
                    <a:moveTo>
                      <a:pt x="1" y="1"/>
                    </a:moveTo>
                    <a:lnTo>
                      <a:pt x="1" y="883"/>
                    </a:lnTo>
                    <a:lnTo>
                      <a:pt x="15025" y="883"/>
                    </a:lnTo>
                    <a:lnTo>
                      <a:pt x="15103" y="844"/>
                    </a:lnTo>
                    <a:lnTo>
                      <a:pt x="15181" y="805"/>
                    </a:lnTo>
                    <a:lnTo>
                      <a:pt x="15240" y="746"/>
                    </a:lnTo>
                    <a:lnTo>
                      <a:pt x="15299" y="687"/>
                    </a:lnTo>
                    <a:lnTo>
                      <a:pt x="15338" y="609"/>
                    </a:lnTo>
                    <a:lnTo>
                      <a:pt x="15378" y="530"/>
                    </a:lnTo>
                    <a:lnTo>
                      <a:pt x="15378" y="432"/>
                    </a:lnTo>
                    <a:lnTo>
                      <a:pt x="15378" y="354"/>
                    </a:lnTo>
                    <a:lnTo>
                      <a:pt x="15338" y="275"/>
                    </a:lnTo>
                    <a:lnTo>
                      <a:pt x="15299" y="197"/>
                    </a:lnTo>
                    <a:lnTo>
                      <a:pt x="15240" y="118"/>
                    </a:lnTo>
                    <a:lnTo>
                      <a:pt x="15181" y="79"/>
                    </a:lnTo>
                    <a:lnTo>
                      <a:pt x="15103" y="20"/>
                    </a:lnTo>
                    <a:lnTo>
                      <a:pt x="150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58"/>
              <p:cNvSpPr/>
              <p:nvPr/>
            </p:nvSpPr>
            <p:spPr>
              <a:xfrm>
                <a:off x="7124876" y="2297078"/>
                <a:ext cx="33983" cy="284055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16241" extrusionOk="0">
                    <a:moveTo>
                      <a:pt x="981" y="1"/>
                    </a:moveTo>
                    <a:lnTo>
                      <a:pt x="785" y="20"/>
                    </a:lnTo>
                    <a:lnTo>
                      <a:pt x="609" y="79"/>
                    </a:lnTo>
                    <a:lnTo>
                      <a:pt x="432" y="157"/>
                    </a:lnTo>
                    <a:lnTo>
                      <a:pt x="295" y="275"/>
                    </a:lnTo>
                    <a:lnTo>
                      <a:pt x="177" y="432"/>
                    </a:lnTo>
                    <a:lnTo>
                      <a:pt x="79" y="589"/>
                    </a:lnTo>
                    <a:lnTo>
                      <a:pt x="20" y="765"/>
                    </a:lnTo>
                    <a:lnTo>
                      <a:pt x="1" y="962"/>
                    </a:lnTo>
                    <a:lnTo>
                      <a:pt x="1" y="15279"/>
                    </a:lnTo>
                    <a:lnTo>
                      <a:pt x="20" y="15476"/>
                    </a:lnTo>
                    <a:lnTo>
                      <a:pt x="79" y="15652"/>
                    </a:lnTo>
                    <a:lnTo>
                      <a:pt x="177" y="15809"/>
                    </a:lnTo>
                    <a:lnTo>
                      <a:pt x="295" y="15966"/>
                    </a:lnTo>
                    <a:lnTo>
                      <a:pt x="432" y="16084"/>
                    </a:lnTo>
                    <a:lnTo>
                      <a:pt x="609" y="16162"/>
                    </a:lnTo>
                    <a:lnTo>
                      <a:pt x="785" y="16221"/>
                    </a:lnTo>
                    <a:lnTo>
                      <a:pt x="981" y="16241"/>
                    </a:lnTo>
                    <a:lnTo>
                      <a:pt x="1178" y="16221"/>
                    </a:lnTo>
                    <a:lnTo>
                      <a:pt x="1354" y="16162"/>
                    </a:lnTo>
                    <a:lnTo>
                      <a:pt x="1511" y="16084"/>
                    </a:lnTo>
                    <a:lnTo>
                      <a:pt x="1648" y="15966"/>
                    </a:lnTo>
                    <a:lnTo>
                      <a:pt x="1766" y="15809"/>
                    </a:lnTo>
                    <a:lnTo>
                      <a:pt x="1864" y="15652"/>
                    </a:lnTo>
                    <a:lnTo>
                      <a:pt x="1923" y="15476"/>
                    </a:lnTo>
                    <a:lnTo>
                      <a:pt x="1943" y="15279"/>
                    </a:lnTo>
                    <a:lnTo>
                      <a:pt x="1943" y="962"/>
                    </a:lnTo>
                    <a:lnTo>
                      <a:pt x="1923" y="765"/>
                    </a:lnTo>
                    <a:lnTo>
                      <a:pt x="1864" y="589"/>
                    </a:lnTo>
                    <a:lnTo>
                      <a:pt x="1766" y="432"/>
                    </a:lnTo>
                    <a:lnTo>
                      <a:pt x="1648" y="275"/>
                    </a:lnTo>
                    <a:lnTo>
                      <a:pt x="1511" y="157"/>
                    </a:lnTo>
                    <a:lnTo>
                      <a:pt x="1354" y="79"/>
                    </a:lnTo>
                    <a:lnTo>
                      <a:pt x="1178" y="20"/>
                    </a:lnTo>
                    <a:lnTo>
                      <a:pt x="9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58"/>
              <p:cNvSpPr/>
              <p:nvPr/>
            </p:nvSpPr>
            <p:spPr>
              <a:xfrm>
                <a:off x="7114924" y="2546817"/>
                <a:ext cx="54569" cy="54551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3119" extrusionOk="0">
                    <a:moveTo>
                      <a:pt x="1550" y="0"/>
                    </a:moveTo>
                    <a:lnTo>
                      <a:pt x="1394" y="20"/>
                    </a:lnTo>
                    <a:lnTo>
                      <a:pt x="1237" y="39"/>
                    </a:lnTo>
                    <a:lnTo>
                      <a:pt x="1080" y="79"/>
                    </a:lnTo>
                    <a:lnTo>
                      <a:pt x="942" y="118"/>
                    </a:lnTo>
                    <a:lnTo>
                      <a:pt x="805" y="196"/>
                    </a:lnTo>
                    <a:lnTo>
                      <a:pt x="687" y="275"/>
                    </a:lnTo>
                    <a:lnTo>
                      <a:pt x="570" y="353"/>
                    </a:lnTo>
                    <a:lnTo>
                      <a:pt x="452" y="471"/>
                    </a:lnTo>
                    <a:lnTo>
                      <a:pt x="354" y="569"/>
                    </a:lnTo>
                    <a:lnTo>
                      <a:pt x="256" y="687"/>
                    </a:lnTo>
                    <a:lnTo>
                      <a:pt x="178" y="824"/>
                    </a:lnTo>
                    <a:lnTo>
                      <a:pt x="119" y="961"/>
                    </a:lnTo>
                    <a:lnTo>
                      <a:pt x="60" y="1099"/>
                    </a:lnTo>
                    <a:lnTo>
                      <a:pt x="21" y="1255"/>
                    </a:lnTo>
                    <a:lnTo>
                      <a:pt x="1" y="1412"/>
                    </a:lnTo>
                    <a:lnTo>
                      <a:pt x="1" y="1569"/>
                    </a:lnTo>
                    <a:lnTo>
                      <a:pt x="1" y="1726"/>
                    </a:lnTo>
                    <a:lnTo>
                      <a:pt x="21" y="1883"/>
                    </a:lnTo>
                    <a:lnTo>
                      <a:pt x="60" y="2020"/>
                    </a:lnTo>
                    <a:lnTo>
                      <a:pt x="119" y="2177"/>
                    </a:lnTo>
                    <a:lnTo>
                      <a:pt x="178" y="2315"/>
                    </a:lnTo>
                    <a:lnTo>
                      <a:pt x="256" y="2432"/>
                    </a:lnTo>
                    <a:lnTo>
                      <a:pt x="354" y="2550"/>
                    </a:lnTo>
                    <a:lnTo>
                      <a:pt x="452" y="2668"/>
                    </a:lnTo>
                    <a:lnTo>
                      <a:pt x="570" y="2766"/>
                    </a:lnTo>
                    <a:lnTo>
                      <a:pt x="687" y="2864"/>
                    </a:lnTo>
                    <a:lnTo>
                      <a:pt x="805" y="2942"/>
                    </a:lnTo>
                    <a:lnTo>
                      <a:pt x="942" y="3001"/>
                    </a:lnTo>
                    <a:lnTo>
                      <a:pt x="1080" y="3060"/>
                    </a:lnTo>
                    <a:lnTo>
                      <a:pt x="1237" y="3099"/>
                    </a:lnTo>
                    <a:lnTo>
                      <a:pt x="1394" y="3119"/>
                    </a:lnTo>
                    <a:lnTo>
                      <a:pt x="1707" y="3119"/>
                    </a:lnTo>
                    <a:lnTo>
                      <a:pt x="1864" y="3099"/>
                    </a:lnTo>
                    <a:lnTo>
                      <a:pt x="2021" y="3060"/>
                    </a:lnTo>
                    <a:lnTo>
                      <a:pt x="2158" y="3001"/>
                    </a:lnTo>
                    <a:lnTo>
                      <a:pt x="2296" y="2942"/>
                    </a:lnTo>
                    <a:lnTo>
                      <a:pt x="2433" y="2864"/>
                    </a:lnTo>
                    <a:lnTo>
                      <a:pt x="2551" y="2766"/>
                    </a:lnTo>
                    <a:lnTo>
                      <a:pt x="2649" y="2668"/>
                    </a:lnTo>
                    <a:lnTo>
                      <a:pt x="2766" y="2550"/>
                    </a:lnTo>
                    <a:lnTo>
                      <a:pt x="2845" y="2432"/>
                    </a:lnTo>
                    <a:lnTo>
                      <a:pt x="2923" y="2315"/>
                    </a:lnTo>
                    <a:lnTo>
                      <a:pt x="2982" y="2177"/>
                    </a:lnTo>
                    <a:lnTo>
                      <a:pt x="3041" y="2020"/>
                    </a:lnTo>
                    <a:lnTo>
                      <a:pt x="3080" y="1883"/>
                    </a:lnTo>
                    <a:lnTo>
                      <a:pt x="3100" y="1726"/>
                    </a:lnTo>
                    <a:lnTo>
                      <a:pt x="3120" y="1569"/>
                    </a:lnTo>
                    <a:lnTo>
                      <a:pt x="3100" y="1412"/>
                    </a:lnTo>
                    <a:lnTo>
                      <a:pt x="3080" y="1255"/>
                    </a:lnTo>
                    <a:lnTo>
                      <a:pt x="3041" y="1099"/>
                    </a:lnTo>
                    <a:lnTo>
                      <a:pt x="2982" y="961"/>
                    </a:lnTo>
                    <a:lnTo>
                      <a:pt x="2923" y="824"/>
                    </a:lnTo>
                    <a:lnTo>
                      <a:pt x="2845" y="687"/>
                    </a:lnTo>
                    <a:lnTo>
                      <a:pt x="2766" y="569"/>
                    </a:lnTo>
                    <a:lnTo>
                      <a:pt x="2649" y="471"/>
                    </a:lnTo>
                    <a:lnTo>
                      <a:pt x="2551" y="353"/>
                    </a:lnTo>
                    <a:lnTo>
                      <a:pt x="2433" y="275"/>
                    </a:lnTo>
                    <a:lnTo>
                      <a:pt x="2296" y="196"/>
                    </a:lnTo>
                    <a:lnTo>
                      <a:pt x="2158" y="118"/>
                    </a:lnTo>
                    <a:lnTo>
                      <a:pt x="2021" y="79"/>
                    </a:lnTo>
                    <a:lnTo>
                      <a:pt x="1864" y="39"/>
                    </a:lnTo>
                    <a:lnTo>
                      <a:pt x="1707" y="20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58"/>
              <p:cNvSpPr/>
              <p:nvPr/>
            </p:nvSpPr>
            <p:spPr>
              <a:xfrm>
                <a:off x="6585625" y="2740974"/>
                <a:ext cx="988990" cy="460022"/>
              </a:xfrm>
              <a:custGeom>
                <a:avLst/>
                <a:gdLst/>
                <a:ahLst/>
                <a:cxnLst/>
                <a:rect l="l" t="t" r="r" b="b"/>
                <a:pathLst>
                  <a:path w="56546" h="26302" extrusionOk="0">
                    <a:moveTo>
                      <a:pt x="23556" y="0"/>
                    </a:moveTo>
                    <a:lnTo>
                      <a:pt x="22262" y="20"/>
                    </a:lnTo>
                    <a:lnTo>
                      <a:pt x="20987" y="59"/>
                    </a:lnTo>
                    <a:lnTo>
                      <a:pt x="19751" y="118"/>
                    </a:lnTo>
                    <a:lnTo>
                      <a:pt x="18516" y="177"/>
                    </a:lnTo>
                    <a:lnTo>
                      <a:pt x="17319" y="236"/>
                    </a:lnTo>
                    <a:lnTo>
                      <a:pt x="15024" y="412"/>
                    </a:lnTo>
                    <a:lnTo>
                      <a:pt x="12847" y="608"/>
                    </a:lnTo>
                    <a:lnTo>
                      <a:pt x="10788" y="824"/>
                    </a:lnTo>
                    <a:lnTo>
                      <a:pt x="8885" y="1079"/>
                    </a:lnTo>
                    <a:lnTo>
                      <a:pt x="7140" y="1314"/>
                    </a:lnTo>
                    <a:lnTo>
                      <a:pt x="5551" y="1569"/>
                    </a:lnTo>
                    <a:lnTo>
                      <a:pt x="4139" y="1805"/>
                    </a:lnTo>
                    <a:lnTo>
                      <a:pt x="2923" y="2021"/>
                    </a:lnTo>
                    <a:lnTo>
                      <a:pt x="1903" y="2236"/>
                    </a:lnTo>
                    <a:lnTo>
                      <a:pt x="491" y="2531"/>
                    </a:lnTo>
                    <a:lnTo>
                      <a:pt x="0" y="2648"/>
                    </a:lnTo>
                    <a:lnTo>
                      <a:pt x="1550" y="12926"/>
                    </a:lnTo>
                    <a:lnTo>
                      <a:pt x="49995" y="26302"/>
                    </a:lnTo>
                    <a:lnTo>
                      <a:pt x="56546" y="8218"/>
                    </a:lnTo>
                    <a:lnTo>
                      <a:pt x="55761" y="7865"/>
                    </a:lnTo>
                    <a:lnTo>
                      <a:pt x="54840" y="7453"/>
                    </a:lnTo>
                    <a:lnTo>
                      <a:pt x="53584" y="6944"/>
                    </a:lnTo>
                    <a:lnTo>
                      <a:pt x="52055" y="6316"/>
                    </a:lnTo>
                    <a:lnTo>
                      <a:pt x="50250" y="5610"/>
                    </a:lnTo>
                    <a:lnTo>
                      <a:pt x="48230" y="4884"/>
                    </a:lnTo>
                    <a:lnTo>
                      <a:pt x="47132" y="4492"/>
                    </a:lnTo>
                    <a:lnTo>
                      <a:pt x="46014" y="4100"/>
                    </a:lnTo>
                    <a:lnTo>
                      <a:pt x="44837" y="3727"/>
                    </a:lnTo>
                    <a:lnTo>
                      <a:pt x="43621" y="3335"/>
                    </a:lnTo>
                    <a:lnTo>
                      <a:pt x="42385" y="2962"/>
                    </a:lnTo>
                    <a:lnTo>
                      <a:pt x="41110" y="2589"/>
                    </a:lnTo>
                    <a:lnTo>
                      <a:pt x="39796" y="2236"/>
                    </a:lnTo>
                    <a:lnTo>
                      <a:pt x="38482" y="1903"/>
                    </a:lnTo>
                    <a:lnTo>
                      <a:pt x="37129" y="1589"/>
                    </a:lnTo>
                    <a:lnTo>
                      <a:pt x="35775" y="1275"/>
                    </a:lnTo>
                    <a:lnTo>
                      <a:pt x="34422" y="1001"/>
                    </a:lnTo>
                    <a:lnTo>
                      <a:pt x="33049" y="746"/>
                    </a:lnTo>
                    <a:lnTo>
                      <a:pt x="31657" y="530"/>
                    </a:lnTo>
                    <a:lnTo>
                      <a:pt x="30284" y="353"/>
                    </a:lnTo>
                    <a:lnTo>
                      <a:pt x="28911" y="197"/>
                    </a:lnTo>
                    <a:lnTo>
                      <a:pt x="27557" y="79"/>
                    </a:lnTo>
                    <a:lnTo>
                      <a:pt x="26204" y="20"/>
                    </a:lnTo>
                    <a:lnTo>
                      <a:pt x="248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58"/>
              <p:cNvSpPr/>
              <p:nvPr/>
            </p:nvSpPr>
            <p:spPr>
              <a:xfrm>
                <a:off x="8147482" y="2932384"/>
                <a:ext cx="539619" cy="383538"/>
              </a:xfrm>
              <a:custGeom>
                <a:avLst/>
                <a:gdLst/>
                <a:ahLst/>
                <a:cxnLst/>
                <a:rect l="l" t="t" r="r" b="b"/>
                <a:pathLst>
                  <a:path w="30853" h="21929" extrusionOk="0">
                    <a:moveTo>
                      <a:pt x="16672" y="5492"/>
                    </a:moveTo>
                    <a:lnTo>
                      <a:pt x="16868" y="5689"/>
                    </a:lnTo>
                    <a:lnTo>
                      <a:pt x="16986" y="5826"/>
                    </a:lnTo>
                    <a:lnTo>
                      <a:pt x="17103" y="6002"/>
                    </a:lnTo>
                    <a:lnTo>
                      <a:pt x="17221" y="6199"/>
                    </a:lnTo>
                    <a:lnTo>
                      <a:pt x="17358" y="6414"/>
                    </a:lnTo>
                    <a:lnTo>
                      <a:pt x="17476" y="6669"/>
                    </a:lnTo>
                    <a:lnTo>
                      <a:pt x="17574" y="6944"/>
                    </a:lnTo>
                    <a:lnTo>
                      <a:pt x="17692" y="7258"/>
                    </a:lnTo>
                    <a:lnTo>
                      <a:pt x="17790" y="7571"/>
                    </a:lnTo>
                    <a:lnTo>
                      <a:pt x="17849" y="7905"/>
                    </a:lnTo>
                    <a:lnTo>
                      <a:pt x="17908" y="8219"/>
                    </a:lnTo>
                    <a:lnTo>
                      <a:pt x="17947" y="8552"/>
                    </a:lnTo>
                    <a:lnTo>
                      <a:pt x="17986" y="8886"/>
                    </a:lnTo>
                    <a:lnTo>
                      <a:pt x="17986" y="9219"/>
                    </a:lnTo>
                    <a:lnTo>
                      <a:pt x="17986" y="9552"/>
                    </a:lnTo>
                    <a:lnTo>
                      <a:pt x="17947" y="9886"/>
                    </a:lnTo>
                    <a:lnTo>
                      <a:pt x="17908" y="10219"/>
                    </a:lnTo>
                    <a:lnTo>
                      <a:pt x="17849" y="10533"/>
                    </a:lnTo>
                    <a:lnTo>
                      <a:pt x="17770" y="10847"/>
                    </a:lnTo>
                    <a:lnTo>
                      <a:pt x="17692" y="11180"/>
                    </a:lnTo>
                    <a:lnTo>
                      <a:pt x="17574" y="11475"/>
                    </a:lnTo>
                    <a:lnTo>
                      <a:pt x="17456" y="11788"/>
                    </a:lnTo>
                    <a:lnTo>
                      <a:pt x="17319" y="12083"/>
                    </a:lnTo>
                    <a:lnTo>
                      <a:pt x="17103" y="12475"/>
                    </a:lnTo>
                    <a:lnTo>
                      <a:pt x="16868" y="12867"/>
                    </a:lnTo>
                    <a:lnTo>
                      <a:pt x="16574" y="12592"/>
                    </a:lnTo>
                    <a:lnTo>
                      <a:pt x="16319" y="12318"/>
                    </a:lnTo>
                    <a:lnTo>
                      <a:pt x="16083" y="12024"/>
                    </a:lnTo>
                    <a:lnTo>
                      <a:pt x="15887" y="11730"/>
                    </a:lnTo>
                    <a:lnTo>
                      <a:pt x="15691" y="11435"/>
                    </a:lnTo>
                    <a:lnTo>
                      <a:pt x="15554" y="11121"/>
                    </a:lnTo>
                    <a:lnTo>
                      <a:pt x="15417" y="10808"/>
                    </a:lnTo>
                    <a:lnTo>
                      <a:pt x="15338" y="10494"/>
                    </a:lnTo>
                    <a:lnTo>
                      <a:pt x="15260" y="10160"/>
                    </a:lnTo>
                    <a:lnTo>
                      <a:pt x="15220" y="9827"/>
                    </a:lnTo>
                    <a:lnTo>
                      <a:pt x="15201" y="9474"/>
                    </a:lnTo>
                    <a:lnTo>
                      <a:pt x="15220" y="9121"/>
                    </a:lnTo>
                    <a:lnTo>
                      <a:pt x="15260" y="8748"/>
                    </a:lnTo>
                    <a:lnTo>
                      <a:pt x="15338" y="8376"/>
                    </a:lnTo>
                    <a:lnTo>
                      <a:pt x="15436" y="7983"/>
                    </a:lnTo>
                    <a:lnTo>
                      <a:pt x="15554" y="7591"/>
                    </a:lnTo>
                    <a:lnTo>
                      <a:pt x="15730" y="7140"/>
                    </a:lnTo>
                    <a:lnTo>
                      <a:pt x="15887" y="6748"/>
                    </a:lnTo>
                    <a:lnTo>
                      <a:pt x="16064" y="6414"/>
                    </a:lnTo>
                    <a:lnTo>
                      <a:pt x="16201" y="6120"/>
                    </a:lnTo>
                    <a:lnTo>
                      <a:pt x="16338" y="5904"/>
                    </a:lnTo>
                    <a:lnTo>
                      <a:pt x="16476" y="5728"/>
                    </a:lnTo>
                    <a:lnTo>
                      <a:pt x="16593" y="5590"/>
                    </a:lnTo>
                    <a:lnTo>
                      <a:pt x="16672" y="5492"/>
                    </a:lnTo>
                    <a:close/>
                    <a:moveTo>
                      <a:pt x="16319" y="1"/>
                    </a:moveTo>
                    <a:lnTo>
                      <a:pt x="15946" y="40"/>
                    </a:lnTo>
                    <a:lnTo>
                      <a:pt x="15632" y="99"/>
                    </a:lnTo>
                    <a:lnTo>
                      <a:pt x="15299" y="177"/>
                    </a:lnTo>
                    <a:lnTo>
                      <a:pt x="14946" y="295"/>
                    </a:lnTo>
                    <a:lnTo>
                      <a:pt x="14593" y="432"/>
                    </a:lnTo>
                    <a:lnTo>
                      <a:pt x="14240" y="628"/>
                    </a:lnTo>
                    <a:lnTo>
                      <a:pt x="13867" y="844"/>
                    </a:lnTo>
                    <a:lnTo>
                      <a:pt x="13514" y="1099"/>
                    </a:lnTo>
                    <a:lnTo>
                      <a:pt x="13141" y="1393"/>
                    </a:lnTo>
                    <a:lnTo>
                      <a:pt x="12769" y="1746"/>
                    </a:lnTo>
                    <a:lnTo>
                      <a:pt x="12416" y="2158"/>
                    </a:lnTo>
                    <a:lnTo>
                      <a:pt x="12063" y="2609"/>
                    </a:lnTo>
                    <a:lnTo>
                      <a:pt x="11710" y="3119"/>
                    </a:lnTo>
                    <a:lnTo>
                      <a:pt x="11376" y="3708"/>
                    </a:lnTo>
                    <a:lnTo>
                      <a:pt x="11062" y="4335"/>
                    </a:lnTo>
                    <a:lnTo>
                      <a:pt x="10749" y="5041"/>
                    </a:lnTo>
                    <a:lnTo>
                      <a:pt x="10454" y="5826"/>
                    </a:lnTo>
                    <a:lnTo>
                      <a:pt x="10239" y="6552"/>
                    </a:lnTo>
                    <a:lnTo>
                      <a:pt x="10043" y="7258"/>
                    </a:lnTo>
                    <a:lnTo>
                      <a:pt x="9925" y="7964"/>
                    </a:lnTo>
                    <a:lnTo>
                      <a:pt x="9846" y="8670"/>
                    </a:lnTo>
                    <a:lnTo>
                      <a:pt x="9827" y="9023"/>
                    </a:lnTo>
                    <a:lnTo>
                      <a:pt x="9807" y="9376"/>
                    </a:lnTo>
                    <a:lnTo>
                      <a:pt x="9807" y="9709"/>
                    </a:lnTo>
                    <a:lnTo>
                      <a:pt x="9827" y="10043"/>
                    </a:lnTo>
                    <a:lnTo>
                      <a:pt x="9846" y="10396"/>
                    </a:lnTo>
                    <a:lnTo>
                      <a:pt x="9886" y="10729"/>
                    </a:lnTo>
                    <a:lnTo>
                      <a:pt x="9925" y="11063"/>
                    </a:lnTo>
                    <a:lnTo>
                      <a:pt x="9984" y="11396"/>
                    </a:lnTo>
                    <a:lnTo>
                      <a:pt x="10062" y="11710"/>
                    </a:lnTo>
                    <a:lnTo>
                      <a:pt x="10141" y="12043"/>
                    </a:lnTo>
                    <a:lnTo>
                      <a:pt x="10239" y="12357"/>
                    </a:lnTo>
                    <a:lnTo>
                      <a:pt x="10337" y="12671"/>
                    </a:lnTo>
                    <a:lnTo>
                      <a:pt x="10454" y="12985"/>
                    </a:lnTo>
                    <a:lnTo>
                      <a:pt x="10592" y="13299"/>
                    </a:lnTo>
                    <a:lnTo>
                      <a:pt x="10729" y="13593"/>
                    </a:lnTo>
                    <a:lnTo>
                      <a:pt x="10886" y="13907"/>
                    </a:lnTo>
                    <a:lnTo>
                      <a:pt x="11043" y="14201"/>
                    </a:lnTo>
                    <a:lnTo>
                      <a:pt x="11219" y="14495"/>
                    </a:lnTo>
                    <a:lnTo>
                      <a:pt x="11415" y="14789"/>
                    </a:lnTo>
                    <a:lnTo>
                      <a:pt x="11612" y="15064"/>
                    </a:lnTo>
                    <a:lnTo>
                      <a:pt x="12043" y="15613"/>
                    </a:lnTo>
                    <a:lnTo>
                      <a:pt x="12514" y="16162"/>
                    </a:lnTo>
                    <a:lnTo>
                      <a:pt x="12023" y="16280"/>
                    </a:lnTo>
                    <a:lnTo>
                      <a:pt x="11514" y="16378"/>
                    </a:lnTo>
                    <a:lnTo>
                      <a:pt x="10984" y="16456"/>
                    </a:lnTo>
                    <a:lnTo>
                      <a:pt x="10454" y="16496"/>
                    </a:lnTo>
                    <a:lnTo>
                      <a:pt x="9925" y="16535"/>
                    </a:lnTo>
                    <a:lnTo>
                      <a:pt x="9376" y="16515"/>
                    </a:lnTo>
                    <a:lnTo>
                      <a:pt x="8826" y="16476"/>
                    </a:lnTo>
                    <a:lnTo>
                      <a:pt x="8277" y="16417"/>
                    </a:lnTo>
                    <a:lnTo>
                      <a:pt x="7728" y="16339"/>
                    </a:lnTo>
                    <a:lnTo>
                      <a:pt x="7179" y="16221"/>
                    </a:lnTo>
                    <a:lnTo>
                      <a:pt x="6630" y="16084"/>
                    </a:lnTo>
                    <a:lnTo>
                      <a:pt x="6081" y="15927"/>
                    </a:lnTo>
                    <a:lnTo>
                      <a:pt x="5551" y="15750"/>
                    </a:lnTo>
                    <a:lnTo>
                      <a:pt x="5021" y="15535"/>
                    </a:lnTo>
                    <a:lnTo>
                      <a:pt x="4512" y="15299"/>
                    </a:lnTo>
                    <a:lnTo>
                      <a:pt x="4002" y="15025"/>
                    </a:lnTo>
                    <a:lnTo>
                      <a:pt x="3747" y="14907"/>
                    </a:lnTo>
                    <a:lnTo>
                      <a:pt x="3492" y="14828"/>
                    </a:lnTo>
                    <a:lnTo>
                      <a:pt x="3237" y="14750"/>
                    </a:lnTo>
                    <a:lnTo>
                      <a:pt x="2982" y="14711"/>
                    </a:lnTo>
                    <a:lnTo>
                      <a:pt x="2452" y="14711"/>
                    </a:lnTo>
                    <a:lnTo>
                      <a:pt x="2197" y="14750"/>
                    </a:lnTo>
                    <a:lnTo>
                      <a:pt x="1942" y="14809"/>
                    </a:lnTo>
                    <a:lnTo>
                      <a:pt x="1707" y="14887"/>
                    </a:lnTo>
                    <a:lnTo>
                      <a:pt x="1471" y="15005"/>
                    </a:lnTo>
                    <a:lnTo>
                      <a:pt x="1236" y="15123"/>
                    </a:lnTo>
                    <a:lnTo>
                      <a:pt x="1020" y="15280"/>
                    </a:lnTo>
                    <a:lnTo>
                      <a:pt x="824" y="15456"/>
                    </a:lnTo>
                    <a:lnTo>
                      <a:pt x="648" y="15652"/>
                    </a:lnTo>
                    <a:lnTo>
                      <a:pt x="471" y="15868"/>
                    </a:lnTo>
                    <a:lnTo>
                      <a:pt x="334" y="16103"/>
                    </a:lnTo>
                    <a:lnTo>
                      <a:pt x="216" y="16358"/>
                    </a:lnTo>
                    <a:lnTo>
                      <a:pt x="118" y="16613"/>
                    </a:lnTo>
                    <a:lnTo>
                      <a:pt x="59" y="16868"/>
                    </a:lnTo>
                    <a:lnTo>
                      <a:pt x="20" y="17123"/>
                    </a:lnTo>
                    <a:lnTo>
                      <a:pt x="0" y="17398"/>
                    </a:lnTo>
                    <a:lnTo>
                      <a:pt x="20" y="17653"/>
                    </a:lnTo>
                    <a:lnTo>
                      <a:pt x="40" y="17908"/>
                    </a:lnTo>
                    <a:lnTo>
                      <a:pt x="118" y="18163"/>
                    </a:lnTo>
                    <a:lnTo>
                      <a:pt x="197" y="18398"/>
                    </a:lnTo>
                    <a:lnTo>
                      <a:pt x="295" y="18633"/>
                    </a:lnTo>
                    <a:lnTo>
                      <a:pt x="432" y="18869"/>
                    </a:lnTo>
                    <a:lnTo>
                      <a:pt x="589" y="19085"/>
                    </a:lnTo>
                    <a:lnTo>
                      <a:pt x="765" y="19281"/>
                    </a:lnTo>
                    <a:lnTo>
                      <a:pt x="962" y="19457"/>
                    </a:lnTo>
                    <a:lnTo>
                      <a:pt x="1177" y="19614"/>
                    </a:lnTo>
                    <a:lnTo>
                      <a:pt x="1413" y="19771"/>
                    </a:lnTo>
                    <a:lnTo>
                      <a:pt x="2178" y="20163"/>
                    </a:lnTo>
                    <a:lnTo>
                      <a:pt x="2982" y="20536"/>
                    </a:lnTo>
                    <a:lnTo>
                      <a:pt x="3668" y="20811"/>
                    </a:lnTo>
                    <a:lnTo>
                      <a:pt x="4355" y="21046"/>
                    </a:lnTo>
                    <a:lnTo>
                      <a:pt x="5061" y="21262"/>
                    </a:lnTo>
                    <a:lnTo>
                      <a:pt x="5767" y="21458"/>
                    </a:lnTo>
                    <a:lnTo>
                      <a:pt x="6493" y="21595"/>
                    </a:lnTo>
                    <a:lnTo>
                      <a:pt x="7218" y="21732"/>
                    </a:lnTo>
                    <a:lnTo>
                      <a:pt x="7924" y="21830"/>
                    </a:lnTo>
                    <a:lnTo>
                      <a:pt x="8650" y="21889"/>
                    </a:lnTo>
                    <a:lnTo>
                      <a:pt x="9376" y="21928"/>
                    </a:lnTo>
                    <a:lnTo>
                      <a:pt x="10082" y="21928"/>
                    </a:lnTo>
                    <a:lnTo>
                      <a:pt x="10788" y="21889"/>
                    </a:lnTo>
                    <a:lnTo>
                      <a:pt x="11494" y="21830"/>
                    </a:lnTo>
                    <a:lnTo>
                      <a:pt x="12200" y="21752"/>
                    </a:lnTo>
                    <a:lnTo>
                      <a:pt x="12886" y="21615"/>
                    </a:lnTo>
                    <a:lnTo>
                      <a:pt x="13553" y="21458"/>
                    </a:lnTo>
                    <a:lnTo>
                      <a:pt x="14220" y="21281"/>
                    </a:lnTo>
                    <a:lnTo>
                      <a:pt x="14711" y="21124"/>
                    </a:lnTo>
                    <a:lnTo>
                      <a:pt x="15181" y="20948"/>
                    </a:lnTo>
                    <a:lnTo>
                      <a:pt x="15652" y="20752"/>
                    </a:lnTo>
                    <a:lnTo>
                      <a:pt x="16103" y="20536"/>
                    </a:lnTo>
                    <a:lnTo>
                      <a:pt x="16535" y="20320"/>
                    </a:lnTo>
                    <a:lnTo>
                      <a:pt x="16966" y="20085"/>
                    </a:lnTo>
                    <a:lnTo>
                      <a:pt x="17398" y="19830"/>
                    </a:lnTo>
                    <a:lnTo>
                      <a:pt x="17809" y="19555"/>
                    </a:lnTo>
                    <a:lnTo>
                      <a:pt x="18594" y="19830"/>
                    </a:lnTo>
                    <a:lnTo>
                      <a:pt x="19398" y="20046"/>
                    </a:lnTo>
                    <a:lnTo>
                      <a:pt x="20222" y="20242"/>
                    </a:lnTo>
                    <a:lnTo>
                      <a:pt x="21026" y="20399"/>
                    </a:lnTo>
                    <a:lnTo>
                      <a:pt x="21850" y="20497"/>
                    </a:lnTo>
                    <a:lnTo>
                      <a:pt x="22674" y="20575"/>
                    </a:lnTo>
                    <a:lnTo>
                      <a:pt x="23478" y="20595"/>
                    </a:lnTo>
                    <a:lnTo>
                      <a:pt x="24262" y="20575"/>
                    </a:lnTo>
                    <a:lnTo>
                      <a:pt x="25047" y="20497"/>
                    </a:lnTo>
                    <a:lnTo>
                      <a:pt x="25812" y="20399"/>
                    </a:lnTo>
                    <a:lnTo>
                      <a:pt x="26184" y="20320"/>
                    </a:lnTo>
                    <a:lnTo>
                      <a:pt x="26537" y="20242"/>
                    </a:lnTo>
                    <a:lnTo>
                      <a:pt x="26890" y="20163"/>
                    </a:lnTo>
                    <a:lnTo>
                      <a:pt x="27244" y="20046"/>
                    </a:lnTo>
                    <a:lnTo>
                      <a:pt x="27597" y="19948"/>
                    </a:lnTo>
                    <a:lnTo>
                      <a:pt x="27930" y="19810"/>
                    </a:lnTo>
                    <a:lnTo>
                      <a:pt x="28263" y="19673"/>
                    </a:lnTo>
                    <a:lnTo>
                      <a:pt x="28577" y="19536"/>
                    </a:lnTo>
                    <a:lnTo>
                      <a:pt x="28891" y="19379"/>
                    </a:lnTo>
                    <a:lnTo>
                      <a:pt x="29185" y="19202"/>
                    </a:lnTo>
                    <a:lnTo>
                      <a:pt x="29479" y="19026"/>
                    </a:lnTo>
                    <a:lnTo>
                      <a:pt x="29754" y="18830"/>
                    </a:lnTo>
                    <a:lnTo>
                      <a:pt x="29970" y="18653"/>
                    </a:lnTo>
                    <a:lnTo>
                      <a:pt x="30166" y="18457"/>
                    </a:lnTo>
                    <a:lnTo>
                      <a:pt x="30323" y="18261"/>
                    </a:lnTo>
                    <a:lnTo>
                      <a:pt x="30480" y="18045"/>
                    </a:lnTo>
                    <a:lnTo>
                      <a:pt x="30597" y="17810"/>
                    </a:lnTo>
                    <a:lnTo>
                      <a:pt x="30695" y="17574"/>
                    </a:lnTo>
                    <a:lnTo>
                      <a:pt x="30774" y="17319"/>
                    </a:lnTo>
                    <a:lnTo>
                      <a:pt x="30833" y="17064"/>
                    </a:lnTo>
                    <a:lnTo>
                      <a:pt x="30852" y="16809"/>
                    </a:lnTo>
                    <a:lnTo>
                      <a:pt x="30852" y="16554"/>
                    </a:lnTo>
                    <a:lnTo>
                      <a:pt x="30833" y="16280"/>
                    </a:lnTo>
                    <a:lnTo>
                      <a:pt x="30794" y="16025"/>
                    </a:lnTo>
                    <a:lnTo>
                      <a:pt x="30715" y="15770"/>
                    </a:lnTo>
                    <a:lnTo>
                      <a:pt x="30617" y="15535"/>
                    </a:lnTo>
                    <a:lnTo>
                      <a:pt x="30499" y="15280"/>
                    </a:lnTo>
                    <a:lnTo>
                      <a:pt x="30342" y="15064"/>
                    </a:lnTo>
                    <a:lnTo>
                      <a:pt x="30166" y="14848"/>
                    </a:lnTo>
                    <a:lnTo>
                      <a:pt x="29989" y="14652"/>
                    </a:lnTo>
                    <a:lnTo>
                      <a:pt x="29774" y="14475"/>
                    </a:lnTo>
                    <a:lnTo>
                      <a:pt x="29558" y="14338"/>
                    </a:lnTo>
                    <a:lnTo>
                      <a:pt x="29323" y="14201"/>
                    </a:lnTo>
                    <a:lnTo>
                      <a:pt x="29087" y="14103"/>
                    </a:lnTo>
                    <a:lnTo>
                      <a:pt x="28832" y="14024"/>
                    </a:lnTo>
                    <a:lnTo>
                      <a:pt x="28577" y="13985"/>
                    </a:lnTo>
                    <a:lnTo>
                      <a:pt x="28322" y="13946"/>
                    </a:lnTo>
                    <a:lnTo>
                      <a:pt x="28067" y="13946"/>
                    </a:lnTo>
                    <a:lnTo>
                      <a:pt x="27812" y="13965"/>
                    </a:lnTo>
                    <a:lnTo>
                      <a:pt x="27557" y="14024"/>
                    </a:lnTo>
                    <a:lnTo>
                      <a:pt x="27302" y="14083"/>
                    </a:lnTo>
                    <a:lnTo>
                      <a:pt x="27047" y="14181"/>
                    </a:lnTo>
                    <a:lnTo>
                      <a:pt x="26812" y="14318"/>
                    </a:lnTo>
                    <a:lnTo>
                      <a:pt x="26577" y="14456"/>
                    </a:lnTo>
                    <a:lnTo>
                      <a:pt x="26381" y="14593"/>
                    </a:lnTo>
                    <a:lnTo>
                      <a:pt x="26184" y="14711"/>
                    </a:lnTo>
                    <a:lnTo>
                      <a:pt x="25949" y="14809"/>
                    </a:lnTo>
                    <a:lnTo>
                      <a:pt x="25714" y="14887"/>
                    </a:lnTo>
                    <a:lnTo>
                      <a:pt x="25439" y="14966"/>
                    </a:lnTo>
                    <a:lnTo>
                      <a:pt x="25164" y="15044"/>
                    </a:lnTo>
                    <a:lnTo>
                      <a:pt x="24890" y="15103"/>
                    </a:lnTo>
                    <a:lnTo>
                      <a:pt x="24576" y="15142"/>
                    </a:lnTo>
                    <a:lnTo>
                      <a:pt x="24262" y="15162"/>
                    </a:lnTo>
                    <a:lnTo>
                      <a:pt x="23948" y="15181"/>
                    </a:lnTo>
                    <a:lnTo>
                      <a:pt x="23615" y="15201"/>
                    </a:lnTo>
                    <a:lnTo>
                      <a:pt x="23262" y="15201"/>
                    </a:lnTo>
                    <a:lnTo>
                      <a:pt x="22929" y="15181"/>
                    </a:lnTo>
                    <a:lnTo>
                      <a:pt x="22576" y="15142"/>
                    </a:lnTo>
                    <a:lnTo>
                      <a:pt x="22203" y="15103"/>
                    </a:lnTo>
                    <a:lnTo>
                      <a:pt x="21850" y="15064"/>
                    </a:lnTo>
                    <a:lnTo>
                      <a:pt x="22124" y="14534"/>
                    </a:lnTo>
                    <a:lnTo>
                      <a:pt x="22321" y="14122"/>
                    </a:lnTo>
                    <a:lnTo>
                      <a:pt x="22497" y="13710"/>
                    </a:lnTo>
                    <a:lnTo>
                      <a:pt x="22674" y="13299"/>
                    </a:lnTo>
                    <a:lnTo>
                      <a:pt x="22811" y="12887"/>
                    </a:lnTo>
                    <a:lnTo>
                      <a:pt x="22929" y="12475"/>
                    </a:lnTo>
                    <a:lnTo>
                      <a:pt x="23046" y="12043"/>
                    </a:lnTo>
                    <a:lnTo>
                      <a:pt x="23144" y="11631"/>
                    </a:lnTo>
                    <a:lnTo>
                      <a:pt x="23223" y="11220"/>
                    </a:lnTo>
                    <a:lnTo>
                      <a:pt x="23282" y="10808"/>
                    </a:lnTo>
                    <a:lnTo>
                      <a:pt x="23321" y="10396"/>
                    </a:lnTo>
                    <a:lnTo>
                      <a:pt x="23360" y="9984"/>
                    </a:lnTo>
                    <a:lnTo>
                      <a:pt x="23380" y="9592"/>
                    </a:lnTo>
                    <a:lnTo>
                      <a:pt x="23380" y="9180"/>
                    </a:lnTo>
                    <a:lnTo>
                      <a:pt x="23360" y="8787"/>
                    </a:lnTo>
                    <a:lnTo>
                      <a:pt x="23340" y="8376"/>
                    </a:lnTo>
                    <a:lnTo>
                      <a:pt x="23301" y="7983"/>
                    </a:lnTo>
                    <a:lnTo>
                      <a:pt x="23262" y="7611"/>
                    </a:lnTo>
                    <a:lnTo>
                      <a:pt x="23203" y="7218"/>
                    </a:lnTo>
                    <a:lnTo>
                      <a:pt x="23144" y="6846"/>
                    </a:lnTo>
                    <a:lnTo>
                      <a:pt x="23066" y="6473"/>
                    </a:lnTo>
                    <a:lnTo>
                      <a:pt x="22870" y="5767"/>
                    </a:lnTo>
                    <a:lnTo>
                      <a:pt x="22634" y="5081"/>
                    </a:lnTo>
                    <a:lnTo>
                      <a:pt x="22379" y="4433"/>
                    </a:lnTo>
                    <a:lnTo>
                      <a:pt x="22085" y="3825"/>
                    </a:lnTo>
                    <a:lnTo>
                      <a:pt x="21771" y="3256"/>
                    </a:lnTo>
                    <a:lnTo>
                      <a:pt x="21418" y="2747"/>
                    </a:lnTo>
                    <a:lnTo>
                      <a:pt x="21144" y="2374"/>
                    </a:lnTo>
                    <a:lnTo>
                      <a:pt x="20850" y="2040"/>
                    </a:lnTo>
                    <a:lnTo>
                      <a:pt x="20555" y="1727"/>
                    </a:lnTo>
                    <a:lnTo>
                      <a:pt x="20242" y="1432"/>
                    </a:lnTo>
                    <a:lnTo>
                      <a:pt x="19928" y="1177"/>
                    </a:lnTo>
                    <a:lnTo>
                      <a:pt x="19594" y="922"/>
                    </a:lnTo>
                    <a:lnTo>
                      <a:pt x="19261" y="726"/>
                    </a:lnTo>
                    <a:lnTo>
                      <a:pt x="18908" y="530"/>
                    </a:lnTo>
                    <a:lnTo>
                      <a:pt x="18555" y="373"/>
                    </a:lnTo>
                    <a:lnTo>
                      <a:pt x="18202" y="236"/>
                    </a:lnTo>
                    <a:lnTo>
                      <a:pt x="17829" y="138"/>
                    </a:lnTo>
                    <a:lnTo>
                      <a:pt x="17456" y="60"/>
                    </a:lnTo>
                    <a:lnTo>
                      <a:pt x="17084" y="20"/>
                    </a:lnTo>
                    <a:lnTo>
                      <a:pt x="167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58"/>
              <p:cNvSpPr/>
              <p:nvPr/>
            </p:nvSpPr>
            <p:spPr>
              <a:xfrm>
                <a:off x="5672804" y="4111420"/>
                <a:ext cx="17" cy="1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5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58"/>
              <p:cNvSpPr/>
              <p:nvPr/>
            </p:nvSpPr>
            <p:spPr>
              <a:xfrm>
                <a:off x="6255956" y="1347895"/>
                <a:ext cx="717999" cy="718332"/>
              </a:xfrm>
              <a:custGeom>
                <a:avLst/>
                <a:gdLst/>
                <a:ahLst/>
                <a:cxnLst/>
                <a:rect l="l" t="t" r="r" b="b"/>
                <a:pathLst>
                  <a:path w="41052" h="41071" extrusionOk="0">
                    <a:moveTo>
                      <a:pt x="20732" y="3982"/>
                    </a:moveTo>
                    <a:lnTo>
                      <a:pt x="21536" y="4021"/>
                    </a:lnTo>
                    <a:lnTo>
                      <a:pt x="22341" y="4080"/>
                    </a:lnTo>
                    <a:lnTo>
                      <a:pt x="23145" y="4197"/>
                    </a:lnTo>
                    <a:lnTo>
                      <a:pt x="23929" y="4335"/>
                    </a:lnTo>
                    <a:lnTo>
                      <a:pt x="24714" y="4531"/>
                    </a:lnTo>
                    <a:lnTo>
                      <a:pt x="25479" y="4747"/>
                    </a:lnTo>
                    <a:lnTo>
                      <a:pt x="26224" y="5002"/>
                    </a:lnTo>
                    <a:lnTo>
                      <a:pt x="26969" y="5296"/>
                    </a:lnTo>
                    <a:lnTo>
                      <a:pt x="27695" y="5629"/>
                    </a:lnTo>
                    <a:lnTo>
                      <a:pt x="28401" y="5982"/>
                    </a:lnTo>
                    <a:lnTo>
                      <a:pt x="29088" y="6375"/>
                    </a:lnTo>
                    <a:lnTo>
                      <a:pt x="29755" y="6806"/>
                    </a:lnTo>
                    <a:lnTo>
                      <a:pt x="30402" y="7257"/>
                    </a:lnTo>
                    <a:lnTo>
                      <a:pt x="31029" y="7747"/>
                    </a:lnTo>
                    <a:lnTo>
                      <a:pt x="31637" y="8277"/>
                    </a:lnTo>
                    <a:lnTo>
                      <a:pt x="32226" y="8826"/>
                    </a:lnTo>
                    <a:lnTo>
                      <a:pt x="32775" y="9395"/>
                    </a:lnTo>
                    <a:lnTo>
                      <a:pt x="33305" y="10003"/>
                    </a:lnTo>
                    <a:lnTo>
                      <a:pt x="33795" y="10650"/>
                    </a:lnTo>
                    <a:lnTo>
                      <a:pt x="34266" y="11317"/>
                    </a:lnTo>
                    <a:lnTo>
                      <a:pt x="34697" y="12004"/>
                    </a:lnTo>
                    <a:lnTo>
                      <a:pt x="35109" y="12710"/>
                    </a:lnTo>
                    <a:lnTo>
                      <a:pt x="35482" y="13455"/>
                    </a:lnTo>
                    <a:lnTo>
                      <a:pt x="35815" y="14220"/>
                    </a:lnTo>
                    <a:lnTo>
                      <a:pt x="36129" y="15004"/>
                    </a:lnTo>
                    <a:lnTo>
                      <a:pt x="36384" y="15809"/>
                    </a:lnTo>
                    <a:lnTo>
                      <a:pt x="36600" y="16632"/>
                    </a:lnTo>
                    <a:lnTo>
                      <a:pt x="36776" y="17456"/>
                    </a:lnTo>
                    <a:lnTo>
                      <a:pt x="36913" y="18280"/>
                    </a:lnTo>
                    <a:lnTo>
                      <a:pt x="37012" y="19104"/>
                    </a:lnTo>
                    <a:lnTo>
                      <a:pt x="37070" y="19927"/>
                    </a:lnTo>
                    <a:lnTo>
                      <a:pt x="37070" y="20751"/>
                    </a:lnTo>
                    <a:lnTo>
                      <a:pt x="37051" y="21555"/>
                    </a:lnTo>
                    <a:lnTo>
                      <a:pt x="36972" y="22360"/>
                    </a:lnTo>
                    <a:lnTo>
                      <a:pt x="36874" y="23164"/>
                    </a:lnTo>
                    <a:lnTo>
                      <a:pt x="36717" y="23948"/>
                    </a:lnTo>
                    <a:lnTo>
                      <a:pt x="36541" y="24713"/>
                    </a:lnTo>
                    <a:lnTo>
                      <a:pt x="36325" y="25498"/>
                    </a:lnTo>
                    <a:lnTo>
                      <a:pt x="36050" y="26243"/>
                    </a:lnTo>
                    <a:lnTo>
                      <a:pt x="35756" y="26988"/>
                    </a:lnTo>
                    <a:lnTo>
                      <a:pt x="35442" y="27714"/>
                    </a:lnTo>
                    <a:lnTo>
                      <a:pt x="35070" y="28420"/>
                    </a:lnTo>
                    <a:lnTo>
                      <a:pt x="34678" y="29107"/>
                    </a:lnTo>
                    <a:lnTo>
                      <a:pt x="34246" y="29773"/>
                    </a:lnTo>
                    <a:lnTo>
                      <a:pt x="33795" y="30421"/>
                    </a:lnTo>
                    <a:lnTo>
                      <a:pt x="33305" y="31048"/>
                    </a:lnTo>
                    <a:lnTo>
                      <a:pt x="32795" y="31656"/>
                    </a:lnTo>
                    <a:lnTo>
                      <a:pt x="32226" y="32225"/>
                    </a:lnTo>
                    <a:lnTo>
                      <a:pt x="31657" y="32794"/>
                    </a:lnTo>
                    <a:lnTo>
                      <a:pt x="31049" y="33304"/>
                    </a:lnTo>
                    <a:lnTo>
                      <a:pt x="30402" y="33814"/>
                    </a:lnTo>
                    <a:lnTo>
                      <a:pt x="29755" y="34284"/>
                    </a:lnTo>
                    <a:lnTo>
                      <a:pt x="29068" y="34716"/>
                    </a:lnTo>
                    <a:lnTo>
                      <a:pt x="28342" y="35128"/>
                    </a:lnTo>
                    <a:lnTo>
                      <a:pt x="27597" y="35501"/>
                    </a:lnTo>
                    <a:lnTo>
                      <a:pt x="26832" y="35834"/>
                    </a:lnTo>
                    <a:lnTo>
                      <a:pt x="26048" y="36128"/>
                    </a:lnTo>
                    <a:lnTo>
                      <a:pt x="25243" y="36403"/>
                    </a:lnTo>
                    <a:lnTo>
                      <a:pt x="24420" y="36618"/>
                    </a:lnTo>
                    <a:lnTo>
                      <a:pt x="23596" y="36795"/>
                    </a:lnTo>
                    <a:lnTo>
                      <a:pt x="22772" y="36932"/>
                    </a:lnTo>
                    <a:lnTo>
                      <a:pt x="21948" y="37030"/>
                    </a:lnTo>
                    <a:lnTo>
                      <a:pt x="21125" y="37070"/>
                    </a:lnTo>
                    <a:lnTo>
                      <a:pt x="20320" y="37089"/>
                    </a:lnTo>
                    <a:lnTo>
                      <a:pt x="19497" y="37050"/>
                    </a:lnTo>
                    <a:lnTo>
                      <a:pt x="18693" y="36991"/>
                    </a:lnTo>
                    <a:lnTo>
                      <a:pt x="17908" y="36873"/>
                    </a:lnTo>
                    <a:lnTo>
                      <a:pt x="17123" y="36736"/>
                    </a:lnTo>
                    <a:lnTo>
                      <a:pt x="16339" y="36540"/>
                    </a:lnTo>
                    <a:lnTo>
                      <a:pt x="15574" y="36324"/>
                    </a:lnTo>
                    <a:lnTo>
                      <a:pt x="14809" y="36069"/>
                    </a:lnTo>
                    <a:lnTo>
                      <a:pt x="14083" y="35775"/>
                    </a:lnTo>
                    <a:lnTo>
                      <a:pt x="13358" y="35442"/>
                    </a:lnTo>
                    <a:lnTo>
                      <a:pt x="12652" y="35089"/>
                    </a:lnTo>
                    <a:lnTo>
                      <a:pt x="11965" y="34696"/>
                    </a:lnTo>
                    <a:lnTo>
                      <a:pt x="11279" y="34265"/>
                    </a:lnTo>
                    <a:lnTo>
                      <a:pt x="10631" y="33814"/>
                    </a:lnTo>
                    <a:lnTo>
                      <a:pt x="10004" y="33323"/>
                    </a:lnTo>
                    <a:lnTo>
                      <a:pt x="9415" y="32794"/>
                    </a:lnTo>
                    <a:lnTo>
                      <a:pt x="8827" y="32245"/>
                    </a:lnTo>
                    <a:lnTo>
                      <a:pt x="8278" y="31656"/>
                    </a:lnTo>
                    <a:lnTo>
                      <a:pt x="7748" y="31048"/>
                    </a:lnTo>
                    <a:lnTo>
                      <a:pt x="7258" y="30421"/>
                    </a:lnTo>
                    <a:lnTo>
                      <a:pt x="6787" y="29754"/>
                    </a:lnTo>
                    <a:lnTo>
                      <a:pt x="6336" y="29067"/>
                    </a:lnTo>
                    <a:lnTo>
                      <a:pt x="5944" y="28361"/>
                    </a:lnTo>
                    <a:lnTo>
                      <a:pt x="5571" y="27616"/>
                    </a:lnTo>
                    <a:lnTo>
                      <a:pt x="5218" y="26851"/>
                    </a:lnTo>
                    <a:lnTo>
                      <a:pt x="4924" y="26066"/>
                    </a:lnTo>
                    <a:lnTo>
                      <a:pt x="4669" y="25262"/>
                    </a:lnTo>
                    <a:lnTo>
                      <a:pt x="4434" y="24439"/>
                    </a:lnTo>
                    <a:lnTo>
                      <a:pt x="4257" y="23615"/>
                    </a:lnTo>
                    <a:lnTo>
                      <a:pt x="4120" y="22791"/>
                    </a:lnTo>
                    <a:lnTo>
                      <a:pt x="4041" y="21967"/>
                    </a:lnTo>
                    <a:lnTo>
                      <a:pt x="3982" y="21143"/>
                    </a:lnTo>
                    <a:lnTo>
                      <a:pt x="3982" y="20320"/>
                    </a:lnTo>
                    <a:lnTo>
                      <a:pt x="4002" y="19516"/>
                    </a:lnTo>
                    <a:lnTo>
                      <a:pt x="4081" y="18711"/>
                    </a:lnTo>
                    <a:lnTo>
                      <a:pt x="4179" y="17907"/>
                    </a:lnTo>
                    <a:lnTo>
                      <a:pt x="4336" y="17123"/>
                    </a:lnTo>
                    <a:lnTo>
                      <a:pt x="4512" y="16338"/>
                    </a:lnTo>
                    <a:lnTo>
                      <a:pt x="4728" y="15573"/>
                    </a:lnTo>
                    <a:lnTo>
                      <a:pt x="4983" y="14828"/>
                    </a:lnTo>
                    <a:lnTo>
                      <a:pt x="5277" y="14083"/>
                    </a:lnTo>
                    <a:lnTo>
                      <a:pt x="5610" y="13357"/>
                    </a:lnTo>
                    <a:lnTo>
                      <a:pt x="5963" y="12651"/>
                    </a:lnTo>
                    <a:lnTo>
                      <a:pt x="6375" y="11964"/>
                    </a:lnTo>
                    <a:lnTo>
                      <a:pt x="6787" y="11298"/>
                    </a:lnTo>
                    <a:lnTo>
                      <a:pt x="7258" y="10650"/>
                    </a:lnTo>
                    <a:lnTo>
                      <a:pt x="7748" y="10023"/>
                    </a:lnTo>
                    <a:lnTo>
                      <a:pt x="8258" y="9415"/>
                    </a:lnTo>
                    <a:lnTo>
                      <a:pt x="8807" y="8846"/>
                    </a:lnTo>
                    <a:lnTo>
                      <a:pt x="9396" y="8277"/>
                    </a:lnTo>
                    <a:lnTo>
                      <a:pt x="10004" y="7747"/>
                    </a:lnTo>
                    <a:lnTo>
                      <a:pt x="10631" y="7257"/>
                    </a:lnTo>
                    <a:lnTo>
                      <a:pt x="11298" y="6786"/>
                    </a:lnTo>
                    <a:lnTo>
                      <a:pt x="11985" y="6355"/>
                    </a:lnTo>
                    <a:lnTo>
                      <a:pt x="12710" y="5943"/>
                    </a:lnTo>
                    <a:lnTo>
                      <a:pt x="13436" y="5570"/>
                    </a:lnTo>
                    <a:lnTo>
                      <a:pt x="14201" y="5237"/>
                    </a:lnTo>
                    <a:lnTo>
                      <a:pt x="14986" y="4943"/>
                    </a:lnTo>
                    <a:lnTo>
                      <a:pt x="15809" y="4668"/>
                    </a:lnTo>
                    <a:lnTo>
                      <a:pt x="16633" y="4452"/>
                    </a:lnTo>
                    <a:lnTo>
                      <a:pt x="17457" y="4276"/>
                    </a:lnTo>
                    <a:lnTo>
                      <a:pt x="18281" y="4139"/>
                    </a:lnTo>
                    <a:lnTo>
                      <a:pt x="19104" y="4041"/>
                    </a:lnTo>
                    <a:lnTo>
                      <a:pt x="19909" y="4001"/>
                    </a:lnTo>
                    <a:lnTo>
                      <a:pt x="20732" y="3982"/>
                    </a:lnTo>
                    <a:close/>
                    <a:moveTo>
                      <a:pt x="20281" y="0"/>
                    </a:moveTo>
                    <a:lnTo>
                      <a:pt x="19771" y="20"/>
                    </a:lnTo>
                    <a:lnTo>
                      <a:pt x="19261" y="39"/>
                    </a:lnTo>
                    <a:lnTo>
                      <a:pt x="18751" y="79"/>
                    </a:lnTo>
                    <a:lnTo>
                      <a:pt x="18241" y="137"/>
                    </a:lnTo>
                    <a:lnTo>
                      <a:pt x="17731" y="196"/>
                    </a:lnTo>
                    <a:lnTo>
                      <a:pt x="17222" y="275"/>
                    </a:lnTo>
                    <a:lnTo>
                      <a:pt x="16712" y="373"/>
                    </a:lnTo>
                    <a:lnTo>
                      <a:pt x="16202" y="471"/>
                    </a:lnTo>
                    <a:lnTo>
                      <a:pt x="15692" y="589"/>
                    </a:lnTo>
                    <a:lnTo>
                      <a:pt x="15182" y="706"/>
                    </a:lnTo>
                    <a:lnTo>
                      <a:pt x="14672" y="863"/>
                    </a:lnTo>
                    <a:lnTo>
                      <a:pt x="14162" y="1020"/>
                    </a:lnTo>
                    <a:lnTo>
                      <a:pt x="13672" y="1197"/>
                    </a:lnTo>
                    <a:lnTo>
                      <a:pt x="13181" y="1373"/>
                    </a:lnTo>
                    <a:lnTo>
                      <a:pt x="12691" y="1569"/>
                    </a:lnTo>
                    <a:lnTo>
                      <a:pt x="12220" y="1765"/>
                    </a:lnTo>
                    <a:lnTo>
                      <a:pt x="11749" y="1981"/>
                    </a:lnTo>
                    <a:lnTo>
                      <a:pt x="11279" y="2197"/>
                    </a:lnTo>
                    <a:lnTo>
                      <a:pt x="10828" y="2432"/>
                    </a:lnTo>
                    <a:lnTo>
                      <a:pt x="10376" y="2687"/>
                    </a:lnTo>
                    <a:lnTo>
                      <a:pt x="9945" y="2942"/>
                    </a:lnTo>
                    <a:lnTo>
                      <a:pt x="9513" y="3217"/>
                    </a:lnTo>
                    <a:lnTo>
                      <a:pt x="9082" y="3491"/>
                    </a:lnTo>
                    <a:lnTo>
                      <a:pt x="8670" y="3766"/>
                    </a:lnTo>
                    <a:lnTo>
                      <a:pt x="8258" y="4060"/>
                    </a:lnTo>
                    <a:lnTo>
                      <a:pt x="7866" y="4374"/>
                    </a:lnTo>
                    <a:lnTo>
                      <a:pt x="7474" y="4688"/>
                    </a:lnTo>
                    <a:lnTo>
                      <a:pt x="7081" y="5002"/>
                    </a:lnTo>
                    <a:lnTo>
                      <a:pt x="6709" y="5335"/>
                    </a:lnTo>
                    <a:lnTo>
                      <a:pt x="6356" y="5688"/>
                    </a:lnTo>
                    <a:lnTo>
                      <a:pt x="6003" y="6022"/>
                    </a:lnTo>
                    <a:lnTo>
                      <a:pt x="5650" y="6375"/>
                    </a:lnTo>
                    <a:lnTo>
                      <a:pt x="5316" y="6747"/>
                    </a:lnTo>
                    <a:lnTo>
                      <a:pt x="4983" y="7120"/>
                    </a:lnTo>
                    <a:lnTo>
                      <a:pt x="4669" y="7493"/>
                    </a:lnTo>
                    <a:lnTo>
                      <a:pt x="4355" y="7885"/>
                    </a:lnTo>
                    <a:lnTo>
                      <a:pt x="4061" y="8277"/>
                    </a:lnTo>
                    <a:lnTo>
                      <a:pt x="3767" y="8669"/>
                    </a:lnTo>
                    <a:lnTo>
                      <a:pt x="3492" y="9081"/>
                    </a:lnTo>
                    <a:lnTo>
                      <a:pt x="3218" y="9493"/>
                    </a:lnTo>
                    <a:lnTo>
                      <a:pt x="2963" y="9905"/>
                    </a:lnTo>
                    <a:lnTo>
                      <a:pt x="2472" y="10768"/>
                    </a:lnTo>
                    <a:lnTo>
                      <a:pt x="2021" y="11631"/>
                    </a:lnTo>
                    <a:lnTo>
                      <a:pt x="1825" y="12082"/>
                    </a:lnTo>
                    <a:lnTo>
                      <a:pt x="1609" y="12533"/>
                    </a:lnTo>
                    <a:lnTo>
                      <a:pt x="1433" y="12984"/>
                    </a:lnTo>
                    <a:lnTo>
                      <a:pt x="1256" y="13455"/>
                    </a:lnTo>
                    <a:lnTo>
                      <a:pt x="1099" y="13926"/>
                    </a:lnTo>
                    <a:lnTo>
                      <a:pt x="942" y="14396"/>
                    </a:lnTo>
                    <a:lnTo>
                      <a:pt x="785" y="14867"/>
                    </a:lnTo>
                    <a:lnTo>
                      <a:pt x="668" y="15338"/>
                    </a:lnTo>
                    <a:lnTo>
                      <a:pt x="550" y="15828"/>
                    </a:lnTo>
                    <a:lnTo>
                      <a:pt x="432" y="16299"/>
                    </a:lnTo>
                    <a:lnTo>
                      <a:pt x="334" y="16789"/>
                    </a:lnTo>
                    <a:lnTo>
                      <a:pt x="256" y="17280"/>
                    </a:lnTo>
                    <a:lnTo>
                      <a:pt x="177" y="17770"/>
                    </a:lnTo>
                    <a:lnTo>
                      <a:pt x="119" y="18280"/>
                    </a:lnTo>
                    <a:lnTo>
                      <a:pt x="60" y="18770"/>
                    </a:lnTo>
                    <a:lnTo>
                      <a:pt x="40" y="19261"/>
                    </a:lnTo>
                    <a:lnTo>
                      <a:pt x="1" y="19771"/>
                    </a:lnTo>
                    <a:lnTo>
                      <a:pt x="1" y="20280"/>
                    </a:lnTo>
                    <a:lnTo>
                      <a:pt x="1" y="20790"/>
                    </a:lnTo>
                    <a:lnTo>
                      <a:pt x="1" y="21281"/>
                    </a:lnTo>
                    <a:lnTo>
                      <a:pt x="40" y="21791"/>
                    </a:lnTo>
                    <a:lnTo>
                      <a:pt x="79" y="22301"/>
                    </a:lnTo>
                    <a:lnTo>
                      <a:pt x="119" y="22811"/>
                    </a:lnTo>
                    <a:lnTo>
                      <a:pt x="177" y="23321"/>
                    </a:lnTo>
                    <a:lnTo>
                      <a:pt x="256" y="23831"/>
                    </a:lnTo>
                    <a:lnTo>
                      <a:pt x="354" y="24340"/>
                    </a:lnTo>
                    <a:lnTo>
                      <a:pt x="452" y="24850"/>
                    </a:lnTo>
                    <a:lnTo>
                      <a:pt x="570" y="25360"/>
                    </a:lnTo>
                    <a:lnTo>
                      <a:pt x="707" y="25870"/>
                    </a:lnTo>
                    <a:lnTo>
                      <a:pt x="844" y="26380"/>
                    </a:lnTo>
                    <a:lnTo>
                      <a:pt x="1001" y="26890"/>
                    </a:lnTo>
                    <a:lnTo>
                      <a:pt x="1178" y="27400"/>
                    </a:lnTo>
                    <a:lnTo>
                      <a:pt x="1354" y="27890"/>
                    </a:lnTo>
                    <a:lnTo>
                      <a:pt x="1550" y="28361"/>
                    </a:lnTo>
                    <a:lnTo>
                      <a:pt x="1747" y="28852"/>
                    </a:lnTo>
                    <a:lnTo>
                      <a:pt x="1962" y="29322"/>
                    </a:lnTo>
                    <a:lnTo>
                      <a:pt x="2198" y="29773"/>
                    </a:lnTo>
                    <a:lnTo>
                      <a:pt x="2433" y="30244"/>
                    </a:lnTo>
                    <a:lnTo>
                      <a:pt x="2668" y="30676"/>
                    </a:lnTo>
                    <a:lnTo>
                      <a:pt x="2923" y="31127"/>
                    </a:lnTo>
                    <a:lnTo>
                      <a:pt x="3198" y="31558"/>
                    </a:lnTo>
                    <a:lnTo>
                      <a:pt x="3473" y="31970"/>
                    </a:lnTo>
                    <a:lnTo>
                      <a:pt x="3767" y="32382"/>
                    </a:lnTo>
                    <a:lnTo>
                      <a:pt x="4061" y="32794"/>
                    </a:lnTo>
                    <a:lnTo>
                      <a:pt x="4355" y="33206"/>
                    </a:lnTo>
                    <a:lnTo>
                      <a:pt x="4669" y="33578"/>
                    </a:lnTo>
                    <a:lnTo>
                      <a:pt x="5002" y="33971"/>
                    </a:lnTo>
                    <a:lnTo>
                      <a:pt x="5336" y="34343"/>
                    </a:lnTo>
                    <a:lnTo>
                      <a:pt x="5669" y="34696"/>
                    </a:lnTo>
                    <a:lnTo>
                      <a:pt x="6022" y="35069"/>
                    </a:lnTo>
                    <a:lnTo>
                      <a:pt x="6375" y="35402"/>
                    </a:lnTo>
                    <a:lnTo>
                      <a:pt x="6728" y="35736"/>
                    </a:lnTo>
                    <a:lnTo>
                      <a:pt x="7101" y="36069"/>
                    </a:lnTo>
                    <a:lnTo>
                      <a:pt x="7474" y="36383"/>
                    </a:lnTo>
                    <a:lnTo>
                      <a:pt x="7866" y="36697"/>
                    </a:lnTo>
                    <a:lnTo>
                      <a:pt x="8258" y="36991"/>
                    </a:lnTo>
                    <a:lnTo>
                      <a:pt x="8670" y="37285"/>
                    </a:lnTo>
                    <a:lnTo>
                      <a:pt x="9062" y="37560"/>
                    </a:lnTo>
                    <a:lnTo>
                      <a:pt x="9906" y="38089"/>
                    </a:lnTo>
                    <a:lnTo>
                      <a:pt x="10749" y="38580"/>
                    </a:lnTo>
                    <a:lnTo>
                      <a:pt x="11632" y="39031"/>
                    </a:lnTo>
                    <a:lnTo>
                      <a:pt x="12534" y="39443"/>
                    </a:lnTo>
                    <a:lnTo>
                      <a:pt x="12985" y="39619"/>
                    </a:lnTo>
                    <a:lnTo>
                      <a:pt x="13436" y="39796"/>
                    </a:lnTo>
                    <a:lnTo>
                      <a:pt x="13907" y="39972"/>
                    </a:lnTo>
                    <a:lnTo>
                      <a:pt x="14378" y="40129"/>
                    </a:lnTo>
                    <a:lnTo>
                      <a:pt x="14848" y="40267"/>
                    </a:lnTo>
                    <a:lnTo>
                      <a:pt x="15339" y="40404"/>
                    </a:lnTo>
                    <a:lnTo>
                      <a:pt x="15809" y="40522"/>
                    </a:lnTo>
                    <a:lnTo>
                      <a:pt x="16300" y="40620"/>
                    </a:lnTo>
                    <a:lnTo>
                      <a:pt x="16790" y="40718"/>
                    </a:lnTo>
                    <a:lnTo>
                      <a:pt x="17280" y="40816"/>
                    </a:lnTo>
                    <a:lnTo>
                      <a:pt x="17771" y="40875"/>
                    </a:lnTo>
                    <a:lnTo>
                      <a:pt x="18261" y="40933"/>
                    </a:lnTo>
                    <a:lnTo>
                      <a:pt x="18751" y="40992"/>
                    </a:lnTo>
                    <a:lnTo>
                      <a:pt x="19261" y="41032"/>
                    </a:lnTo>
                    <a:lnTo>
                      <a:pt x="19752" y="41051"/>
                    </a:lnTo>
                    <a:lnTo>
                      <a:pt x="20262" y="41071"/>
                    </a:lnTo>
                    <a:lnTo>
                      <a:pt x="20772" y="41071"/>
                    </a:lnTo>
                    <a:lnTo>
                      <a:pt x="21282" y="41051"/>
                    </a:lnTo>
                    <a:lnTo>
                      <a:pt x="21791" y="41032"/>
                    </a:lnTo>
                    <a:lnTo>
                      <a:pt x="22301" y="40992"/>
                    </a:lnTo>
                    <a:lnTo>
                      <a:pt x="22811" y="40933"/>
                    </a:lnTo>
                    <a:lnTo>
                      <a:pt x="23321" y="40875"/>
                    </a:lnTo>
                    <a:lnTo>
                      <a:pt x="23831" y="40796"/>
                    </a:lnTo>
                    <a:lnTo>
                      <a:pt x="24341" y="40698"/>
                    </a:lnTo>
                    <a:lnTo>
                      <a:pt x="24851" y="40600"/>
                    </a:lnTo>
                    <a:lnTo>
                      <a:pt x="25361" y="40482"/>
                    </a:lnTo>
                    <a:lnTo>
                      <a:pt x="25871" y="40345"/>
                    </a:lnTo>
                    <a:lnTo>
                      <a:pt x="26381" y="40208"/>
                    </a:lnTo>
                    <a:lnTo>
                      <a:pt x="26891" y="40051"/>
                    </a:lnTo>
                    <a:lnTo>
                      <a:pt x="27381" y="39874"/>
                    </a:lnTo>
                    <a:lnTo>
                      <a:pt x="27872" y="39698"/>
                    </a:lnTo>
                    <a:lnTo>
                      <a:pt x="28362" y="39502"/>
                    </a:lnTo>
                    <a:lnTo>
                      <a:pt x="28833" y="39306"/>
                    </a:lnTo>
                    <a:lnTo>
                      <a:pt x="29303" y="39090"/>
                    </a:lnTo>
                    <a:lnTo>
                      <a:pt x="29774" y="38874"/>
                    </a:lnTo>
                    <a:lnTo>
                      <a:pt x="30225" y="38639"/>
                    </a:lnTo>
                    <a:lnTo>
                      <a:pt x="30676" y="38384"/>
                    </a:lnTo>
                    <a:lnTo>
                      <a:pt x="31108" y="38129"/>
                    </a:lnTo>
                    <a:lnTo>
                      <a:pt x="31539" y="37854"/>
                    </a:lnTo>
                    <a:lnTo>
                      <a:pt x="31971" y="37580"/>
                    </a:lnTo>
                    <a:lnTo>
                      <a:pt x="32383" y="37305"/>
                    </a:lnTo>
                    <a:lnTo>
                      <a:pt x="32795" y="37011"/>
                    </a:lnTo>
                    <a:lnTo>
                      <a:pt x="33187" y="36697"/>
                    </a:lnTo>
                    <a:lnTo>
                      <a:pt x="33579" y="36383"/>
                    </a:lnTo>
                    <a:lnTo>
                      <a:pt x="33952" y="36069"/>
                    </a:lnTo>
                    <a:lnTo>
                      <a:pt x="34324" y="35736"/>
                    </a:lnTo>
                    <a:lnTo>
                      <a:pt x="34697" y="35383"/>
                    </a:lnTo>
                    <a:lnTo>
                      <a:pt x="35050" y="35049"/>
                    </a:lnTo>
                    <a:lnTo>
                      <a:pt x="35403" y="34696"/>
                    </a:lnTo>
                    <a:lnTo>
                      <a:pt x="35737" y="34324"/>
                    </a:lnTo>
                    <a:lnTo>
                      <a:pt x="36070" y="33951"/>
                    </a:lnTo>
                    <a:lnTo>
                      <a:pt x="36384" y="33578"/>
                    </a:lnTo>
                    <a:lnTo>
                      <a:pt x="36678" y="33186"/>
                    </a:lnTo>
                    <a:lnTo>
                      <a:pt x="36992" y="32794"/>
                    </a:lnTo>
                    <a:lnTo>
                      <a:pt x="37286" y="32402"/>
                    </a:lnTo>
                    <a:lnTo>
                      <a:pt x="37561" y="31990"/>
                    </a:lnTo>
                    <a:lnTo>
                      <a:pt x="38090" y="31166"/>
                    </a:lnTo>
                    <a:lnTo>
                      <a:pt x="38581" y="30303"/>
                    </a:lnTo>
                    <a:lnTo>
                      <a:pt x="39032" y="29420"/>
                    </a:lnTo>
                    <a:lnTo>
                      <a:pt x="39424" y="28538"/>
                    </a:lnTo>
                    <a:lnTo>
                      <a:pt x="39620" y="28067"/>
                    </a:lnTo>
                    <a:lnTo>
                      <a:pt x="39797" y="27616"/>
                    </a:lnTo>
                    <a:lnTo>
                      <a:pt x="39954" y="27145"/>
                    </a:lnTo>
                    <a:lnTo>
                      <a:pt x="40110" y="26674"/>
                    </a:lnTo>
                    <a:lnTo>
                      <a:pt x="40248" y="26204"/>
                    </a:lnTo>
                    <a:lnTo>
                      <a:pt x="40385" y="25733"/>
                    </a:lnTo>
                    <a:lnTo>
                      <a:pt x="40503" y="25243"/>
                    </a:lnTo>
                    <a:lnTo>
                      <a:pt x="40620" y="24772"/>
                    </a:lnTo>
                    <a:lnTo>
                      <a:pt x="40718" y="24282"/>
                    </a:lnTo>
                    <a:lnTo>
                      <a:pt x="40797" y="23791"/>
                    </a:lnTo>
                    <a:lnTo>
                      <a:pt x="40875" y="23301"/>
                    </a:lnTo>
                    <a:lnTo>
                      <a:pt x="40934" y="22791"/>
                    </a:lnTo>
                    <a:lnTo>
                      <a:pt x="40973" y="22301"/>
                    </a:lnTo>
                    <a:lnTo>
                      <a:pt x="41013" y="21791"/>
                    </a:lnTo>
                    <a:lnTo>
                      <a:pt x="41032" y="21300"/>
                    </a:lnTo>
                    <a:lnTo>
                      <a:pt x="41052" y="20790"/>
                    </a:lnTo>
                    <a:lnTo>
                      <a:pt x="41052" y="20280"/>
                    </a:lnTo>
                    <a:lnTo>
                      <a:pt x="41032" y="19790"/>
                    </a:lnTo>
                    <a:lnTo>
                      <a:pt x="41013" y="19280"/>
                    </a:lnTo>
                    <a:lnTo>
                      <a:pt x="40973" y="18770"/>
                    </a:lnTo>
                    <a:lnTo>
                      <a:pt x="40934" y="18260"/>
                    </a:lnTo>
                    <a:lnTo>
                      <a:pt x="40856" y="17750"/>
                    </a:lnTo>
                    <a:lnTo>
                      <a:pt x="40777" y="17240"/>
                    </a:lnTo>
                    <a:lnTo>
                      <a:pt x="40699" y="16730"/>
                    </a:lnTo>
                    <a:lnTo>
                      <a:pt x="40601" y="16220"/>
                    </a:lnTo>
                    <a:lnTo>
                      <a:pt x="40483" y="15691"/>
                    </a:lnTo>
                    <a:lnTo>
                      <a:pt x="40346" y="15181"/>
                    </a:lnTo>
                    <a:lnTo>
                      <a:pt x="40189" y="14671"/>
                    </a:lnTo>
                    <a:lnTo>
                      <a:pt x="40032" y="14181"/>
                    </a:lnTo>
                    <a:lnTo>
                      <a:pt x="39875" y="13671"/>
                    </a:lnTo>
                    <a:lnTo>
                      <a:pt x="39699" y="13180"/>
                    </a:lnTo>
                    <a:lnTo>
                      <a:pt x="39502" y="12690"/>
                    </a:lnTo>
                    <a:lnTo>
                      <a:pt x="39287" y="12219"/>
                    </a:lnTo>
                    <a:lnTo>
                      <a:pt x="39071" y="11749"/>
                    </a:lnTo>
                    <a:lnTo>
                      <a:pt x="38855" y="11298"/>
                    </a:lnTo>
                    <a:lnTo>
                      <a:pt x="38620" y="10827"/>
                    </a:lnTo>
                    <a:lnTo>
                      <a:pt x="38365" y="10395"/>
                    </a:lnTo>
                    <a:lnTo>
                      <a:pt x="38110" y="9944"/>
                    </a:lnTo>
                    <a:lnTo>
                      <a:pt x="37855" y="9513"/>
                    </a:lnTo>
                    <a:lnTo>
                      <a:pt x="37580" y="9101"/>
                    </a:lnTo>
                    <a:lnTo>
                      <a:pt x="37286" y="8669"/>
                    </a:lnTo>
                    <a:lnTo>
                      <a:pt x="36992" y="8277"/>
                    </a:lnTo>
                    <a:lnTo>
                      <a:pt x="36678" y="7865"/>
                    </a:lnTo>
                    <a:lnTo>
                      <a:pt x="36364" y="7473"/>
                    </a:lnTo>
                    <a:lnTo>
                      <a:pt x="36050" y="7100"/>
                    </a:lnTo>
                    <a:lnTo>
                      <a:pt x="35717" y="6728"/>
                    </a:lnTo>
                    <a:lnTo>
                      <a:pt x="35384" y="6355"/>
                    </a:lnTo>
                    <a:lnTo>
                      <a:pt x="35031" y="6002"/>
                    </a:lnTo>
                    <a:lnTo>
                      <a:pt x="34678" y="5668"/>
                    </a:lnTo>
                    <a:lnTo>
                      <a:pt x="34305" y="5335"/>
                    </a:lnTo>
                    <a:lnTo>
                      <a:pt x="33952" y="5002"/>
                    </a:lnTo>
                    <a:lnTo>
                      <a:pt x="33560" y="4688"/>
                    </a:lnTo>
                    <a:lnTo>
                      <a:pt x="33187" y="4374"/>
                    </a:lnTo>
                    <a:lnTo>
                      <a:pt x="32795" y="4080"/>
                    </a:lnTo>
                    <a:lnTo>
                      <a:pt x="32383" y="3786"/>
                    </a:lnTo>
                    <a:lnTo>
                      <a:pt x="31990" y="3511"/>
                    </a:lnTo>
                    <a:lnTo>
                      <a:pt x="31147" y="2981"/>
                    </a:lnTo>
                    <a:lnTo>
                      <a:pt x="30304" y="2491"/>
                    </a:lnTo>
                    <a:lnTo>
                      <a:pt x="29421" y="2040"/>
                    </a:lnTo>
                    <a:lnTo>
                      <a:pt x="28519" y="1628"/>
                    </a:lnTo>
                    <a:lnTo>
                      <a:pt x="28068" y="1452"/>
                    </a:lnTo>
                    <a:lnTo>
                      <a:pt x="27597" y="1275"/>
                    </a:lnTo>
                    <a:lnTo>
                      <a:pt x="27146" y="1099"/>
                    </a:lnTo>
                    <a:lnTo>
                      <a:pt x="26675" y="942"/>
                    </a:lnTo>
                    <a:lnTo>
                      <a:pt x="26204" y="804"/>
                    </a:lnTo>
                    <a:lnTo>
                      <a:pt x="25714" y="667"/>
                    </a:lnTo>
                    <a:lnTo>
                      <a:pt x="25243" y="549"/>
                    </a:lnTo>
                    <a:lnTo>
                      <a:pt x="24753" y="451"/>
                    </a:lnTo>
                    <a:lnTo>
                      <a:pt x="24263" y="353"/>
                    </a:lnTo>
                    <a:lnTo>
                      <a:pt x="23772" y="255"/>
                    </a:lnTo>
                    <a:lnTo>
                      <a:pt x="23282" y="196"/>
                    </a:lnTo>
                    <a:lnTo>
                      <a:pt x="22792" y="137"/>
                    </a:lnTo>
                    <a:lnTo>
                      <a:pt x="22282" y="79"/>
                    </a:lnTo>
                    <a:lnTo>
                      <a:pt x="21791" y="39"/>
                    </a:lnTo>
                    <a:lnTo>
                      <a:pt x="21282" y="20"/>
                    </a:lnTo>
                    <a:lnTo>
                      <a:pt x="207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58"/>
              <p:cNvSpPr/>
              <p:nvPr/>
            </p:nvSpPr>
            <p:spPr>
              <a:xfrm>
                <a:off x="6325601" y="1417523"/>
                <a:ext cx="578727" cy="579076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33109" extrusionOk="0">
                    <a:moveTo>
                      <a:pt x="16750" y="1"/>
                    </a:moveTo>
                    <a:lnTo>
                      <a:pt x="15927" y="20"/>
                    </a:lnTo>
                    <a:lnTo>
                      <a:pt x="15122" y="60"/>
                    </a:lnTo>
                    <a:lnTo>
                      <a:pt x="14299" y="158"/>
                    </a:lnTo>
                    <a:lnTo>
                      <a:pt x="13475" y="295"/>
                    </a:lnTo>
                    <a:lnTo>
                      <a:pt x="12651" y="471"/>
                    </a:lnTo>
                    <a:lnTo>
                      <a:pt x="11827" y="687"/>
                    </a:lnTo>
                    <a:lnTo>
                      <a:pt x="11004" y="962"/>
                    </a:lnTo>
                    <a:lnTo>
                      <a:pt x="10219" y="1256"/>
                    </a:lnTo>
                    <a:lnTo>
                      <a:pt x="9454" y="1589"/>
                    </a:lnTo>
                    <a:lnTo>
                      <a:pt x="8728" y="1962"/>
                    </a:lnTo>
                    <a:lnTo>
                      <a:pt x="8003" y="2374"/>
                    </a:lnTo>
                    <a:lnTo>
                      <a:pt x="7316" y="2805"/>
                    </a:lnTo>
                    <a:lnTo>
                      <a:pt x="6649" y="3276"/>
                    </a:lnTo>
                    <a:lnTo>
                      <a:pt x="6022" y="3766"/>
                    </a:lnTo>
                    <a:lnTo>
                      <a:pt x="5414" y="4296"/>
                    </a:lnTo>
                    <a:lnTo>
                      <a:pt x="4825" y="4865"/>
                    </a:lnTo>
                    <a:lnTo>
                      <a:pt x="4276" y="5434"/>
                    </a:lnTo>
                    <a:lnTo>
                      <a:pt x="3766" y="6042"/>
                    </a:lnTo>
                    <a:lnTo>
                      <a:pt x="3276" y="6669"/>
                    </a:lnTo>
                    <a:lnTo>
                      <a:pt x="2805" y="7317"/>
                    </a:lnTo>
                    <a:lnTo>
                      <a:pt x="2393" y="7983"/>
                    </a:lnTo>
                    <a:lnTo>
                      <a:pt x="1981" y="8670"/>
                    </a:lnTo>
                    <a:lnTo>
                      <a:pt x="1628" y="9376"/>
                    </a:lnTo>
                    <a:lnTo>
                      <a:pt x="1295" y="10102"/>
                    </a:lnTo>
                    <a:lnTo>
                      <a:pt x="1001" y="10847"/>
                    </a:lnTo>
                    <a:lnTo>
                      <a:pt x="746" y="11592"/>
                    </a:lnTo>
                    <a:lnTo>
                      <a:pt x="530" y="12357"/>
                    </a:lnTo>
                    <a:lnTo>
                      <a:pt x="354" y="13142"/>
                    </a:lnTo>
                    <a:lnTo>
                      <a:pt x="197" y="13926"/>
                    </a:lnTo>
                    <a:lnTo>
                      <a:pt x="99" y="14730"/>
                    </a:lnTo>
                    <a:lnTo>
                      <a:pt x="20" y="15535"/>
                    </a:lnTo>
                    <a:lnTo>
                      <a:pt x="0" y="16339"/>
                    </a:lnTo>
                    <a:lnTo>
                      <a:pt x="0" y="17162"/>
                    </a:lnTo>
                    <a:lnTo>
                      <a:pt x="59" y="17986"/>
                    </a:lnTo>
                    <a:lnTo>
                      <a:pt x="138" y="18810"/>
                    </a:lnTo>
                    <a:lnTo>
                      <a:pt x="275" y="19634"/>
                    </a:lnTo>
                    <a:lnTo>
                      <a:pt x="452" y="20458"/>
                    </a:lnTo>
                    <a:lnTo>
                      <a:pt x="687" y="21281"/>
                    </a:lnTo>
                    <a:lnTo>
                      <a:pt x="942" y="22085"/>
                    </a:lnTo>
                    <a:lnTo>
                      <a:pt x="1236" y="22870"/>
                    </a:lnTo>
                    <a:lnTo>
                      <a:pt x="1589" y="23635"/>
                    </a:lnTo>
                    <a:lnTo>
                      <a:pt x="1962" y="24380"/>
                    </a:lnTo>
                    <a:lnTo>
                      <a:pt x="2354" y="25086"/>
                    </a:lnTo>
                    <a:lnTo>
                      <a:pt x="2805" y="25773"/>
                    </a:lnTo>
                    <a:lnTo>
                      <a:pt x="3276" y="26440"/>
                    </a:lnTo>
                    <a:lnTo>
                      <a:pt x="3766" y="27067"/>
                    </a:lnTo>
                    <a:lnTo>
                      <a:pt x="4296" y="27675"/>
                    </a:lnTo>
                    <a:lnTo>
                      <a:pt x="4845" y="28264"/>
                    </a:lnTo>
                    <a:lnTo>
                      <a:pt x="5433" y="28813"/>
                    </a:lnTo>
                    <a:lnTo>
                      <a:pt x="6022" y="29342"/>
                    </a:lnTo>
                    <a:lnTo>
                      <a:pt x="6649" y="29833"/>
                    </a:lnTo>
                    <a:lnTo>
                      <a:pt x="7297" y="30284"/>
                    </a:lnTo>
                    <a:lnTo>
                      <a:pt x="7983" y="30715"/>
                    </a:lnTo>
                    <a:lnTo>
                      <a:pt x="8670" y="31108"/>
                    </a:lnTo>
                    <a:lnTo>
                      <a:pt x="9376" y="31461"/>
                    </a:lnTo>
                    <a:lnTo>
                      <a:pt x="10101" y="31794"/>
                    </a:lnTo>
                    <a:lnTo>
                      <a:pt x="10827" y="32088"/>
                    </a:lnTo>
                    <a:lnTo>
                      <a:pt x="11592" y="32343"/>
                    </a:lnTo>
                    <a:lnTo>
                      <a:pt x="12357" y="32559"/>
                    </a:lnTo>
                    <a:lnTo>
                      <a:pt x="13141" y="32755"/>
                    </a:lnTo>
                    <a:lnTo>
                      <a:pt x="13926" y="32892"/>
                    </a:lnTo>
                    <a:lnTo>
                      <a:pt x="14711" y="33010"/>
                    </a:lnTo>
                    <a:lnTo>
                      <a:pt x="15515" y="33069"/>
                    </a:lnTo>
                    <a:lnTo>
                      <a:pt x="16338" y="33108"/>
                    </a:lnTo>
                    <a:lnTo>
                      <a:pt x="17143" y="33089"/>
                    </a:lnTo>
                    <a:lnTo>
                      <a:pt x="17966" y="33049"/>
                    </a:lnTo>
                    <a:lnTo>
                      <a:pt x="18790" y="32951"/>
                    </a:lnTo>
                    <a:lnTo>
                      <a:pt x="19614" y="32814"/>
                    </a:lnTo>
                    <a:lnTo>
                      <a:pt x="20438" y="32637"/>
                    </a:lnTo>
                    <a:lnTo>
                      <a:pt x="21261" y="32422"/>
                    </a:lnTo>
                    <a:lnTo>
                      <a:pt x="22066" y="32147"/>
                    </a:lnTo>
                    <a:lnTo>
                      <a:pt x="22850" y="31853"/>
                    </a:lnTo>
                    <a:lnTo>
                      <a:pt x="23615" y="31520"/>
                    </a:lnTo>
                    <a:lnTo>
                      <a:pt x="24360" y="31147"/>
                    </a:lnTo>
                    <a:lnTo>
                      <a:pt x="25086" y="30735"/>
                    </a:lnTo>
                    <a:lnTo>
                      <a:pt x="25773" y="30303"/>
                    </a:lnTo>
                    <a:lnTo>
                      <a:pt x="26420" y="29833"/>
                    </a:lnTo>
                    <a:lnTo>
                      <a:pt x="27067" y="29323"/>
                    </a:lnTo>
                    <a:lnTo>
                      <a:pt x="27675" y="28813"/>
                    </a:lnTo>
                    <a:lnTo>
                      <a:pt x="28244" y="28244"/>
                    </a:lnTo>
                    <a:lnTo>
                      <a:pt x="28813" y="27675"/>
                    </a:lnTo>
                    <a:lnTo>
                      <a:pt x="29323" y="27067"/>
                    </a:lnTo>
                    <a:lnTo>
                      <a:pt x="29813" y="26440"/>
                    </a:lnTo>
                    <a:lnTo>
                      <a:pt x="30264" y="25792"/>
                    </a:lnTo>
                    <a:lnTo>
                      <a:pt x="30696" y="25126"/>
                    </a:lnTo>
                    <a:lnTo>
                      <a:pt x="31088" y="24439"/>
                    </a:lnTo>
                    <a:lnTo>
                      <a:pt x="31460" y="23733"/>
                    </a:lnTo>
                    <a:lnTo>
                      <a:pt x="31774" y="23007"/>
                    </a:lnTo>
                    <a:lnTo>
                      <a:pt x="32068" y="22262"/>
                    </a:lnTo>
                    <a:lnTo>
                      <a:pt x="32343" y="21517"/>
                    </a:lnTo>
                    <a:lnTo>
                      <a:pt x="32559" y="20732"/>
                    </a:lnTo>
                    <a:lnTo>
                      <a:pt x="32735" y="19967"/>
                    </a:lnTo>
                    <a:lnTo>
                      <a:pt x="32892" y="19183"/>
                    </a:lnTo>
                    <a:lnTo>
                      <a:pt x="32990" y="18379"/>
                    </a:lnTo>
                    <a:lnTo>
                      <a:pt x="33069" y="17574"/>
                    </a:lnTo>
                    <a:lnTo>
                      <a:pt x="33088" y="16770"/>
                    </a:lnTo>
                    <a:lnTo>
                      <a:pt x="33088" y="15946"/>
                    </a:lnTo>
                    <a:lnTo>
                      <a:pt x="33030" y="15123"/>
                    </a:lnTo>
                    <a:lnTo>
                      <a:pt x="32931" y="14299"/>
                    </a:lnTo>
                    <a:lnTo>
                      <a:pt x="32794" y="13475"/>
                    </a:lnTo>
                    <a:lnTo>
                      <a:pt x="32618" y="12651"/>
                    </a:lnTo>
                    <a:lnTo>
                      <a:pt x="32402" y="11828"/>
                    </a:lnTo>
                    <a:lnTo>
                      <a:pt x="32147" y="11023"/>
                    </a:lnTo>
                    <a:lnTo>
                      <a:pt x="31833" y="10239"/>
                    </a:lnTo>
                    <a:lnTo>
                      <a:pt x="31500" y="9474"/>
                    </a:lnTo>
                    <a:lnTo>
                      <a:pt x="31127" y="8729"/>
                    </a:lnTo>
                    <a:lnTo>
                      <a:pt x="30715" y="8023"/>
                    </a:lnTo>
                    <a:lnTo>
                      <a:pt x="30284" y="7336"/>
                    </a:lnTo>
                    <a:lnTo>
                      <a:pt x="29813" y="6669"/>
                    </a:lnTo>
                    <a:lnTo>
                      <a:pt x="29323" y="6022"/>
                    </a:lnTo>
                    <a:lnTo>
                      <a:pt x="28793" y="5414"/>
                    </a:lnTo>
                    <a:lnTo>
                      <a:pt x="28244" y="4845"/>
                    </a:lnTo>
                    <a:lnTo>
                      <a:pt x="27655" y="4296"/>
                    </a:lnTo>
                    <a:lnTo>
                      <a:pt x="27047" y="3766"/>
                    </a:lnTo>
                    <a:lnTo>
                      <a:pt x="26420" y="3276"/>
                    </a:lnTo>
                    <a:lnTo>
                      <a:pt x="25773" y="2825"/>
                    </a:lnTo>
                    <a:lnTo>
                      <a:pt x="25106" y="2394"/>
                    </a:lnTo>
                    <a:lnTo>
                      <a:pt x="24419" y="2001"/>
                    </a:lnTo>
                    <a:lnTo>
                      <a:pt x="23713" y="1648"/>
                    </a:lnTo>
                    <a:lnTo>
                      <a:pt x="22987" y="1315"/>
                    </a:lnTo>
                    <a:lnTo>
                      <a:pt x="22242" y="1021"/>
                    </a:lnTo>
                    <a:lnTo>
                      <a:pt x="21497" y="766"/>
                    </a:lnTo>
                    <a:lnTo>
                      <a:pt x="20732" y="550"/>
                    </a:lnTo>
                    <a:lnTo>
                      <a:pt x="19947" y="354"/>
                    </a:lnTo>
                    <a:lnTo>
                      <a:pt x="19163" y="216"/>
                    </a:lnTo>
                    <a:lnTo>
                      <a:pt x="18359" y="99"/>
                    </a:lnTo>
                    <a:lnTo>
                      <a:pt x="17554" y="40"/>
                    </a:lnTo>
                    <a:lnTo>
                      <a:pt x="1675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58"/>
              <p:cNvSpPr/>
              <p:nvPr/>
            </p:nvSpPr>
            <p:spPr>
              <a:xfrm>
                <a:off x="6353392" y="1445315"/>
                <a:ext cx="523143" cy="523493"/>
              </a:xfrm>
              <a:custGeom>
                <a:avLst/>
                <a:gdLst/>
                <a:ahLst/>
                <a:cxnLst/>
                <a:rect l="l" t="t" r="r" b="b"/>
                <a:pathLst>
                  <a:path w="29911" h="29931" extrusionOk="0">
                    <a:moveTo>
                      <a:pt x="15142" y="0"/>
                    </a:moveTo>
                    <a:lnTo>
                      <a:pt x="14396" y="20"/>
                    </a:lnTo>
                    <a:lnTo>
                      <a:pt x="13671" y="59"/>
                    </a:lnTo>
                    <a:lnTo>
                      <a:pt x="12925" y="138"/>
                    </a:lnTo>
                    <a:lnTo>
                      <a:pt x="12180" y="275"/>
                    </a:lnTo>
                    <a:lnTo>
                      <a:pt x="11435" y="432"/>
                    </a:lnTo>
                    <a:lnTo>
                      <a:pt x="10689" y="628"/>
                    </a:lnTo>
                    <a:lnTo>
                      <a:pt x="9964" y="863"/>
                    </a:lnTo>
                    <a:lnTo>
                      <a:pt x="9238" y="1138"/>
                    </a:lnTo>
                    <a:lnTo>
                      <a:pt x="8552" y="1452"/>
                    </a:lnTo>
                    <a:lnTo>
                      <a:pt x="7885" y="1785"/>
                    </a:lnTo>
                    <a:lnTo>
                      <a:pt x="7238" y="2138"/>
                    </a:lnTo>
                    <a:lnTo>
                      <a:pt x="6610" y="2550"/>
                    </a:lnTo>
                    <a:lnTo>
                      <a:pt x="6021" y="2962"/>
                    </a:lnTo>
                    <a:lnTo>
                      <a:pt x="5433" y="3413"/>
                    </a:lnTo>
                    <a:lnTo>
                      <a:pt x="4884" y="3884"/>
                    </a:lnTo>
                    <a:lnTo>
                      <a:pt x="4374" y="4394"/>
                    </a:lnTo>
                    <a:lnTo>
                      <a:pt x="3864" y="4923"/>
                    </a:lnTo>
                    <a:lnTo>
                      <a:pt x="3393" y="5453"/>
                    </a:lnTo>
                    <a:lnTo>
                      <a:pt x="2962" y="6022"/>
                    </a:lnTo>
                    <a:lnTo>
                      <a:pt x="2550" y="6610"/>
                    </a:lnTo>
                    <a:lnTo>
                      <a:pt x="2158" y="7218"/>
                    </a:lnTo>
                    <a:lnTo>
                      <a:pt x="1805" y="7846"/>
                    </a:lnTo>
                    <a:lnTo>
                      <a:pt x="1471" y="8473"/>
                    </a:lnTo>
                    <a:lnTo>
                      <a:pt x="1177" y="9140"/>
                    </a:lnTo>
                    <a:lnTo>
                      <a:pt x="922" y="9807"/>
                    </a:lnTo>
                    <a:lnTo>
                      <a:pt x="687" y="10494"/>
                    </a:lnTo>
                    <a:lnTo>
                      <a:pt x="471" y="11180"/>
                    </a:lnTo>
                    <a:lnTo>
                      <a:pt x="314" y="11886"/>
                    </a:lnTo>
                    <a:lnTo>
                      <a:pt x="177" y="12592"/>
                    </a:lnTo>
                    <a:lnTo>
                      <a:pt x="79" y="13318"/>
                    </a:lnTo>
                    <a:lnTo>
                      <a:pt x="20" y="14044"/>
                    </a:lnTo>
                    <a:lnTo>
                      <a:pt x="0" y="14769"/>
                    </a:lnTo>
                    <a:lnTo>
                      <a:pt x="0" y="15515"/>
                    </a:lnTo>
                    <a:lnTo>
                      <a:pt x="39" y="16260"/>
                    </a:lnTo>
                    <a:lnTo>
                      <a:pt x="137" y="17005"/>
                    </a:lnTo>
                    <a:lnTo>
                      <a:pt x="255" y="17751"/>
                    </a:lnTo>
                    <a:lnTo>
                      <a:pt x="412" y="18496"/>
                    </a:lnTo>
                    <a:lnTo>
                      <a:pt x="608" y="19222"/>
                    </a:lnTo>
                    <a:lnTo>
                      <a:pt x="863" y="19967"/>
                    </a:lnTo>
                    <a:lnTo>
                      <a:pt x="1118" y="20673"/>
                    </a:lnTo>
                    <a:lnTo>
                      <a:pt x="1432" y="21359"/>
                    </a:lnTo>
                    <a:lnTo>
                      <a:pt x="1765" y="22026"/>
                    </a:lnTo>
                    <a:lnTo>
                      <a:pt x="2138" y="22674"/>
                    </a:lnTo>
                    <a:lnTo>
                      <a:pt x="2530" y="23301"/>
                    </a:lnTo>
                    <a:lnTo>
                      <a:pt x="2962" y="23909"/>
                    </a:lnTo>
                    <a:lnTo>
                      <a:pt x="3413" y="24478"/>
                    </a:lnTo>
                    <a:lnTo>
                      <a:pt x="3884" y="25027"/>
                    </a:lnTo>
                    <a:lnTo>
                      <a:pt x="4374" y="25557"/>
                    </a:lnTo>
                    <a:lnTo>
                      <a:pt x="4904" y="26047"/>
                    </a:lnTo>
                    <a:lnTo>
                      <a:pt x="5453" y="26518"/>
                    </a:lnTo>
                    <a:lnTo>
                      <a:pt x="6021" y="26969"/>
                    </a:lnTo>
                    <a:lnTo>
                      <a:pt x="6610" y="27381"/>
                    </a:lnTo>
                    <a:lnTo>
                      <a:pt x="7218" y="27753"/>
                    </a:lnTo>
                    <a:lnTo>
                      <a:pt x="7826" y="28126"/>
                    </a:lnTo>
                    <a:lnTo>
                      <a:pt x="8473" y="28440"/>
                    </a:lnTo>
                    <a:lnTo>
                      <a:pt x="9120" y="28734"/>
                    </a:lnTo>
                    <a:lnTo>
                      <a:pt x="9787" y="29009"/>
                    </a:lnTo>
                    <a:lnTo>
                      <a:pt x="10474" y="29244"/>
                    </a:lnTo>
                    <a:lnTo>
                      <a:pt x="11160" y="29440"/>
                    </a:lnTo>
                    <a:lnTo>
                      <a:pt x="11866" y="29597"/>
                    </a:lnTo>
                    <a:lnTo>
                      <a:pt x="12592" y="29734"/>
                    </a:lnTo>
                    <a:lnTo>
                      <a:pt x="13298" y="29832"/>
                    </a:lnTo>
                    <a:lnTo>
                      <a:pt x="14024" y="29891"/>
                    </a:lnTo>
                    <a:lnTo>
                      <a:pt x="14769" y="29931"/>
                    </a:lnTo>
                    <a:lnTo>
                      <a:pt x="15495" y="29911"/>
                    </a:lnTo>
                    <a:lnTo>
                      <a:pt x="16240" y="29872"/>
                    </a:lnTo>
                    <a:lnTo>
                      <a:pt x="16985" y="29793"/>
                    </a:lnTo>
                    <a:lnTo>
                      <a:pt x="17731" y="29656"/>
                    </a:lnTo>
                    <a:lnTo>
                      <a:pt x="18476" y="29499"/>
                    </a:lnTo>
                    <a:lnTo>
                      <a:pt x="19221" y="29303"/>
                    </a:lnTo>
                    <a:lnTo>
                      <a:pt x="19947" y="29068"/>
                    </a:lnTo>
                    <a:lnTo>
                      <a:pt x="20673" y="28793"/>
                    </a:lnTo>
                    <a:lnTo>
                      <a:pt x="21359" y="28479"/>
                    </a:lnTo>
                    <a:lnTo>
                      <a:pt x="22026" y="28146"/>
                    </a:lnTo>
                    <a:lnTo>
                      <a:pt x="22673" y="27793"/>
                    </a:lnTo>
                    <a:lnTo>
                      <a:pt x="23281" y="27381"/>
                    </a:lnTo>
                    <a:lnTo>
                      <a:pt x="23889" y="26969"/>
                    </a:lnTo>
                    <a:lnTo>
                      <a:pt x="24458" y="26518"/>
                    </a:lnTo>
                    <a:lnTo>
                      <a:pt x="25007" y="26047"/>
                    </a:lnTo>
                    <a:lnTo>
                      <a:pt x="25537" y="25537"/>
                    </a:lnTo>
                    <a:lnTo>
                      <a:pt x="26027" y="25008"/>
                    </a:lnTo>
                    <a:lnTo>
                      <a:pt x="26498" y="24458"/>
                    </a:lnTo>
                    <a:lnTo>
                      <a:pt x="26949" y="23909"/>
                    </a:lnTo>
                    <a:lnTo>
                      <a:pt x="27361" y="23321"/>
                    </a:lnTo>
                    <a:lnTo>
                      <a:pt x="27753" y="22713"/>
                    </a:lnTo>
                    <a:lnTo>
                      <a:pt x="28106" y="22085"/>
                    </a:lnTo>
                    <a:lnTo>
                      <a:pt x="28440" y="21438"/>
                    </a:lnTo>
                    <a:lnTo>
                      <a:pt x="28734" y="20791"/>
                    </a:lnTo>
                    <a:lnTo>
                      <a:pt x="28989" y="20124"/>
                    </a:lnTo>
                    <a:lnTo>
                      <a:pt x="29224" y="19437"/>
                    </a:lnTo>
                    <a:lnTo>
                      <a:pt x="29420" y="18751"/>
                    </a:lnTo>
                    <a:lnTo>
                      <a:pt x="29597" y="18045"/>
                    </a:lnTo>
                    <a:lnTo>
                      <a:pt x="29734" y="17339"/>
                    </a:lnTo>
                    <a:lnTo>
                      <a:pt x="29832" y="16613"/>
                    </a:lnTo>
                    <a:lnTo>
                      <a:pt x="29891" y="15887"/>
                    </a:lnTo>
                    <a:lnTo>
                      <a:pt x="29911" y="15162"/>
                    </a:lnTo>
                    <a:lnTo>
                      <a:pt x="29911" y="14416"/>
                    </a:lnTo>
                    <a:lnTo>
                      <a:pt x="29852" y="13671"/>
                    </a:lnTo>
                    <a:lnTo>
                      <a:pt x="29773" y="12926"/>
                    </a:lnTo>
                    <a:lnTo>
                      <a:pt x="29656" y="12180"/>
                    </a:lnTo>
                    <a:lnTo>
                      <a:pt x="29499" y="11435"/>
                    </a:lnTo>
                    <a:lnTo>
                      <a:pt x="29283" y="10690"/>
                    </a:lnTo>
                    <a:lnTo>
                      <a:pt x="29048" y="9964"/>
                    </a:lnTo>
                    <a:lnTo>
                      <a:pt x="28773" y="9258"/>
                    </a:lnTo>
                    <a:lnTo>
                      <a:pt x="28479" y="8571"/>
                    </a:lnTo>
                    <a:lnTo>
                      <a:pt x="28145" y="7905"/>
                    </a:lnTo>
                    <a:lnTo>
                      <a:pt x="27773" y="7257"/>
                    </a:lnTo>
                    <a:lnTo>
                      <a:pt x="27381" y="6630"/>
                    </a:lnTo>
                    <a:lnTo>
                      <a:pt x="26949" y="6022"/>
                    </a:lnTo>
                    <a:lnTo>
                      <a:pt x="26498" y="5453"/>
                    </a:lnTo>
                    <a:lnTo>
                      <a:pt x="26027" y="4904"/>
                    </a:lnTo>
                    <a:lnTo>
                      <a:pt x="25517" y="4374"/>
                    </a:lnTo>
                    <a:lnTo>
                      <a:pt x="25007" y="3884"/>
                    </a:lnTo>
                    <a:lnTo>
                      <a:pt x="24458" y="3413"/>
                    </a:lnTo>
                    <a:lnTo>
                      <a:pt x="23889" y="2962"/>
                    </a:lnTo>
                    <a:lnTo>
                      <a:pt x="23301" y="2550"/>
                    </a:lnTo>
                    <a:lnTo>
                      <a:pt x="22693" y="2158"/>
                    </a:lnTo>
                    <a:lnTo>
                      <a:pt x="22065" y="1805"/>
                    </a:lnTo>
                    <a:lnTo>
                      <a:pt x="21438" y="1491"/>
                    </a:lnTo>
                    <a:lnTo>
                      <a:pt x="20771" y="1197"/>
                    </a:lnTo>
                    <a:lnTo>
                      <a:pt x="20104" y="922"/>
                    </a:lnTo>
                    <a:lnTo>
                      <a:pt x="19437" y="687"/>
                    </a:lnTo>
                    <a:lnTo>
                      <a:pt x="18731" y="491"/>
                    </a:lnTo>
                    <a:lnTo>
                      <a:pt x="18045" y="334"/>
                    </a:lnTo>
                    <a:lnTo>
                      <a:pt x="17319" y="197"/>
                    </a:lnTo>
                    <a:lnTo>
                      <a:pt x="16593" y="98"/>
                    </a:lnTo>
                    <a:lnTo>
                      <a:pt x="15867" y="40"/>
                    </a:lnTo>
                    <a:lnTo>
                      <a:pt x="1514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58"/>
              <p:cNvSpPr/>
              <p:nvPr/>
            </p:nvSpPr>
            <p:spPr>
              <a:xfrm>
                <a:off x="6674124" y="1926937"/>
                <a:ext cx="31587" cy="64853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3708" extrusionOk="0">
                    <a:moveTo>
                      <a:pt x="452" y="1"/>
                    </a:moveTo>
                    <a:lnTo>
                      <a:pt x="354" y="20"/>
                    </a:lnTo>
                    <a:lnTo>
                      <a:pt x="256" y="60"/>
                    </a:lnTo>
                    <a:lnTo>
                      <a:pt x="177" y="118"/>
                    </a:lnTo>
                    <a:lnTo>
                      <a:pt x="118" y="177"/>
                    </a:lnTo>
                    <a:lnTo>
                      <a:pt x="60" y="275"/>
                    </a:lnTo>
                    <a:lnTo>
                      <a:pt x="20" y="354"/>
                    </a:lnTo>
                    <a:lnTo>
                      <a:pt x="1" y="452"/>
                    </a:lnTo>
                    <a:lnTo>
                      <a:pt x="1" y="550"/>
                    </a:lnTo>
                    <a:lnTo>
                      <a:pt x="20" y="648"/>
                    </a:lnTo>
                    <a:lnTo>
                      <a:pt x="824" y="3355"/>
                    </a:lnTo>
                    <a:lnTo>
                      <a:pt x="864" y="3453"/>
                    </a:lnTo>
                    <a:lnTo>
                      <a:pt x="923" y="3531"/>
                    </a:lnTo>
                    <a:lnTo>
                      <a:pt x="981" y="3610"/>
                    </a:lnTo>
                    <a:lnTo>
                      <a:pt x="1060" y="3649"/>
                    </a:lnTo>
                    <a:lnTo>
                      <a:pt x="1158" y="3688"/>
                    </a:lnTo>
                    <a:lnTo>
                      <a:pt x="1256" y="3708"/>
                    </a:lnTo>
                    <a:lnTo>
                      <a:pt x="1452" y="3708"/>
                    </a:lnTo>
                    <a:lnTo>
                      <a:pt x="1550" y="3668"/>
                    </a:lnTo>
                    <a:lnTo>
                      <a:pt x="1629" y="3610"/>
                    </a:lnTo>
                    <a:lnTo>
                      <a:pt x="1707" y="3531"/>
                    </a:lnTo>
                    <a:lnTo>
                      <a:pt x="1746" y="3453"/>
                    </a:lnTo>
                    <a:lnTo>
                      <a:pt x="1786" y="3355"/>
                    </a:lnTo>
                    <a:lnTo>
                      <a:pt x="1805" y="3276"/>
                    </a:lnTo>
                    <a:lnTo>
                      <a:pt x="1805" y="3158"/>
                    </a:lnTo>
                    <a:lnTo>
                      <a:pt x="1786" y="3060"/>
                    </a:lnTo>
                    <a:lnTo>
                      <a:pt x="981" y="373"/>
                    </a:lnTo>
                    <a:lnTo>
                      <a:pt x="942" y="275"/>
                    </a:lnTo>
                    <a:lnTo>
                      <a:pt x="903" y="177"/>
                    </a:lnTo>
                    <a:lnTo>
                      <a:pt x="824" y="118"/>
                    </a:lnTo>
                    <a:lnTo>
                      <a:pt x="746" y="60"/>
                    </a:lnTo>
                    <a:lnTo>
                      <a:pt x="648" y="20"/>
                    </a:lnTo>
                    <a:lnTo>
                      <a:pt x="5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58"/>
              <p:cNvSpPr/>
              <p:nvPr/>
            </p:nvSpPr>
            <p:spPr>
              <a:xfrm>
                <a:off x="6328347" y="1763650"/>
                <a:ext cx="64853" cy="31587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1806" extrusionOk="0">
                    <a:moveTo>
                      <a:pt x="3158" y="1"/>
                    </a:moveTo>
                    <a:lnTo>
                      <a:pt x="3060" y="20"/>
                    </a:lnTo>
                    <a:lnTo>
                      <a:pt x="353" y="824"/>
                    </a:lnTo>
                    <a:lnTo>
                      <a:pt x="275" y="864"/>
                    </a:lnTo>
                    <a:lnTo>
                      <a:pt x="177" y="903"/>
                    </a:lnTo>
                    <a:lnTo>
                      <a:pt x="118" y="981"/>
                    </a:lnTo>
                    <a:lnTo>
                      <a:pt x="59" y="1060"/>
                    </a:lnTo>
                    <a:lnTo>
                      <a:pt x="20" y="1158"/>
                    </a:lnTo>
                    <a:lnTo>
                      <a:pt x="0" y="1256"/>
                    </a:lnTo>
                    <a:lnTo>
                      <a:pt x="0" y="1354"/>
                    </a:lnTo>
                    <a:lnTo>
                      <a:pt x="20" y="1452"/>
                    </a:lnTo>
                    <a:lnTo>
                      <a:pt x="59" y="1550"/>
                    </a:lnTo>
                    <a:lnTo>
                      <a:pt x="118" y="1629"/>
                    </a:lnTo>
                    <a:lnTo>
                      <a:pt x="177" y="1687"/>
                    </a:lnTo>
                    <a:lnTo>
                      <a:pt x="275" y="1746"/>
                    </a:lnTo>
                    <a:lnTo>
                      <a:pt x="353" y="1785"/>
                    </a:lnTo>
                    <a:lnTo>
                      <a:pt x="451" y="1805"/>
                    </a:lnTo>
                    <a:lnTo>
                      <a:pt x="550" y="1805"/>
                    </a:lnTo>
                    <a:lnTo>
                      <a:pt x="648" y="1785"/>
                    </a:lnTo>
                    <a:lnTo>
                      <a:pt x="3354" y="981"/>
                    </a:lnTo>
                    <a:lnTo>
                      <a:pt x="3452" y="942"/>
                    </a:lnTo>
                    <a:lnTo>
                      <a:pt x="3531" y="883"/>
                    </a:lnTo>
                    <a:lnTo>
                      <a:pt x="3609" y="824"/>
                    </a:lnTo>
                    <a:lnTo>
                      <a:pt x="3648" y="746"/>
                    </a:lnTo>
                    <a:lnTo>
                      <a:pt x="3688" y="648"/>
                    </a:lnTo>
                    <a:lnTo>
                      <a:pt x="3707" y="550"/>
                    </a:lnTo>
                    <a:lnTo>
                      <a:pt x="3707" y="452"/>
                    </a:lnTo>
                    <a:lnTo>
                      <a:pt x="3688" y="354"/>
                    </a:lnTo>
                    <a:lnTo>
                      <a:pt x="3648" y="256"/>
                    </a:lnTo>
                    <a:lnTo>
                      <a:pt x="3609" y="177"/>
                    </a:lnTo>
                    <a:lnTo>
                      <a:pt x="3531" y="99"/>
                    </a:lnTo>
                    <a:lnTo>
                      <a:pt x="3452" y="60"/>
                    </a:lnTo>
                    <a:lnTo>
                      <a:pt x="3354" y="20"/>
                    </a:lnTo>
                    <a:lnTo>
                      <a:pt x="32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58"/>
              <p:cNvSpPr/>
              <p:nvPr/>
            </p:nvSpPr>
            <p:spPr>
              <a:xfrm>
                <a:off x="6833983" y="1613061"/>
                <a:ext cx="65203" cy="31569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1805" extrusionOk="0">
                    <a:moveTo>
                      <a:pt x="3178" y="0"/>
                    </a:moveTo>
                    <a:lnTo>
                      <a:pt x="3080" y="20"/>
                    </a:lnTo>
                    <a:lnTo>
                      <a:pt x="373" y="824"/>
                    </a:lnTo>
                    <a:lnTo>
                      <a:pt x="275" y="863"/>
                    </a:lnTo>
                    <a:lnTo>
                      <a:pt x="197" y="922"/>
                    </a:lnTo>
                    <a:lnTo>
                      <a:pt x="118" y="981"/>
                    </a:lnTo>
                    <a:lnTo>
                      <a:pt x="59" y="1059"/>
                    </a:lnTo>
                    <a:lnTo>
                      <a:pt x="20" y="1158"/>
                    </a:lnTo>
                    <a:lnTo>
                      <a:pt x="1" y="1256"/>
                    </a:lnTo>
                    <a:lnTo>
                      <a:pt x="1" y="1354"/>
                    </a:lnTo>
                    <a:lnTo>
                      <a:pt x="20" y="1452"/>
                    </a:lnTo>
                    <a:lnTo>
                      <a:pt x="59" y="1550"/>
                    </a:lnTo>
                    <a:lnTo>
                      <a:pt x="118" y="1628"/>
                    </a:lnTo>
                    <a:lnTo>
                      <a:pt x="197" y="1707"/>
                    </a:lnTo>
                    <a:lnTo>
                      <a:pt x="275" y="1746"/>
                    </a:lnTo>
                    <a:lnTo>
                      <a:pt x="354" y="1785"/>
                    </a:lnTo>
                    <a:lnTo>
                      <a:pt x="452" y="1805"/>
                    </a:lnTo>
                    <a:lnTo>
                      <a:pt x="550" y="1805"/>
                    </a:lnTo>
                    <a:lnTo>
                      <a:pt x="667" y="1785"/>
                    </a:lnTo>
                    <a:lnTo>
                      <a:pt x="3354" y="981"/>
                    </a:lnTo>
                    <a:lnTo>
                      <a:pt x="3453" y="942"/>
                    </a:lnTo>
                    <a:lnTo>
                      <a:pt x="3531" y="903"/>
                    </a:lnTo>
                    <a:lnTo>
                      <a:pt x="3609" y="824"/>
                    </a:lnTo>
                    <a:lnTo>
                      <a:pt x="3668" y="746"/>
                    </a:lnTo>
                    <a:lnTo>
                      <a:pt x="3708" y="648"/>
                    </a:lnTo>
                    <a:lnTo>
                      <a:pt x="3727" y="550"/>
                    </a:lnTo>
                    <a:lnTo>
                      <a:pt x="3727" y="451"/>
                    </a:lnTo>
                    <a:lnTo>
                      <a:pt x="3708" y="353"/>
                    </a:lnTo>
                    <a:lnTo>
                      <a:pt x="3668" y="255"/>
                    </a:lnTo>
                    <a:lnTo>
                      <a:pt x="3609" y="177"/>
                    </a:lnTo>
                    <a:lnTo>
                      <a:pt x="3531" y="118"/>
                    </a:lnTo>
                    <a:lnTo>
                      <a:pt x="3453" y="59"/>
                    </a:lnTo>
                    <a:lnTo>
                      <a:pt x="3374" y="20"/>
                    </a:lnTo>
                    <a:lnTo>
                      <a:pt x="32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58"/>
              <p:cNvSpPr/>
              <p:nvPr/>
            </p:nvSpPr>
            <p:spPr>
              <a:xfrm>
                <a:off x="6523885" y="1422333"/>
                <a:ext cx="31569" cy="64853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3708" extrusionOk="0">
                    <a:moveTo>
                      <a:pt x="451" y="0"/>
                    </a:moveTo>
                    <a:lnTo>
                      <a:pt x="353" y="20"/>
                    </a:lnTo>
                    <a:lnTo>
                      <a:pt x="255" y="59"/>
                    </a:lnTo>
                    <a:lnTo>
                      <a:pt x="177" y="98"/>
                    </a:lnTo>
                    <a:lnTo>
                      <a:pt x="118" y="177"/>
                    </a:lnTo>
                    <a:lnTo>
                      <a:pt x="59" y="255"/>
                    </a:lnTo>
                    <a:lnTo>
                      <a:pt x="20" y="353"/>
                    </a:lnTo>
                    <a:lnTo>
                      <a:pt x="0" y="451"/>
                    </a:lnTo>
                    <a:lnTo>
                      <a:pt x="0" y="549"/>
                    </a:lnTo>
                    <a:lnTo>
                      <a:pt x="20" y="648"/>
                    </a:lnTo>
                    <a:lnTo>
                      <a:pt x="824" y="3354"/>
                    </a:lnTo>
                    <a:lnTo>
                      <a:pt x="863" y="3433"/>
                    </a:lnTo>
                    <a:lnTo>
                      <a:pt x="922" y="3531"/>
                    </a:lnTo>
                    <a:lnTo>
                      <a:pt x="981" y="3590"/>
                    </a:lnTo>
                    <a:lnTo>
                      <a:pt x="1059" y="3648"/>
                    </a:lnTo>
                    <a:lnTo>
                      <a:pt x="1157" y="3688"/>
                    </a:lnTo>
                    <a:lnTo>
                      <a:pt x="1255" y="3707"/>
                    </a:lnTo>
                    <a:lnTo>
                      <a:pt x="1353" y="3707"/>
                    </a:lnTo>
                    <a:lnTo>
                      <a:pt x="1451" y="3688"/>
                    </a:lnTo>
                    <a:lnTo>
                      <a:pt x="1549" y="3648"/>
                    </a:lnTo>
                    <a:lnTo>
                      <a:pt x="1628" y="3590"/>
                    </a:lnTo>
                    <a:lnTo>
                      <a:pt x="1706" y="3531"/>
                    </a:lnTo>
                    <a:lnTo>
                      <a:pt x="1746" y="3433"/>
                    </a:lnTo>
                    <a:lnTo>
                      <a:pt x="1785" y="3354"/>
                    </a:lnTo>
                    <a:lnTo>
                      <a:pt x="1804" y="3256"/>
                    </a:lnTo>
                    <a:lnTo>
                      <a:pt x="1804" y="3158"/>
                    </a:lnTo>
                    <a:lnTo>
                      <a:pt x="1785" y="3060"/>
                    </a:lnTo>
                    <a:lnTo>
                      <a:pt x="981" y="353"/>
                    </a:lnTo>
                    <a:lnTo>
                      <a:pt x="941" y="255"/>
                    </a:lnTo>
                    <a:lnTo>
                      <a:pt x="902" y="177"/>
                    </a:lnTo>
                    <a:lnTo>
                      <a:pt x="824" y="98"/>
                    </a:lnTo>
                    <a:lnTo>
                      <a:pt x="745" y="59"/>
                    </a:lnTo>
                    <a:lnTo>
                      <a:pt x="647" y="20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58"/>
              <p:cNvSpPr/>
              <p:nvPr/>
            </p:nvSpPr>
            <p:spPr>
              <a:xfrm>
                <a:off x="6611352" y="1709449"/>
                <a:ext cx="176002" cy="117690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6729" extrusionOk="0">
                    <a:moveTo>
                      <a:pt x="354" y="1"/>
                    </a:moveTo>
                    <a:lnTo>
                      <a:pt x="0" y="589"/>
                    </a:lnTo>
                    <a:lnTo>
                      <a:pt x="9552" y="6689"/>
                    </a:lnTo>
                    <a:lnTo>
                      <a:pt x="9611" y="6709"/>
                    </a:lnTo>
                    <a:lnTo>
                      <a:pt x="9670" y="6728"/>
                    </a:lnTo>
                    <a:lnTo>
                      <a:pt x="9807" y="6728"/>
                    </a:lnTo>
                    <a:lnTo>
                      <a:pt x="9866" y="6709"/>
                    </a:lnTo>
                    <a:lnTo>
                      <a:pt x="9925" y="6669"/>
                    </a:lnTo>
                    <a:lnTo>
                      <a:pt x="9964" y="6630"/>
                    </a:lnTo>
                    <a:lnTo>
                      <a:pt x="10003" y="6571"/>
                    </a:lnTo>
                    <a:lnTo>
                      <a:pt x="10043" y="6512"/>
                    </a:lnTo>
                    <a:lnTo>
                      <a:pt x="10062" y="6454"/>
                    </a:lnTo>
                    <a:lnTo>
                      <a:pt x="10062" y="6395"/>
                    </a:lnTo>
                    <a:lnTo>
                      <a:pt x="10062" y="6316"/>
                    </a:lnTo>
                    <a:lnTo>
                      <a:pt x="10043" y="6257"/>
                    </a:lnTo>
                    <a:lnTo>
                      <a:pt x="10003" y="6199"/>
                    </a:lnTo>
                    <a:lnTo>
                      <a:pt x="9964" y="6159"/>
                    </a:lnTo>
                    <a:lnTo>
                      <a:pt x="9905" y="6120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58"/>
              <p:cNvSpPr/>
              <p:nvPr/>
            </p:nvSpPr>
            <p:spPr>
              <a:xfrm>
                <a:off x="6583911" y="1674469"/>
                <a:ext cx="61075" cy="61407"/>
              </a:xfrm>
              <a:custGeom>
                <a:avLst/>
                <a:gdLst/>
                <a:ahLst/>
                <a:cxnLst/>
                <a:rect l="l" t="t" r="r" b="b"/>
                <a:pathLst>
                  <a:path w="3492" h="3511" extrusionOk="0">
                    <a:moveTo>
                      <a:pt x="1766" y="0"/>
                    </a:moveTo>
                    <a:lnTo>
                      <a:pt x="1589" y="20"/>
                    </a:lnTo>
                    <a:lnTo>
                      <a:pt x="1413" y="39"/>
                    </a:lnTo>
                    <a:lnTo>
                      <a:pt x="1236" y="79"/>
                    </a:lnTo>
                    <a:lnTo>
                      <a:pt x="1079" y="137"/>
                    </a:lnTo>
                    <a:lnTo>
                      <a:pt x="922" y="216"/>
                    </a:lnTo>
                    <a:lnTo>
                      <a:pt x="765" y="294"/>
                    </a:lnTo>
                    <a:lnTo>
                      <a:pt x="628" y="412"/>
                    </a:lnTo>
                    <a:lnTo>
                      <a:pt x="510" y="510"/>
                    </a:lnTo>
                    <a:lnTo>
                      <a:pt x="393" y="647"/>
                    </a:lnTo>
                    <a:lnTo>
                      <a:pt x="295" y="785"/>
                    </a:lnTo>
                    <a:lnTo>
                      <a:pt x="197" y="922"/>
                    </a:lnTo>
                    <a:lnTo>
                      <a:pt x="138" y="1079"/>
                    </a:lnTo>
                    <a:lnTo>
                      <a:pt x="79" y="1236"/>
                    </a:lnTo>
                    <a:lnTo>
                      <a:pt x="40" y="1393"/>
                    </a:lnTo>
                    <a:lnTo>
                      <a:pt x="0" y="1569"/>
                    </a:lnTo>
                    <a:lnTo>
                      <a:pt x="0" y="1726"/>
                    </a:lnTo>
                    <a:lnTo>
                      <a:pt x="0" y="1903"/>
                    </a:lnTo>
                    <a:lnTo>
                      <a:pt x="20" y="2079"/>
                    </a:lnTo>
                    <a:lnTo>
                      <a:pt x="59" y="2256"/>
                    </a:lnTo>
                    <a:lnTo>
                      <a:pt x="118" y="2413"/>
                    </a:lnTo>
                    <a:lnTo>
                      <a:pt x="197" y="2589"/>
                    </a:lnTo>
                    <a:lnTo>
                      <a:pt x="295" y="2726"/>
                    </a:lnTo>
                    <a:lnTo>
                      <a:pt x="393" y="2864"/>
                    </a:lnTo>
                    <a:lnTo>
                      <a:pt x="510" y="2981"/>
                    </a:lnTo>
                    <a:lnTo>
                      <a:pt x="628" y="3099"/>
                    </a:lnTo>
                    <a:lnTo>
                      <a:pt x="765" y="3197"/>
                    </a:lnTo>
                    <a:lnTo>
                      <a:pt x="903" y="3295"/>
                    </a:lnTo>
                    <a:lnTo>
                      <a:pt x="1060" y="3374"/>
                    </a:lnTo>
                    <a:lnTo>
                      <a:pt x="1216" y="3413"/>
                    </a:lnTo>
                    <a:lnTo>
                      <a:pt x="1373" y="3472"/>
                    </a:lnTo>
                    <a:lnTo>
                      <a:pt x="1550" y="3491"/>
                    </a:lnTo>
                    <a:lnTo>
                      <a:pt x="1726" y="3511"/>
                    </a:lnTo>
                    <a:lnTo>
                      <a:pt x="1883" y="3491"/>
                    </a:lnTo>
                    <a:lnTo>
                      <a:pt x="2060" y="3472"/>
                    </a:lnTo>
                    <a:lnTo>
                      <a:pt x="2236" y="3433"/>
                    </a:lnTo>
                    <a:lnTo>
                      <a:pt x="2413" y="3374"/>
                    </a:lnTo>
                    <a:lnTo>
                      <a:pt x="2570" y="3295"/>
                    </a:lnTo>
                    <a:lnTo>
                      <a:pt x="2707" y="3197"/>
                    </a:lnTo>
                    <a:lnTo>
                      <a:pt x="2844" y="3099"/>
                    </a:lnTo>
                    <a:lnTo>
                      <a:pt x="2982" y="2981"/>
                    </a:lnTo>
                    <a:lnTo>
                      <a:pt x="3099" y="2864"/>
                    </a:lnTo>
                    <a:lnTo>
                      <a:pt x="3197" y="2726"/>
                    </a:lnTo>
                    <a:lnTo>
                      <a:pt x="3276" y="2589"/>
                    </a:lnTo>
                    <a:lnTo>
                      <a:pt x="3354" y="2432"/>
                    </a:lnTo>
                    <a:lnTo>
                      <a:pt x="3413" y="2275"/>
                    </a:lnTo>
                    <a:lnTo>
                      <a:pt x="3452" y="2118"/>
                    </a:lnTo>
                    <a:lnTo>
                      <a:pt x="3472" y="1942"/>
                    </a:lnTo>
                    <a:lnTo>
                      <a:pt x="3492" y="1785"/>
                    </a:lnTo>
                    <a:lnTo>
                      <a:pt x="3492" y="1608"/>
                    </a:lnTo>
                    <a:lnTo>
                      <a:pt x="3452" y="1432"/>
                    </a:lnTo>
                    <a:lnTo>
                      <a:pt x="3413" y="1255"/>
                    </a:lnTo>
                    <a:lnTo>
                      <a:pt x="3354" y="1079"/>
                    </a:lnTo>
                    <a:lnTo>
                      <a:pt x="3276" y="922"/>
                    </a:lnTo>
                    <a:lnTo>
                      <a:pt x="3197" y="785"/>
                    </a:lnTo>
                    <a:lnTo>
                      <a:pt x="3099" y="647"/>
                    </a:lnTo>
                    <a:lnTo>
                      <a:pt x="2982" y="510"/>
                    </a:lnTo>
                    <a:lnTo>
                      <a:pt x="2844" y="412"/>
                    </a:lnTo>
                    <a:lnTo>
                      <a:pt x="2727" y="294"/>
                    </a:lnTo>
                    <a:lnTo>
                      <a:pt x="2570" y="216"/>
                    </a:lnTo>
                    <a:lnTo>
                      <a:pt x="2432" y="137"/>
                    </a:lnTo>
                    <a:lnTo>
                      <a:pt x="2256" y="79"/>
                    </a:lnTo>
                    <a:lnTo>
                      <a:pt x="2099" y="39"/>
                    </a:lnTo>
                    <a:lnTo>
                      <a:pt x="1942" y="20"/>
                    </a:lnTo>
                    <a:lnTo>
                      <a:pt x="1766" y="0"/>
                    </a:lnTo>
                    <a:close/>
                  </a:path>
                </a:pathLst>
              </a:custGeom>
              <a:solidFill>
                <a:srgbClr val="1627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58"/>
              <p:cNvSpPr/>
              <p:nvPr/>
            </p:nvSpPr>
            <p:spPr>
              <a:xfrm>
                <a:off x="6623700" y="1638107"/>
                <a:ext cx="197602" cy="68281"/>
              </a:xfrm>
              <a:custGeom>
                <a:avLst/>
                <a:gdLst/>
                <a:ahLst/>
                <a:cxnLst/>
                <a:rect l="l" t="t" r="r" b="b"/>
                <a:pathLst>
                  <a:path w="11298" h="3904" extrusionOk="0">
                    <a:moveTo>
                      <a:pt x="10945" y="0"/>
                    </a:moveTo>
                    <a:lnTo>
                      <a:pt x="10866" y="20"/>
                    </a:lnTo>
                    <a:lnTo>
                      <a:pt x="1" y="3256"/>
                    </a:lnTo>
                    <a:lnTo>
                      <a:pt x="197" y="3903"/>
                    </a:lnTo>
                    <a:lnTo>
                      <a:pt x="11063" y="667"/>
                    </a:lnTo>
                    <a:lnTo>
                      <a:pt x="11121" y="647"/>
                    </a:lnTo>
                    <a:lnTo>
                      <a:pt x="11180" y="608"/>
                    </a:lnTo>
                    <a:lnTo>
                      <a:pt x="11239" y="549"/>
                    </a:lnTo>
                    <a:lnTo>
                      <a:pt x="11259" y="510"/>
                    </a:lnTo>
                    <a:lnTo>
                      <a:pt x="11298" y="451"/>
                    </a:lnTo>
                    <a:lnTo>
                      <a:pt x="11298" y="373"/>
                    </a:lnTo>
                    <a:lnTo>
                      <a:pt x="11298" y="314"/>
                    </a:lnTo>
                    <a:lnTo>
                      <a:pt x="11298" y="236"/>
                    </a:lnTo>
                    <a:lnTo>
                      <a:pt x="11259" y="177"/>
                    </a:lnTo>
                    <a:lnTo>
                      <a:pt x="11239" y="118"/>
                    </a:lnTo>
                    <a:lnTo>
                      <a:pt x="11180" y="79"/>
                    </a:lnTo>
                    <a:lnTo>
                      <a:pt x="11121" y="39"/>
                    </a:lnTo>
                    <a:lnTo>
                      <a:pt x="11063" y="20"/>
                    </a:lnTo>
                    <a:lnTo>
                      <a:pt x="110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58"/>
              <p:cNvSpPr/>
              <p:nvPr/>
            </p:nvSpPr>
            <p:spPr>
              <a:xfrm>
                <a:off x="6545153" y="1502944"/>
                <a:ext cx="79597" cy="207904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11887" extrusionOk="0">
                    <a:moveTo>
                      <a:pt x="667" y="0"/>
                    </a:moveTo>
                    <a:lnTo>
                      <a:pt x="510" y="40"/>
                    </a:lnTo>
                    <a:lnTo>
                      <a:pt x="373" y="99"/>
                    </a:lnTo>
                    <a:lnTo>
                      <a:pt x="255" y="177"/>
                    </a:lnTo>
                    <a:lnTo>
                      <a:pt x="157" y="275"/>
                    </a:lnTo>
                    <a:lnTo>
                      <a:pt x="79" y="393"/>
                    </a:lnTo>
                    <a:lnTo>
                      <a:pt x="20" y="510"/>
                    </a:lnTo>
                    <a:lnTo>
                      <a:pt x="0" y="648"/>
                    </a:lnTo>
                    <a:lnTo>
                      <a:pt x="0" y="805"/>
                    </a:lnTo>
                    <a:lnTo>
                      <a:pt x="20" y="942"/>
                    </a:lnTo>
                    <a:lnTo>
                      <a:pt x="3119" y="11357"/>
                    </a:lnTo>
                    <a:lnTo>
                      <a:pt x="3177" y="11494"/>
                    </a:lnTo>
                    <a:lnTo>
                      <a:pt x="3256" y="11612"/>
                    </a:lnTo>
                    <a:lnTo>
                      <a:pt x="3354" y="11710"/>
                    </a:lnTo>
                    <a:lnTo>
                      <a:pt x="3472" y="11788"/>
                    </a:lnTo>
                    <a:lnTo>
                      <a:pt x="3609" y="11847"/>
                    </a:lnTo>
                    <a:lnTo>
                      <a:pt x="3746" y="11886"/>
                    </a:lnTo>
                    <a:lnTo>
                      <a:pt x="3884" y="11886"/>
                    </a:lnTo>
                    <a:lnTo>
                      <a:pt x="4040" y="11847"/>
                    </a:lnTo>
                    <a:lnTo>
                      <a:pt x="4178" y="11788"/>
                    </a:lnTo>
                    <a:lnTo>
                      <a:pt x="4295" y="11710"/>
                    </a:lnTo>
                    <a:lnTo>
                      <a:pt x="4393" y="11612"/>
                    </a:lnTo>
                    <a:lnTo>
                      <a:pt x="4472" y="11494"/>
                    </a:lnTo>
                    <a:lnTo>
                      <a:pt x="4531" y="11376"/>
                    </a:lnTo>
                    <a:lnTo>
                      <a:pt x="4550" y="11239"/>
                    </a:lnTo>
                    <a:lnTo>
                      <a:pt x="4550" y="11082"/>
                    </a:lnTo>
                    <a:lnTo>
                      <a:pt x="4531" y="10945"/>
                    </a:lnTo>
                    <a:lnTo>
                      <a:pt x="1432" y="530"/>
                    </a:lnTo>
                    <a:lnTo>
                      <a:pt x="1373" y="393"/>
                    </a:lnTo>
                    <a:lnTo>
                      <a:pt x="1295" y="275"/>
                    </a:lnTo>
                    <a:lnTo>
                      <a:pt x="1196" y="177"/>
                    </a:lnTo>
                    <a:lnTo>
                      <a:pt x="1079" y="99"/>
                    </a:lnTo>
                    <a:lnTo>
                      <a:pt x="942" y="40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58"/>
              <p:cNvSpPr/>
              <p:nvPr/>
            </p:nvSpPr>
            <p:spPr>
              <a:xfrm>
                <a:off x="6593862" y="1684403"/>
                <a:ext cx="41171" cy="41539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375" extrusionOk="0">
                    <a:moveTo>
                      <a:pt x="1079" y="1"/>
                    </a:moveTo>
                    <a:lnTo>
                      <a:pt x="961" y="21"/>
                    </a:lnTo>
                    <a:lnTo>
                      <a:pt x="844" y="60"/>
                    </a:lnTo>
                    <a:lnTo>
                      <a:pt x="726" y="99"/>
                    </a:lnTo>
                    <a:lnTo>
                      <a:pt x="608" y="138"/>
                    </a:lnTo>
                    <a:lnTo>
                      <a:pt x="412" y="276"/>
                    </a:lnTo>
                    <a:lnTo>
                      <a:pt x="255" y="432"/>
                    </a:lnTo>
                    <a:lnTo>
                      <a:pt x="137" y="629"/>
                    </a:lnTo>
                    <a:lnTo>
                      <a:pt x="39" y="825"/>
                    </a:lnTo>
                    <a:lnTo>
                      <a:pt x="0" y="1060"/>
                    </a:lnTo>
                    <a:lnTo>
                      <a:pt x="0" y="1295"/>
                    </a:lnTo>
                    <a:lnTo>
                      <a:pt x="0" y="1413"/>
                    </a:lnTo>
                    <a:lnTo>
                      <a:pt x="39" y="1531"/>
                    </a:lnTo>
                    <a:lnTo>
                      <a:pt x="79" y="1629"/>
                    </a:lnTo>
                    <a:lnTo>
                      <a:pt x="137" y="1747"/>
                    </a:lnTo>
                    <a:lnTo>
                      <a:pt x="255" y="1943"/>
                    </a:lnTo>
                    <a:lnTo>
                      <a:pt x="412" y="2100"/>
                    </a:lnTo>
                    <a:lnTo>
                      <a:pt x="608" y="2237"/>
                    </a:lnTo>
                    <a:lnTo>
                      <a:pt x="824" y="2315"/>
                    </a:lnTo>
                    <a:lnTo>
                      <a:pt x="1040" y="2355"/>
                    </a:lnTo>
                    <a:lnTo>
                      <a:pt x="1275" y="2374"/>
                    </a:lnTo>
                    <a:lnTo>
                      <a:pt x="1393" y="2355"/>
                    </a:lnTo>
                    <a:lnTo>
                      <a:pt x="1510" y="2315"/>
                    </a:lnTo>
                    <a:lnTo>
                      <a:pt x="1628" y="2276"/>
                    </a:lnTo>
                    <a:lnTo>
                      <a:pt x="1726" y="2237"/>
                    </a:lnTo>
                    <a:lnTo>
                      <a:pt x="1922" y="2100"/>
                    </a:lnTo>
                    <a:lnTo>
                      <a:pt x="2079" y="1943"/>
                    </a:lnTo>
                    <a:lnTo>
                      <a:pt x="2216" y="1747"/>
                    </a:lnTo>
                    <a:lnTo>
                      <a:pt x="2295" y="1531"/>
                    </a:lnTo>
                    <a:lnTo>
                      <a:pt x="2354" y="1315"/>
                    </a:lnTo>
                    <a:lnTo>
                      <a:pt x="2354" y="1080"/>
                    </a:lnTo>
                    <a:lnTo>
                      <a:pt x="2334" y="962"/>
                    </a:lnTo>
                    <a:lnTo>
                      <a:pt x="2315" y="844"/>
                    </a:lnTo>
                    <a:lnTo>
                      <a:pt x="2275" y="727"/>
                    </a:lnTo>
                    <a:lnTo>
                      <a:pt x="2216" y="629"/>
                    </a:lnTo>
                    <a:lnTo>
                      <a:pt x="2079" y="432"/>
                    </a:lnTo>
                    <a:lnTo>
                      <a:pt x="1922" y="276"/>
                    </a:lnTo>
                    <a:lnTo>
                      <a:pt x="1746" y="138"/>
                    </a:lnTo>
                    <a:lnTo>
                      <a:pt x="1530" y="60"/>
                    </a:lnTo>
                    <a:lnTo>
                      <a:pt x="12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58"/>
              <p:cNvSpPr/>
              <p:nvPr/>
            </p:nvSpPr>
            <p:spPr>
              <a:xfrm>
                <a:off x="7113560" y="1067636"/>
                <a:ext cx="839433" cy="839433"/>
              </a:xfrm>
              <a:custGeom>
                <a:avLst/>
                <a:gdLst/>
                <a:ahLst/>
                <a:cxnLst/>
                <a:rect l="l" t="t" r="r" b="b"/>
                <a:pathLst>
                  <a:path w="47995" h="47995" extrusionOk="0">
                    <a:moveTo>
                      <a:pt x="23988" y="4648"/>
                    </a:moveTo>
                    <a:lnTo>
                      <a:pt x="24929" y="4668"/>
                    </a:lnTo>
                    <a:lnTo>
                      <a:pt x="25871" y="4727"/>
                    </a:lnTo>
                    <a:lnTo>
                      <a:pt x="26793" y="4845"/>
                    </a:lnTo>
                    <a:lnTo>
                      <a:pt x="27734" y="5001"/>
                    </a:lnTo>
                    <a:lnTo>
                      <a:pt x="28205" y="5099"/>
                    </a:lnTo>
                    <a:lnTo>
                      <a:pt x="28656" y="5217"/>
                    </a:lnTo>
                    <a:lnTo>
                      <a:pt x="29126" y="5335"/>
                    </a:lnTo>
                    <a:lnTo>
                      <a:pt x="29597" y="5472"/>
                    </a:lnTo>
                    <a:lnTo>
                      <a:pt x="30048" y="5609"/>
                    </a:lnTo>
                    <a:lnTo>
                      <a:pt x="30519" y="5766"/>
                    </a:lnTo>
                    <a:lnTo>
                      <a:pt x="30970" y="5943"/>
                    </a:lnTo>
                    <a:lnTo>
                      <a:pt x="31421" y="6119"/>
                    </a:lnTo>
                    <a:lnTo>
                      <a:pt x="31872" y="6316"/>
                    </a:lnTo>
                    <a:lnTo>
                      <a:pt x="32323" y="6531"/>
                    </a:lnTo>
                    <a:lnTo>
                      <a:pt x="32755" y="6747"/>
                    </a:lnTo>
                    <a:lnTo>
                      <a:pt x="33206" y="6982"/>
                    </a:lnTo>
                    <a:lnTo>
                      <a:pt x="33638" y="7218"/>
                    </a:lnTo>
                    <a:lnTo>
                      <a:pt x="34069" y="7473"/>
                    </a:lnTo>
                    <a:lnTo>
                      <a:pt x="34481" y="7728"/>
                    </a:lnTo>
                    <a:lnTo>
                      <a:pt x="34893" y="8002"/>
                    </a:lnTo>
                    <a:lnTo>
                      <a:pt x="35305" y="8296"/>
                    </a:lnTo>
                    <a:lnTo>
                      <a:pt x="35697" y="8571"/>
                    </a:lnTo>
                    <a:lnTo>
                      <a:pt x="36070" y="8865"/>
                    </a:lnTo>
                    <a:lnTo>
                      <a:pt x="36442" y="9179"/>
                    </a:lnTo>
                    <a:lnTo>
                      <a:pt x="36815" y="9493"/>
                    </a:lnTo>
                    <a:lnTo>
                      <a:pt x="37168" y="9807"/>
                    </a:lnTo>
                    <a:lnTo>
                      <a:pt x="37521" y="10140"/>
                    </a:lnTo>
                    <a:lnTo>
                      <a:pt x="37854" y="10474"/>
                    </a:lnTo>
                    <a:lnTo>
                      <a:pt x="38502" y="11180"/>
                    </a:lnTo>
                    <a:lnTo>
                      <a:pt x="39110" y="11905"/>
                    </a:lnTo>
                    <a:lnTo>
                      <a:pt x="39679" y="12651"/>
                    </a:lnTo>
                    <a:lnTo>
                      <a:pt x="40208" y="13416"/>
                    </a:lnTo>
                    <a:lnTo>
                      <a:pt x="40698" y="14220"/>
                    </a:lnTo>
                    <a:lnTo>
                      <a:pt x="41150" y="15024"/>
                    </a:lnTo>
                    <a:lnTo>
                      <a:pt x="41561" y="15867"/>
                    </a:lnTo>
                    <a:lnTo>
                      <a:pt x="41914" y="16711"/>
                    </a:lnTo>
                    <a:lnTo>
                      <a:pt x="42248" y="17593"/>
                    </a:lnTo>
                    <a:lnTo>
                      <a:pt x="42542" y="18476"/>
                    </a:lnTo>
                    <a:lnTo>
                      <a:pt x="42777" y="19358"/>
                    </a:lnTo>
                    <a:lnTo>
                      <a:pt x="42974" y="20280"/>
                    </a:lnTo>
                    <a:lnTo>
                      <a:pt x="43130" y="21183"/>
                    </a:lnTo>
                    <a:lnTo>
                      <a:pt x="43248" y="22104"/>
                    </a:lnTo>
                    <a:lnTo>
                      <a:pt x="43327" y="23046"/>
                    </a:lnTo>
                    <a:lnTo>
                      <a:pt x="43346" y="23968"/>
                    </a:lnTo>
                    <a:lnTo>
                      <a:pt x="43327" y="24909"/>
                    </a:lnTo>
                    <a:lnTo>
                      <a:pt x="43248" y="25851"/>
                    </a:lnTo>
                    <a:lnTo>
                      <a:pt x="43150" y="26792"/>
                    </a:lnTo>
                    <a:lnTo>
                      <a:pt x="42974" y="27733"/>
                    </a:lnTo>
                    <a:lnTo>
                      <a:pt x="42876" y="28185"/>
                    </a:lnTo>
                    <a:lnTo>
                      <a:pt x="42777" y="28655"/>
                    </a:lnTo>
                    <a:lnTo>
                      <a:pt x="42660" y="29126"/>
                    </a:lnTo>
                    <a:lnTo>
                      <a:pt x="42522" y="29577"/>
                    </a:lnTo>
                    <a:lnTo>
                      <a:pt x="42366" y="30048"/>
                    </a:lnTo>
                    <a:lnTo>
                      <a:pt x="42209" y="30499"/>
                    </a:lnTo>
                    <a:lnTo>
                      <a:pt x="42052" y="30950"/>
                    </a:lnTo>
                    <a:lnTo>
                      <a:pt x="41856" y="31401"/>
                    </a:lnTo>
                    <a:lnTo>
                      <a:pt x="41659" y="31852"/>
                    </a:lnTo>
                    <a:lnTo>
                      <a:pt x="41463" y="32303"/>
                    </a:lnTo>
                    <a:lnTo>
                      <a:pt x="41248" y="32754"/>
                    </a:lnTo>
                    <a:lnTo>
                      <a:pt x="41012" y="33206"/>
                    </a:lnTo>
                    <a:lnTo>
                      <a:pt x="40757" y="33637"/>
                    </a:lnTo>
                    <a:lnTo>
                      <a:pt x="40522" y="34069"/>
                    </a:lnTo>
                    <a:lnTo>
                      <a:pt x="40247" y="34480"/>
                    </a:lnTo>
                    <a:lnTo>
                      <a:pt x="39973" y="34892"/>
                    </a:lnTo>
                    <a:lnTo>
                      <a:pt x="39698" y="35285"/>
                    </a:lnTo>
                    <a:lnTo>
                      <a:pt x="39404" y="35677"/>
                    </a:lnTo>
                    <a:lnTo>
                      <a:pt x="39110" y="36069"/>
                    </a:lnTo>
                    <a:lnTo>
                      <a:pt x="38816" y="36442"/>
                    </a:lnTo>
                    <a:lnTo>
                      <a:pt x="38502" y="36795"/>
                    </a:lnTo>
                    <a:lnTo>
                      <a:pt x="38168" y="37148"/>
                    </a:lnTo>
                    <a:lnTo>
                      <a:pt x="37835" y="37501"/>
                    </a:lnTo>
                    <a:lnTo>
                      <a:pt x="37501" y="37834"/>
                    </a:lnTo>
                    <a:lnTo>
                      <a:pt x="36815" y="38482"/>
                    </a:lnTo>
                    <a:lnTo>
                      <a:pt x="36089" y="39090"/>
                    </a:lnTo>
                    <a:lnTo>
                      <a:pt x="35344" y="39658"/>
                    </a:lnTo>
                    <a:lnTo>
                      <a:pt x="34559" y="40188"/>
                    </a:lnTo>
                    <a:lnTo>
                      <a:pt x="33775" y="40678"/>
                    </a:lnTo>
                    <a:lnTo>
                      <a:pt x="32951" y="41129"/>
                    </a:lnTo>
                    <a:lnTo>
                      <a:pt x="32127" y="41541"/>
                    </a:lnTo>
                    <a:lnTo>
                      <a:pt x="31264" y="41914"/>
                    </a:lnTo>
                    <a:lnTo>
                      <a:pt x="30401" y="42247"/>
                    </a:lnTo>
                    <a:lnTo>
                      <a:pt x="29519" y="42522"/>
                    </a:lnTo>
                    <a:lnTo>
                      <a:pt x="28617" y="42777"/>
                    </a:lnTo>
                    <a:lnTo>
                      <a:pt x="27714" y="42973"/>
                    </a:lnTo>
                    <a:lnTo>
                      <a:pt x="26793" y="43130"/>
                    </a:lnTo>
                    <a:lnTo>
                      <a:pt x="25871" y="43248"/>
                    </a:lnTo>
                    <a:lnTo>
                      <a:pt x="24949" y="43306"/>
                    </a:lnTo>
                    <a:lnTo>
                      <a:pt x="24007" y="43326"/>
                    </a:lnTo>
                    <a:lnTo>
                      <a:pt x="23066" y="43306"/>
                    </a:lnTo>
                    <a:lnTo>
                      <a:pt x="22144" y="43248"/>
                    </a:lnTo>
                    <a:lnTo>
                      <a:pt x="21203" y="43130"/>
                    </a:lnTo>
                    <a:lnTo>
                      <a:pt x="20261" y="42973"/>
                    </a:lnTo>
                    <a:lnTo>
                      <a:pt x="19791" y="42875"/>
                    </a:lnTo>
                    <a:lnTo>
                      <a:pt x="19339" y="42757"/>
                    </a:lnTo>
                    <a:lnTo>
                      <a:pt x="18869" y="42640"/>
                    </a:lnTo>
                    <a:lnTo>
                      <a:pt x="18398" y="42502"/>
                    </a:lnTo>
                    <a:lnTo>
                      <a:pt x="17947" y="42365"/>
                    </a:lnTo>
                    <a:lnTo>
                      <a:pt x="17496" y="42208"/>
                    </a:lnTo>
                    <a:lnTo>
                      <a:pt x="17025" y="42032"/>
                    </a:lnTo>
                    <a:lnTo>
                      <a:pt x="16574" y="41855"/>
                    </a:lnTo>
                    <a:lnTo>
                      <a:pt x="16123" y="41659"/>
                    </a:lnTo>
                    <a:lnTo>
                      <a:pt x="15672" y="41443"/>
                    </a:lnTo>
                    <a:lnTo>
                      <a:pt x="15240" y="41227"/>
                    </a:lnTo>
                    <a:lnTo>
                      <a:pt x="14789" y="40992"/>
                    </a:lnTo>
                    <a:lnTo>
                      <a:pt x="14358" y="40757"/>
                    </a:lnTo>
                    <a:lnTo>
                      <a:pt x="13926" y="40502"/>
                    </a:lnTo>
                    <a:lnTo>
                      <a:pt x="13514" y="40247"/>
                    </a:lnTo>
                    <a:lnTo>
                      <a:pt x="13102" y="39972"/>
                    </a:lnTo>
                    <a:lnTo>
                      <a:pt x="12690" y="39698"/>
                    </a:lnTo>
                    <a:lnTo>
                      <a:pt x="12298" y="39403"/>
                    </a:lnTo>
                    <a:lnTo>
                      <a:pt x="11926" y="39109"/>
                    </a:lnTo>
                    <a:lnTo>
                      <a:pt x="11553" y="38795"/>
                    </a:lnTo>
                    <a:lnTo>
                      <a:pt x="11180" y="38482"/>
                    </a:lnTo>
                    <a:lnTo>
                      <a:pt x="10827" y="38168"/>
                    </a:lnTo>
                    <a:lnTo>
                      <a:pt x="10474" y="37834"/>
                    </a:lnTo>
                    <a:lnTo>
                      <a:pt x="10141" y="37501"/>
                    </a:lnTo>
                    <a:lnTo>
                      <a:pt x="9493" y="36795"/>
                    </a:lnTo>
                    <a:lnTo>
                      <a:pt x="8885" y="36069"/>
                    </a:lnTo>
                    <a:lnTo>
                      <a:pt x="8317" y="35324"/>
                    </a:lnTo>
                    <a:lnTo>
                      <a:pt x="7787" y="34559"/>
                    </a:lnTo>
                    <a:lnTo>
                      <a:pt x="7297" y="33755"/>
                    </a:lnTo>
                    <a:lnTo>
                      <a:pt x="6846" y="32951"/>
                    </a:lnTo>
                    <a:lnTo>
                      <a:pt x="6434" y="32107"/>
                    </a:lnTo>
                    <a:lnTo>
                      <a:pt x="6081" y="31264"/>
                    </a:lnTo>
                    <a:lnTo>
                      <a:pt x="5747" y="30381"/>
                    </a:lnTo>
                    <a:lnTo>
                      <a:pt x="5453" y="29499"/>
                    </a:lnTo>
                    <a:lnTo>
                      <a:pt x="5218" y="28616"/>
                    </a:lnTo>
                    <a:lnTo>
                      <a:pt x="5022" y="27694"/>
                    </a:lnTo>
                    <a:lnTo>
                      <a:pt x="4865" y="26792"/>
                    </a:lnTo>
                    <a:lnTo>
                      <a:pt x="4747" y="25870"/>
                    </a:lnTo>
                    <a:lnTo>
                      <a:pt x="4669" y="24929"/>
                    </a:lnTo>
                    <a:lnTo>
                      <a:pt x="4649" y="24007"/>
                    </a:lnTo>
                    <a:lnTo>
                      <a:pt x="4669" y="23065"/>
                    </a:lnTo>
                    <a:lnTo>
                      <a:pt x="4747" y="22124"/>
                    </a:lnTo>
                    <a:lnTo>
                      <a:pt x="4845" y="21183"/>
                    </a:lnTo>
                    <a:lnTo>
                      <a:pt x="5022" y="20261"/>
                    </a:lnTo>
                    <a:lnTo>
                      <a:pt x="5120" y="19790"/>
                    </a:lnTo>
                    <a:lnTo>
                      <a:pt x="5218" y="19319"/>
                    </a:lnTo>
                    <a:lnTo>
                      <a:pt x="5335" y="18849"/>
                    </a:lnTo>
                    <a:lnTo>
                      <a:pt x="5473" y="18397"/>
                    </a:lnTo>
                    <a:lnTo>
                      <a:pt x="5630" y="17927"/>
                    </a:lnTo>
                    <a:lnTo>
                      <a:pt x="5787" y="17476"/>
                    </a:lnTo>
                    <a:lnTo>
                      <a:pt x="5943" y="17024"/>
                    </a:lnTo>
                    <a:lnTo>
                      <a:pt x="6140" y="16573"/>
                    </a:lnTo>
                    <a:lnTo>
                      <a:pt x="6336" y="16122"/>
                    </a:lnTo>
                    <a:lnTo>
                      <a:pt x="6532" y="15671"/>
                    </a:lnTo>
                    <a:lnTo>
                      <a:pt x="6748" y="15220"/>
                    </a:lnTo>
                    <a:lnTo>
                      <a:pt x="6983" y="14789"/>
                    </a:lnTo>
                    <a:lnTo>
                      <a:pt x="7238" y="14337"/>
                    </a:lnTo>
                    <a:lnTo>
                      <a:pt x="7493" y="13926"/>
                    </a:lnTo>
                    <a:lnTo>
                      <a:pt x="7748" y="13494"/>
                    </a:lnTo>
                    <a:lnTo>
                      <a:pt x="8022" y="13082"/>
                    </a:lnTo>
                    <a:lnTo>
                      <a:pt x="8297" y="12690"/>
                    </a:lnTo>
                    <a:lnTo>
                      <a:pt x="8591" y="12298"/>
                    </a:lnTo>
                    <a:lnTo>
                      <a:pt x="8885" y="11905"/>
                    </a:lnTo>
                    <a:lnTo>
                      <a:pt x="9199" y="11533"/>
                    </a:lnTo>
                    <a:lnTo>
                      <a:pt x="9513" y="11180"/>
                    </a:lnTo>
                    <a:lnTo>
                      <a:pt x="9827" y="10827"/>
                    </a:lnTo>
                    <a:lnTo>
                      <a:pt x="10160" y="10474"/>
                    </a:lnTo>
                    <a:lnTo>
                      <a:pt x="10494" y="10140"/>
                    </a:lnTo>
                    <a:lnTo>
                      <a:pt x="11180" y="9493"/>
                    </a:lnTo>
                    <a:lnTo>
                      <a:pt x="11906" y="8885"/>
                    </a:lnTo>
                    <a:lnTo>
                      <a:pt x="12651" y="8316"/>
                    </a:lnTo>
                    <a:lnTo>
                      <a:pt x="13436" y="7787"/>
                    </a:lnTo>
                    <a:lnTo>
                      <a:pt x="14220" y="7296"/>
                    </a:lnTo>
                    <a:lnTo>
                      <a:pt x="15044" y="6845"/>
                    </a:lnTo>
                    <a:lnTo>
                      <a:pt x="15868" y="6433"/>
                    </a:lnTo>
                    <a:lnTo>
                      <a:pt x="16731" y="6061"/>
                    </a:lnTo>
                    <a:lnTo>
                      <a:pt x="17594" y="5727"/>
                    </a:lnTo>
                    <a:lnTo>
                      <a:pt x="18476" y="5453"/>
                    </a:lnTo>
                    <a:lnTo>
                      <a:pt x="19379" y="5198"/>
                    </a:lnTo>
                    <a:lnTo>
                      <a:pt x="20281" y="5001"/>
                    </a:lnTo>
                    <a:lnTo>
                      <a:pt x="21203" y="4845"/>
                    </a:lnTo>
                    <a:lnTo>
                      <a:pt x="22125" y="4727"/>
                    </a:lnTo>
                    <a:lnTo>
                      <a:pt x="23046" y="4668"/>
                    </a:lnTo>
                    <a:lnTo>
                      <a:pt x="23988" y="4648"/>
                    </a:lnTo>
                    <a:close/>
                    <a:moveTo>
                      <a:pt x="23399" y="0"/>
                    </a:moveTo>
                    <a:lnTo>
                      <a:pt x="22831" y="20"/>
                    </a:lnTo>
                    <a:lnTo>
                      <a:pt x="22242" y="59"/>
                    </a:lnTo>
                    <a:lnTo>
                      <a:pt x="21673" y="98"/>
                    </a:lnTo>
                    <a:lnTo>
                      <a:pt x="21105" y="177"/>
                    </a:lnTo>
                    <a:lnTo>
                      <a:pt x="20536" y="255"/>
                    </a:lnTo>
                    <a:lnTo>
                      <a:pt x="19967" y="333"/>
                    </a:lnTo>
                    <a:lnTo>
                      <a:pt x="19398" y="451"/>
                    </a:lnTo>
                    <a:lnTo>
                      <a:pt x="18829" y="569"/>
                    </a:lnTo>
                    <a:lnTo>
                      <a:pt x="18261" y="686"/>
                    </a:lnTo>
                    <a:lnTo>
                      <a:pt x="17711" y="843"/>
                    </a:lnTo>
                    <a:lnTo>
                      <a:pt x="17162" y="1000"/>
                    </a:lnTo>
                    <a:lnTo>
                      <a:pt x="16613" y="1157"/>
                    </a:lnTo>
                    <a:lnTo>
                      <a:pt x="16064" y="1353"/>
                    </a:lnTo>
                    <a:lnTo>
                      <a:pt x="15515" y="1549"/>
                    </a:lnTo>
                    <a:lnTo>
                      <a:pt x="14985" y="1746"/>
                    </a:lnTo>
                    <a:lnTo>
                      <a:pt x="14456" y="1981"/>
                    </a:lnTo>
                    <a:lnTo>
                      <a:pt x="13926" y="2216"/>
                    </a:lnTo>
                    <a:lnTo>
                      <a:pt x="13397" y="2452"/>
                    </a:lnTo>
                    <a:lnTo>
                      <a:pt x="12887" y="2726"/>
                    </a:lnTo>
                    <a:lnTo>
                      <a:pt x="12377" y="3001"/>
                    </a:lnTo>
                    <a:lnTo>
                      <a:pt x="11867" y="3275"/>
                    </a:lnTo>
                    <a:lnTo>
                      <a:pt x="11376" y="3570"/>
                    </a:lnTo>
                    <a:lnTo>
                      <a:pt x="10886" y="3883"/>
                    </a:lnTo>
                    <a:lnTo>
                      <a:pt x="10415" y="4217"/>
                    </a:lnTo>
                    <a:lnTo>
                      <a:pt x="9925" y="4550"/>
                    </a:lnTo>
                    <a:lnTo>
                      <a:pt x="9454" y="4884"/>
                    </a:lnTo>
                    <a:lnTo>
                      <a:pt x="9003" y="5256"/>
                    </a:lnTo>
                    <a:lnTo>
                      <a:pt x="8552" y="5629"/>
                    </a:lnTo>
                    <a:lnTo>
                      <a:pt x="8101" y="6002"/>
                    </a:lnTo>
                    <a:lnTo>
                      <a:pt x="7669" y="6394"/>
                    </a:lnTo>
                    <a:lnTo>
                      <a:pt x="7238" y="6806"/>
                    </a:lnTo>
                    <a:lnTo>
                      <a:pt x="6826" y="7218"/>
                    </a:lnTo>
                    <a:lnTo>
                      <a:pt x="6414" y="7649"/>
                    </a:lnTo>
                    <a:lnTo>
                      <a:pt x="6022" y="8100"/>
                    </a:lnTo>
                    <a:lnTo>
                      <a:pt x="5630" y="8551"/>
                    </a:lnTo>
                    <a:lnTo>
                      <a:pt x="5257" y="9003"/>
                    </a:lnTo>
                    <a:lnTo>
                      <a:pt x="4884" y="9493"/>
                    </a:lnTo>
                    <a:lnTo>
                      <a:pt x="4531" y="9964"/>
                    </a:lnTo>
                    <a:lnTo>
                      <a:pt x="4178" y="10474"/>
                    </a:lnTo>
                    <a:lnTo>
                      <a:pt x="3845" y="10984"/>
                    </a:lnTo>
                    <a:lnTo>
                      <a:pt x="3511" y="11493"/>
                    </a:lnTo>
                    <a:lnTo>
                      <a:pt x="3198" y="12023"/>
                    </a:lnTo>
                    <a:lnTo>
                      <a:pt x="2903" y="12572"/>
                    </a:lnTo>
                    <a:lnTo>
                      <a:pt x="2609" y="13121"/>
                    </a:lnTo>
                    <a:lnTo>
                      <a:pt x="2335" y="13671"/>
                    </a:lnTo>
                    <a:lnTo>
                      <a:pt x="2080" y="14220"/>
                    </a:lnTo>
                    <a:lnTo>
                      <a:pt x="1844" y="14789"/>
                    </a:lnTo>
                    <a:lnTo>
                      <a:pt x="1609" y="15338"/>
                    </a:lnTo>
                    <a:lnTo>
                      <a:pt x="1393" y="15907"/>
                    </a:lnTo>
                    <a:lnTo>
                      <a:pt x="1197" y="16475"/>
                    </a:lnTo>
                    <a:lnTo>
                      <a:pt x="1020" y="17044"/>
                    </a:lnTo>
                    <a:lnTo>
                      <a:pt x="864" y="17632"/>
                    </a:lnTo>
                    <a:lnTo>
                      <a:pt x="707" y="18201"/>
                    </a:lnTo>
                    <a:lnTo>
                      <a:pt x="569" y="18770"/>
                    </a:lnTo>
                    <a:lnTo>
                      <a:pt x="452" y="19358"/>
                    </a:lnTo>
                    <a:lnTo>
                      <a:pt x="354" y="19927"/>
                    </a:lnTo>
                    <a:lnTo>
                      <a:pt x="256" y="20516"/>
                    </a:lnTo>
                    <a:lnTo>
                      <a:pt x="177" y="21104"/>
                    </a:lnTo>
                    <a:lnTo>
                      <a:pt x="118" y="21673"/>
                    </a:lnTo>
                    <a:lnTo>
                      <a:pt x="59" y="22261"/>
                    </a:lnTo>
                    <a:lnTo>
                      <a:pt x="20" y="22830"/>
                    </a:lnTo>
                    <a:lnTo>
                      <a:pt x="1" y="23418"/>
                    </a:lnTo>
                    <a:lnTo>
                      <a:pt x="1" y="24007"/>
                    </a:lnTo>
                    <a:lnTo>
                      <a:pt x="1" y="24576"/>
                    </a:lnTo>
                    <a:lnTo>
                      <a:pt x="40" y="25164"/>
                    </a:lnTo>
                    <a:lnTo>
                      <a:pt x="59" y="25733"/>
                    </a:lnTo>
                    <a:lnTo>
                      <a:pt x="118" y="26321"/>
                    </a:lnTo>
                    <a:lnTo>
                      <a:pt x="177" y="26890"/>
                    </a:lnTo>
                    <a:lnTo>
                      <a:pt x="256" y="27459"/>
                    </a:lnTo>
                    <a:lnTo>
                      <a:pt x="354" y="28028"/>
                    </a:lnTo>
                    <a:lnTo>
                      <a:pt x="452" y="28596"/>
                    </a:lnTo>
                    <a:lnTo>
                      <a:pt x="569" y="29165"/>
                    </a:lnTo>
                    <a:lnTo>
                      <a:pt x="707" y="29714"/>
                    </a:lnTo>
                    <a:lnTo>
                      <a:pt x="844" y="30283"/>
                    </a:lnTo>
                    <a:lnTo>
                      <a:pt x="1001" y="30832"/>
                    </a:lnTo>
                    <a:lnTo>
                      <a:pt x="1177" y="31382"/>
                    </a:lnTo>
                    <a:lnTo>
                      <a:pt x="1354" y="31931"/>
                    </a:lnTo>
                    <a:lnTo>
                      <a:pt x="1550" y="32460"/>
                    </a:lnTo>
                    <a:lnTo>
                      <a:pt x="1766" y="33009"/>
                    </a:lnTo>
                    <a:lnTo>
                      <a:pt x="1981" y="33539"/>
                    </a:lnTo>
                    <a:lnTo>
                      <a:pt x="2217" y="34069"/>
                    </a:lnTo>
                    <a:lnTo>
                      <a:pt x="2472" y="34578"/>
                    </a:lnTo>
                    <a:lnTo>
                      <a:pt x="2727" y="35088"/>
                    </a:lnTo>
                    <a:lnTo>
                      <a:pt x="3001" y="35598"/>
                    </a:lnTo>
                    <a:lnTo>
                      <a:pt x="3296" y="36108"/>
                    </a:lnTo>
                    <a:lnTo>
                      <a:pt x="3590" y="36599"/>
                    </a:lnTo>
                    <a:lnTo>
                      <a:pt x="3904" y="37089"/>
                    </a:lnTo>
                    <a:lnTo>
                      <a:pt x="4217" y="37579"/>
                    </a:lnTo>
                    <a:lnTo>
                      <a:pt x="4551" y="38050"/>
                    </a:lnTo>
                    <a:lnTo>
                      <a:pt x="4904" y="38521"/>
                    </a:lnTo>
                    <a:lnTo>
                      <a:pt x="5257" y="38992"/>
                    </a:lnTo>
                    <a:lnTo>
                      <a:pt x="5630" y="39443"/>
                    </a:lnTo>
                    <a:lnTo>
                      <a:pt x="6022" y="39874"/>
                    </a:lnTo>
                    <a:lnTo>
                      <a:pt x="6414" y="40306"/>
                    </a:lnTo>
                    <a:lnTo>
                      <a:pt x="6806" y="40737"/>
                    </a:lnTo>
                    <a:lnTo>
                      <a:pt x="7238" y="41169"/>
                    </a:lnTo>
                    <a:lnTo>
                      <a:pt x="7669" y="41561"/>
                    </a:lnTo>
                    <a:lnTo>
                      <a:pt x="8101" y="41973"/>
                    </a:lnTo>
                    <a:lnTo>
                      <a:pt x="8552" y="42365"/>
                    </a:lnTo>
                    <a:lnTo>
                      <a:pt x="9023" y="42738"/>
                    </a:lnTo>
                    <a:lnTo>
                      <a:pt x="9493" y="43110"/>
                    </a:lnTo>
                    <a:lnTo>
                      <a:pt x="9984" y="43463"/>
                    </a:lnTo>
                    <a:lnTo>
                      <a:pt x="10474" y="43816"/>
                    </a:lnTo>
                    <a:lnTo>
                      <a:pt x="10984" y="44150"/>
                    </a:lnTo>
                    <a:lnTo>
                      <a:pt x="11514" y="44464"/>
                    </a:lnTo>
                    <a:lnTo>
                      <a:pt x="12043" y="44777"/>
                    </a:lnTo>
                    <a:lnTo>
                      <a:pt x="12573" y="45091"/>
                    </a:lnTo>
                    <a:lnTo>
                      <a:pt x="13122" y="45366"/>
                    </a:lnTo>
                    <a:lnTo>
                      <a:pt x="13671" y="45640"/>
                    </a:lnTo>
                    <a:lnTo>
                      <a:pt x="14240" y="45895"/>
                    </a:lnTo>
                    <a:lnTo>
                      <a:pt x="14789" y="46150"/>
                    </a:lnTo>
                    <a:lnTo>
                      <a:pt x="15358" y="46366"/>
                    </a:lnTo>
                    <a:lnTo>
                      <a:pt x="15927" y="46582"/>
                    </a:lnTo>
                    <a:lnTo>
                      <a:pt x="16495" y="46778"/>
                    </a:lnTo>
                    <a:lnTo>
                      <a:pt x="17064" y="46955"/>
                    </a:lnTo>
                    <a:lnTo>
                      <a:pt x="17633" y="47131"/>
                    </a:lnTo>
                    <a:lnTo>
                      <a:pt x="18202" y="47268"/>
                    </a:lnTo>
                    <a:lnTo>
                      <a:pt x="18790" y="47406"/>
                    </a:lnTo>
                    <a:lnTo>
                      <a:pt x="19359" y="47543"/>
                    </a:lnTo>
                    <a:lnTo>
                      <a:pt x="19947" y="47641"/>
                    </a:lnTo>
                    <a:lnTo>
                      <a:pt x="20516" y="47739"/>
                    </a:lnTo>
                    <a:lnTo>
                      <a:pt x="21105" y="47818"/>
                    </a:lnTo>
                    <a:lnTo>
                      <a:pt x="21693" y="47876"/>
                    </a:lnTo>
                    <a:lnTo>
                      <a:pt x="22262" y="47916"/>
                    </a:lnTo>
                    <a:lnTo>
                      <a:pt x="22850" y="47955"/>
                    </a:lnTo>
                    <a:lnTo>
                      <a:pt x="23439" y="47974"/>
                    </a:lnTo>
                    <a:lnTo>
                      <a:pt x="24007" y="47994"/>
                    </a:lnTo>
                    <a:lnTo>
                      <a:pt x="24596" y="47974"/>
                    </a:lnTo>
                    <a:lnTo>
                      <a:pt x="25165" y="47955"/>
                    </a:lnTo>
                    <a:lnTo>
                      <a:pt x="25753" y="47916"/>
                    </a:lnTo>
                    <a:lnTo>
                      <a:pt x="26322" y="47876"/>
                    </a:lnTo>
                    <a:lnTo>
                      <a:pt x="26891" y="47798"/>
                    </a:lnTo>
                    <a:lnTo>
                      <a:pt x="27479" y="47720"/>
                    </a:lnTo>
                    <a:lnTo>
                      <a:pt x="28048" y="47641"/>
                    </a:lnTo>
                    <a:lnTo>
                      <a:pt x="28597" y="47543"/>
                    </a:lnTo>
                    <a:lnTo>
                      <a:pt x="29166" y="47425"/>
                    </a:lnTo>
                    <a:lnTo>
                      <a:pt x="29735" y="47288"/>
                    </a:lnTo>
                    <a:lnTo>
                      <a:pt x="30284" y="47151"/>
                    </a:lnTo>
                    <a:lnTo>
                      <a:pt x="30833" y="46974"/>
                    </a:lnTo>
                    <a:lnTo>
                      <a:pt x="31382" y="46817"/>
                    </a:lnTo>
                    <a:lnTo>
                      <a:pt x="31931" y="46621"/>
                    </a:lnTo>
                    <a:lnTo>
                      <a:pt x="32480" y="46425"/>
                    </a:lnTo>
                    <a:lnTo>
                      <a:pt x="33010" y="46229"/>
                    </a:lnTo>
                    <a:lnTo>
                      <a:pt x="33540" y="45994"/>
                    </a:lnTo>
                    <a:lnTo>
                      <a:pt x="34069" y="45758"/>
                    </a:lnTo>
                    <a:lnTo>
                      <a:pt x="34599" y="45523"/>
                    </a:lnTo>
                    <a:lnTo>
                      <a:pt x="35109" y="45248"/>
                    </a:lnTo>
                    <a:lnTo>
                      <a:pt x="35619" y="44974"/>
                    </a:lnTo>
                    <a:lnTo>
                      <a:pt x="36128" y="44699"/>
                    </a:lnTo>
                    <a:lnTo>
                      <a:pt x="36619" y="44405"/>
                    </a:lnTo>
                    <a:lnTo>
                      <a:pt x="37109" y="44091"/>
                    </a:lnTo>
                    <a:lnTo>
                      <a:pt x="37580" y="43758"/>
                    </a:lnTo>
                    <a:lnTo>
                      <a:pt x="38070" y="43424"/>
                    </a:lnTo>
                    <a:lnTo>
                      <a:pt x="38541" y="43091"/>
                    </a:lnTo>
                    <a:lnTo>
                      <a:pt x="38992" y="42718"/>
                    </a:lnTo>
                    <a:lnTo>
                      <a:pt x="39443" y="42345"/>
                    </a:lnTo>
                    <a:lnTo>
                      <a:pt x="39894" y="41973"/>
                    </a:lnTo>
                    <a:lnTo>
                      <a:pt x="40326" y="41580"/>
                    </a:lnTo>
                    <a:lnTo>
                      <a:pt x="40757" y="41169"/>
                    </a:lnTo>
                    <a:lnTo>
                      <a:pt x="41169" y="40757"/>
                    </a:lnTo>
                    <a:lnTo>
                      <a:pt x="41581" y="40325"/>
                    </a:lnTo>
                    <a:lnTo>
                      <a:pt x="41973" y="39874"/>
                    </a:lnTo>
                    <a:lnTo>
                      <a:pt x="42366" y="39423"/>
                    </a:lnTo>
                    <a:lnTo>
                      <a:pt x="42738" y="38972"/>
                    </a:lnTo>
                    <a:lnTo>
                      <a:pt x="43111" y="38482"/>
                    </a:lnTo>
                    <a:lnTo>
                      <a:pt x="43464" y="38011"/>
                    </a:lnTo>
                    <a:lnTo>
                      <a:pt x="43817" y="37501"/>
                    </a:lnTo>
                    <a:lnTo>
                      <a:pt x="44150" y="36991"/>
                    </a:lnTo>
                    <a:lnTo>
                      <a:pt x="44484" y="36481"/>
                    </a:lnTo>
                    <a:lnTo>
                      <a:pt x="44798" y="35951"/>
                    </a:lnTo>
                    <a:lnTo>
                      <a:pt x="45092" y="35402"/>
                    </a:lnTo>
                    <a:lnTo>
                      <a:pt x="45386" y="34853"/>
                    </a:lnTo>
                    <a:lnTo>
                      <a:pt x="45661" y="34304"/>
                    </a:lnTo>
                    <a:lnTo>
                      <a:pt x="45916" y="33755"/>
                    </a:lnTo>
                    <a:lnTo>
                      <a:pt x="46151" y="33186"/>
                    </a:lnTo>
                    <a:lnTo>
                      <a:pt x="46386" y="32637"/>
                    </a:lnTo>
                    <a:lnTo>
                      <a:pt x="46602" y="32068"/>
                    </a:lnTo>
                    <a:lnTo>
                      <a:pt x="46798" y="31499"/>
                    </a:lnTo>
                    <a:lnTo>
                      <a:pt x="46975" y="30930"/>
                    </a:lnTo>
                    <a:lnTo>
                      <a:pt x="47132" y="30362"/>
                    </a:lnTo>
                    <a:lnTo>
                      <a:pt x="47289" y="29773"/>
                    </a:lnTo>
                    <a:lnTo>
                      <a:pt x="47426" y="29204"/>
                    </a:lnTo>
                    <a:lnTo>
                      <a:pt x="47544" y="28616"/>
                    </a:lnTo>
                    <a:lnTo>
                      <a:pt x="47661" y="28047"/>
                    </a:lnTo>
                    <a:lnTo>
                      <a:pt x="47740" y="27459"/>
                    </a:lnTo>
                    <a:lnTo>
                      <a:pt x="47818" y="26890"/>
                    </a:lnTo>
                    <a:lnTo>
                      <a:pt x="47877" y="26302"/>
                    </a:lnTo>
                    <a:lnTo>
                      <a:pt x="47936" y="25713"/>
                    </a:lnTo>
                    <a:lnTo>
                      <a:pt x="47975" y="25144"/>
                    </a:lnTo>
                    <a:lnTo>
                      <a:pt x="47995" y="24556"/>
                    </a:lnTo>
                    <a:lnTo>
                      <a:pt x="47995" y="23968"/>
                    </a:lnTo>
                    <a:lnTo>
                      <a:pt x="47995" y="23399"/>
                    </a:lnTo>
                    <a:lnTo>
                      <a:pt x="47975" y="22810"/>
                    </a:lnTo>
                    <a:lnTo>
                      <a:pt x="47936" y="22242"/>
                    </a:lnTo>
                    <a:lnTo>
                      <a:pt x="47877" y="21653"/>
                    </a:lnTo>
                    <a:lnTo>
                      <a:pt x="47818" y="21084"/>
                    </a:lnTo>
                    <a:lnTo>
                      <a:pt x="47740" y="20516"/>
                    </a:lnTo>
                    <a:lnTo>
                      <a:pt x="47642" y="19947"/>
                    </a:lnTo>
                    <a:lnTo>
                      <a:pt x="47544" y="19378"/>
                    </a:lnTo>
                    <a:lnTo>
                      <a:pt x="47426" y="18809"/>
                    </a:lnTo>
                    <a:lnTo>
                      <a:pt x="47289" y="18260"/>
                    </a:lnTo>
                    <a:lnTo>
                      <a:pt x="47151" y="17691"/>
                    </a:lnTo>
                    <a:lnTo>
                      <a:pt x="46994" y="17142"/>
                    </a:lnTo>
                    <a:lnTo>
                      <a:pt x="46818" y="16593"/>
                    </a:lnTo>
                    <a:lnTo>
                      <a:pt x="46641" y="16044"/>
                    </a:lnTo>
                    <a:lnTo>
                      <a:pt x="46445" y="15514"/>
                    </a:lnTo>
                    <a:lnTo>
                      <a:pt x="46229" y="14965"/>
                    </a:lnTo>
                    <a:lnTo>
                      <a:pt x="46014" y="14435"/>
                    </a:lnTo>
                    <a:lnTo>
                      <a:pt x="45778" y="13906"/>
                    </a:lnTo>
                    <a:lnTo>
                      <a:pt x="45523" y="13396"/>
                    </a:lnTo>
                    <a:lnTo>
                      <a:pt x="45268" y="12886"/>
                    </a:lnTo>
                    <a:lnTo>
                      <a:pt x="44994" y="12376"/>
                    </a:lnTo>
                    <a:lnTo>
                      <a:pt x="44700" y="11866"/>
                    </a:lnTo>
                    <a:lnTo>
                      <a:pt x="44405" y="11376"/>
                    </a:lnTo>
                    <a:lnTo>
                      <a:pt x="44092" y="10885"/>
                    </a:lnTo>
                    <a:lnTo>
                      <a:pt x="43778" y="10395"/>
                    </a:lnTo>
                    <a:lnTo>
                      <a:pt x="43444" y="9924"/>
                    </a:lnTo>
                    <a:lnTo>
                      <a:pt x="43091" y="9454"/>
                    </a:lnTo>
                    <a:lnTo>
                      <a:pt x="42738" y="8983"/>
                    </a:lnTo>
                    <a:lnTo>
                      <a:pt x="42366" y="8532"/>
                    </a:lnTo>
                    <a:lnTo>
                      <a:pt x="41973" y="8100"/>
                    </a:lnTo>
                    <a:lnTo>
                      <a:pt x="41581" y="7669"/>
                    </a:lnTo>
                    <a:lnTo>
                      <a:pt x="41189" y="7237"/>
                    </a:lnTo>
                    <a:lnTo>
                      <a:pt x="40757" y="6825"/>
                    </a:lnTo>
                    <a:lnTo>
                      <a:pt x="40326" y="6414"/>
                    </a:lnTo>
                    <a:lnTo>
                      <a:pt x="39894" y="6002"/>
                    </a:lnTo>
                    <a:lnTo>
                      <a:pt x="39443" y="5609"/>
                    </a:lnTo>
                    <a:lnTo>
                      <a:pt x="38972" y="5237"/>
                    </a:lnTo>
                    <a:lnTo>
                      <a:pt x="38502" y="4864"/>
                    </a:lnTo>
                    <a:lnTo>
                      <a:pt x="38011" y="4511"/>
                    </a:lnTo>
                    <a:lnTo>
                      <a:pt x="37521" y="4158"/>
                    </a:lnTo>
                    <a:lnTo>
                      <a:pt x="37011" y="3825"/>
                    </a:lnTo>
                    <a:lnTo>
                      <a:pt x="36482" y="3511"/>
                    </a:lnTo>
                    <a:lnTo>
                      <a:pt x="35952" y="3197"/>
                    </a:lnTo>
                    <a:lnTo>
                      <a:pt x="35422" y="2883"/>
                    </a:lnTo>
                    <a:lnTo>
                      <a:pt x="34873" y="2609"/>
                    </a:lnTo>
                    <a:lnTo>
                      <a:pt x="34324" y="2334"/>
                    </a:lnTo>
                    <a:lnTo>
                      <a:pt x="33755" y="2079"/>
                    </a:lnTo>
                    <a:lnTo>
                      <a:pt x="33206" y="1824"/>
                    </a:lnTo>
                    <a:lnTo>
                      <a:pt x="32637" y="1608"/>
                    </a:lnTo>
                    <a:lnTo>
                      <a:pt x="32069" y="1393"/>
                    </a:lnTo>
                    <a:lnTo>
                      <a:pt x="31500" y="1196"/>
                    </a:lnTo>
                    <a:lnTo>
                      <a:pt x="30931" y="1020"/>
                    </a:lnTo>
                    <a:lnTo>
                      <a:pt x="30362" y="843"/>
                    </a:lnTo>
                    <a:lnTo>
                      <a:pt x="29793" y="706"/>
                    </a:lnTo>
                    <a:lnTo>
                      <a:pt x="29205" y="569"/>
                    </a:lnTo>
                    <a:lnTo>
                      <a:pt x="28636" y="431"/>
                    </a:lnTo>
                    <a:lnTo>
                      <a:pt x="28048" y="333"/>
                    </a:lnTo>
                    <a:lnTo>
                      <a:pt x="27479" y="235"/>
                    </a:lnTo>
                    <a:lnTo>
                      <a:pt x="26891" y="157"/>
                    </a:lnTo>
                    <a:lnTo>
                      <a:pt x="26302" y="98"/>
                    </a:lnTo>
                    <a:lnTo>
                      <a:pt x="25733" y="59"/>
                    </a:lnTo>
                    <a:lnTo>
                      <a:pt x="25145" y="20"/>
                    </a:lnTo>
                    <a:lnTo>
                      <a:pt x="245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58"/>
              <p:cNvSpPr/>
              <p:nvPr/>
            </p:nvSpPr>
            <p:spPr>
              <a:xfrm>
                <a:off x="7194854" y="1148929"/>
                <a:ext cx="676846" cy="676496"/>
              </a:xfrm>
              <a:custGeom>
                <a:avLst/>
                <a:gdLst/>
                <a:ahLst/>
                <a:cxnLst/>
                <a:rect l="l" t="t" r="r" b="b"/>
                <a:pathLst>
                  <a:path w="38699" h="38679" extrusionOk="0">
                    <a:moveTo>
                      <a:pt x="19340" y="0"/>
                    </a:moveTo>
                    <a:lnTo>
                      <a:pt x="18398" y="20"/>
                    </a:lnTo>
                    <a:lnTo>
                      <a:pt x="17477" y="79"/>
                    </a:lnTo>
                    <a:lnTo>
                      <a:pt x="16555" y="197"/>
                    </a:lnTo>
                    <a:lnTo>
                      <a:pt x="15633" y="353"/>
                    </a:lnTo>
                    <a:lnTo>
                      <a:pt x="14731" y="550"/>
                    </a:lnTo>
                    <a:lnTo>
                      <a:pt x="13828" y="805"/>
                    </a:lnTo>
                    <a:lnTo>
                      <a:pt x="12946" y="1079"/>
                    </a:lnTo>
                    <a:lnTo>
                      <a:pt x="12083" y="1413"/>
                    </a:lnTo>
                    <a:lnTo>
                      <a:pt x="11220" y="1785"/>
                    </a:lnTo>
                    <a:lnTo>
                      <a:pt x="10396" y="2197"/>
                    </a:lnTo>
                    <a:lnTo>
                      <a:pt x="9572" y="2648"/>
                    </a:lnTo>
                    <a:lnTo>
                      <a:pt x="8788" y="3139"/>
                    </a:lnTo>
                    <a:lnTo>
                      <a:pt x="8003" y="3668"/>
                    </a:lnTo>
                    <a:lnTo>
                      <a:pt x="7258" y="4237"/>
                    </a:lnTo>
                    <a:lnTo>
                      <a:pt x="6532" y="4845"/>
                    </a:lnTo>
                    <a:lnTo>
                      <a:pt x="5846" y="5492"/>
                    </a:lnTo>
                    <a:lnTo>
                      <a:pt x="5512" y="5826"/>
                    </a:lnTo>
                    <a:lnTo>
                      <a:pt x="5179" y="6179"/>
                    </a:lnTo>
                    <a:lnTo>
                      <a:pt x="4865" y="6532"/>
                    </a:lnTo>
                    <a:lnTo>
                      <a:pt x="4551" y="6885"/>
                    </a:lnTo>
                    <a:lnTo>
                      <a:pt x="4237" y="7257"/>
                    </a:lnTo>
                    <a:lnTo>
                      <a:pt x="3943" y="7650"/>
                    </a:lnTo>
                    <a:lnTo>
                      <a:pt x="3649" y="8042"/>
                    </a:lnTo>
                    <a:lnTo>
                      <a:pt x="3374" y="8434"/>
                    </a:lnTo>
                    <a:lnTo>
                      <a:pt x="3100" y="8846"/>
                    </a:lnTo>
                    <a:lnTo>
                      <a:pt x="2845" y="9278"/>
                    </a:lnTo>
                    <a:lnTo>
                      <a:pt x="2590" y="9689"/>
                    </a:lnTo>
                    <a:lnTo>
                      <a:pt x="2335" y="10141"/>
                    </a:lnTo>
                    <a:lnTo>
                      <a:pt x="2100" y="10572"/>
                    </a:lnTo>
                    <a:lnTo>
                      <a:pt x="1884" y="11023"/>
                    </a:lnTo>
                    <a:lnTo>
                      <a:pt x="1688" y="11474"/>
                    </a:lnTo>
                    <a:lnTo>
                      <a:pt x="1492" y="11925"/>
                    </a:lnTo>
                    <a:lnTo>
                      <a:pt x="1295" y="12376"/>
                    </a:lnTo>
                    <a:lnTo>
                      <a:pt x="1139" y="12828"/>
                    </a:lnTo>
                    <a:lnTo>
                      <a:pt x="982" y="13279"/>
                    </a:lnTo>
                    <a:lnTo>
                      <a:pt x="825" y="13749"/>
                    </a:lnTo>
                    <a:lnTo>
                      <a:pt x="687" y="14201"/>
                    </a:lnTo>
                    <a:lnTo>
                      <a:pt x="570" y="14671"/>
                    </a:lnTo>
                    <a:lnTo>
                      <a:pt x="472" y="15142"/>
                    </a:lnTo>
                    <a:lnTo>
                      <a:pt x="374" y="15613"/>
                    </a:lnTo>
                    <a:lnTo>
                      <a:pt x="197" y="16535"/>
                    </a:lnTo>
                    <a:lnTo>
                      <a:pt x="99" y="17476"/>
                    </a:lnTo>
                    <a:lnTo>
                      <a:pt x="21" y="18417"/>
                    </a:lnTo>
                    <a:lnTo>
                      <a:pt x="1" y="19359"/>
                    </a:lnTo>
                    <a:lnTo>
                      <a:pt x="21" y="20281"/>
                    </a:lnTo>
                    <a:lnTo>
                      <a:pt x="99" y="21222"/>
                    </a:lnTo>
                    <a:lnTo>
                      <a:pt x="217" y="22144"/>
                    </a:lnTo>
                    <a:lnTo>
                      <a:pt x="374" y="23046"/>
                    </a:lnTo>
                    <a:lnTo>
                      <a:pt x="570" y="23968"/>
                    </a:lnTo>
                    <a:lnTo>
                      <a:pt x="805" y="24851"/>
                    </a:lnTo>
                    <a:lnTo>
                      <a:pt x="1099" y="25733"/>
                    </a:lnTo>
                    <a:lnTo>
                      <a:pt x="1433" y="26616"/>
                    </a:lnTo>
                    <a:lnTo>
                      <a:pt x="1786" y="27459"/>
                    </a:lnTo>
                    <a:lnTo>
                      <a:pt x="2198" y="28303"/>
                    </a:lnTo>
                    <a:lnTo>
                      <a:pt x="2649" y="29107"/>
                    </a:lnTo>
                    <a:lnTo>
                      <a:pt x="3139" y="29911"/>
                    </a:lnTo>
                    <a:lnTo>
                      <a:pt x="3669" y="30676"/>
                    </a:lnTo>
                    <a:lnTo>
                      <a:pt x="4237" y="31421"/>
                    </a:lnTo>
                    <a:lnTo>
                      <a:pt x="4845" y="32147"/>
                    </a:lnTo>
                    <a:lnTo>
                      <a:pt x="5493" y="32853"/>
                    </a:lnTo>
                    <a:lnTo>
                      <a:pt x="5826" y="33186"/>
                    </a:lnTo>
                    <a:lnTo>
                      <a:pt x="6179" y="33520"/>
                    </a:lnTo>
                    <a:lnTo>
                      <a:pt x="6532" y="33834"/>
                    </a:lnTo>
                    <a:lnTo>
                      <a:pt x="6905" y="34147"/>
                    </a:lnTo>
                    <a:lnTo>
                      <a:pt x="7278" y="34461"/>
                    </a:lnTo>
                    <a:lnTo>
                      <a:pt x="7650" y="34755"/>
                    </a:lnTo>
                    <a:lnTo>
                      <a:pt x="8042" y="35050"/>
                    </a:lnTo>
                    <a:lnTo>
                      <a:pt x="8454" y="35324"/>
                    </a:lnTo>
                    <a:lnTo>
                      <a:pt x="8866" y="35599"/>
                    </a:lnTo>
                    <a:lnTo>
                      <a:pt x="9278" y="35854"/>
                    </a:lnTo>
                    <a:lnTo>
                      <a:pt x="9710" y="36109"/>
                    </a:lnTo>
                    <a:lnTo>
                      <a:pt x="10141" y="36344"/>
                    </a:lnTo>
                    <a:lnTo>
                      <a:pt x="10592" y="36579"/>
                    </a:lnTo>
                    <a:lnTo>
                      <a:pt x="11024" y="36795"/>
                    </a:lnTo>
                    <a:lnTo>
                      <a:pt x="11475" y="37011"/>
                    </a:lnTo>
                    <a:lnTo>
                      <a:pt x="11926" y="37207"/>
                    </a:lnTo>
                    <a:lnTo>
                      <a:pt x="12377" y="37384"/>
                    </a:lnTo>
                    <a:lnTo>
                      <a:pt x="12848" y="37560"/>
                    </a:lnTo>
                    <a:lnTo>
                      <a:pt x="13299" y="37717"/>
                    </a:lnTo>
                    <a:lnTo>
                      <a:pt x="13750" y="37854"/>
                    </a:lnTo>
                    <a:lnTo>
                      <a:pt x="14221" y="37992"/>
                    </a:lnTo>
                    <a:lnTo>
                      <a:pt x="14691" y="38109"/>
                    </a:lnTo>
                    <a:lnTo>
                      <a:pt x="15143" y="38227"/>
                    </a:lnTo>
                    <a:lnTo>
                      <a:pt x="15613" y="38325"/>
                    </a:lnTo>
                    <a:lnTo>
                      <a:pt x="16555" y="38482"/>
                    </a:lnTo>
                    <a:lnTo>
                      <a:pt x="17496" y="38600"/>
                    </a:lnTo>
                    <a:lnTo>
                      <a:pt x="18418" y="38658"/>
                    </a:lnTo>
                    <a:lnTo>
                      <a:pt x="19359" y="38678"/>
                    </a:lnTo>
                    <a:lnTo>
                      <a:pt x="20301" y="38658"/>
                    </a:lnTo>
                    <a:lnTo>
                      <a:pt x="21223" y="38600"/>
                    </a:lnTo>
                    <a:lnTo>
                      <a:pt x="22145" y="38482"/>
                    </a:lnTo>
                    <a:lnTo>
                      <a:pt x="23066" y="38325"/>
                    </a:lnTo>
                    <a:lnTo>
                      <a:pt x="23969" y="38129"/>
                    </a:lnTo>
                    <a:lnTo>
                      <a:pt x="24871" y="37874"/>
                    </a:lnTo>
                    <a:lnTo>
                      <a:pt x="25753" y="37599"/>
                    </a:lnTo>
                    <a:lnTo>
                      <a:pt x="26616" y="37266"/>
                    </a:lnTo>
                    <a:lnTo>
                      <a:pt x="27479" y="36893"/>
                    </a:lnTo>
                    <a:lnTo>
                      <a:pt x="28303" y="36481"/>
                    </a:lnTo>
                    <a:lnTo>
                      <a:pt x="29127" y="36030"/>
                    </a:lnTo>
                    <a:lnTo>
                      <a:pt x="29911" y="35540"/>
                    </a:lnTo>
                    <a:lnTo>
                      <a:pt x="30696" y="35010"/>
                    </a:lnTo>
                    <a:lnTo>
                      <a:pt x="31441" y="34442"/>
                    </a:lnTo>
                    <a:lnTo>
                      <a:pt x="32167" y="33834"/>
                    </a:lnTo>
                    <a:lnTo>
                      <a:pt x="32853" y="33186"/>
                    </a:lnTo>
                    <a:lnTo>
                      <a:pt x="33187" y="32853"/>
                    </a:lnTo>
                    <a:lnTo>
                      <a:pt x="33520" y="32500"/>
                    </a:lnTo>
                    <a:lnTo>
                      <a:pt x="33854" y="32147"/>
                    </a:lnTo>
                    <a:lnTo>
                      <a:pt x="34168" y="31794"/>
                    </a:lnTo>
                    <a:lnTo>
                      <a:pt x="34462" y="31421"/>
                    </a:lnTo>
                    <a:lnTo>
                      <a:pt x="34756" y="31029"/>
                    </a:lnTo>
                    <a:lnTo>
                      <a:pt x="35050" y="30637"/>
                    </a:lnTo>
                    <a:lnTo>
                      <a:pt x="35325" y="30244"/>
                    </a:lnTo>
                    <a:lnTo>
                      <a:pt x="35599" y="29832"/>
                    </a:lnTo>
                    <a:lnTo>
                      <a:pt x="35874" y="29421"/>
                    </a:lnTo>
                    <a:lnTo>
                      <a:pt x="36109" y="28989"/>
                    </a:lnTo>
                    <a:lnTo>
                      <a:pt x="36364" y="28558"/>
                    </a:lnTo>
                    <a:lnTo>
                      <a:pt x="36600" y="28106"/>
                    </a:lnTo>
                    <a:lnTo>
                      <a:pt x="36815" y="27655"/>
                    </a:lnTo>
                    <a:lnTo>
                      <a:pt x="37011" y="27204"/>
                    </a:lnTo>
                    <a:lnTo>
                      <a:pt x="37208" y="26753"/>
                    </a:lnTo>
                    <a:lnTo>
                      <a:pt x="37404" y="26302"/>
                    </a:lnTo>
                    <a:lnTo>
                      <a:pt x="37561" y="25851"/>
                    </a:lnTo>
                    <a:lnTo>
                      <a:pt x="37718" y="25400"/>
                    </a:lnTo>
                    <a:lnTo>
                      <a:pt x="37874" y="24929"/>
                    </a:lnTo>
                    <a:lnTo>
                      <a:pt x="38012" y="24478"/>
                    </a:lnTo>
                    <a:lnTo>
                      <a:pt x="38129" y="24007"/>
                    </a:lnTo>
                    <a:lnTo>
                      <a:pt x="38228" y="23537"/>
                    </a:lnTo>
                    <a:lnTo>
                      <a:pt x="38326" y="23085"/>
                    </a:lnTo>
                    <a:lnTo>
                      <a:pt x="38502" y="22144"/>
                    </a:lnTo>
                    <a:lnTo>
                      <a:pt x="38600" y="21203"/>
                    </a:lnTo>
                    <a:lnTo>
                      <a:pt x="38679" y="20261"/>
                    </a:lnTo>
                    <a:lnTo>
                      <a:pt x="38698" y="19320"/>
                    </a:lnTo>
                    <a:lnTo>
                      <a:pt x="38679" y="18398"/>
                    </a:lnTo>
                    <a:lnTo>
                      <a:pt x="38600" y="17456"/>
                    </a:lnTo>
                    <a:lnTo>
                      <a:pt x="38482" y="16535"/>
                    </a:lnTo>
                    <a:lnTo>
                      <a:pt x="38326" y="15632"/>
                    </a:lnTo>
                    <a:lnTo>
                      <a:pt x="38129" y="14710"/>
                    </a:lnTo>
                    <a:lnTo>
                      <a:pt x="37894" y="13828"/>
                    </a:lnTo>
                    <a:lnTo>
                      <a:pt x="37600" y="12945"/>
                    </a:lnTo>
                    <a:lnTo>
                      <a:pt x="37266" y="12063"/>
                    </a:lnTo>
                    <a:lnTo>
                      <a:pt x="36913" y="11219"/>
                    </a:lnTo>
                    <a:lnTo>
                      <a:pt x="36502" y="10376"/>
                    </a:lnTo>
                    <a:lnTo>
                      <a:pt x="36050" y="9572"/>
                    </a:lnTo>
                    <a:lnTo>
                      <a:pt x="35560" y="8768"/>
                    </a:lnTo>
                    <a:lnTo>
                      <a:pt x="35031" y="8003"/>
                    </a:lnTo>
                    <a:lnTo>
                      <a:pt x="34462" y="7257"/>
                    </a:lnTo>
                    <a:lnTo>
                      <a:pt x="33854" y="6532"/>
                    </a:lnTo>
                    <a:lnTo>
                      <a:pt x="33206" y="5826"/>
                    </a:lnTo>
                    <a:lnTo>
                      <a:pt x="32873" y="5492"/>
                    </a:lnTo>
                    <a:lnTo>
                      <a:pt x="32520" y="5159"/>
                    </a:lnTo>
                    <a:lnTo>
                      <a:pt x="32167" y="4845"/>
                    </a:lnTo>
                    <a:lnTo>
                      <a:pt x="31794" y="4531"/>
                    </a:lnTo>
                    <a:lnTo>
                      <a:pt x="31422" y="4217"/>
                    </a:lnTo>
                    <a:lnTo>
                      <a:pt x="31049" y="3923"/>
                    </a:lnTo>
                    <a:lnTo>
                      <a:pt x="30657" y="3648"/>
                    </a:lnTo>
                    <a:lnTo>
                      <a:pt x="30245" y="3354"/>
                    </a:lnTo>
                    <a:lnTo>
                      <a:pt x="29833" y="3080"/>
                    </a:lnTo>
                    <a:lnTo>
                      <a:pt x="29421" y="2825"/>
                    </a:lnTo>
                    <a:lnTo>
                      <a:pt x="28990" y="2570"/>
                    </a:lnTo>
                    <a:lnTo>
                      <a:pt x="28558" y="2334"/>
                    </a:lnTo>
                    <a:lnTo>
                      <a:pt x="28107" y="2099"/>
                    </a:lnTo>
                    <a:lnTo>
                      <a:pt x="27675" y="1883"/>
                    </a:lnTo>
                    <a:lnTo>
                      <a:pt x="27224" y="1668"/>
                    </a:lnTo>
                    <a:lnTo>
                      <a:pt x="26773" y="1471"/>
                    </a:lnTo>
                    <a:lnTo>
                      <a:pt x="26322" y="1295"/>
                    </a:lnTo>
                    <a:lnTo>
                      <a:pt x="25871" y="1118"/>
                    </a:lnTo>
                    <a:lnTo>
                      <a:pt x="25400" y="961"/>
                    </a:lnTo>
                    <a:lnTo>
                      <a:pt x="24949" y="824"/>
                    </a:lnTo>
                    <a:lnTo>
                      <a:pt x="24478" y="687"/>
                    </a:lnTo>
                    <a:lnTo>
                      <a:pt x="24008" y="569"/>
                    </a:lnTo>
                    <a:lnTo>
                      <a:pt x="23557" y="451"/>
                    </a:lnTo>
                    <a:lnTo>
                      <a:pt x="23086" y="353"/>
                    </a:lnTo>
                    <a:lnTo>
                      <a:pt x="22145" y="197"/>
                    </a:lnTo>
                    <a:lnTo>
                      <a:pt x="21223" y="79"/>
                    </a:lnTo>
                    <a:lnTo>
                      <a:pt x="20281" y="20"/>
                    </a:lnTo>
                    <a:lnTo>
                      <a:pt x="1934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58"/>
              <p:cNvSpPr/>
              <p:nvPr/>
            </p:nvSpPr>
            <p:spPr>
              <a:xfrm>
                <a:off x="7227455" y="1181181"/>
                <a:ext cx="611643" cy="611993"/>
              </a:xfrm>
              <a:custGeom>
                <a:avLst/>
                <a:gdLst/>
                <a:ahLst/>
                <a:cxnLst/>
                <a:rect l="l" t="t" r="r" b="b"/>
                <a:pathLst>
                  <a:path w="34971" h="34991" extrusionOk="0">
                    <a:moveTo>
                      <a:pt x="17476" y="0"/>
                    </a:moveTo>
                    <a:lnTo>
                      <a:pt x="16632" y="39"/>
                    </a:lnTo>
                    <a:lnTo>
                      <a:pt x="15789" y="98"/>
                    </a:lnTo>
                    <a:lnTo>
                      <a:pt x="14965" y="196"/>
                    </a:lnTo>
                    <a:lnTo>
                      <a:pt x="14122" y="333"/>
                    </a:lnTo>
                    <a:lnTo>
                      <a:pt x="13318" y="510"/>
                    </a:lnTo>
                    <a:lnTo>
                      <a:pt x="12494" y="745"/>
                    </a:lnTo>
                    <a:lnTo>
                      <a:pt x="11709" y="1000"/>
                    </a:lnTo>
                    <a:lnTo>
                      <a:pt x="10925" y="1295"/>
                    </a:lnTo>
                    <a:lnTo>
                      <a:pt x="10140" y="1628"/>
                    </a:lnTo>
                    <a:lnTo>
                      <a:pt x="9395" y="2001"/>
                    </a:lnTo>
                    <a:lnTo>
                      <a:pt x="8650" y="2413"/>
                    </a:lnTo>
                    <a:lnTo>
                      <a:pt x="7944" y="2844"/>
                    </a:lnTo>
                    <a:lnTo>
                      <a:pt x="7238" y="3334"/>
                    </a:lnTo>
                    <a:lnTo>
                      <a:pt x="6551" y="3844"/>
                    </a:lnTo>
                    <a:lnTo>
                      <a:pt x="5904" y="4393"/>
                    </a:lnTo>
                    <a:lnTo>
                      <a:pt x="5276" y="4982"/>
                    </a:lnTo>
                    <a:lnTo>
                      <a:pt x="4668" y="5590"/>
                    </a:lnTo>
                    <a:lnTo>
                      <a:pt x="4099" y="6237"/>
                    </a:lnTo>
                    <a:lnTo>
                      <a:pt x="3550" y="6924"/>
                    </a:lnTo>
                    <a:lnTo>
                      <a:pt x="3040" y="7649"/>
                    </a:lnTo>
                    <a:lnTo>
                      <a:pt x="2570" y="8395"/>
                    </a:lnTo>
                    <a:lnTo>
                      <a:pt x="2118" y="9179"/>
                    </a:lnTo>
                    <a:lnTo>
                      <a:pt x="1707" y="9983"/>
                    </a:lnTo>
                    <a:lnTo>
                      <a:pt x="1334" y="10787"/>
                    </a:lnTo>
                    <a:lnTo>
                      <a:pt x="1020" y="11611"/>
                    </a:lnTo>
                    <a:lnTo>
                      <a:pt x="746" y="12435"/>
                    </a:lnTo>
                    <a:lnTo>
                      <a:pt x="510" y="13278"/>
                    </a:lnTo>
                    <a:lnTo>
                      <a:pt x="334" y="14122"/>
                    </a:lnTo>
                    <a:lnTo>
                      <a:pt x="177" y="14965"/>
                    </a:lnTo>
                    <a:lnTo>
                      <a:pt x="79" y="15808"/>
                    </a:lnTo>
                    <a:lnTo>
                      <a:pt x="20" y="16652"/>
                    </a:lnTo>
                    <a:lnTo>
                      <a:pt x="0" y="17515"/>
                    </a:lnTo>
                    <a:lnTo>
                      <a:pt x="20" y="18358"/>
                    </a:lnTo>
                    <a:lnTo>
                      <a:pt x="79" y="19182"/>
                    </a:lnTo>
                    <a:lnTo>
                      <a:pt x="196" y="20025"/>
                    </a:lnTo>
                    <a:lnTo>
                      <a:pt x="334" y="20849"/>
                    </a:lnTo>
                    <a:lnTo>
                      <a:pt x="510" y="21673"/>
                    </a:lnTo>
                    <a:lnTo>
                      <a:pt x="726" y="22477"/>
                    </a:lnTo>
                    <a:lnTo>
                      <a:pt x="981" y="23281"/>
                    </a:lnTo>
                    <a:lnTo>
                      <a:pt x="1275" y="24066"/>
                    </a:lnTo>
                    <a:lnTo>
                      <a:pt x="1609" y="24831"/>
                    </a:lnTo>
                    <a:lnTo>
                      <a:pt x="1981" y="25596"/>
                    </a:lnTo>
                    <a:lnTo>
                      <a:pt x="2393" y="26321"/>
                    </a:lnTo>
                    <a:lnTo>
                      <a:pt x="2844" y="27047"/>
                    </a:lnTo>
                    <a:lnTo>
                      <a:pt x="3315" y="27753"/>
                    </a:lnTo>
                    <a:lnTo>
                      <a:pt x="3825" y="28420"/>
                    </a:lnTo>
                    <a:lnTo>
                      <a:pt x="4374" y="29067"/>
                    </a:lnTo>
                    <a:lnTo>
                      <a:pt x="4962" y="29695"/>
                    </a:lnTo>
                    <a:lnTo>
                      <a:pt x="5590" y="30303"/>
                    </a:lnTo>
                    <a:lnTo>
                      <a:pt x="6237" y="30872"/>
                    </a:lnTo>
                    <a:lnTo>
                      <a:pt x="6924" y="31421"/>
                    </a:lnTo>
                    <a:lnTo>
                      <a:pt x="7630" y="31931"/>
                    </a:lnTo>
                    <a:lnTo>
                      <a:pt x="8375" y="32421"/>
                    </a:lnTo>
                    <a:lnTo>
                      <a:pt x="9160" y="32872"/>
                    </a:lnTo>
                    <a:lnTo>
                      <a:pt x="9964" y="33284"/>
                    </a:lnTo>
                    <a:lnTo>
                      <a:pt x="10788" y="33637"/>
                    </a:lnTo>
                    <a:lnTo>
                      <a:pt x="11592" y="33971"/>
                    </a:lnTo>
                    <a:lnTo>
                      <a:pt x="12435" y="34245"/>
                    </a:lnTo>
                    <a:lnTo>
                      <a:pt x="13259" y="34461"/>
                    </a:lnTo>
                    <a:lnTo>
                      <a:pt x="14102" y="34657"/>
                    </a:lnTo>
                    <a:lnTo>
                      <a:pt x="14946" y="34794"/>
                    </a:lnTo>
                    <a:lnTo>
                      <a:pt x="15809" y="34892"/>
                    </a:lnTo>
                    <a:lnTo>
                      <a:pt x="16652" y="34971"/>
                    </a:lnTo>
                    <a:lnTo>
                      <a:pt x="17495" y="34990"/>
                    </a:lnTo>
                    <a:lnTo>
                      <a:pt x="18339" y="34951"/>
                    </a:lnTo>
                    <a:lnTo>
                      <a:pt x="19182" y="34892"/>
                    </a:lnTo>
                    <a:lnTo>
                      <a:pt x="20006" y="34794"/>
                    </a:lnTo>
                    <a:lnTo>
                      <a:pt x="20849" y="34657"/>
                    </a:lnTo>
                    <a:lnTo>
                      <a:pt x="21653" y="34480"/>
                    </a:lnTo>
                    <a:lnTo>
                      <a:pt x="22477" y="34245"/>
                    </a:lnTo>
                    <a:lnTo>
                      <a:pt x="23262" y="33990"/>
                    </a:lnTo>
                    <a:lnTo>
                      <a:pt x="24046" y="33696"/>
                    </a:lnTo>
                    <a:lnTo>
                      <a:pt x="24831" y="33363"/>
                    </a:lnTo>
                    <a:lnTo>
                      <a:pt x="25576" y="32990"/>
                    </a:lnTo>
                    <a:lnTo>
                      <a:pt x="26321" y="32578"/>
                    </a:lnTo>
                    <a:lnTo>
                      <a:pt x="27047" y="32146"/>
                    </a:lnTo>
                    <a:lnTo>
                      <a:pt x="27734" y="31656"/>
                    </a:lnTo>
                    <a:lnTo>
                      <a:pt x="28420" y="31146"/>
                    </a:lnTo>
                    <a:lnTo>
                      <a:pt x="29067" y="30597"/>
                    </a:lnTo>
                    <a:lnTo>
                      <a:pt x="29695" y="30009"/>
                    </a:lnTo>
                    <a:lnTo>
                      <a:pt x="30303" y="29401"/>
                    </a:lnTo>
                    <a:lnTo>
                      <a:pt x="30872" y="28753"/>
                    </a:lnTo>
                    <a:lnTo>
                      <a:pt x="31421" y="28067"/>
                    </a:lnTo>
                    <a:lnTo>
                      <a:pt x="31931" y="27341"/>
                    </a:lnTo>
                    <a:lnTo>
                      <a:pt x="32421" y="26596"/>
                    </a:lnTo>
                    <a:lnTo>
                      <a:pt x="32853" y="25811"/>
                    </a:lnTo>
                    <a:lnTo>
                      <a:pt x="33265" y="25007"/>
                    </a:lnTo>
                    <a:lnTo>
                      <a:pt x="33637" y="24203"/>
                    </a:lnTo>
                    <a:lnTo>
                      <a:pt x="33951" y="23379"/>
                    </a:lnTo>
                    <a:lnTo>
                      <a:pt x="34226" y="22556"/>
                    </a:lnTo>
                    <a:lnTo>
                      <a:pt x="34461" y="21712"/>
                    </a:lnTo>
                    <a:lnTo>
                      <a:pt x="34638" y="20869"/>
                    </a:lnTo>
                    <a:lnTo>
                      <a:pt x="34794" y="20025"/>
                    </a:lnTo>
                    <a:lnTo>
                      <a:pt x="34893" y="19182"/>
                    </a:lnTo>
                    <a:lnTo>
                      <a:pt x="34951" y="18339"/>
                    </a:lnTo>
                    <a:lnTo>
                      <a:pt x="34971" y="17495"/>
                    </a:lnTo>
                    <a:lnTo>
                      <a:pt x="34951" y="16632"/>
                    </a:lnTo>
                    <a:lnTo>
                      <a:pt x="34893" y="15808"/>
                    </a:lnTo>
                    <a:lnTo>
                      <a:pt x="34794" y="14965"/>
                    </a:lnTo>
                    <a:lnTo>
                      <a:pt x="34638" y="14141"/>
                    </a:lnTo>
                    <a:lnTo>
                      <a:pt x="34461" y="13318"/>
                    </a:lnTo>
                    <a:lnTo>
                      <a:pt x="34245" y="12513"/>
                    </a:lnTo>
                    <a:lnTo>
                      <a:pt x="33990" y="11709"/>
                    </a:lnTo>
                    <a:lnTo>
                      <a:pt x="33696" y="10925"/>
                    </a:lnTo>
                    <a:lnTo>
                      <a:pt x="33363" y="10160"/>
                    </a:lnTo>
                    <a:lnTo>
                      <a:pt x="32990" y="9395"/>
                    </a:lnTo>
                    <a:lnTo>
                      <a:pt x="32578" y="8669"/>
                    </a:lnTo>
                    <a:lnTo>
                      <a:pt x="32127" y="7943"/>
                    </a:lnTo>
                    <a:lnTo>
                      <a:pt x="31656" y="7237"/>
                    </a:lnTo>
                    <a:lnTo>
                      <a:pt x="31146" y="6571"/>
                    </a:lnTo>
                    <a:lnTo>
                      <a:pt x="30597" y="5923"/>
                    </a:lnTo>
                    <a:lnTo>
                      <a:pt x="30009" y="5296"/>
                    </a:lnTo>
                    <a:lnTo>
                      <a:pt x="29381" y="4688"/>
                    </a:lnTo>
                    <a:lnTo>
                      <a:pt x="28734" y="4119"/>
                    </a:lnTo>
                    <a:lnTo>
                      <a:pt x="28047" y="3570"/>
                    </a:lnTo>
                    <a:lnTo>
                      <a:pt x="27341" y="3060"/>
                    </a:lnTo>
                    <a:lnTo>
                      <a:pt x="26596" y="2569"/>
                    </a:lnTo>
                    <a:lnTo>
                      <a:pt x="25811" y="2118"/>
                    </a:lnTo>
                    <a:lnTo>
                      <a:pt x="25007" y="1706"/>
                    </a:lnTo>
                    <a:lnTo>
                      <a:pt x="24203" y="1353"/>
                    </a:lnTo>
                    <a:lnTo>
                      <a:pt x="23379" y="1040"/>
                    </a:lnTo>
                    <a:lnTo>
                      <a:pt x="22536" y="765"/>
                    </a:lnTo>
                    <a:lnTo>
                      <a:pt x="21712" y="530"/>
                    </a:lnTo>
                    <a:lnTo>
                      <a:pt x="20869" y="333"/>
                    </a:lnTo>
                    <a:lnTo>
                      <a:pt x="20026" y="196"/>
                    </a:lnTo>
                    <a:lnTo>
                      <a:pt x="19163" y="98"/>
                    </a:lnTo>
                    <a:lnTo>
                      <a:pt x="18319" y="20"/>
                    </a:lnTo>
                    <a:lnTo>
                      <a:pt x="17476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58"/>
              <p:cNvSpPr/>
              <p:nvPr/>
            </p:nvSpPr>
            <p:spPr>
              <a:xfrm>
                <a:off x="7362600" y="1722146"/>
                <a:ext cx="48045" cy="71377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4081" extrusionOk="0">
                    <a:moveTo>
                      <a:pt x="2100" y="0"/>
                    </a:moveTo>
                    <a:lnTo>
                      <a:pt x="1982" y="20"/>
                    </a:lnTo>
                    <a:lnTo>
                      <a:pt x="1884" y="59"/>
                    </a:lnTo>
                    <a:lnTo>
                      <a:pt x="1786" y="118"/>
                    </a:lnTo>
                    <a:lnTo>
                      <a:pt x="1707" y="216"/>
                    </a:lnTo>
                    <a:lnTo>
                      <a:pt x="1629" y="314"/>
                    </a:lnTo>
                    <a:lnTo>
                      <a:pt x="60" y="3197"/>
                    </a:lnTo>
                    <a:lnTo>
                      <a:pt x="21" y="3315"/>
                    </a:lnTo>
                    <a:lnTo>
                      <a:pt x="1" y="3433"/>
                    </a:lnTo>
                    <a:lnTo>
                      <a:pt x="1" y="3550"/>
                    </a:lnTo>
                    <a:lnTo>
                      <a:pt x="21" y="3649"/>
                    </a:lnTo>
                    <a:lnTo>
                      <a:pt x="60" y="3766"/>
                    </a:lnTo>
                    <a:lnTo>
                      <a:pt x="119" y="3864"/>
                    </a:lnTo>
                    <a:lnTo>
                      <a:pt x="217" y="3943"/>
                    </a:lnTo>
                    <a:lnTo>
                      <a:pt x="315" y="4002"/>
                    </a:lnTo>
                    <a:lnTo>
                      <a:pt x="413" y="4060"/>
                    </a:lnTo>
                    <a:lnTo>
                      <a:pt x="530" y="4080"/>
                    </a:lnTo>
                    <a:lnTo>
                      <a:pt x="648" y="4080"/>
                    </a:lnTo>
                    <a:lnTo>
                      <a:pt x="766" y="4060"/>
                    </a:lnTo>
                    <a:lnTo>
                      <a:pt x="864" y="4021"/>
                    </a:lnTo>
                    <a:lnTo>
                      <a:pt x="962" y="3943"/>
                    </a:lnTo>
                    <a:lnTo>
                      <a:pt x="1040" y="3864"/>
                    </a:lnTo>
                    <a:lnTo>
                      <a:pt x="1119" y="3766"/>
                    </a:lnTo>
                    <a:lnTo>
                      <a:pt x="2688" y="863"/>
                    </a:lnTo>
                    <a:lnTo>
                      <a:pt x="2727" y="765"/>
                    </a:lnTo>
                    <a:lnTo>
                      <a:pt x="2747" y="648"/>
                    </a:lnTo>
                    <a:lnTo>
                      <a:pt x="2747" y="530"/>
                    </a:lnTo>
                    <a:lnTo>
                      <a:pt x="2727" y="412"/>
                    </a:lnTo>
                    <a:lnTo>
                      <a:pt x="2688" y="314"/>
                    </a:lnTo>
                    <a:lnTo>
                      <a:pt x="2629" y="216"/>
                    </a:lnTo>
                    <a:lnTo>
                      <a:pt x="2551" y="138"/>
                    </a:lnTo>
                    <a:lnTo>
                      <a:pt x="2433" y="59"/>
                    </a:lnTo>
                    <a:lnTo>
                      <a:pt x="2335" y="20"/>
                    </a:lnTo>
                    <a:lnTo>
                      <a:pt x="22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58"/>
              <p:cNvSpPr/>
              <p:nvPr/>
            </p:nvSpPr>
            <p:spPr>
              <a:xfrm>
                <a:off x="7227787" y="1312898"/>
                <a:ext cx="71377" cy="48045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2747" extrusionOk="0">
                    <a:moveTo>
                      <a:pt x="530" y="1"/>
                    </a:moveTo>
                    <a:lnTo>
                      <a:pt x="432" y="20"/>
                    </a:lnTo>
                    <a:lnTo>
                      <a:pt x="315" y="59"/>
                    </a:lnTo>
                    <a:lnTo>
                      <a:pt x="217" y="138"/>
                    </a:lnTo>
                    <a:lnTo>
                      <a:pt x="138" y="216"/>
                    </a:lnTo>
                    <a:lnTo>
                      <a:pt x="79" y="314"/>
                    </a:lnTo>
                    <a:lnTo>
                      <a:pt x="20" y="412"/>
                    </a:lnTo>
                    <a:lnTo>
                      <a:pt x="1" y="530"/>
                    </a:lnTo>
                    <a:lnTo>
                      <a:pt x="1" y="648"/>
                    </a:lnTo>
                    <a:lnTo>
                      <a:pt x="20" y="766"/>
                    </a:lnTo>
                    <a:lnTo>
                      <a:pt x="60" y="864"/>
                    </a:lnTo>
                    <a:lnTo>
                      <a:pt x="138" y="962"/>
                    </a:lnTo>
                    <a:lnTo>
                      <a:pt x="217" y="1040"/>
                    </a:lnTo>
                    <a:lnTo>
                      <a:pt x="315" y="1119"/>
                    </a:lnTo>
                    <a:lnTo>
                      <a:pt x="3217" y="2688"/>
                    </a:lnTo>
                    <a:lnTo>
                      <a:pt x="3315" y="2727"/>
                    </a:lnTo>
                    <a:lnTo>
                      <a:pt x="3433" y="2746"/>
                    </a:lnTo>
                    <a:lnTo>
                      <a:pt x="3551" y="2746"/>
                    </a:lnTo>
                    <a:lnTo>
                      <a:pt x="3669" y="2727"/>
                    </a:lnTo>
                    <a:lnTo>
                      <a:pt x="3767" y="2688"/>
                    </a:lnTo>
                    <a:lnTo>
                      <a:pt x="3865" y="2629"/>
                    </a:lnTo>
                    <a:lnTo>
                      <a:pt x="3943" y="2550"/>
                    </a:lnTo>
                    <a:lnTo>
                      <a:pt x="4022" y="2452"/>
                    </a:lnTo>
                    <a:lnTo>
                      <a:pt x="4061" y="2335"/>
                    </a:lnTo>
                    <a:lnTo>
                      <a:pt x="4080" y="2217"/>
                    </a:lnTo>
                    <a:lnTo>
                      <a:pt x="4080" y="2099"/>
                    </a:lnTo>
                    <a:lnTo>
                      <a:pt x="4061" y="2001"/>
                    </a:lnTo>
                    <a:lnTo>
                      <a:pt x="4022" y="1884"/>
                    </a:lnTo>
                    <a:lnTo>
                      <a:pt x="3963" y="1785"/>
                    </a:lnTo>
                    <a:lnTo>
                      <a:pt x="3865" y="1707"/>
                    </a:lnTo>
                    <a:lnTo>
                      <a:pt x="3767" y="1648"/>
                    </a:lnTo>
                    <a:lnTo>
                      <a:pt x="883" y="79"/>
                    </a:lnTo>
                    <a:lnTo>
                      <a:pt x="766" y="20"/>
                    </a:lnTo>
                    <a:lnTo>
                      <a:pt x="6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58"/>
              <p:cNvSpPr/>
              <p:nvPr/>
            </p:nvSpPr>
            <p:spPr>
              <a:xfrm>
                <a:off x="7770135" y="1606538"/>
                <a:ext cx="71377" cy="48045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2747" extrusionOk="0">
                    <a:moveTo>
                      <a:pt x="530" y="1"/>
                    </a:moveTo>
                    <a:lnTo>
                      <a:pt x="432" y="20"/>
                    </a:lnTo>
                    <a:lnTo>
                      <a:pt x="314" y="60"/>
                    </a:lnTo>
                    <a:lnTo>
                      <a:pt x="216" y="118"/>
                    </a:lnTo>
                    <a:lnTo>
                      <a:pt x="138" y="216"/>
                    </a:lnTo>
                    <a:lnTo>
                      <a:pt x="79" y="315"/>
                    </a:lnTo>
                    <a:lnTo>
                      <a:pt x="20" y="413"/>
                    </a:lnTo>
                    <a:lnTo>
                      <a:pt x="1" y="530"/>
                    </a:lnTo>
                    <a:lnTo>
                      <a:pt x="1" y="648"/>
                    </a:lnTo>
                    <a:lnTo>
                      <a:pt x="20" y="766"/>
                    </a:lnTo>
                    <a:lnTo>
                      <a:pt x="79" y="864"/>
                    </a:lnTo>
                    <a:lnTo>
                      <a:pt x="138" y="962"/>
                    </a:lnTo>
                    <a:lnTo>
                      <a:pt x="216" y="1040"/>
                    </a:lnTo>
                    <a:lnTo>
                      <a:pt x="314" y="1119"/>
                    </a:lnTo>
                    <a:lnTo>
                      <a:pt x="3217" y="2688"/>
                    </a:lnTo>
                    <a:lnTo>
                      <a:pt x="3315" y="2727"/>
                    </a:lnTo>
                    <a:lnTo>
                      <a:pt x="3433" y="2747"/>
                    </a:lnTo>
                    <a:lnTo>
                      <a:pt x="3551" y="2747"/>
                    </a:lnTo>
                    <a:lnTo>
                      <a:pt x="3668" y="2727"/>
                    </a:lnTo>
                    <a:lnTo>
                      <a:pt x="3766" y="2688"/>
                    </a:lnTo>
                    <a:lnTo>
                      <a:pt x="3865" y="2629"/>
                    </a:lnTo>
                    <a:lnTo>
                      <a:pt x="3943" y="2550"/>
                    </a:lnTo>
                    <a:lnTo>
                      <a:pt x="4021" y="2433"/>
                    </a:lnTo>
                    <a:lnTo>
                      <a:pt x="4061" y="2335"/>
                    </a:lnTo>
                    <a:lnTo>
                      <a:pt x="4080" y="2217"/>
                    </a:lnTo>
                    <a:lnTo>
                      <a:pt x="4080" y="2099"/>
                    </a:lnTo>
                    <a:lnTo>
                      <a:pt x="4061" y="1982"/>
                    </a:lnTo>
                    <a:lnTo>
                      <a:pt x="4021" y="1884"/>
                    </a:lnTo>
                    <a:lnTo>
                      <a:pt x="3963" y="1786"/>
                    </a:lnTo>
                    <a:lnTo>
                      <a:pt x="3884" y="1707"/>
                    </a:lnTo>
                    <a:lnTo>
                      <a:pt x="3766" y="1629"/>
                    </a:lnTo>
                    <a:lnTo>
                      <a:pt x="883" y="60"/>
                    </a:lnTo>
                    <a:lnTo>
                      <a:pt x="766" y="20"/>
                    </a:lnTo>
                    <a:lnTo>
                      <a:pt x="6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58"/>
              <p:cNvSpPr/>
              <p:nvPr/>
            </p:nvSpPr>
            <p:spPr>
              <a:xfrm>
                <a:off x="7519713" y="1491628"/>
                <a:ext cx="63489" cy="234646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13416" extrusionOk="0">
                    <a:moveTo>
                      <a:pt x="785" y="0"/>
                    </a:moveTo>
                    <a:lnTo>
                      <a:pt x="1" y="157"/>
                    </a:lnTo>
                    <a:lnTo>
                      <a:pt x="2864" y="13102"/>
                    </a:lnTo>
                    <a:lnTo>
                      <a:pt x="2884" y="13180"/>
                    </a:lnTo>
                    <a:lnTo>
                      <a:pt x="2923" y="13239"/>
                    </a:lnTo>
                    <a:lnTo>
                      <a:pt x="2962" y="13298"/>
                    </a:lnTo>
                    <a:lnTo>
                      <a:pt x="3021" y="13357"/>
                    </a:lnTo>
                    <a:lnTo>
                      <a:pt x="3100" y="13377"/>
                    </a:lnTo>
                    <a:lnTo>
                      <a:pt x="3178" y="13416"/>
                    </a:lnTo>
                    <a:lnTo>
                      <a:pt x="3257" y="13416"/>
                    </a:lnTo>
                    <a:lnTo>
                      <a:pt x="3335" y="13396"/>
                    </a:lnTo>
                    <a:lnTo>
                      <a:pt x="3414" y="13377"/>
                    </a:lnTo>
                    <a:lnTo>
                      <a:pt x="3472" y="13337"/>
                    </a:lnTo>
                    <a:lnTo>
                      <a:pt x="3531" y="13298"/>
                    </a:lnTo>
                    <a:lnTo>
                      <a:pt x="3571" y="13239"/>
                    </a:lnTo>
                    <a:lnTo>
                      <a:pt x="3610" y="13161"/>
                    </a:lnTo>
                    <a:lnTo>
                      <a:pt x="3629" y="13082"/>
                    </a:lnTo>
                    <a:lnTo>
                      <a:pt x="3629" y="13004"/>
                    </a:lnTo>
                    <a:lnTo>
                      <a:pt x="3629" y="12925"/>
                    </a:lnTo>
                    <a:lnTo>
                      <a:pt x="7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58"/>
              <p:cNvSpPr/>
              <p:nvPr/>
            </p:nvSpPr>
            <p:spPr>
              <a:xfrm>
                <a:off x="7498795" y="1449425"/>
                <a:ext cx="71377" cy="71377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4081" extrusionOk="0">
                    <a:moveTo>
                      <a:pt x="1844" y="1"/>
                    </a:moveTo>
                    <a:lnTo>
                      <a:pt x="1648" y="40"/>
                    </a:lnTo>
                    <a:lnTo>
                      <a:pt x="1452" y="79"/>
                    </a:lnTo>
                    <a:lnTo>
                      <a:pt x="1275" y="158"/>
                    </a:lnTo>
                    <a:lnTo>
                      <a:pt x="1099" y="236"/>
                    </a:lnTo>
                    <a:lnTo>
                      <a:pt x="922" y="334"/>
                    </a:lnTo>
                    <a:lnTo>
                      <a:pt x="765" y="452"/>
                    </a:lnTo>
                    <a:lnTo>
                      <a:pt x="608" y="589"/>
                    </a:lnTo>
                    <a:lnTo>
                      <a:pt x="471" y="726"/>
                    </a:lnTo>
                    <a:lnTo>
                      <a:pt x="353" y="883"/>
                    </a:lnTo>
                    <a:lnTo>
                      <a:pt x="236" y="1079"/>
                    </a:lnTo>
                    <a:lnTo>
                      <a:pt x="157" y="1256"/>
                    </a:lnTo>
                    <a:lnTo>
                      <a:pt x="79" y="1452"/>
                    </a:lnTo>
                    <a:lnTo>
                      <a:pt x="40" y="1648"/>
                    </a:lnTo>
                    <a:lnTo>
                      <a:pt x="0" y="1844"/>
                    </a:lnTo>
                    <a:lnTo>
                      <a:pt x="0" y="2041"/>
                    </a:lnTo>
                    <a:lnTo>
                      <a:pt x="0" y="2237"/>
                    </a:lnTo>
                    <a:lnTo>
                      <a:pt x="40" y="2433"/>
                    </a:lnTo>
                    <a:lnTo>
                      <a:pt x="79" y="2629"/>
                    </a:lnTo>
                    <a:lnTo>
                      <a:pt x="138" y="2805"/>
                    </a:lnTo>
                    <a:lnTo>
                      <a:pt x="216" y="2982"/>
                    </a:lnTo>
                    <a:lnTo>
                      <a:pt x="334" y="3159"/>
                    </a:lnTo>
                    <a:lnTo>
                      <a:pt x="432" y="3315"/>
                    </a:lnTo>
                    <a:lnTo>
                      <a:pt x="569" y="3472"/>
                    </a:lnTo>
                    <a:lnTo>
                      <a:pt x="726" y="3610"/>
                    </a:lnTo>
                    <a:lnTo>
                      <a:pt x="883" y="3727"/>
                    </a:lnTo>
                    <a:lnTo>
                      <a:pt x="1060" y="3845"/>
                    </a:lnTo>
                    <a:lnTo>
                      <a:pt x="1256" y="3923"/>
                    </a:lnTo>
                    <a:lnTo>
                      <a:pt x="1452" y="4002"/>
                    </a:lnTo>
                    <a:lnTo>
                      <a:pt x="1648" y="4041"/>
                    </a:lnTo>
                    <a:lnTo>
                      <a:pt x="1844" y="4080"/>
                    </a:lnTo>
                    <a:lnTo>
                      <a:pt x="2236" y="4080"/>
                    </a:lnTo>
                    <a:lnTo>
                      <a:pt x="2433" y="4041"/>
                    </a:lnTo>
                    <a:lnTo>
                      <a:pt x="2629" y="4002"/>
                    </a:lnTo>
                    <a:lnTo>
                      <a:pt x="2805" y="3943"/>
                    </a:lnTo>
                    <a:lnTo>
                      <a:pt x="2982" y="3845"/>
                    </a:lnTo>
                    <a:lnTo>
                      <a:pt x="3158" y="3747"/>
                    </a:lnTo>
                    <a:lnTo>
                      <a:pt x="3315" y="3629"/>
                    </a:lnTo>
                    <a:lnTo>
                      <a:pt x="3472" y="3512"/>
                    </a:lnTo>
                    <a:lnTo>
                      <a:pt x="3609" y="3355"/>
                    </a:lnTo>
                    <a:lnTo>
                      <a:pt x="3727" y="3198"/>
                    </a:lnTo>
                    <a:lnTo>
                      <a:pt x="3825" y="3021"/>
                    </a:lnTo>
                    <a:lnTo>
                      <a:pt x="3923" y="2825"/>
                    </a:lnTo>
                    <a:lnTo>
                      <a:pt x="4002" y="2629"/>
                    </a:lnTo>
                    <a:lnTo>
                      <a:pt x="4041" y="2433"/>
                    </a:lnTo>
                    <a:lnTo>
                      <a:pt x="4080" y="2237"/>
                    </a:lnTo>
                    <a:lnTo>
                      <a:pt x="4080" y="2041"/>
                    </a:lnTo>
                    <a:lnTo>
                      <a:pt x="4060" y="1844"/>
                    </a:lnTo>
                    <a:lnTo>
                      <a:pt x="4041" y="1648"/>
                    </a:lnTo>
                    <a:lnTo>
                      <a:pt x="4002" y="1452"/>
                    </a:lnTo>
                    <a:lnTo>
                      <a:pt x="3923" y="1276"/>
                    </a:lnTo>
                    <a:lnTo>
                      <a:pt x="3845" y="1099"/>
                    </a:lnTo>
                    <a:lnTo>
                      <a:pt x="3747" y="923"/>
                    </a:lnTo>
                    <a:lnTo>
                      <a:pt x="3629" y="766"/>
                    </a:lnTo>
                    <a:lnTo>
                      <a:pt x="3492" y="609"/>
                    </a:lnTo>
                    <a:lnTo>
                      <a:pt x="3354" y="471"/>
                    </a:lnTo>
                    <a:lnTo>
                      <a:pt x="3178" y="354"/>
                    </a:lnTo>
                    <a:lnTo>
                      <a:pt x="3001" y="236"/>
                    </a:lnTo>
                    <a:lnTo>
                      <a:pt x="2825" y="158"/>
                    </a:lnTo>
                    <a:lnTo>
                      <a:pt x="2629" y="79"/>
                    </a:lnTo>
                    <a:lnTo>
                      <a:pt x="2433" y="40"/>
                    </a:lnTo>
                    <a:lnTo>
                      <a:pt x="2236" y="1"/>
                    </a:lnTo>
                    <a:close/>
                  </a:path>
                </a:pathLst>
              </a:custGeom>
              <a:solidFill>
                <a:srgbClr val="1627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58"/>
              <p:cNvSpPr/>
              <p:nvPr/>
            </p:nvSpPr>
            <p:spPr>
              <a:xfrm>
                <a:off x="7544077" y="1484422"/>
                <a:ext cx="214078" cy="123514"/>
              </a:xfrm>
              <a:custGeom>
                <a:avLst/>
                <a:gdLst/>
                <a:ahLst/>
                <a:cxnLst/>
                <a:rect l="l" t="t" r="r" b="b"/>
                <a:pathLst>
                  <a:path w="12240" h="7062" extrusionOk="0">
                    <a:moveTo>
                      <a:pt x="373" y="0"/>
                    </a:moveTo>
                    <a:lnTo>
                      <a:pt x="0" y="706"/>
                    </a:lnTo>
                    <a:lnTo>
                      <a:pt x="11651" y="7002"/>
                    </a:lnTo>
                    <a:lnTo>
                      <a:pt x="11729" y="7042"/>
                    </a:lnTo>
                    <a:lnTo>
                      <a:pt x="11808" y="7061"/>
                    </a:lnTo>
                    <a:lnTo>
                      <a:pt x="11886" y="7061"/>
                    </a:lnTo>
                    <a:lnTo>
                      <a:pt x="11945" y="7042"/>
                    </a:lnTo>
                    <a:lnTo>
                      <a:pt x="12023" y="7022"/>
                    </a:lnTo>
                    <a:lnTo>
                      <a:pt x="12082" y="6963"/>
                    </a:lnTo>
                    <a:lnTo>
                      <a:pt x="12141" y="6924"/>
                    </a:lnTo>
                    <a:lnTo>
                      <a:pt x="12180" y="6845"/>
                    </a:lnTo>
                    <a:lnTo>
                      <a:pt x="12220" y="6787"/>
                    </a:lnTo>
                    <a:lnTo>
                      <a:pt x="12239" y="6708"/>
                    </a:lnTo>
                    <a:lnTo>
                      <a:pt x="12239" y="6630"/>
                    </a:lnTo>
                    <a:lnTo>
                      <a:pt x="12220" y="6551"/>
                    </a:lnTo>
                    <a:lnTo>
                      <a:pt x="12180" y="6473"/>
                    </a:lnTo>
                    <a:lnTo>
                      <a:pt x="12141" y="6414"/>
                    </a:lnTo>
                    <a:lnTo>
                      <a:pt x="12102" y="6355"/>
                    </a:lnTo>
                    <a:lnTo>
                      <a:pt x="12023" y="63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58"/>
              <p:cNvSpPr/>
              <p:nvPr/>
            </p:nvSpPr>
            <p:spPr>
              <a:xfrm>
                <a:off x="7523491" y="1266934"/>
                <a:ext cx="135513" cy="225394"/>
              </a:xfrm>
              <a:custGeom>
                <a:avLst/>
                <a:gdLst/>
                <a:ahLst/>
                <a:cxnLst/>
                <a:rect l="l" t="t" r="r" b="b"/>
                <a:pathLst>
                  <a:path w="7748" h="12887" extrusionOk="0">
                    <a:moveTo>
                      <a:pt x="6826" y="0"/>
                    </a:moveTo>
                    <a:lnTo>
                      <a:pt x="6650" y="40"/>
                    </a:lnTo>
                    <a:lnTo>
                      <a:pt x="6512" y="98"/>
                    </a:lnTo>
                    <a:lnTo>
                      <a:pt x="6375" y="197"/>
                    </a:lnTo>
                    <a:lnTo>
                      <a:pt x="6238" y="314"/>
                    </a:lnTo>
                    <a:lnTo>
                      <a:pt x="6140" y="452"/>
                    </a:lnTo>
                    <a:lnTo>
                      <a:pt x="99" y="11612"/>
                    </a:lnTo>
                    <a:lnTo>
                      <a:pt x="40" y="11788"/>
                    </a:lnTo>
                    <a:lnTo>
                      <a:pt x="1" y="11945"/>
                    </a:lnTo>
                    <a:lnTo>
                      <a:pt x="1" y="12122"/>
                    </a:lnTo>
                    <a:lnTo>
                      <a:pt x="40" y="12278"/>
                    </a:lnTo>
                    <a:lnTo>
                      <a:pt x="99" y="12435"/>
                    </a:lnTo>
                    <a:lnTo>
                      <a:pt x="197" y="12573"/>
                    </a:lnTo>
                    <a:lnTo>
                      <a:pt x="314" y="12690"/>
                    </a:lnTo>
                    <a:lnTo>
                      <a:pt x="452" y="12788"/>
                    </a:lnTo>
                    <a:lnTo>
                      <a:pt x="609" y="12847"/>
                    </a:lnTo>
                    <a:lnTo>
                      <a:pt x="766" y="12886"/>
                    </a:lnTo>
                    <a:lnTo>
                      <a:pt x="942" y="12886"/>
                    </a:lnTo>
                    <a:lnTo>
                      <a:pt x="1099" y="12847"/>
                    </a:lnTo>
                    <a:lnTo>
                      <a:pt x="1256" y="12788"/>
                    </a:lnTo>
                    <a:lnTo>
                      <a:pt x="1393" y="12690"/>
                    </a:lnTo>
                    <a:lnTo>
                      <a:pt x="1511" y="12573"/>
                    </a:lnTo>
                    <a:lnTo>
                      <a:pt x="1609" y="12435"/>
                    </a:lnTo>
                    <a:lnTo>
                      <a:pt x="7650" y="1275"/>
                    </a:lnTo>
                    <a:lnTo>
                      <a:pt x="7728" y="1118"/>
                    </a:lnTo>
                    <a:lnTo>
                      <a:pt x="7748" y="942"/>
                    </a:lnTo>
                    <a:lnTo>
                      <a:pt x="7748" y="785"/>
                    </a:lnTo>
                    <a:lnTo>
                      <a:pt x="7728" y="608"/>
                    </a:lnTo>
                    <a:lnTo>
                      <a:pt x="7669" y="471"/>
                    </a:lnTo>
                    <a:lnTo>
                      <a:pt x="7571" y="334"/>
                    </a:lnTo>
                    <a:lnTo>
                      <a:pt x="7454" y="197"/>
                    </a:lnTo>
                    <a:lnTo>
                      <a:pt x="7316" y="98"/>
                    </a:lnTo>
                    <a:lnTo>
                      <a:pt x="7160" y="40"/>
                    </a:lnTo>
                    <a:lnTo>
                      <a:pt x="6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58"/>
              <p:cNvSpPr/>
              <p:nvPr/>
            </p:nvSpPr>
            <p:spPr>
              <a:xfrm>
                <a:off x="7510111" y="1461091"/>
                <a:ext cx="48395" cy="48395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767" extrusionOk="0">
                    <a:moveTo>
                      <a:pt x="1256" y="1"/>
                    </a:moveTo>
                    <a:lnTo>
                      <a:pt x="1119" y="20"/>
                    </a:lnTo>
                    <a:lnTo>
                      <a:pt x="1001" y="40"/>
                    </a:lnTo>
                    <a:lnTo>
                      <a:pt x="864" y="99"/>
                    </a:lnTo>
                    <a:lnTo>
                      <a:pt x="746" y="158"/>
                    </a:lnTo>
                    <a:lnTo>
                      <a:pt x="628" y="216"/>
                    </a:lnTo>
                    <a:lnTo>
                      <a:pt x="530" y="295"/>
                    </a:lnTo>
                    <a:lnTo>
                      <a:pt x="432" y="393"/>
                    </a:lnTo>
                    <a:lnTo>
                      <a:pt x="334" y="491"/>
                    </a:lnTo>
                    <a:lnTo>
                      <a:pt x="236" y="589"/>
                    </a:lnTo>
                    <a:lnTo>
                      <a:pt x="177" y="726"/>
                    </a:lnTo>
                    <a:lnTo>
                      <a:pt x="118" y="844"/>
                    </a:lnTo>
                    <a:lnTo>
                      <a:pt x="60" y="981"/>
                    </a:lnTo>
                    <a:lnTo>
                      <a:pt x="40" y="1099"/>
                    </a:lnTo>
                    <a:lnTo>
                      <a:pt x="20" y="1236"/>
                    </a:lnTo>
                    <a:lnTo>
                      <a:pt x="1" y="1374"/>
                    </a:lnTo>
                    <a:lnTo>
                      <a:pt x="20" y="1511"/>
                    </a:lnTo>
                    <a:lnTo>
                      <a:pt x="40" y="1648"/>
                    </a:lnTo>
                    <a:lnTo>
                      <a:pt x="60" y="1766"/>
                    </a:lnTo>
                    <a:lnTo>
                      <a:pt x="99" y="1903"/>
                    </a:lnTo>
                    <a:lnTo>
                      <a:pt x="158" y="2021"/>
                    </a:lnTo>
                    <a:lnTo>
                      <a:pt x="236" y="2138"/>
                    </a:lnTo>
                    <a:lnTo>
                      <a:pt x="314" y="2237"/>
                    </a:lnTo>
                    <a:lnTo>
                      <a:pt x="393" y="2335"/>
                    </a:lnTo>
                    <a:lnTo>
                      <a:pt x="491" y="2433"/>
                    </a:lnTo>
                    <a:lnTo>
                      <a:pt x="609" y="2511"/>
                    </a:lnTo>
                    <a:lnTo>
                      <a:pt x="726" y="2590"/>
                    </a:lnTo>
                    <a:lnTo>
                      <a:pt x="864" y="2648"/>
                    </a:lnTo>
                    <a:lnTo>
                      <a:pt x="981" y="2707"/>
                    </a:lnTo>
                    <a:lnTo>
                      <a:pt x="1119" y="2727"/>
                    </a:lnTo>
                    <a:lnTo>
                      <a:pt x="1256" y="2747"/>
                    </a:lnTo>
                    <a:lnTo>
                      <a:pt x="1393" y="2766"/>
                    </a:lnTo>
                    <a:lnTo>
                      <a:pt x="1531" y="2747"/>
                    </a:lnTo>
                    <a:lnTo>
                      <a:pt x="1648" y="2727"/>
                    </a:lnTo>
                    <a:lnTo>
                      <a:pt x="1786" y="2707"/>
                    </a:lnTo>
                    <a:lnTo>
                      <a:pt x="1903" y="2668"/>
                    </a:lnTo>
                    <a:lnTo>
                      <a:pt x="2021" y="2609"/>
                    </a:lnTo>
                    <a:lnTo>
                      <a:pt x="2139" y="2531"/>
                    </a:lnTo>
                    <a:lnTo>
                      <a:pt x="2256" y="2452"/>
                    </a:lnTo>
                    <a:lnTo>
                      <a:pt x="2354" y="2374"/>
                    </a:lnTo>
                    <a:lnTo>
                      <a:pt x="2452" y="2276"/>
                    </a:lnTo>
                    <a:lnTo>
                      <a:pt x="2531" y="2158"/>
                    </a:lnTo>
                    <a:lnTo>
                      <a:pt x="2609" y="2040"/>
                    </a:lnTo>
                    <a:lnTo>
                      <a:pt x="2668" y="1903"/>
                    </a:lnTo>
                    <a:lnTo>
                      <a:pt x="2707" y="1785"/>
                    </a:lnTo>
                    <a:lnTo>
                      <a:pt x="2747" y="1648"/>
                    </a:lnTo>
                    <a:lnTo>
                      <a:pt x="2766" y="1511"/>
                    </a:lnTo>
                    <a:lnTo>
                      <a:pt x="2766" y="1374"/>
                    </a:lnTo>
                    <a:lnTo>
                      <a:pt x="2766" y="1236"/>
                    </a:lnTo>
                    <a:lnTo>
                      <a:pt x="2747" y="1119"/>
                    </a:lnTo>
                    <a:lnTo>
                      <a:pt x="2707" y="981"/>
                    </a:lnTo>
                    <a:lnTo>
                      <a:pt x="2668" y="864"/>
                    </a:lnTo>
                    <a:lnTo>
                      <a:pt x="2609" y="726"/>
                    </a:lnTo>
                    <a:lnTo>
                      <a:pt x="2550" y="628"/>
                    </a:lnTo>
                    <a:lnTo>
                      <a:pt x="2472" y="511"/>
                    </a:lnTo>
                    <a:lnTo>
                      <a:pt x="2374" y="412"/>
                    </a:lnTo>
                    <a:lnTo>
                      <a:pt x="2276" y="314"/>
                    </a:lnTo>
                    <a:lnTo>
                      <a:pt x="2178" y="236"/>
                    </a:lnTo>
                    <a:lnTo>
                      <a:pt x="2040" y="158"/>
                    </a:lnTo>
                    <a:lnTo>
                      <a:pt x="1923" y="99"/>
                    </a:lnTo>
                    <a:lnTo>
                      <a:pt x="1786" y="59"/>
                    </a:lnTo>
                    <a:lnTo>
                      <a:pt x="1648" y="20"/>
                    </a:lnTo>
                    <a:lnTo>
                      <a:pt x="15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098" name="Picture 2" descr="cómo afecta el cambio de horario de invierno a mi trabajo? | Metacontratas">
            <a:extLst>
              <a:ext uri="{FF2B5EF4-FFF2-40B4-BE49-F238E27FC236}">
                <a16:creationId xmlns:a16="http://schemas.microsoft.com/office/drawing/2014/main" id="{DA6E49B6-560F-1B36-40D8-62679BFAC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77" y="2938696"/>
            <a:ext cx="1865334" cy="155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rario - Qué es, usos, definición y concepto">
            <a:extLst>
              <a:ext uri="{FF2B5EF4-FFF2-40B4-BE49-F238E27FC236}">
                <a16:creationId xmlns:a16="http://schemas.microsoft.com/office/drawing/2014/main" id="{6D83379B-3A26-E987-8C6C-DAAF382FD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509" y="2904151"/>
            <a:ext cx="1751631" cy="16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orario | CIFP LAS INDIAS">
            <a:extLst>
              <a:ext uri="{FF2B5EF4-FFF2-40B4-BE49-F238E27FC236}">
                <a16:creationId xmlns:a16="http://schemas.microsoft.com/office/drawing/2014/main" id="{C4B55CA5-EDF6-C314-3603-A33A54996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231" y="2874716"/>
            <a:ext cx="1879249" cy="160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 descr="Imagen que contiene rueda&#10;&#10;Descripción generada automáticamente">
            <a:extLst>
              <a:ext uri="{FF2B5EF4-FFF2-40B4-BE49-F238E27FC236}">
                <a16:creationId xmlns:a16="http://schemas.microsoft.com/office/drawing/2014/main" id="{25430804-6A3E-FADF-4289-92FF7AFA13C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416" t="25048" r="2659" b="41280"/>
          <a:stretch/>
        </p:blipFill>
        <p:spPr>
          <a:xfrm>
            <a:off x="-12054" y="-35265"/>
            <a:ext cx="1617426" cy="560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se of Tim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5959"/>
      </a:accent1>
      <a:accent2>
        <a:srgbClr val="F79256"/>
      </a:accent2>
      <a:accent3>
        <a:srgbClr val="FCC858"/>
      </a:accent3>
      <a:accent4>
        <a:srgbClr val="4C649E"/>
      </a:accent4>
      <a:accent5>
        <a:srgbClr val="A1B0E6"/>
      </a:accent5>
      <a:accent6>
        <a:srgbClr val="7FC99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257</Words>
  <Application>Microsoft Office PowerPoint</Application>
  <PresentationFormat>Presentación en pantalla (16:9)</PresentationFormat>
  <Paragraphs>78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Fira Sans</vt:lpstr>
      <vt:lpstr>Fira Sans Extra Condensed</vt:lpstr>
      <vt:lpstr>Fira Sans Extra Condensed Medium</vt:lpstr>
      <vt:lpstr>Roboto</vt:lpstr>
      <vt:lpstr>Simple Light</vt:lpstr>
      <vt:lpstr>Use of Time Infographics by Slidesgo</vt:lpstr>
      <vt:lpstr>Presentación de PowerPoint</vt:lpstr>
      <vt:lpstr>Presentación de PowerPoint</vt:lpstr>
      <vt:lpstr>PROBLEMA A ABORDAR EN EL PROYECTO</vt:lpstr>
      <vt:lpstr>SOLUCION PROPUESTA</vt:lpstr>
      <vt:lpstr>Principales retos y aprendizajes</vt:lpstr>
      <vt:lpstr>Imagenes</vt:lpstr>
      <vt:lpstr>TRABAJO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TIMEMASTER</dc:title>
  <dc:creator>Asus</dc:creator>
  <cp:lastModifiedBy>Esteban Alvarez Zuluaga</cp:lastModifiedBy>
  <cp:revision>28</cp:revision>
  <dcterms:modified xsi:type="dcterms:W3CDTF">2023-05-17T14:51:08Z</dcterms:modified>
</cp:coreProperties>
</file>