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  <p:sldId id="528" r:id="rId3"/>
    <p:sldId id="5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2F970-5C16-4846-85E1-B544B57B7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63504D-CA36-40E7-8607-F56D0F68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3F84C-05C2-4C78-9B1B-71EDE582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F02ED-6D21-4ED1-9F0B-18C317CD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165CA4-22BC-439C-B623-A707C6D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2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B4E72-EA71-4D2C-B4B0-6DB223C2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E06B79-E9F4-4169-9C83-CD27B105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54C23C-74C8-4F6D-9816-25FAC4F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991DB-64CF-4F8E-8124-BFC8F24C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FF5958-295B-4E0E-A65F-90DBB829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2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5C7FDD-A4F6-4F14-B73A-C748797B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617BD6-B2A4-493C-A17E-BE549D91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B2EF6-F758-4F4A-9399-FD5252B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64CA19-F742-4756-B2F6-107CEC35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3AAA9-49EA-4A5B-AFE5-1E8BF06F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7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1F583-86EA-4829-ABFF-F64C954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A5B3E-2502-4E3A-820D-ABB9B61D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55373E-7B5B-4772-9E03-F98ED3E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8079E9-E00B-4E51-9D0C-39317F7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22386-D573-4842-AC45-B6A65412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1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361EA-D7C8-49E0-BA00-9E0B45D7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CBA25E-2AB3-4E3B-84EA-C9C08D63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608A00-65AC-414E-AEAF-4578D7F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0FF4D6-FB97-41F9-A195-F69778B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294162-9B3D-4E3B-9D88-785E21F7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4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ACE7F-D85A-417E-9CA6-A3A4618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93551-AEF5-4368-9147-00D258AB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36B0A8-797E-4170-B32A-22D69691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6844A9-E3A7-4F13-AB16-FC61E10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AA4128-5071-4324-8FE1-FD2A58C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DFE344-B897-4A26-9431-EC0BC0D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7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92A01-DCDA-408D-937E-D7824297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557873-EBF0-4EF3-B259-FFB710D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CE3BE7-A386-4F8B-89E2-56858002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CB4091-D2F5-439A-955F-5BD4DA37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4B2AA3-5A93-4A1D-A7B1-DCC11A304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20071DC-C2A7-4709-B1A2-06C2F4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83DFE3-4968-40BB-A9A2-8A6A2F3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0531D6-D3B1-4029-A39D-A45F174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90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47D12-0FF7-4032-B659-A22D4E5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312CDA-4156-4CCE-9F5B-00B0E1C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DF031-07BD-42AB-BE1C-7C33296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C73A40-1334-4631-ACE4-CCFC50B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8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B9DF76-220A-4590-8EE6-3F87A38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FF27B84-43F2-42FE-9613-30CD07A5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120F7F-D1AF-4692-AF92-B4631F8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1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A81E34-208A-4693-AC52-2B80AD36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4B0EA-5638-43DB-ACDB-B2CA68E6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462654-3B02-4AF9-9DC8-9523DA1B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49F0F2-BA8C-4697-A60A-A4BA0E8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394059-60AA-4533-BA3B-C9E22C0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748527-9122-40B3-AE6A-1F0B8D7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3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9B959-A057-4F20-AFF0-6D13DFF0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2628FF-A6F8-4642-B655-9F851DFA7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368CA4-4F3E-4236-9DC2-C5BC68B1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27AB6D-20AA-4B92-8E10-5B6D79C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78875D-C56D-4ED4-89D9-27C51CF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E7583F-7F5D-4BEC-B49E-0CA599E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7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BDD8A3-63EF-4891-8AEE-1FE34B54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CE2618-DB8B-42F7-80FA-F8B63D30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314833-A478-4F48-B2D1-CE9C1BAE4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6A9B-65D0-47FD-BFFE-73B6FC189B9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A5305-34D0-4FBA-8DFE-112244419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B217E2-DAB8-456C-B62A-2BFCD3AE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2054-DB94-42FE-83FD-1F448BFE3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75138" y="-52476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 Decomposition Method: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375138" y="437064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23B69F1-B066-44BC-97B1-F15C2698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92" y="917851"/>
            <a:ext cx="341157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%LU Decomposition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 = [1 </a:t>
            </a:r>
            <a:r>
              <a:rPr lang="en-US" altLang="en-US" sz="2000" dirty="0">
                <a:latin typeface="Menl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-1;3 </a:t>
            </a:r>
            <a:r>
              <a:rPr lang="en-US" altLang="en-US" sz="2000" dirty="0">
                <a:latin typeface="Menl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lang="en-US" altLang="en-US" sz="2000" dirty="0">
                <a:latin typeface="Menl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;7 </a:t>
            </a:r>
            <a:r>
              <a:rPr lang="en-US" altLang="en-US" sz="2000" dirty="0">
                <a:latin typeface="Menl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9];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%% Forward Elimination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n= length(A);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 eye(n);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A(1,1)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=2:3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Ab(i,1)/Ab(1,1);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L(i,1) = alpha;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alpha*Ab(1,:);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28009"/>
                </a:solidFill>
                <a:effectLst/>
                <a:latin typeface="Menlo"/>
              </a:rPr>
              <a:t>% With A(2,2) as pivot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=3;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alpha = Ab(i,2)/Ab(2,2);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L(i,2) = alpha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= Ab(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,:) - alpha*Ab(2,:);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 Ab(1:n,1:n)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2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0237C6B-E95F-43C6-8A32-BF9E1AF8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2" y="799975"/>
            <a:ext cx="2798174" cy="36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457" rIns="8887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1.0000            0             0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6.0000        1.0000       0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9.0000       1.0909      1.0000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 =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1       2        3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-11    -11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        0     -17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91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346561" y="433191"/>
            <a:ext cx="8229600" cy="48954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7347" y="266239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188259" y="1072476"/>
            <a:ext cx="8111793" cy="32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6592" y="1182905"/>
            <a:ext cx="8148146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 startAt="2"/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5147226-86EA-4F47-933A-0C81EDE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61" y="1335939"/>
            <a:ext cx="27687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 Problems: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7FBEB-DD17-42B5-8292-CEA4073E80B7}"/>
                  </a:ext>
                </a:extLst>
              </p:cNvPr>
              <p:cNvSpPr txBox="1"/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E97FBEB-DD17-42B5-8292-CEA4073E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7086" y="1979715"/>
                <a:ext cx="6096000" cy="82496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B9AB8-0055-49D4-BAE9-D6C213C07602}"/>
                  </a:ext>
                </a:extLst>
              </p:cNvPr>
              <p:cNvSpPr txBox="1"/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D9B9AB8-0055-49D4-BAE9-D6C213C0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6017" y="2864980"/>
                <a:ext cx="6754090" cy="82496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D165A7-602D-4410-A686-2FE27716401D}"/>
              </a:ext>
            </a:extLst>
          </p:cNvPr>
          <p:cNvSpPr txBox="1"/>
          <p:nvPr/>
        </p:nvSpPr>
        <p:spPr>
          <a:xfrm>
            <a:off x="346561" y="360491"/>
            <a:ext cx="6948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Method: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25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105</Words>
  <Application>Microsoft Office PowerPoint</Application>
  <PresentationFormat>Custom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LU Decomposition Method:</vt:lpstr>
      <vt:lpstr>Slide 2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- Jordan Method To find Inverse</dc:title>
  <dc:creator>Dr.Girish  V R</dc:creator>
  <cp:lastModifiedBy>DASA AMARNATH</cp:lastModifiedBy>
  <cp:revision>4</cp:revision>
  <dcterms:created xsi:type="dcterms:W3CDTF">2022-02-07T05:00:20Z</dcterms:created>
  <dcterms:modified xsi:type="dcterms:W3CDTF">2022-02-23T09:48:27Z</dcterms:modified>
</cp:coreProperties>
</file>