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C06E-7E53-4109-9C58-E6493AE320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EB4-9838-4264-95D4-E1926DCC15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81354" y="89275"/>
            <a:ext cx="61722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510" y="266239"/>
            <a:ext cx="700199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239910" y="685956"/>
            <a:ext cx="6083845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444" y="1182905"/>
            <a:ext cx="6111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F9BD5-AFBF-4CE1-A20D-13804F30D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55" y="736868"/>
                <a:ext cx="5639408" cy="5993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Find by Gauss Jordan Method: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1        1     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 =[1,1,1;4,3,-1;3,5,3];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 =length(A(1,:));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 =[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A,eye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n,n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)]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j=1:n-1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=j+1:n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Aug(i,j:2*n)=Aug(i,j:2*n)-Aug(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i,j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)*Aug(j,j:2*n)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for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j=n:-1:2 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Aug(1:j-1,:)=Aug(1:j-1,:)-Aug(1:j-1,j)/Aug(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j,j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)*Aug(j,:)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E00FF"/>
                    </a:solidFill>
                    <a:effectLst/>
                    <a:latin typeface="Menlo"/>
                  </a:rPr>
                  <a:t>end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C09F9BD5-AFBF-4CE1-A20D-13804F30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91" y="736869"/>
                <a:ext cx="4229556" cy="5993757"/>
              </a:xfrm>
              <a:prstGeom prst="rect">
                <a:avLst/>
              </a:prstGeom>
              <a:blipFill>
                <a:blip r:embed="rId3" cstate="print"/>
                <a:stretch>
                  <a:fillRect l="-1730" t="-407" b="-18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580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9921" y="433191"/>
            <a:ext cx="61722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510" y="266239"/>
            <a:ext cx="700199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41195" y="1072477"/>
            <a:ext cx="6083845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444" y="1182905"/>
            <a:ext cx="6111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C33EADA-C918-4710-BCB7-A852F9AB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" y="1582342"/>
            <a:ext cx="678526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j=1:n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Aug(j,:)=Aug(j,:)/Aug(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j,j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B=Aug(:,n+1:2*n)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4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9921" y="433191"/>
            <a:ext cx="61722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510" y="266239"/>
            <a:ext cx="700199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41195" y="1072477"/>
            <a:ext cx="6083845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444" y="1182905"/>
            <a:ext cx="6111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93" y="965720"/>
            <a:ext cx="62003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 3 -1 0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3 5 3 0 0 1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2 0 -3 0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FFB77C-D390-4977-93DE-914FB2B79902}"/>
              </a:ext>
            </a:extLst>
          </p:cNvPr>
          <p:cNvSpPr txBox="1"/>
          <p:nvPr/>
        </p:nvSpPr>
        <p:spPr>
          <a:xfrm>
            <a:off x="2983764" y="1537255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1 1 1 1 0 0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0 -1 -5 -4 1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0 -10 -11 2 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1.0000 0 -0.1000 0.2000 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3FE78E-B6D6-440A-B728-1DA2512DF9BD}"/>
              </a:ext>
            </a:extLst>
          </p:cNvPr>
          <p:cNvSpPr txBox="1"/>
          <p:nvPr/>
        </p:nvSpPr>
        <p:spPr>
          <a:xfrm>
            <a:off x="6011917" y="1174507"/>
            <a:ext cx="45927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0 -1.0000 0 1.5000 0 -0.5000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0 -10.0000 -11.0000 2.0000 1.0000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84A706B-3BC0-4908-988C-F1276829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834" y="3937913"/>
            <a:ext cx="3734327" cy="227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Aug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0 0 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1.0000 0 -1.5000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0 1.0000 1.1000 -0.2000 -0.1000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1.4000 0.2000 -0.4000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-1.5000 0 0.5000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1.1000 -0.2000 -0.1000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47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9921" y="433191"/>
            <a:ext cx="61722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 - Jordan Method To find Inverse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510" y="266239"/>
            <a:ext cx="700199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41195" y="1072477"/>
            <a:ext cx="6083845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444" y="1182905"/>
            <a:ext cx="6111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" y="1335940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7815" y="1979716"/>
                <a:ext cx="4572000" cy="82496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9513" y="2864981"/>
                <a:ext cx="5065568" cy="82496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096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Gauss - Jordan Method To find Inverse</vt:lpstr>
      <vt:lpstr> Gauss - Jordan Method To find Inverse</vt:lpstr>
      <vt:lpstr> Gauss - Jordan Method To find Inverse</vt:lpstr>
      <vt:lpstr> Gauss - Jordan Method To find Inverse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Gauss - Jordan Method To find Inverse</dc:title>
  <dc:creator>DASA AMARNATH</dc:creator>
  <cp:lastModifiedBy>DASA AMARNATH</cp:lastModifiedBy>
  <cp:revision>1</cp:revision>
  <dcterms:created xsi:type="dcterms:W3CDTF">2022-02-23T09:45:44Z</dcterms:created>
  <dcterms:modified xsi:type="dcterms:W3CDTF">2022-02-23T09:46:13Z</dcterms:modified>
</cp:coreProperties>
</file>