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8BB7E-D06A-487C-B1B7-44D17B8AD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C111C-28B0-48C2-8DCA-0CFF269D8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CF010-0151-4134-A0E2-F95C92B2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23AC0-6799-46E2-B30F-69E27EBA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D2A0AC-6BF2-4B66-BE4C-75DE629B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43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BAE86-227A-4B55-95C7-12892399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C175E7-7997-45F2-B751-2D90E01BB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99FF9-215D-4FA1-A92B-A0211BC6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FA35C-18CA-471E-9D95-18E03840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F3477-E613-456F-8271-8D340197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2927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E589B-79B9-424A-91AD-81F1318E0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211474-7353-4939-84A2-8A9DA750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4A718-7705-41C1-86B9-9EB05154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C81EC-1A88-4E01-8C70-7C00DBD8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89B39-7039-45E2-AF08-FA4C0F91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2884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E571-A9F6-4515-9E11-EA9216B6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4C30F-AFAC-4EB1-99D9-F5CCA32C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2972D-FEE1-4B9C-B865-23A34149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AF619A-F689-4922-836B-D6D27658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B1E12-C0DF-4280-AE91-1357BD37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3957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5C52C-1169-4FD3-AEEB-0ADD2CE2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B140AE-60E5-4E3C-96EE-39E58C76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41B3A-D748-4D0F-A399-80225535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8C646-3393-4F04-B0DD-8C171525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3B516-190D-42C0-9B3C-43AE3F5C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632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3F575-02C8-457F-A507-0685C028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0C729-E540-4043-A1C7-E5A8D9418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AB5095-73B4-4795-A68A-9519678B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7678F-11A6-40C2-8C1E-9567D811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65D65B-95CC-46E6-A2A8-8CB07844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5D832-D6BF-4F9A-AF53-0B68089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2772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A705E-3231-4759-81EB-52B00D1C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DE6C6-9BF2-4C22-B20E-592006CA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1BFEBB-9BED-4816-8299-186E8EEF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37E21F-7609-409C-8F86-095AC43C5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A69442-9D40-45B5-852C-CEA68787F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D60AA-2AB5-48ED-9ADB-FF73B119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19FDDF-C68E-417E-9EBE-6240E06B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3CB6D7-1CD8-4AE9-96AC-A061F07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5805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78E77-0B54-458F-84B4-69C5E506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F39DEB-F0F3-4796-8E3D-0B451110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AF8356-BBA5-490A-9933-C11BBABA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9DBB56-3069-4C6E-B7CB-A593BA15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853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53F01F-A0D4-4DC2-8A5F-6CF6E23E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482C9-011A-43FD-AAE2-D074577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38140D-4928-41EC-82C8-42C65253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9013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29FA8-E630-4B6E-9E7C-92364CCA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43403-7F6A-4691-B423-B5980B14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D45F4-A9E3-4D89-A5FE-BA4E9C76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EE75F-4969-408B-8E44-4A3DDA5F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2F843C-89D1-42BB-880A-40832AC9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CE0D7-FAF3-4CEE-A507-118A878F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2154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5C1D-F147-47F0-8365-5C5B75A1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FD6139-CA43-4D95-A407-1CCF1455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C8EB9-2213-4446-AEE1-3EAD8E57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15AA1A-9DFC-4D19-99A5-84064A87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7A916-08B7-4F13-ABC0-517C8B82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DB90C-C304-4937-A656-AF1C54EF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12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6D4FC3-9B7D-4316-B3C4-242C7659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B3D50-EC4A-49FD-A9A0-8F6E485B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131DB-98F3-4522-8FA1-352BA23B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0D96-574D-40B7-A416-45E4B86E8783}" type="datetimeFigureOut">
              <a:rPr lang="es-HN" smtClean="0"/>
              <a:t>5/12/2018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CB387-A27E-4975-A83F-8C3C48D56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469F5-AAD5-4395-8F7B-98759BB74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6D4B-EC11-4C52-B83D-F4DC4A696D7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65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08C964F-FD61-48DD-B097-6FE37C3F5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773" l="2448" r="99301">
                        <a14:foregroundMark x1="2797" y1="53409" x2="12587" y2="39205"/>
                        <a14:foregroundMark x1="95455" y1="46023" x2="95455" y2="46023"/>
                        <a14:foregroundMark x1="99301" y1="49432" x2="99301" y2="49432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t="12367" b="11369"/>
          <a:stretch/>
        </p:blipFill>
        <p:spPr>
          <a:xfrm>
            <a:off x="5287616" y="1855304"/>
            <a:ext cx="4174435" cy="23784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44ADCF-BF5B-4D5B-B96F-37537B12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8207" y="1635312"/>
            <a:ext cx="7633252" cy="2135104"/>
          </a:xfrm>
        </p:spPr>
        <p:txBody>
          <a:bodyPr>
            <a:normAutofit/>
          </a:bodyPr>
          <a:lstStyle/>
          <a:p>
            <a:r>
              <a:rPr lang="en-US" sz="11100" dirty="0">
                <a:latin typeface="Remachine Script Personal Use" panose="02000000000000000000" pitchFamily="2" charset="0"/>
              </a:rPr>
              <a:t>E</a:t>
            </a:r>
            <a:r>
              <a:rPr lang="es-HN" sz="11100" dirty="0">
                <a:latin typeface="Remachine Script Personal Use" panose="02000000000000000000" pitchFamily="2" charset="0"/>
              </a:rPr>
              <a:t>liminar</a:t>
            </a:r>
          </a:p>
        </p:txBody>
      </p:sp>
    </p:spTree>
    <p:extLst>
      <p:ext uri="{BB962C8B-B14F-4D97-AF65-F5344CB8AC3E}">
        <p14:creationId xmlns:p14="http://schemas.microsoft.com/office/powerpoint/2010/main" val="42921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B6E8AE-7903-4A7A-B51B-EE8C72C30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50" y="1855306"/>
            <a:ext cx="1515631" cy="7426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1E28C9-3BBD-43F5-819C-6D186AEB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69" y="1636231"/>
            <a:ext cx="1537318" cy="7619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D49A18-DD9C-4B52-8A5D-7F3B9A3CA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10" y="2597944"/>
            <a:ext cx="1559233" cy="7426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D2659D-6167-4942-8932-DC508918C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93" y="2553933"/>
            <a:ext cx="1601866" cy="7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BDC98-852C-42EA-8DC1-0AF40953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2EF8E-1DF2-4B9D-972A-21F6EBAC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Numáéíóúero</a:t>
            </a:r>
            <a:r>
              <a:rPr lang="en-US" dirty="0"/>
              <a:t>  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7091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Remachine Script Personal Use</vt:lpstr>
      <vt:lpstr>Tema de Office</vt:lpstr>
      <vt:lpstr>Eliminar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Jugar</dc:title>
  <dc:creator>Probook</dc:creator>
  <cp:lastModifiedBy>Probook</cp:lastModifiedBy>
  <cp:revision>14</cp:revision>
  <dcterms:created xsi:type="dcterms:W3CDTF">2018-11-13T20:08:18Z</dcterms:created>
  <dcterms:modified xsi:type="dcterms:W3CDTF">2018-12-06T05:31:46Z</dcterms:modified>
</cp:coreProperties>
</file>