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01BBC-89D0-4AF0-83B5-1249626C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BF52D-62C1-4CF1-96FD-16829FC7A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59AD4-1239-4DA2-AEAE-8A148C5A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07CD0-17D9-46F8-A26A-B75DA176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B901B-20D6-4AA9-8300-D173A1D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8208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E42C-3FF5-4FA4-A1B8-BCB3EF9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F1E7C-73D8-4E3F-B74B-737D03FA8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406E6-EC8D-4A9D-BE89-5DB5E1F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39F4E-58F8-426C-83E3-2C690514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5B011-7937-4E03-87BF-241FF5B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384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8916B5-F127-4AF5-9A3F-08D0B008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76532E-B2CE-434D-BEB2-6A4E4D547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4DB69-4BD8-4F22-9D52-C9112DB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FDED0-F840-46A0-89BA-701C697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D0DCA-0ED2-41CD-9E89-8D463591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9576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B655-E7F8-4C5B-ADED-A06FD42C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F72F7-FFEF-40F6-A3F3-CCDB8BB9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54BAE-8B08-4E78-A5C7-CB64B8D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29162-E058-47FB-8BA4-BA54AF73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42E43-A3F3-4D32-A5FC-4CC4CA5A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85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DAA8-3A84-4DC9-95C0-ED2E742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920DA-0A4D-45D8-90AE-B8D72192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3847D-7499-4FD6-AC45-6BD6669A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FD69C-BECC-43F0-B891-5ADC832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5F64F-BF0A-40D2-841F-6F08B4B1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71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FDBBA-4279-4A53-BFDC-392829F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46BEB-283D-4ED7-AF27-110F2D05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32EDD-98E3-426D-B6CD-E69245BB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A37E92-F8CA-4820-89F1-77703EDB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F34AB-E069-4FF3-91C1-19CAC78A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D88B93-9446-43C2-9B32-F65B2FC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973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CE32-EC50-41EF-9D63-6692BE9E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8614-9295-44DC-AE12-CC421F0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84D905-5831-43FC-95E2-5EFF5210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8CECCC-28D4-45BD-8C98-643949E99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355B05-AF99-41F4-90BD-3F5D252E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DFC3B7-DD13-43A6-957B-FBCDFCA0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93F8D-F920-4385-9C21-00E7C332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1D621D-E122-47E1-B77D-6AEB9586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990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93E3-DEB6-4C9E-AAC1-F8121E5E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22006D-29FC-4EF7-B784-7698ED32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1BFAD5-DBBC-411F-A43E-55B3600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A7106-F81A-4D3E-A77F-99C263B7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03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5D748E-40C0-4CC5-92F9-FE2BFC24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E8ACBE-1B15-43AD-99CB-6A19FD2E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314973-2743-466B-BE70-7D117653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39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1EE41-C2CF-4579-B478-27C35006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5F9F3-4964-4ACE-93C6-310EBDBB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3B97D9-C3CA-4CA8-80F5-CC6395DF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7DAD9-CD9D-473E-8083-E100F72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3DB2C-6BD3-4928-BAA1-D4581AA7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0B6D8-BA9E-4FE4-9689-AD889B6F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563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D2B04-9AFF-41EF-AB6D-3C9A56C8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96DC9E-C424-466E-937E-B4BF38E2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5850C-4CA3-41DE-A63C-C95C4980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226A1-46F1-49C7-88C4-474303B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BC88C-DE3E-461B-980E-92B3C433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749A3F-C6C6-4EA7-96D6-513F03D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346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B648C-6C37-4585-A680-97D7ECEE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7FFAB-8174-4984-9B6B-5761B3E9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ADE13-B13E-48CA-8A79-3AB457F8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3641-1327-4FA9-95B8-228AEE6B18D9}" type="datetimeFigureOut">
              <a:rPr lang="es-HN" smtClean="0"/>
              <a:t>15/11/2018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E1AA1-5432-4A57-8885-4E8D0D45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F4FE-0EC7-44D8-A3D0-E6E636B7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7402-E9E3-4B0A-B086-97C15336D08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228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26" Type="http://schemas.openxmlformats.org/officeDocument/2006/relationships/image" Target="../media/image14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5" Type="http://schemas.microsoft.com/office/2007/relationships/hdphoto" Target="../media/hdphoto11.wdp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microsoft.com/office/2007/relationships/hdphoto" Target="../media/hdphoto1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3.png"/><Relationship Id="rId32" Type="http://schemas.microsoft.com/office/2007/relationships/hdphoto" Target="../media/hdphoto14.wdp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microsoft.com/office/2007/relationships/hdphoto" Target="../media/hdphoto12.wdp"/><Relationship Id="rId30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283DD4-1890-43B6-A5C9-C9A1CA421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6" b="91102" l="9746" r="89831">
                        <a14:foregroundMark x1="46610" y1="91102" x2="46610" y2="91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21" t="31357" r="19491" b="4660"/>
          <a:stretch/>
        </p:blipFill>
        <p:spPr>
          <a:xfrm>
            <a:off x="5381624" y="3009900"/>
            <a:ext cx="1400175" cy="1438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D2F79C-38DC-4F80-B4F5-FFD18582F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6556" l="5556" r="90000">
                        <a14:foregroundMark x1="46667" y1="9444" x2="46667" y2="9444"/>
                        <a14:foregroundMark x1="69333" y1="96556" x2="76778" y2="89333"/>
                        <a14:foregroundMark x1="8556" y1="41444" x2="8556" y2="41444"/>
                        <a14:foregroundMark x1="5556" y1="38556" x2="5556" y2="38556"/>
                        <a14:foregroundMark x1="51000" y1="6000" x2="51000" y2="6000"/>
                        <a14:foregroundMark x1="52111" y1="2222" x2="52111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29" y="2566365"/>
            <a:ext cx="2833895" cy="28338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E47BE3-8086-4B26-A83A-9BD623026F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t="14286" r="6279"/>
          <a:stretch/>
        </p:blipFill>
        <p:spPr>
          <a:xfrm>
            <a:off x="1905001" y="2933700"/>
            <a:ext cx="2254250" cy="21990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715129-2B28-49B5-9B82-9847B7BF0E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88" b="72268" l="15538" r="84154">
                        <a14:foregroundMark x1="51538" y1="9788" x2="51538" y2="9788"/>
                        <a14:foregroundMark x1="18000" y1="61501" x2="18000" y2="61501"/>
                        <a14:foregroundMark x1="26923" y1="72268" x2="26923" y2="72268"/>
                        <a14:foregroundMark x1="15846" y1="63132" x2="15846" y2="63132"/>
                        <a14:foregroundMark x1="81538" y1="60685" x2="81538" y2="60685"/>
                        <a14:foregroundMark x1="84154" y1="62806" x2="84154" y2="62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14" t="4984" r="12867" b="22402"/>
          <a:stretch/>
        </p:blipFill>
        <p:spPr>
          <a:xfrm>
            <a:off x="3562350" y="3111500"/>
            <a:ext cx="2254250" cy="20577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93932D-CFD0-406D-8489-0D47C2470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21" b="99008" l="6939" r="92041">
                        <a14:foregroundMark x1="18367" y1="28175" x2="18367" y2="28175"/>
                        <a14:foregroundMark x1="33673" y1="49802" x2="33673" y2="49802"/>
                        <a14:foregroundMark x1="33469" y1="29365" x2="33469" y2="29365"/>
                        <a14:foregroundMark x1="68980" y1="31548" x2="68980" y2="31548"/>
                        <a14:foregroundMark x1="69796" y1="27976" x2="69796" y2="27976"/>
                        <a14:foregroundMark x1="81837" y1="28571" x2="81837" y2="28571"/>
                        <a14:foregroundMark x1="91429" y1="28175" x2="91429" y2="28175"/>
                        <a14:foregroundMark x1="54082" y1="48611" x2="54082" y2="48611"/>
                        <a14:foregroundMark x1="54082" y1="73016" x2="54082" y2="73016"/>
                        <a14:foregroundMark x1="14898" y1="68452" x2="14898" y2="68452"/>
                        <a14:foregroundMark x1="19592" y1="89881" x2="19592" y2="89881"/>
                        <a14:foregroundMark x1="18367" y1="48016" x2="18367" y2="48016"/>
                        <a14:foregroundMark x1="6939" y1="70635" x2="6939" y2="70635"/>
                        <a14:foregroundMark x1="16939" y1="95238" x2="16939" y2="95238"/>
                        <a14:foregroundMark x1="36531" y1="93254" x2="36531" y2="93254"/>
                        <a14:foregroundMark x1="37143" y1="88690" x2="37143" y2="88690"/>
                        <a14:foregroundMark x1="54694" y1="89881" x2="54694" y2="89881"/>
                        <a14:foregroundMark x1="17143" y1="99206" x2="17143" y2="99206"/>
                        <a14:foregroundMark x1="86531" y1="69246" x2="86531" y2="69246"/>
                        <a14:foregroundMark x1="67755" y1="68651" x2="67755" y2="68651"/>
                        <a14:foregroundMark x1="68367" y1="73016" x2="68367" y2="73016"/>
                        <a14:foregroundMark x1="36122" y1="72222" x2="36122" y2="72222"/>
                        <a14:foregroundMark x1="67959" y1="51587" x2="67959" y2="51587"/>
                        <a14:foregroundMark x1="70000" y1="46825" x2="70000" y2="46825"/>
                        <a14:foregroundMark x1="83469" y1="51190" x2="83469" y2="51190"/>
                        <a14:foregroundMark x1="92041" y1="47421" x2="92041" y2="47421"/>
                        <a14:foregroundMark x1="52449" y1="95833" x2="52449" y2="95833"/>
                        <a14:backgroundMark x1="81633" y1="48214" x2="81633" y2="4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76" y="2823983"/>
            <a:ext cx="2254250" cy="231865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5DE2FD-CD7D-4E59-8082-9FDCD97FE1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526" b="92428" l="5875" r="93500">
                        <a14:foregroundMark x1="9625" y1="64365" x2="9625" y2="64365"/>
                        <a14:foregroundMark x1="22000" y1="62584" x2="22000" y2="62584"/>
                        <a14:foregroundMark x1="21375" y1="57461" x2="21375" y2="57461"/>
                        <a14:foregroundMark x1="21375" y1="67929" x2="21375" y2="67929"/>
                        <a14:foregroundMark x1="5875" y1="61024" x2="5875" y2="61024"/>
                        <a14:foregroundMark x1="42500" y1="64811" x2="42500" y2="64811"/>
                        <a14:foregroundMark x1="51625" y1="63029" x2="51625" y2="63029"/>
                        <a14:foregroundMark x1="61375" y1="62138" x2="61375" y2="62138"/>
                        <a14:foregroundMark x1="73125" y1="55011" x2="73125" y2="55011"/>
                        <a14:foregroundMark x1="80000" y1="63920" x2="80000" y2="63920"/>
                        <a14:foregroundMark x1="88125" y1="59243" x2="88125" y2="59243"/>
                        <a14:foregroundMark x1="93500" y1="65479" x2="93500" y2="6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29"/>
          <a:stretch/>
        </p:blipFill>
        <p:spPr>
          <a:xfrm>
            <a:off x="2271711" y="188221"/>
            <a:ext cx="7620000" cy="300099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A0CABC-C08B-42FB-A46D-DC09B1B104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452" b="74538" l="34752" r="64539">
                        <a14:foregroundMark x1="43440" y1="40657" x2="43440" y2="40657"/>
                        <a14:foregroundMark x1="35106" y1="54825" x2="35106" y2="54825"/>
                        <a14:foregroundMark x1="52837" y1="74743" x2="52837" y2="74743"/>
                        <a14:foregroundMark x1="64539" y1="41068" x2="64539" y2="41068"/>
                        <a14:backgroundMark x1="50709" y1="45585" x2="50709" y2="45585"/>
                        <a14:backgroundMark x1="52660" y1="54209" x2="52660" y2="54209"/>
                        <a14:backgroundMark x1="46986" y1="54004" x2="46986" y2="54004"/>
                        <a14:backgroundMark x1="39007" y1="54004" x2="39007" y2="54004"/>
                        <a14:backgroundMark x1="48759" y1="62012" x2="48759" y2="62012"/>
                        <a14:backgroundMark x1="56028" y1="61807" x2="56028" y2="61807"/>
                        <a14:backgroundMark x1="52482" y1="72485" x2="52482" y2="72485"/>
                        <a14:backgroundMark x1="61348" y1="58316" x2="61348" y2="58316"/>
                        <a14:backgroundMark x1="62589" y1="45585" x2="62589" y2="45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38907" r="32269" b="23443"/>
          <a:stretch/>
        </p:blipFill>
        <p:spPr>
          <a:xfrm>
            <a:off x="6715678" y="3110082"/>
            <a:ext cx="1874628" cy="174645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2DE00C-10E3-44CB-A28E-25D79E0A7C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693" b="98109" l="3369" r="97518">
                        <a14:foregroundMark x1="51418" y1="15366" x2="51418" y2="15366"/>
                        <a14:foregroundMark x1="57092" y1="13239" x2="57092" y2="13239"/>
                        <a14:foregroundMark x1="86702" y1="13475" x2="86702" y2="13475"/>
                        <a14:foregroundMark x1="89362" y1="42790" x2="89362" y2="42790"/>
                        <a14:foregroundMark x1="14007" y1="46336" x2="19326" y2="31915"/>
                        <a14:foregroundMark x1="19326" y1="31915" x2="19504" y2="61702"/>
                        <a14:foregroundMark x1="19504" y1="61702" x2="17376" y2="75414"/>
                        <a14:foregroundMark x1="17376" y1="75414" x2="21986" y2="87234"/>
                        <a14:foregroundMark x1="21986" y1="87234" x2="30851" y2="87707"/>
                        <a14:foregroundMark x1="30851" y1="87707" x2="43085" y2="86998"/>
                        <a14:foregroundMark x1="43085" y1="86998" x2="74291" y2="94090"/>
                        <a14:foregroundMark x1="74291" y1="94090" x2="84397" y2="91726"/>
                        <a14:foregroundMark x1="84397" y1="91726" x2="87234" y2="80615"/>
                        <a14:foregroundMark x1="87234" y1="80615" x2="86702" y2="40189"/>
                        <a14:foregroundMark x1="86702" y1="40189" x2="84574" y2="30024"/>
                        <a14:foregroundMark x1="91667" y1="86998" x2="91667" y2="44208"/>
                        <a14:foregroundMark x1="91667" y1="44208" x2="88830" y2="31206"/>
                        <a14:foregroundMark x1="88830" y1="31206" x2="88830" y2="23168"/>
                        <a14:foregroundMark x1="2660" y1="15366" x2="1596" y2="93853"/>
                        <a14:foregroundMark x1="1596" y1="93853" x2="26596" y2="99054"/>
                        <a14:foregroundMark x1="26596" y1="99054" x2="35106" y2="94799"/>
                        <a14:foregroundMark x1="35106" y1="94799" x2="65957" y2="98345"/>
                        <a14:foregroundMark x1="65957" y1="98345" x2="84220" y2="98109"/>
                        <a14:foregroundMark x1="84220" y1="98109" x2="99468" y2="39953"/>
                        <a14:foregroundMark x1="99468" y1="39953" x2="96277" y2="53191"/>
                        <a14:foregroundMark x1="96277" y1="53191" x2="95922" y2="94563"/>
                        <a14:foregroundMark x1="95922" y1="94563" x2="98050" y2="49882"/>
                        <a14:foregroundMark x1="98050" y1="49882" x2="96277" y2="22931"/>
                        <a14:foregroundMark x1="96277" y1="22931" x2="91312" y2="12766"/>
                        <a14:foregroundMark x1="91312" y1="12766" x2="3369" y2="16076"/>
                        <a14:foregroundMark x1="3369" y1="16076" x2="9929" y2="13239"/>
                        <a14:foregroundMark x1="96277" y1="18913" x2="97518" y2="48936"/>
                        <a14:foregroundMark x1="97518" y1="48936" x2="96454" y2="58629"/>
                        <a14:foregroundMark x1="16489" y1="96690" x2="40957" y2="95272"/>
                        <a14:foregroundMark x1="40957" y1="95272" x2="76596" y2="99527"/>
                        <a14:foregroundMark x1="76596" y1="99527" x2="85993" y2="97872"/>
                        <a14:foregroundMark x1="85993" y1="97872" x2="96277" y2="98109"/>
                        <a14:foregroundMark x1="96277" y1="98109" x2="96809" y2="96690"/>
                        <a14:foregroundMark x1="3723" y1="81560" x2="12234" y2="669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4" y="882613"/>
            <a:ext cx="5372100" cy="40290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63B482D-1F9B-471E-BF02-5F49BC447CB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21750" b="94750" l="2429" r="61429">
                        <a14:foregroundMark x1="6571" y1="17250" x2="28429" y2="23000"/>
                        <a14:foregroundMark x1="28429" y1="23000" x2="51000" y2="15250"/>
                        <a14:foregroundMark x1="51000" y1="15250" x2="13286" y2="24750"/>
                        <a14:foregroundMark x1="13286" y1="24750" x2="38571" y2="24750"/>
                        <a14:foregroundMark x1="38571" y1="24750" x2="55857" y2="25000"/>
                        <a14:foregroundMark x1="55857" y1="25000" x2="20571" y2="33750"/>
                        <a14:foregroundMark x1="20571" y1="33750" x2="39571" y2="34750"/>
                        <a14:foregroundMark x1="39571" y1="34750" x2="857" y2="46250"/>
                        <a14:foregroundMark x1="857" y1="46250" x2="27000" y2="42500"/>
                        <a14:foregroundMark x1="27000" y1="42500" x2="2429" y2="57750"/>
                        <a14:foregroundMark x1="2429" y1="57750" x2="37286" y2="52250"/>
                        <a14:foregroundMark x1="37286" y1="52250" x2="42714" y2="64250"/>
                        <a14:foregroundMark x1="42714" y1="64250" x2="20286" y2="74750"/>
                        <a14:foregroundMark x1="20286" y1="74750" x2="47714" y2="58250"/>
                        <a14:foregroundMark x1="47714" y1="58250" x2="11714" y2="79250"/>
                        <a14:foregroundMark x1="11714" y1="79250" x2="69000" y2="56750"/>
                        <a14:foregroundMark x1="69000" y1="56750" x2="28286" y2="84250"/>
                        <a14:foregroundMark x1="28286" y1="84250" x2="43857" y2="87500"/>
                        <a14:foregroundMark x1="43857" y1="87500" x2="50571" y2="96500"/>
                        <a14:foregroundMark x1="50571" y1="96500" x2="51714" y2="21750"/>
                        <a14:foregroundMark x1="51714" y1="21750" x2="44143" y2="34000"/>
                        <a14:foregroundMark x1="44143" y1="34000" x2="39143" y2="83500"/>
                        <a14:foregroundMark x1="39143" y1="83500" x2="50571" y2="94750"/>
                        <a14:foregroundMark x1="50571" y1="94750" x2="87429" y2="69750"/>
                        <a14:foregroundMark x1="87429" y1="69750" x2="69000" y2="41000"/>
                        <a14:foregroundMark x1="69000" y1="41000" x2="36143" y2="47000"/>
                        <a14:foregroundMark x1="36143" y1="47000" x2="36143" y2="87750"/>
                        <a14:foregroundMark x1="36143" y1="87750" x2="71000" y2="69250"/>
                        <a14:foregroundMark x1="71000" y1="69250" x2="56571" y2="22500"/>
                        <a14:foregroundMark x1="56571" y1="22500" x2="35857" y2="35250"/>
                        <a14:foregroundMark x1="35857" y1="35250" x2="39571" y2="56000"/>
                        <a14:foregroundMark x1="39571" y1="56000" x2="58714" y2="50250"/>
                        <a14:foregroundMark x1="58714" y1="50250" x2="65143" y2="22750"/>
                        <a14:foregroundMark x1="65143" y1="22750" x2="54429" y2="36000"/>
                        <a14:foregroundMark x1="54429" y1="36000" x2="53857" y2="53750"/>
                        <a14:foregroundMark x1="53857" y1="53750" x2="68857" y2="29500"/>
                        <a14:foregroundMark x1="68857" y1="29500" x2="70143" y2="10250"/>
                        <a14:foregroundMark x1="70143" y1="10250" x2="63000" y2="64500"/>
                        <a14:foregroundMark x1="63000" y1="64500" x2="66143" y2="41250"/>
                        <a14:foregroundMark x1="66143" y1="41250" x2="57286" y2="51000"/>
                        <a14:foregroundMark x1="57286" y1="51000" x2="54286" y2="38500"/>
                        <a14:foregroundMark x1="54286" y1="38500" x2="57143" y2="71500"/>
                        <a14:foregroundMark x1="57143" y1="71500" x2="67571" y2="46000"/>
                        <a14:foregroundMark x1="67571" y1="46000" x2="61571" y2="21750"/>
                        <a14:foregroundMark x1="61571" y1="21750" x2="52429" y2="26750"/>
                        <a14:foregroundMark x1="52429" y1="26750" x2="43857" y2="50000"/>
                        <a14:foregroundMark x1="43857" y1="50000" x2="41143" y2="35000"/>
                        <a14:foregroundMark x1="41143" y1="35000" x2="32714" y2="60000"/>
                        <a14:foregroundMark x1="32714" y1="60000" x2="33429" y2="82000"/>
                        <a14:foregroundMark x1="33429" y1="82000" x2="41143" y2="72750"/>
                        <a14:foregroundMark x1="41143" y1="72750" x2="34857" y2="33750"/>
                        <a14:foregroundMark x1="34857" y1="33750" x2="4143" y2="32000"/>
                        <a14:foregroundMark x1="4143" y1="32000" x2="3857" y2="47500"/>
                        <a14:foregroundMark x1="3857" y1="47500" x2="14857" y2="56250"/>
                        <a14:foregroundMark x1="14857" y1="56250" x2="2143" y2="51500"/>
                        <a14:foregroundMark x1="2143" y1="51500" x2="4286" y2="82000"/>
                        <a14:foregroundMark x1="4286" y1="82000" x2="25000" y2="87750"/>
                        <a14:foregroundMark x1="25000" y1="87750" x2="15143" y2="94000"/>
                        <a14:foregroundMark x1="15143" y1="94000" x2="7429" y2="93250"/>
                        <a14:foregroundMark x1="7429" y1="93250" x2="36143" y2="88750"/>
                        <a14:foregroundMark x1="36143" y1="88750" x2="40857" y2="91250"/>
                        <a14:foregroundMark x1="35286" y1="23250" x2="43143" y2="21750"/>
                        <a14:foregroundMark x1="43143" y1="21750" x2="34571" y2="21750"/>
                        <a14:foregroundMark x1="34571" y1="21750" x2="52857" y2="25250"/>
                        <a14:foregroundMark x1="52857" y1="25250" x2="60000" y2="24500"/>
                        <a14:foregroundMark x1="60000" y1="24500" x2="63571" y2="37750"/>
                        <a14:foregroundMark x1="63571" y1="37750" x2="64714" y2="19750"/>
                        <a14:foregroundMark x1="64714" y1="19750" x2="62571" y2="38250"/>
                        <a14:foregroundMark x1="62571" y1="38250" x2="60429" y2="25750"/>
                        <a14:foregroundMark x1="60429" y1="25750" x2="60143" y2="59750"/>
                        <a14:foregroundMark x1="60143" y1="59750" x2="60857" y2="44250"/>
                        <a14:foregroundMark x1="60857" y1="44250" x2="60857" y2="63500"/>
                        <a14:foregroundMark x1="60857" y1="63500" x2="63286" y2="44000"/>
                        <a14:foregroundMark x1="63286" y1="44000" x2="58429" y2="59250"/>
                        <a14:foregroundMark x1="58429" y1="59250" x2="57571" y2="38500"/>
                        <a14:foregroundMark x1="57571" y1="38500" x2="48000" y2="33250"/>
                        <a14:foregroundMark x1="48000" y1="33250" x2="40714" y2="35250"/>
                        <a14:foregroundMark x1="40714" y1="35250" x2="44714" y2="49000"/>
                        <a14:foregroundMark x1="44714" y1="49000" x2="45571" y2="65750"/>
                        <a14:foregroundMark x1="45571" y1="65750" x2="39286" y2="52500"/>
                        <a14:foregroundMark x1="39286" y1="52500" x2="40429" y2="83750"/>
                        <a14:foregroundMark x1="40429" y1="83750" x2="46143" y2="72000"/>
                        <a14:foregroundMark x1="46143" y1="72000" x2="53571" y2="75500"/>
                        <a14:foregroundMark x1="53571" y1="75500" x2="59429" y2="83250"/>
                        <a14:foregroundMark x1="59429" y1="83250" x2="61429" y2="55500"/>
                        <a14:foregroundMark x1="61429" y1="55500" x2="62857" y2="83500"/>
                        <a14:foregroundMark x1="62857" y1="83500" x2="44429" y2="88250"/>
                        <a14:foregroundMark x1="44429" y1="88250" x2="54143" y2="89750"/>
                        <a14:foregroundMark x1="54143" y1="89750" x2="30714" y2="88000"/>
                        <a14:foregroundMark x1="30714" y1="88000" x2="15000" y2="90500"/>
                        <a14:foregroundMark x1="15000" y1="90500" x2="7143" y2="86000"/>
                        <a14:foregroundMark x1="7143" y1="86000" x2="2429" y2="75500"/>
                        <a14:foregroundMark x1="2429" y1="75500" x2="7000" y2="50000"/>
                        <a14:foregroundMark x1="51286" y1="22750" x2="60429" y2="21750"/>
                        <a14:foregroundMark x1="60429" y1="21750" x2="59714" y2="91750"/>
                        <a14:foregroundMark x1="59714" y1="91750" x2="44143" y2="84500"/>
                        <a14:foregroundMark x1="44143" y1="84500" x2="48857" y2="74000"/>
                        <a14:foregroundMark x1="48857" y1="74000" x2="55857" y2="67500"/>
                        <a14:foregroundMark x1="55857" y1="67500" x2="51571" y2="57500"/>
                        <a14:foregroundMark x1="51571" y1="57500" x2="40000" y2="65250"/>
                        <a14:foregroundMark x1="40000" y1="65250" x2="36571" y2="76250"/>
                        <a14:foregroundMark x1="36571" y1="76250" x2="40000" y2="60750"/>
                        <a14:foregroundMark x1="40000" y1="60750" x2="37000" y2="74000"/>
                        <a14:foregroundMark x1="37000" y1="74000" x2="39857" y2="62000"/>
                        <a14:foregroundMark x1="39857" y1="62000" x2="49714" y2="46000"/>
                        <a14:foregroundMark x1="49714" y1="46000" x2="53571" y2="31250"/>
                        <a14:foregroundMark x1="53571" y1="31250" x2="54143" y2="21750"/>
                        <a14:foregroundMark x1="61429" y1="53000" x2="61429" y2="53000"/>
                        <a14:foregroundMark x1="58286" y1="69750" x2="58143" y2="75250"/>
                        <a14:foregroundMark x1="44000" y1="68250" x2="43286" y2="82500"/>
                        <a14:foregroundMark x1="43286" y1="82500" x2="44714" y2="91500"/>
                        <a14:foregroundMark x1="48714" y1="52250" x2="49286" y2="56250"/>
                        <a14:foregroundMark x1="36571" y1="91750" x2="48000" y2="93250"/>
                        <a14:foregroundMark x1="41143" y1="68000" x2="42571" y2="77500"/>
                        <a14:foregroundMark x1="56000" y1="89500" x2="57286" y2="86500"/>
                        <a14:foregroundMark x1="53857" y1="68750" x2="54000" y2="72500"/>
                        <a14:foregroundMark x1="37429" y1="43750" x2="42143" y2="43500"/>
                        <a14:foregroundMark x1="24000" y1="94750" x2="23714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143" r="34980" b="4090"/>
          <a:stretch/>
        </p:blipFill>
        <p:spPr>
          <a:xfrm>
            <a:off x="2762250" y="2177142"/>
            <a:ext cx="4335236" cy="300099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0E358C4-824B-40F9-AF8F-5B638C6FE2C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prstClr val="black"/>
              <a:srgbClr val="4472C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1555" b="78092" l="13136" r="84746">
                        <a14:foregroundMark x1="50000" y1="24382" x2="51695" y2="44876"/>
                        <a14:foregroundMark x1="50424" y1="21555" x2="50424" y2="21555"/>
                        <a14:foregroundMark x1="50424" y1="78092" x2="50424" y2="78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9315" r="6175" b="15895"/>
          <a:stretch/>
        </p:blipFill>
        <p:spPr>
          <a:xfrm>
            <a:off x="5080000" y="2601862"/>
            <a:ext cx="2584450" cy="22555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A5CC164-786E-4769-8BDF-2CE710D5DE1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3419" b="55556" l="5460" r="53161">
                        <a14:foregroundMark x1="31034" y1="3846" x2="31322" y2="4274"/>
                        <a14:foregroundMark x1="37069" y1="55556" x2="37069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828" b="40596"/>
          <a:stretch/>
        </p:blipFill>
        <p:spPr>
          <a:xfrm>
            <a:off x="4438857" y="2314715"/>
            <a:ext cx="2657246" cy="179373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F5035C1-E2DF-4591-9C27-3A96E71B54B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66" y="1079000"/>
            <a:ext cx="3934343" cy="38872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22CE8826-C78E-4002-931D-CBCE05B88D9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094" b="91698" l="27170" r="84340">
                        <a14:foregroundMark x1="43019" y1="40755" x2="43019" y2="40755"/>
                        <a14:foregroundMark x1="34528" y1="40377" x2="34528" y2="40377"/>
                        <a14:foregroundMark x1="29434" y1="41132" x2="29434" y2="41132"/>
                        <a14:foregroundMark x1="49811" y1="40377" x2="49811" y2="40377"/>
                        <a14:foregroundMark x1="71321" y1="36226" x2="71321" y2="36226"/>
                        <a14:foregroundMark x1="52830" y1="53019" x2="52830" y2="53019"/>
                        <a14:foregroundMark x1="51509" y1="70189" x2="51509" y2="70189"/>
                        <a14:foregroundMark x1="46981" y1="71698" x2="46981" y2="71698"/>
                        <a14:foregroundMark x1="47925" y1="90755" x2="47925" y2="90755"/>
                        <a14:foregroundMark x1="54151" y1="85660" x2="54151" y2="85660"/>
                        <a14:foregroundMark x1="57736" y1="40189" x2="57736" y2="40189"/>
                        <a14:foregroundMark x1="63962" y1="41321" x2="63962" y2="41321"/>
                        <a14:foregroundMark x1="57736" y1="35283" x2="57736" y2="35283"/>
                        <a14:foregroundMark x1="51509" y1="55094" x2="51509" y2="55094"/>
                        <a14:foregroundMark x1="48868" y1="59811" x2="53585" y2="51698"/>
                        <a14:foregroundMark x1="46981" y1="90566" x2="46981" y2="86226"/>
                        <a14:foregroundMark x1="51509" y1="85094" x2="53019" y2="85660"/>
                        <a14:foregroundMark x1="52830" y1="91698" x2="52642" y2="87925"/>
                        <a14:backgroundMark x1="60755" y1="42830" x2="60755" y2="42830"/>
                        <a14:backgroundMark x1="59232" y1="40189" x2="60000" y2="43774"/>
                        <a14:backgroundMark x1="58868" y1="38491" x2="59232" y2="40189"/>
                        <a14:backgroundMark x1="69623" y1="43396" x2="69623" y2="43396"/>
                        <a14:backgroundMark x1="68113" y1="41887" x2="68113" y2="418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89" t="31402" r="8485" b="4987"/>
          <a:stretch/>
        </p:blipFill>
        <p:spPr>
          <a:xfrm>
            <a:off x="7146297" y="1882022"/>
            <a:ext cx="4800966" cy="428171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DE0082A-1AF1-40EC-BC93-28B11089B8D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25059" b="91673" l="19174" r="801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16732" r="12231"/>
          <a:stretch/>
        </p:blipFill>
        <p:spPr>
          <a:xfrm>
            <a:off x="3715657" y="1819274"/>
            <a:ext cx="4718727" cy="402907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7727CF4-F4D9-4483-AF33-9967480A247A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2263" b="64940" l="6308" r="90888">
                        <a14:foregroundMark x1="36215" y1="13817" x2="36215" y2="13817"/>
                        <a14:foregroundMark x1="38318" y1="28670" x2="38318" y2="28670"/>
                        <a14:foregroundMark x1="27804" y1="41796" x2="27804" y2="41796"/>
                        <a14:foregroundMark x1="51402" y1="40242" x2="51402" y2="40242"/>
                        <a14:foregroundMark x1="69159" y1="42142" x2="69159" y2="42142"/>
                        <a14:foregroundMark x1="87617" y1="40933" x2="87617" y2="40933"/>
                        <a14:foregroundMark x1="39252" y1="64249" x2="39252" y2="64249"/>
                        <a14:foregroundMark x1="43224" y1="61658" x2="43224" y2="61658"/>
                        <a14:foregroundMark x1="91121" y1="41105" x2="91121" y2="41105"/>
                        <a14:foregroundMark x1="61215" y1="15544" x2="61215" y2="15544"/>
                        <a14:foregroundMark x1="15187" y1="28843" x2="15187" y2="28843"/>
                        <a14:foregroundMark x1="10280" y1="40760" x2="10280" y2="40760"/>
                        <a14:foregroundMark x1="6542" y1="36960" x2="6542" y2="36960"/>
                        <a14:foregroundMark x1="48832" y1="14680" x2="48832" y2="14680"/>
                        <a14:foregroundMark x1="70093" y1="15026" x2="70093" y2="15026"/>
                        <a14:foregroundMark x1="70561" y1="13817" x2="70561" y2="13817"/>
                        <a14:foregroundMark x1="78738" y1="15717" x2="78738" y2="15717"/>
                        <a14:foregroundMark x1="84346" y1="17444" x2="84346" y2="17444"/>
                        <a14:foregroundMark x1="78505" y1="15889" x2="78505" y2="15889"/>
                        <a14:foregroundMark x1="27336" y1="26425" x2="27336" y2="26425"/>
                        <a14:foregroundMark x1="49766" y1="26943" x2="49766" y2="26943"/>
                        <a14:foregroundMark x1="69860" y1="27634" x2="69860" y2="27634"/>
                        <a14:foregroundMark x1="70327" y1="26770" x2="70327" y2="26770"/>
                        <a14:foregroundMark x1="77804" y1="27807" x2="77804" y2="27807"/>
                        <a14:foregroundMark x1="82710" y1="27979" x2="82710" y2="27979"/>
                        <a14:foregroundMark x1="40888" y1="39378" x2="40888" y2="39378"/>
                        <a14:foregroundMark x1="20327" y1="38860" x2="20327" y2="38860"/>
                        <a14:foregroundMark x1="59813" y1="39724" x2="59813" y2="39724"/>
                        <a14:foregroundMark x1="78505" y1="40415" x2="78505" y2="40415"/>
                        <a14:foregroundMark x1="79206" y1="42314" x2="79206" y2="42314"/>
                        <a14:foregroundMark x1="62617" y1="60104" x2="62617" y2="60104"/>
                        <a14:foregroundMark x1="52570" y1="63212" x2="52570" y2="63212"/>
                        <a14:foregroundMark x1="52336" y1="61831" x2="52336" y2="61831"/>
                        <a14:foregroundMark x1="60981" y1="64940" x2="60981" y2="64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3" t="6131" r="3699" b="32080"/>
          <a:stretch/>
        </p:blipFill>
        <p:spPr>
          <a:xfrm>
            <a:off x="4203335" y="1009651"/>
            <a:ext cx="3780264" cy="340762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44489D1-017A-4751-B897-B71CFE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>
          <a:xfrm>
            <a:off x="2506332" y="211829"/>
            <a:ext cx="7084088" cy="645795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8039B81-BF28-4B26-9078-E1508696C3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0000" b="90000" l="7500" r="93864">
                        <a14:foregroundMark x1="7727" y1="33077" x2="7727" y2="33077"/>
                        <a14:foregroundMark x1="40455" y1="61923" x2="40455" y2="61923"/>
                        <a14:foregroundMark x1="44773" y1="69423" x2="44773" y2="69423"/>
                        <a14:foregroundMark x1="92045" y1="37115" x2="92045" y2="37115"/>
                        <a14:foregroundMark x1="93864" y1="45000" x2="93864" y2="45000"/>
                        <a14:foregroundMark x1="27727" y1="60577" x2="27727" y2="60577"/>
                        <a14:foregroundMark x1="26818" y1="52692" x2="26818" y2="52692"/>
                        <a14:foregroundMark x1="48182" y1="69615" x2="48182" y2="69615"/>
                        <a14:foregroundMark x1="47500" y1="68077" x2="47500" y2="68077"/>
                        <a14:foregroundMark x1="47500" y1="66154" x2="47500" y2="66154"/>
                        <a14:backgroundMark x1="48864" y1="69423" x2="48864" y2="69423"/>
                        <a14:backgroundMark x1="47955" y1="68269" x2="47955" y2="68269"/>
                        <a14:backgroundMark x1="48182" y1="67308" x2="48182" y2="67308"/>
                        <a14:backgroundMark x1="47955" y1="66538" x2="47955" y2="66538"/>
                        <a14:backgroundMark x1="34545" y1="68462" x2="34545" y2="6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952500"/>
            <a:ext cx="4191000" cy="4953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5B6AA690-0753-473E-A16A-229A6607392B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3" t="18413" r="15008"/>
          <a:stretch/>
        </p:blipFill>
        <p:spPr>
          <a:xfrm>
            <a:off x="2506333" y="1262742"/>
            <a:ext cx="7084088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8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</dc:creator>
  <cp:lastModifiedBy>Probook</cp:lastModifiedBy>
  <cp:revision>9</cp:revision>
  <dcterms:created xsi:type="dcterms:W3CDTF">2018-11-15T22:15:05Z</dcterms:created>
  <dcterms:modified xsi:type="dcterms:W3CDTF">2018-11-15T23:50:12Z</dcterms:modified>
</cp:coreProperties>
</file>