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0B04-3BE3-5A3A-06CE-71257AEDD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DDB64-8B68-92EF-AD4A-F562E336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84FE-586D-E9FA-C19E-A2E0AC3A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66AB-6547-63F4-1C60-9A4E4A0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FB21-4268-B3C8-8233-0881DE96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5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45CF-5885-CDBB-B52C-15DDF382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55005-A104-AF50-153B-14257C9E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36FB-F8DE-6720-FD11-BF768F8E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608E-379A-3F12-3D48-5CC55265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D246-CE8B-F5D8-BA04-8D12F6A4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9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936B2-E455-2382-9273-863039E73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25F4D-803F-943A-ADFB-6087EC23A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3365-3BF8-FD6A-F60C-82663D52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BE3-FC95-557C-BAF5-7FAA5C1F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1F80-2F18-E34E-FF3C-7DE8C42D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6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4C43-0EC4-678E-1633-E12D2C9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B907-787B-127E-968E-E040E74D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19F5-027D-55E5-B96F-22A009E7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DFFB-1636-477A-3D2C-E13941AF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7C7E-CAA8-4135-9AB1-A164F74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4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9978-53A5-6BB1-B0F9-3F8E6348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ECFA7-4DDB-8B1A-4D1A-234B2AFD9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08CB-3316-EC41-524F-F3440BE7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0FB9-46CC-BCFC-AA61-D736C184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E548-2D1C-5050-44B8-B3C9A63C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85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EA53-E38F-09C2-E2CA-0314A8D6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E5D1-5EF1-23BE-65DA-5FEAC8D5D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3015-470E-1978-C596-073725D0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A83A-83E0-B610-4BDF-818576BE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1402-F043-B68B-AE34-CEF672D4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362A-1EAE-AA4D-3E4E-C7BF9567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87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3BEE-4971-A19E-E6E2-D54D210E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1B628-C293-1B84-615A-80E4837B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18C2-71C8-8506-DD9C-3CB1C7AE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0E37-33EE-874D-7B1B-94CD69010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2A152-8BA3-8AFC-3C04-D5C6D3E86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DF52C-EDDB-4364-CD48-AFAC4D48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05B0F-AF40-EE59-8D73-B60B5307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0F991-267C-09AD-1E90-2A964FA7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12D8-6075-F33D-7C65-AEE54E88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5FCD4-02FA-A737-9CD7-3F6C1FCF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16923-0AB5-83D5-2CDC-E7353751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9BFFE-D75C-4A50-43A6-95EC491A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2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1FAE2-038D-4E6E-D760-A52B1F6D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D33FD-E3D3-95D1-1625-2E05ADB5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0153-E900-B697-654E-9108C84B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21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F1D9-B1AC-B9AB-4AB0-62D203AC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ECD4-F681-D55E-3B11-D46830AD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5ECE-66D1-648E-9257-E466DF87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E6A07-F496-42F9-A61A-D3B4A568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5C786-1D22-196D-4513-A808A1E6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D9B53-6E9E-053E-B699-9BE9C92B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AD1E-4E11-5003-CB25-3023CA4A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D9F51-B6DA-E31B-87B6-D7A3346F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EE6C-C8C4-2DB8-09C4-0842C7933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AD894-E26A-3343-89A4-519EA5A1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960FB-F7DC-90E0-555B-8EEC647B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93926-B048-D281-A4A4-34538479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CE6AA-2379-0269-3601-A8FF8F26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89A1-DB04-74DE-3AEB-95184BEC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2623D-D000-06BF-6547-C6415DBBF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12D2A-B5ED-4D53-B102-2AE5A55E7C14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A2C1-C9E3-BE6A-474D-2569DDB23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1578-ABC1-47E7-E7B0-F408B43BA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10073-D070-4BEE-A0A4-B8F7E9333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6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23A6A1-677F-32D2-E465-B5A6EAA7226F}"/>
              </a:ext>
            </a:extLst>
          </p:cNvPr>
          <p:cNvCxnSpPr/>
          <p:nvPr/>
        </p:nvCxnSpPr>
        <p:spPr>
          <a:xfrm flipV="1">
            <a:off x="2496312" y="1207008"/>
            <a:ext cx="0" cy="437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C60CC7-F376-2D02-A391-DCE941556E67}"/>
              </a:ext>
            </a:extLst>
          </p:cNvPr>
          <p:cNvCxnSpPr/>
          <p:nvPr/>
        </p:nvCxnSpPr>
        <p:spPr>
          <a:xfrm>
            <a:off x="2496312" y="5577840"/>
            <a:ext cx="5468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A2CFD3-69D1-CA32-1809-152D00A435B4}"/>
              </a:ext>
            </a:extLst>
          </p:cNvPr>
          <p:cNvSpPr txBox="1"/>
          <p:nvPr/>
        </p:nvSpPr>
        <p:spPr>
          <a:xfrm>
            <a:off x="7068312" y="5577840"/>
            <a:ext cx="207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Clarity about MVT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D8EEC-1A3E-DF18-CB35-326B0CE6C445}"/>
              </a:ext>
            </a:extLst>
          </p:cNvPr>
          <p:cNvSpPr txBox="1"/>
          <p:nvPr/>
        </p:nvSpPr>
        <p:spPr>
          <a:xfrm>
            <a:off x="0" y="87781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Type of interest group bargaining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6865717-8FC1-8167-786E-AC5F04E72E2C}"/>
              </a:ext>
            </a:extLst>
          </p:cNvPr>
          <p:cNvSpPr/>
          <p:nvPr/>
        </p:nvSpPr>
        <p:spPr>
          <a:xfrm rot="11028281">
            <a:off x="3591846" y="-2133500"/>
            <a:ext cx="7565575" cy="6415835"/>
          </a:xfrm>
          <a:prstGeom prst="arc">
            <a:avLst>
              <a:gd name="adj1" fmla="val 15805786"/>
              <a:gd name="adj2" fmla="val 210739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5C15F-9ADF-BA0A-FD04-0E376684105E}"/>
              </a:ext>
            </a:extLst>
          </p:cNvPr>
          <p:cNvSpPr txBox="1"/>
          <p:nvPr/>
        </p:nvSpPr>
        <p:spPr>
          <a:xfrm>
            <a:off x="1097287" y="1399031"/>
            <a:ext cx="149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“Nash bargaining”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A8A37-4A97-EB0E-95CB-AF3658DE59C4}"/>
              </a:ext>
            </a:extLst>
          </p:cNvPr>
          <p:cNvSpPr txBox="1"/>
          <p:nvPr/>
        </p:nvSpPr>
        <p:spPr>
          <a:xfrm>
            <a:off x="1667260" y="5208508"/>
            <a:ext cx="7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Olsonian</a:t>
            </a:r>
            <a:r>
              <a:rPr lang="en-GB" dirty="0"/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F245D-EC56-9F88-8215-60D84B9709D1}"/>
              </a:ext>
            </a:extLst>
          </p:cNvPr>
          <p:cNvCxnSpPr>
            <a:cxnSpLocks/>
          </p:cNvCxnSpPr>
          <p:nvPr/>
        </p:nvCxnSpPr>
        <p:spPr>
          <a:xfrm>
            <a:off x="2496312" y="1993392"/>
            <a:ext cx="1280160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336E70-6B62-99DE-AC56-4ABC9D536067}"/>
              </a:ext>
            </a:extLst>
          </p:cNvPr>
          <p:cNvCxnSpPr>
            <a:cxnSpLocks/>
          </p:cNvCxnSpPr>
          <p:nvPr/>
        </p:nvCxnSpPr>
        <p:spPr>
          <a:xfrm>
            <a:off x="3776472" y="1993392"/>
            <a:ext cx="0" cy="356616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34DBF1-848A-F9DB-12A9-A198A0D42DA3}"/>
              </a:ext>
            </a:extLst>
          </p:cNvPr>
          <p:cNvCxnSpPr>
            <a:cxnSpLocks/>
          </p:cNvCxnSpPr>
          <p:nvPr/>
        </p:nvCxnSpPr>
        <p:spPr>
          <a:xfrm>
            <a:off x="2496312" y="4151376"/>
            <a:ext cx="3895344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2AECAA-7E80-163D-048D-F2A01837728A}"/>
              </a:ext>
            </a:extLst>
          </p:cNvPr>
          <p:cNvCxnSpPr/>
          <p:nvPr/>
        </p:nvCxnSpPr>
        <p:spPr>
          <a:xfrm>
            <a:off x="6391656" y="4151376"/>
            <a:ext cx="0" cy="1408176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E24E65-A116-8BB9-A342-67E5BB0E41D8}"/>
              </a:ext>
            </a:extLst>
          </p:cNvPr>
          <p:cNvSpPr txBox="1"/>
          <p:nvPr/>
        </p:nvSpPr>
        <p:spPr>
          <a:xfrm>
            <a:off x="3776472" y="182411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84D215-826B-28A5-BF23-04AE0D03553B}"/>
              </a:ext>
            </a:extLst>
          </p:cNvPr>
          <p:cNvSpPr txBox="1"/>
          <p:nvPr/>
        </p:nvSpPr>
        <p:spPr>
          <a:xfrm>
            <a:off x="6239211" y="38585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457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5EE26-CE99-BAD6-9EB4-5403F6978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B52BAD-0D0E-E466-2CF9-FC2AB9C3DD6D}"/>
              </a:ext>
            </a:extLst>
          </p:cNvPr>
          <p:cNvCxnSpPr/>
          <p:nvPr/>
        </p:nvCxnSpPr>
        <p:spPr>
          <a:xfrm flipV="1">
            <a:off x="2496312" y="1207008"/>
            <a:ext cx="0" cy="437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42BCCE-4B32-D90B-2CD5-D316EEEA77FA}"/>
              </a:ext>
            </a:extLst>
          </p:cNvPr>
          <p:cNvCxnSpPr/>
          <p:nvPr/>
        </p:nvCxnSpPr>
        <p:spPr>
          <a:xfrm>
            <a:off x="2496312" y="5577840"/>
            <a:ext cx="5468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6F2BA6-C1F8-A843-5082-866CC2358EA2}"/>
              </a:ext>
            </a:extLst>
          </p:cNvPr>
          <p:cNvSpPr txBox="1"/>
          <p:nvPr/>
        </p:nvSpPr>
        <p:spPr>
          <a:xfrm>
            <a:off x="7068312" y="5577840"/>
            <a:ext cx="207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Clarity about MVT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A9E33-BAA6-4F49-3E90-156432179F9F}"/>
              </a:ext>
            </a:extLst>
          </p:cNvPr>
          <p:cNvSpPr txBox="1"/>
          <p:nvPr/>
        </p:nvSpPr>
        <p:spPr>
          <a:xfrm>
            <a:off x="0" y="87781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Government involvement in interest group bargaining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D15D566-6F57-8D25-BFB1-D8BCEA32C30B}"/>
              </a:ext>
            </a:extLst>
          </p:cNvPr>
          <p:cNvSpPr/>
          <p:nvPr/>
        </p:nvSpPr>
        <p:spPr>
          <a:xfrm rot="11028281">
            <a:off x="3591846" y="-2133500"/>
            <a:ext cx="7565575" cy="6415835"/>
          </a:xfrm>
          <a:prstGeom prst="arc">
            <a:avLst>
              <a:gd name="adj1" fmla="val 15805786"/>
              <a:gd name="adj2" fmla="val 210739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04F40-57F1-95B9-EE6D-C6EB73169074}"/>
              </a:ext>
            </a:extLst>
          </p:cNvPr>
          <p:cNvSpPr txBox="1"/>
          <p:nvPr/>
        </p:nvSpPr>
        <p:spPr>
          <a:xfrm>
            <a:off x="1097287" y="1399031"/>
            <a:ext cx="149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“Nash bargaining”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0DE849-9DD9-3D8B-E440-7A447D1F815D}"/>
              </a:ext>
            </a:extLst>
          </p:cNvPr>
          <p:cNvSpPr txBox="1"/>
          <p:nvPr/>
        </p:nvSpPr>
        <p:spPr>
          <a:xfrm>
            <a:off x="1667260" y="5208508"/>
            <a:ext cx="7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Olsonian</a:t>
            </a:r>
            <a:r>
              <a:rPr lang="en-GB" dirty="0"/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A0AF5-B950-8531-E78C-BC58DE887195}"/>
              </a:ext>
            </a:extLst>
          </p:cNvPr>
          <p:cNvCxnSpPr>
            <a:cxnSpLocks/>
          </p:cNvCxnSpPr>
          <p:nvPr/>
        </p:nvCxnSpPr>
        <p:spPr>
          <a:xfrm>
            <a:off x="2496312" y="1993392"/>
            <a:ext cx="1280160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0587C7-56A7-6CB9-4EC7-C1E30D930805}"/>
              </a:ext>
            </a:extLst>
          </p:cNvPr>
          <p:cNvCxnSpPr>
            <a:cxnSpLocks/>
          </p:cNvCxnSpPr>
          <p:nvPr/>
        </p:nvCxnSpPr>
        <p:spPr>
          <a:xfrm>
            <a:off x="3776472" y="1993392"/>
            <a:ext cx="0" cy="356616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FD55A8-76A8-7688-CE7C-51C57992D46D}"/>
              </a:ext>
            </a:extLst>
          </p:cNvPr>
          <p:cNvCxnSpPr>
            <a:cxnSpLocks/>
          </p:cNvCxnSpPr>
          <p:nvPr/>
        </p:nvCxnSpPr>
        <p:spPr>
          <a:xfrm>
            <a:off x="2496312" y="4151376"/>
            <a:ext cx="3895344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CA5708-1429-BE43-A66F-55BEDE659970}"/>
              </a:ext>
            </a:extLst>
          </p:cNvPr>
          <p:cNvCxnSpPr/>
          <p:nvPr/>
        </p:nvCxnSpPr>
        <p:spPr>
          <a:xfrm>
            <a:off x="6391656" y="4151376"/>
            <a:ext cx="0" cy="1408176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62D5BF-8C08-5380-D2C2-C20DEEC20AF5}"/>
              </a:ext>
            </a:extLst>
          </p:cNvPr>
          <p:cNvSpPr txBox="1"/>
          <p:nvPr/>
        </p:nvSpPr>
        <p:spPr>
          <a:xfrm>
            <a:off x="3776472" y="182411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EC11-A386-DE52-87B4-D18BF44B1414}"/>
              </a:ext>
            </a:extLst>
          </p:cNvPr>
          <p:cNvSpPr txBox="1"/>
          <p:nvPr/>
        </p:nvSpPr>
        <p:spPr>
          <a:xfrm>
            <a:off x="6239211" y="38585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FFE932A7-C2D6-9E46-7B3A-367662A7F188}"/>
              </a:ext>
            </a:extLst>
          </p:cNvPr>
          <p:cNvSpPr/>
          <p:nvPr/>
        </p:nvSpPr>
        <p:spPr>
          <a:xfrm rot="11028281">
            <a:off x="4227885" y="-2631957"/>
            <a:ext cx="7565575" cy="6415835"/>
          </a:xfrm>
          <a:prstGeom prst="arc">
            <a:avLst>
              <a:gd name="adj1" fmla="val 15805786"/>
              <a:gd name="adj2" fmla="val 210739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83617-E70D-2CA3-E8AA-07D236029626}"/>
              </a:ext>
            </a:extLst>
          </p:cNvPr>
          <p:cNvSpPr txBox="1"/>
          <p:nvPr/>
        </p:nvSpPr>
        <p:spPr>
          <a:xfrm>
            <a:off x="8187087" y="3566152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Higher relative power of green sector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E0658-CF0F-8AA5-37EC-E64ED2E7C6DA}"/>
              </a:ext>
            </a:extLst>
          </p:cNvPr>
          <p:cNvCxnSpPr/>
          <p:nvPr/>
        </p:nvCxnSpPr>
        <p:spPr>
          <a:xfrm flipV="1">
            <a:off x="5431536" y="2898648"/>
            <a:ext cx="0" cy="266090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07EAC4-5269-FE7D-37B6-1DCCBAE93F1C}"/>
              </a:ext>
            </a:extLst>
          </p:cNvPr>
          <p:cNvSpPr txBox="1"/>
          <p:nvPr/>
        </p:nvSpPr>
        <p:spPr>
          <a:xfrm>
            <a:off x="5279090" y="255118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</a:t>
            </a:r>
            <a:r>
              <a:rPr lang="en-GB" sz="1600" baseline="-25000" dirty="0"/>
              <a:t>2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2C100-236A-0859-06A7-EB9A4DCFDDFB}"/>
              </a:ext>
            </a:extLst>
          </p:cNvPr>
          <p:cNvSpPr txBox="1"/>
          <p:nvPr/>
        </p:nvSpPr>
        <p:spPr>
          <a:xfrm>
            <a:off x="5416251" y="3542845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</a:t>
            </a:r>
            <a:r>
              <a:rPr lang="en-GB" sz="1600" baseline="-25000" dirty="0"/>
              <a:t>1</a:t>
            </a:r>
            <a:endParaRPr lang="en-GB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08A59-B58C-7B02-2593-E1AD1E9F28F9}"/>
              </a:ext>
            </a:extLst>
          </p:cNvPr>
          <p:cNvCxnSpPr>
            <a:cxnSpLocks/>
          </p:cNvCxnSpPr>
          <p:nvPr/>
        </p:nvCxnSpPr>
        <p:spPr>
          <a:xfrm flipH="1" flipV="1">
            <a:off x="2496312" y="2889737"/>
            <a:ext cx="2935224" cy="89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9B09ED-6285-F855-3B86-4FBDBBC2B1E7}"/>
              </a:ext>
            </a:extLst>
          </p:cNvPr>
          <p:cNvCxnSpPr>
            <a:cxnSpLocks/>
          </p:cNvCxnSpPr>
          <p:nvPr/>
        </p:nvCxnSpPr>
        <p:spPr>
          <a:xfrm flipH="1" flipV="1">
            <a:off x="2419699" y="3781625"/>
            <a:ext cx="2935224" cy="89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4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Edenhofer</dc:creator>
  <cp:lastModifiedBy>Jacob Edenhofer</cp:lastModifiedBy>
  <cp:revision>1</cp:revision>
  <dcterms:created xsi:type="dcterms:W3CDTF">2024-11-15T13:23:38Z</dcterms:created>
  <dcterms:modified xsi:type="dcterms:W3CDTF">2024-11-15T15:31:11Z</dcterms:modified>
</cp:coreProperties>
</file>