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D9540-8302-4CD3-8EA7-4A47B96516C3}" v="19" dt="2024-05-26T13:57:34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Edenhofer" userId="367848ecace4055b" providerId="LiveId" clId="{C41D9540-8302-4CD3-8EA7-4A47B96516C3}"/>
    <pc:docChg chg="undo custSel modSld">
      <pc:chgData name="Jacob Edenhofer" userId="367848ecace4055b" providerId="LiveId" clId="{C41D9540-8302-4CD3-8EA7-4A47B96516C3}" dt="2024-05-29T12:49:15.696" v="1235" actId="313"/>
      <pc:docMkLst>
        <pc:docMk/>
      </pc:docMkLst>
      <pc:sldChg chg="addSp delSp modSp mod">
        <pc:chgData name="Jacob Edenhofer" userId="367848ecace4055b" providerId="LiveId" clId="{C41D9540-8302-4CD3-8EA7-4A47B96516C3}" dt="2024-05-29T12:49:15.696" v="1235" actId="313"/>
        <pc:sldMkLst>
          <pc:docMk/>
          <pc:sldMk cId="494732124" sldId="257"/>
        </pc:sldMkLst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4" creationId="{609214CD-81E9-DD13-46ED-48D1E3829BBA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7" creationId="{54A1BD65-8988-7FA3-8C22-F7597852FC86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" creationId="{38918CF2-FCC6-CE06-1493-D30426C1161A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9" creationId="{9534260E-6C24-0FFC-F45A-09289AC48BCC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0" creationId="{2D08E560-424A-CEA9-333B-70F220411BA1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1" creationId="{CC3C4BE2-34F7-E8AE-53CE-4394912976C4}"/>
          </ac:spMkLst>
        </pc:spChg>
        <pc:spChg chg="mod">
          <ac:chgData name="Jacob Edenhofer" userId="367848ecace4055b" providerId="LiveId" clId="{C41D9540-8302-4CD3-8EA7-4A47B96516C3}" dt="2024-05-29T12:49:15.696" v="1235" actId="313"/>
          <ac:spMkLst>
            <pc:docMk/>
            <pc:sldMk cId="494732124" sldId="257"/>
            <ac:spMk id="13" creationId="{42741102-8521-B9EE-047A-C485B8D37975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4" creationId="{8C9CA715-A8E5-FF41-6996-95D82553EFE2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5" creationId="{1DC35205-AFC9-B166-D1BF-8FA6706020F7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6" creationId="{189B1454-C37D-5D1C-B29C-51F604EEE7DF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7" creationId="{3A952933-2BA9-D87E-C37F-C54F72DF4C4B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8" creationId="{C1D5D36F-83D7-4D94-ACBA-EFC3048551E8}"/>
          </ac:spMkLst>
        </pc:spChg>
        <pc:spChg chg="add del mod">
          <ac:chgData name="Jacob Edenhofer" userId="367848ecace4055b" providerId="LiveId" clId="{C41D9540-8302-4CD3-8EA7-4A47B96516C3}" dt="2024-05-26T13:48:52.522" v="1068" actId="478"/>
          <ac:spMkLst>
            <pc:docMk/>
            <pc:sldMk cId="494732124" sldId="257"/>
            <ac:spMk id="64" creationId="{EB4F081B-4A00-FC25-93D0-73E274485E54}"/>
          </ac:spMkLst>
        </pc:spChg>
        <pc:spChg chg="add del mod">
          <ac:chgData name="Jacob Edenhofer" userId="367848ecace4055b" providerId="LiveId" clId="{C41D9540-8302-4CD3-8EA7-4A47B96516C3}" dt="2024-05-26T13:49:09.397" v="1072" actId="478"/>
          <ac:spMkLst>
            <pc:docMk/>
            <pc:sldMk cId="494732124" sldId="257"/>
            <ac:spMk id="65" creationId="{8C4C2671-36F3-53EA-414C-092E8CB9ECED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68" creationId="{43CBF82F-F10E-D762-6D43-04969DDD2BB3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69" creationId="{DE52BFA7-BD58-DFCF-C656-65DC3DAE7032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70" creationId="{72416A19-2D14-A2CD-7566-309D2C1B6FFF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71" creationId="{16EB30E9-46BB-9C02-D154-1A9638B05490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74" creationId="{CCFBCFD2-7F03-ED34-BA06-4601159ACDC6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0" creationId="{3EBB9E11-10CE-9CEB-2871-A57CF8A5692A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1" creationId="{77CA4299-0BAC-189A-2153-30EFA50D6AC0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2" creationId="{8EC89C10-1F9D-95E9-CF6A-29E8F14A362C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3" creationId="{808950D2-E32C-CD77-8B2F-D18C00442AA6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4" creationId="{B3883FD9-8BCB-79EA-4487-944F46ECA18F}"/>
          </ac:spMkLst>
        </pc:spChg>
        <pc:spChg chg="add del mod">
          <ac:chgData name="Jacob Edenhofer" userId="367848ecace4055b" providerId="LiveId" clId="{C41D9540-8302-4CD3-8EA7-4A47B96516C3}" dt="2024-05-26T13:56:35.636" v="1218" actId="478"/>
          <ac:spMkLst>
            <pc:docMk/>
            <pc:sldMk cId="494732124" sldId="257"/>
            <ac:spMk id="85" creationId="{8021D33E-059E-EC2E-94E9-B32DE0A42C48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6" creationId="{9711B768-DA8A-E7E2-944E-DC52E5070DF0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7" creationId="{A51A9544-B24E-8BDA-BBAA-47CD639B3758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8" creationId="{BF337580-B04B-E24D-64E8-DE487409AD2B}"/>
          </ac:spMkLst>
        </pc:spChg>
        <pc:cxnChg chg="add mod">
          <ac:chgData name="Jacob Edenhofer" userId="367848ecace4055b" providerId="LiveId" clId="{C41D9540-8302-4CD3-8EA7-4A47B96516C3}" dt="2024-05-26T12:56:17.085" v="557" actId="1582"/>
          <ac:cxnSpMkLst>
            <pc:docMk/>
            <pc:sldMk cId="494732124" sldId="257"/>
            <ac:cxnSpMk id="20" creationId="{9D1CCB80-3726-5163-5212-8B781A10D94B}"/>
          </ac:cxnSpMkLst>
        </pc:cxnChg>
        <pc:cxnChg chg="add mod">
          <ac:chgData name="Jacob Edenhofer" userId="367848ecace4055b" providerId="LiveId" clId="{C41D9540-8302-4CD3-8EA7-4A47B96516C3}" dt="2024-05-26T13:43:22.096" v="901" actId="14100"/>
          <ac:cxnSpMkLst>
            <pc:docMk/>
            <pc:sldMk cId="494732124" sldId="257"/>
            <ac:cxnSpMk id="22" creationId="{AB359C83-0A14-0E6E-D187-7F4BEEB4E47C}"/>
          </ac:cxnSpMkLst>
        </pc:cxnChg>
        <pc:cxnChg chg="add mod">
          <ac:chgData name="Jacob Edenhofer" userId="367848ecace4055b" providerId="LiveId" clId="{C41D9540-8302-4CD3-8EA7-4A47B96516C3}" dt="2024-05-26T13:43:11.046" v="900" actId="14100"/>
          <ac:cxnSpMkLst>
            <pc:docMk/>
            <pc:sldMk cId="494732124" sldId="257"/>
            <ac:cxnSpMk id="24" creationId="{DB4326A5-302C-4D2C-7FD0-1D5812F58131}"/>
          </ac:cxnSpMkLst>
        </pc:cxnChg>
        <pc:cxnChg chg="add mod">
          <ac:chgData name="Jacob Edenhofer" userId="367848ecace4055b" providerId="LiveId" clId="{C41D9540-8302-4CD3-8EA7-4A47B96516C3}" dt="2024-05-26T12:57:59.010" v="600" actId="1582"/>
          <ac:cxnSpMkLst>
            <pc:docMk/>
            <pc:sldMk cId="494732124" sldId="257"/>
            <ac:cxnSpMk id="26" creationId="{3F511FCE-FF22-B02A-E7FC-B66EB3E20DA5}"/>
          </ac:cxnSpMkLst>
        </pc:cxnChg>
        <pc:cxnChg chg="add mod">
          <ac:chgData name="Jacob Edenhofer" userId="367848ecace4055b" providerId="LiveId" clId="{C41D9540-8302-4CD3-8EA7-4A47B96516C3}" dt="2024-05-26T12:58:10.364" v="603" actId="1582"/>
          <ac:cxnSpMkLst>
            <pc:docMk/>
            <pc:sldMk cId="494732124" sldId="257"/>
            <ac:cxnSpMk id="28" creationId="{6E7528F8-D2DC-5CFE-19BA-F4D600CB970A}"/>
          </ac:cxnSpMkLst>
        </pc:cxnChg>
        <pc:cxnChg chg="add del">
          <ac:chgData name="Jacob Edenhofer" userId="367848ecace4055b" providerId="LiveId" clId="{C41D9540-8302-4CD3-8EA7-4A47B96516C3}" dt="2024-05-26T12:58:28.554" v="605" actId="478"/>
          <ac:cxnSpMkLst>
            <pc:docMk/>
            <pc:sldMk cId="494732124" sldId="257"/>
            <ac:cxnSpMk id="30" creationId="{1BC810FC-6160-12EC-1C14-04F0E5D52817}"/>
          </ac:cxnSpMkLst>
        </pc:cxnChg>
        <pc:cxnChg chg="add mod">
          <ac:chgData name="Jacob Edenhofer" userId="367848ecace4055b" providerId="LiveId" clId="{C41D9540-8302-4CD3-8EA7-4A47B96516C3}" dt="2024-05-26T12:58:40.084" v="608" actId="1582"/>
          <ac:cxnSpMkLst>
            <pc:docMk/>
            <pc:sldMk cId="494732124" sldId="257"/>
            <ac:cxnSpMk id="32" creationId="{2E571000-FF71-F0DA-74A6-2D927631110C}"/>
          </ac:cxnSpMkLst>
        </pc:cxnChg>
        <pc:cxnChg chg="add mod">
          <ac:chgData name="Jacob Edenhofer" userId="367848ecace4055b" providerId="LiveId" clId="{C41D9540-8302-4CD3-8EA7-4A47B96516C3}" dt="2024-05-26T12:58:57.877" v="611" actId="1582"/>
          <ac:cxnSpMkLst>
            <pc:docMk/>
            <pc:sldMk cId="494732124" sldId="257"/>
            <ac:cxnSpMk id="34" creationId="{63BFFBFE-54DC-8EB9-D201-858C6C0E6900}"/>
          </ac:cxnSpMkLst>
        </pc:cxnChg>
        <pc:cxnChg chg="add mod">
          <ac:chgData name="Jacob Edenhofer" userId="367848ecace4055b" providerId="LiveId" clId="{C41D9540-8302-4CD3-8EA7-4A47B96516C3}" dt="2024-05-26T12:59:09.369" v="614" actId="1582"/>
          <ac:cxnSpMkLst>
            <pc:docMk/>
            <pc:sldMk cId="494732124" sldId="257"/>
            <ac:cxnSpMk id="36" creationId="{4681A27C-6D74-70E5-35FD-024F74D5A7A5}"/>
          </ac:cxnSpMkLst>
        </pc:cxnChg>
        <pc:cxnChg chg="add mod">
          <ac:chgData name="Jacob Edenhofer" userId="367848ecace4055b" providerId="LiveId" clId="{C41D9540-8302-4CD3-8EA7-4A47B96516C3}" dt="2024-05-26T13:01:11.999" v="645" actId="1582"/>
          <ac:cxnSpMkLst>
            <pc:docMk/>
            <pc:sldMk cId="494732124" sldId="257"/>
            <ac:cxnSpMk id="38" creationId="{D524470C-BF8A-142E-DE73-588D784B474E}"/>
          </ac:cxnSpMkLst>
        </pc:cxnChg>
        <pc:cxnChg chg="add mod">
          <ac:chgData name="Jacob Edenhofer" userId="367848ecace4055b" providerId="LiveId" clId="{C41D9540-8302-4CD3-8EA7-4A47B96516C3}" dt="2024-05-26T13:05:52.370" v="666" actId="1582"/>
          <ac:cxnSpMkLst>
            <pc:docMk/>
            <pc:sldMk cId="494732124" sldId="257"/>
            <ac:cxnSpMk id="41" creationId="{DD3DA918-076E-1EE8-1A06-96A3A95FA260}"/>
          </ac:cxnSpMkLst>
        </pc:cxnChg>
        <pc:cxnChg chg="add mod">
          <ac:chgData name="Jacob Edenhofer" userId="367848ecace4055b" providerId="LiveId" clId="{C41D9540-8302-4CD3-8EA7-4A47B96516C3}" dt="2024-05-26T13:05:46.838" v="664" actId="1582"/>
          <ac:cxnSpMkLst>
            <pc:docMk/>
            <pc:sldMk cId="494732124" sldId="257"/>
            <ac:cxnSpMk id="45" creationId="{8F5BF617-5FFF-1506-5507-5AC33BA17A46}"/>
          </ac:cxnSpMkLst>
        </pc:cxnChg>
        <pc:cxnChg chg="add del mod">
          <ac:chgData name="Jacob Edenhofer" userId="367848ecace4055b" providerId="LiveId" clId="{C41D9540-8302-4CD3-8EA7-4A47B96516C3}" dt="2024-05-26T13:07:22.571" v="673" actId="478"/>
          <ac:cxnSpMkLst>
            <pc:docMk/>
            <pc:sldMk cId="494732124" sldId="257"/>
            <ac:cxnSpMk id="47" creationId="{4FE470FE-458F-ACA3-BB84-6997639F0E2F}"/>
          </ac:cxnSpMkLst>
        </pc:cxnChg>
        <pc:cxnChg chg="add del mod">
          <ac:chgData name="Jacob Edenhofer" userId="367848ecace4055b" providerId="LiveId" clId="{C41D9540-8302-4CD3-8EA7-4A47B96516C3}" dt="2024-05-26T13:07:24.380" v="674" actId="478"/>
          <ac:cxnSpMkLst>
            <pc:docMk/>
            <pc:sldMk cId="494732124" sldId="257"/>
            <ac:cxnSpMk id="49" creationId="{BF581730-70EE-62DE-1BA0-DAD5EBBAC994}"/>
          </ac:cxnSpMkLst>
        </pc:cxnChg>
        <pc:cxnChg chg="add del mod">
          <ac:chgData name="Jacob Edenhofer" userId="367848ecace4055b" providerId="LiveId" clId="{C41D9540-8302-4CD3-8EA7-4A47B96516C3}" dt="2024-05-26T13:08:21.656" v="683" actId="478"/>
          <ac:cxnSpMkLst>
            <pc:docMk/>
            <pc:sldMk cId="494732124" sldId="257"/>
            <ac:cxnSpMk id="51" creationId="{A9F3E3A1-60B8-14AF-7C81-2B9D97CDAE51}"/>
          </ac:cxnSpMkLst>
        </pc:cxnChg>
        <pc:cxnChg chg="add del mod">
          <ac:chgData name="Jacob Edenhofer" userId="367848ecace4055b" providerId="LiveId" clId="{C41D9540-8302-4CD3-8EA7-4A47B96516C3}" dt="2024-05-26T13:07:44.521" v="678" actId="478"/>
          <ac:cxnSpMkLst>
            <pc:docMk/>
            <pc:sldMk cId="494732124" sldId="257"/>
            <ac:cxnSpMk id="53" creationId="{2E662175-848A-8C7B-E312-32EF4853EDEE}"/>
          </ac:cxnSpMkLst>
        </pc:cxnChg>
        <pc:cxnChg chg="add del mod">
          <ac:chgData name="Jacob Edenhofer" userId="367848ecace4055b" providerId="LiveId" clId="{C41D9540-8302-4CD3-8EA7-4A47B96516C3}" dt="2024-05-26T13:48:54.380" v="1069" actId="478"/>
          <ac:cxnSpMkLst>
            <pc:docMk/>
            <pc:sldMk cId="494732124" sldId="257"/>
            <ac:cxnSpMk id="57" creationId="{5B7926D7-7963-E532-7A97-3B2B1975FB11}"/>
          </ac:cxnSpMkLst>
        </pc:cxnChg>
        <pc:cxnChg chg="add del mod">
          <ac:chgData name="Jacob Edenhofer" userId="367848ecace4055b" providerId="LiveId" clId="{C41D9540-8302-4CD3-8EA7-4A47B96516C3}" dt="2024-05-26T13:49:11.570" v="1073" actId="478"/>
          <ac:cxnSpMkLst>
            <pc:docMk/>
            <pc:sldMk cId="494732124" sldId="257"/>
            <ac:cxnSpMk id="59" creationId="{D77FA74A-E42B-9625-277F-938649376DB7}"/>
          </ac:cxnSpMkLst>
        </pc:cxnChg>
        <pc:cxnChg chg="add del mod">
          <ac:chgData name="Jacob Edenhofer" userId="367848ecace4055b" providerId="LiveId" clId="{C41D9540-8302-4CD3-8EA7-4A47B96516C3}" dt="2024-05-26T13:49:07.515" v="1071" actId="478"/>
          <ac:cxnSpMkLst>
            <pc:docMk/>
            <pc:sldMk cId="494732124" sldId="257"/>
            <ac:cxnSpMk id="73" creationId="{AA345999-A339-A7F2-4C44-5D951F2420A2}"/>
          </ac:cxnSpMkLst>
        </pc:cxnChg>
        <pc:cxnChg chg="add mod">
          <ac:chgData name="Jacob Edenhofer" userId="367848ecace4055b" providerId="LiveId" clId="{C41D9540-8302-4CD3-8EA7-4A47B96516C3}" dt="2024-05-26T13:52:23.038" v="1154" actId="14100"/>
          <ac:cxnSpMkLst>
            <pc:docMk/>
            <pc:sldMk cId="494732124" sldId="257"/>
            <ac:cxnSpMk id="76" creationId="{068C5FBD-8B3A-BD48-6CC2-5EF63A2C7778}"/>
          </ac:cxnSpMkLst>
        </pc:cxnChg>
        <pc:cxnChg chg="add mod">
          <ac:chgData name="Jacob Edenhofer" userId="367848ecace4055b" providerId="LiveId" clId="{C41D9540-8302-4CD3-8EA7-4A47B96516C3}" dt="2024-05-26T13:53:06.706" v="1171" actId="1582"/>
          <ac:cxnSpMkLst>
            <pc:docMk/>
            <pc:sldMk cId="494732124" sldId="257"/>
            <ac:cxnSpMk id="79" creationId="{DC57D2CB-7333-9B64-422C-576266BBD5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1C64-9A72-7997-CEF4-676A67A0E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D1139-CE54-7F73-258B-A7C919C74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FC95-0D54-7694-C7EC-88857C53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A947-13BF-B37E-22EE-D83DA216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7E48-4646-44F3-4796-C6FDEBCB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8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5819-7971-307A-D878-4045FD15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60D07-8623-AEFE-5AEB-CDD196BB4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BAE5-3F84-8073-8E3D-4960D4F9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B22E-E25B-1AC1-7C7A-BCFF3FC4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174F-A60E-C68B-99F2-6BD8C7BD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7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ACDB6-3335-E362-433D-4130D594C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126AA-8CE4-15D4-504A-91D5CC3E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B7FF-0B82-31C0-1FEE-238CEF25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5B28-1CE5-6CAE-93D2-88B0A10F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CAE2-DDBB-55C8-B5F4-DB125A08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67FF-5367-D65D-A785-4063FD7F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8F79-90C8-5E5E-1FC9-BC9F7D40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46ED-BB00-D7E9-A25B-9758AA1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278E-EA9D-4F9D-8B8D-C26B6AC3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33D8-2EE2-7F97-07E7-F8AAB78E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9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64C3-3616-451E-5C63-8A3BC1F2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6502-4B37-449D-DD96-0B21358B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14F6-ADFC-B469-219C-E5101CAF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B8E7-433A-A937-52CB-18A48FF3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F7E8-DE2A-82D3-176C-971FDE54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A210-9B68-99C1-2076-1C54E670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880E-ECA3-C406-678F-E20D1CB60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0F38B-83B3-163C-621B-81D771038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A9D6-0D56-C511-EB80-76F0D534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32514-4D55-0838-DF4A-B855DCDC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3D324-C6C5-E33C-5686-3C90DEB0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73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8231-7F6B-6D86-7EB1-46725A65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63C3-76AF-BA59-8775-273CF4C2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A8588-1FBD-7921-575C-825BAA15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36A9C-A1EE-D275-C8C7-EA0CE587D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24246-4E76-69BE-10A4-0553D8DBE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F9173-CE9C-F758-527A-D1DD173C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6981-335E-93F3-84C5-49B0EFD0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04507-F93E-5B48-0628-1F940EE4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3D89-A6D7-5AA7-6F4B-E88F31FC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03D1B-810C-41B3-EEC2-D03F1C20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4C5E9-6751-BF55-8281-1C1CCDC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517AB-8680-5696-CC25-60F4645E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C08DB-306F-B8D4-7B97-406D221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069D2-4B15-E7FD-CF6F-088AAD73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B1BF-0217-A1B5-C1B0-12557E07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5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4735-67D3-B052-8C2A-31B9304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3B5E-062B-9BB5-81CB-44725E3D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66C1B-B14C-9875-5B97-B97420EA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F22CD-C145-5858-E121-79D29024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1C1E-3CFB-2BAD-8D40-68FC7B54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86CC6-00BB-F714-2350-851AFF0F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6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855-DC4A-2CEC-2ADD-885ACC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BB76F-921B-88E6-4581-E77B93F28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1EA6-EAF4-127F-993B-AED342F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5D546-8EA3-0996-C52F-D75EE23A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79027-A92E-143E-51BE-079CF2F7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3AF8B-8E95-65C9-6967-0263476A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31296-CC93-9C4A-9E27-512A0DC2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D4069-5BE0-0DD3-BBE7-BB5CB9B4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A16D-98B1-5209-9DFF-F547F5630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96023-38AC-4456-833F-2E8028C21DDC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6C791-5878-FFCC-17ED-85DE7E7DB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DAEB-F589-F811-F4F7-13CD3DEF9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214CD-81E9-DD13-46ED-48D1E3829BBA}"/>
              </a:ext>
            </a:extLst>
          </p:cNvPr>
          <p:cNvSpPr/>
          <p:nvPr/>
        </p:nvSpPr>
        <p:spPr>
          <a:xfrm>
            <a:off x="64008" y="3027807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Corporatism (concertation)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1BD65-8988-7FA3-8C22-F7597852FC86}"/>
              </a:ext>
            </a:extLst>
          </p:cNvPr>
          <p:cNvSpPr/>
          <p:nvPr/>
        </p:nvSpPr>
        <p:spPr>
          <a:xfrm>
            <a:off x="2066544" y="1142238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Repeated interaction (folk theorem logic)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18CF2-FCC6-CE06-1493-D30426C1161A}"/>
              </a:ext>
            </a:extLst>
          </p:cNvPr>
          <p:cNvSpPr/>
          <p:nvPr/>
        </p:nvSpPr>
        <p:spPr>
          <a:xfrm>
            <a:off x="4683252" y="1142238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Credible compensation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4260E-6C24-0FFC-F45A-09289AC48BCC}"/>
              </a:ext>
            </a:extLst>
          </p:cNvPr>
          <p:cNvSpPr/>
          <p:nvPr/>
        </p:nvSpPr>
        <p:spPr>
          <a:xfrm>
            <a:off x="7299960" y="1142238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Easier to impose short-term cost for long-term gain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8E560-424A-CEA9-333B-70F220411BA1}"/>
              </a:ext>
            </a:extLst>
          </p:cNvPr>
          <p:cNvSpPr/>
          <p:nvPr/>
        </p:nvSpPr>
        <p:spPr>
          <a:xfrm>
            <a:off x="9916668" y="1144523"/>
            <a:ext cx="2002536" cy="7962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Electoral competitiveness (when driven by green parties)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3C4BE2-34F7-E8AE-53CE-4394912976C4}"/>
              </a:ext>
            </a:extLst>
          </p:cNvPr>
          <p:cNvSpPr/>
          <p:nvPr/>
        </p:nvSpPr>
        <p:spPr>
          <a:xfrm>
            <a:off x="2066544" y="4911091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Institutionalised access to policymaking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741102-8521-B9EE-047A-C485B8D37975}"/>
              </a:ext>
            </a:extLst>
          </p:cNvPr>
          <p:cNvSpPr/>
          <p:nvPr/>
        </p:nvSpPr>
        <p:spPr>
          <a:xfrm>
            <a:off x="4683252" y="4911091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‘Double representation’ </a:t>
            </a:r>
            <a:r>
              <a:rPr lang="en-GB" sz="1300"/>
              <a:t>of ‘dirty’ </a:t>
            </a:r>
            <a:r>
              <a:rPr lang="en-GB" sz="1300" dirty="0"/>
              <a:t>labour / capital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9CA715-A8E5-FF41-6996-95D82553EFE2}"/>
              </a:ext>
            </a:extLst>
          </p:cNvPr>
          <p:cNvSpPr/>
          <p:nvPr/>
        </p:nvSpPr>
        <p:spPr>
          <a:xfrm>
            <a:off x="7299960" y="4911091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Can block policies or reduce ambition / skew distribution of costs in producers’ favour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35205-AFC9-B166-D1BF-8FA6706020F7}"/>
              </a:ext>
            </a:extLst>
          </p:cNvPr>
          <p:cNvSpPr/>
          <p:nvPr/>
        </p:nvSpPr>
        <p:spPr>
          <a:xfrm>
            <a:off x="9916668" y="4917187"/>
            <a:ext cx="2002536" cy="7985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Openness of economy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B1454-C37D-5D1C-B29C-51F604EEE7DF}"/>
              </a:ext>
            </a:extLst>
          </p:cNvPr>
          <p:cNvSpPr/>
          <p:nvPr/>
        </p:nvSpPr>
        <p:spPr>
          <a:xfrm>
            <a:off x="4134231" y="3026664"/>
            <a:ext cx="2002536" cy="7962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Lower economic importance of  ‘dirty’ manufacturing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52933-2BA9-D87E-C37F-C54F72DF4C4B}"/>
              </a:ext>
            </a:extLst>
          </p:cNvPr>
          <p:cNvSpPr/>
          <p:nvPr/>
        </p:nvSpPr>
        <p:spPr>
          <a:xfrm>
            <a:off x="7299960" y="3026664"/>
            <a:ext cx="2002536" cy="7962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Adoption / stringency of climate policy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5D36F-83D7-4D94-ACBA-EFC3048551E8}"/>
              </a:ext>
            </a:extLst>
          </p:cNvPr>
          <p:cNvSpPr/>
          <p:nvPr/>
        </p:nvSpPr>
        <p:spPr>
          <a:xfrm>
            <a:off x="9916668" y="3026664"/>
            <a:ext cx="2002536" cy="7962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Distribution of costs favourable to consumers (</a:t>
            </a:r>
            <a:r>
              <a:rPr lang="en-GB" sz="1300" b="0" i="0" dirty="0">
                <a:solidFill>
                  <a:schemeClr val="bg1"/>
                </a:solidFill>
                <a:effectLst/>
              </a:rPr>
              <a:t>vis-à-vis</a:t>
            </a:r>
            <a:r>
              <a:rPr lang="en-GB" sz="1300" dirty="0"/>
              <a:t> producers)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1CCB80-3726-5163-5212-8B781A10D94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9302496" y="3424809"/>
            <a:ext cx="6141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B359C83-0A14-0E6E-D187-7F4BEEB4E47C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822198" y="1783461"/>
            <a:ext cx="1487424" cy="1001268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B4326A5-302C-4D2C-7FD0-1D5812F58131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823341" y="4066032"/>
            <a:ext cx="1485139" cy="1001268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511FCE-FF22-B02A-E7FC-B66EB3E20DA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069080" y="1540383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7528F8-D2DC-5CFE-19BA-F4D600CB970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685788" y="1540383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571000-FF71-F0DA-74A6-2D927631110C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8301228" y="1938528"/>
            <a:ext cx="0" cy="10881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FFBFE-54DC-8EB9-D201-858C6C0E6900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069080" y="5309236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81A27C-6D74-70E5-35FD-024F74D5A7A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685788" y="5309236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24470C-BF8A-142E-DE73-588D784B474E}"/>
              </a:ext>
            </a:extLst>
          </p:cNvPr>
          <p:cNvCxnSpPr>
            <a:stCxn id="14" idx="0"/>
            <a:endCxn id="17" idx="2"/>
          </p:cNvCxnSpPr>
          <p:nvPr/>
        </p:nvCxnSpPr>
        <p:spPr>
          <a:xfrm flipV="1">
            <a:off x="8301228" y="3822954"/>
            <a:ext cx="0" cy="1088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3DA918-076E-1EE8-1A06-96A3A95FA2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9609582" y="3467481"/>
            <a:ext cx="307086" cy="1848994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5BF617-5FFF-1506-5507-5AC33BA17A46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9609582" y="1533602"/>
            <a:ext cx="307086" cy="183131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ight Brace 67">
            <a:extLst>
              <a:ext uri="{FF2B5EF4-FFF2-40B4-BE49-F238E27FC236}">
                <a16:creationId xmlns:a16="http://schemas.microsoft.com/office/drawing/2014/main" id="{43CBF82F-F10E-D762-6D43-04969DDD2BB3}"/>
              </a:ext>
            </a:extLst>
          </p:cNvPr>
          <p:cNvSpPr/>
          <p:nvPr/>
        </p:nvSpPr>
        <p:spPr>
          <a:xfrm rot="5400000">
            <a:off x="5579371" y="2274961"/>
            <a:ext cx="210774" cy="7235476"/>
          </a:xfrm>
          <a:prstGeom prst="righ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52BFA7-BD58-DFCF-C656-65DC3DAE7032}"/>
              </a:ext>
            </a:extLst>
          </p:cNvPr>
          <p:cNvSpPr txBox="1"/>
          <p:nvPr/>
        </p:nvSpPr>
        <p:spPr>
          <a:xfrm>
            <a:off x="3273552" y="5998087"/>
            <a:ext cx="48219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Causal mechanism underlying Mildenberger-type arguments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72416A19-2D14-A2CD-7566-309D2C1B6FFF}"/>
              </a:ext>
            </a:extLst>
          </p:cNvPr>
          <p:cNvSpPr/>
          <p:nvPr/>
        </p:nvSpPr>
        <p:spPr>
          <a:xfrm rot="16200000">
            <a:off x="5578895" y="-2652287"/>
            <a:ext cx="210774" cy="7235476"/>
          </a:xfrm>
          <a:prstGeom prst="righ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EB30E9-46BB-9C02-D154-1A9638B05490}"/>
              </a:ext>
            </a:extLst>
          </p:cNvPr>
          <p:cNvSpPr txBox="1"/>
          <p:nvPr/>
        </p:nvSpPr>
        <p:spPr>
          <a:xfrm>
            <a:off x="3273552" y="554576"/>
            <a:ext cx="48219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Causal mechanism underlying Finnegan-type arguments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FBCFD2-7F03-ED34-BA06-4601159ACDC6}"/>
              </a:ext>
            </a:extLst>
          </p:cNvPr>
          <p:cNvSpPr txBox="1"/>
          <p:nvPr/>
        </p:nvSpPr>
        <p:spPr>
          <a:xfrm>
            <a:off x="6154364" y="2175921"/>
            <a:ext cx="11364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strengthens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68C5FBD-8B3A-BD48-6CC2-5EF63A2C777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6429660" y="1155097"/>
            <a:ext cx="577407" cy="3165729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57D2CB-7333-9B64-422C-576266BBD588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433851" y="2524601"/>
            <a:ext cx="569024" cy="3165729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BB9E11-10CE-9CEB-2871-A57CF8A5692A}"/>
              </a:ext>
            </a:extLst>
          </p:cNvPr>
          <p:cNvSpPr txBox="1"/>
          <p:nvPr/>
        </p:nvSpPr>
        <p:spPr>
          <a:xfrm>
            <a:off x="6298692" y="4339586"/>
            <a:ext cx="11364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weakens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CA4299-0BAC-189A-2153-30EFA50D6AC0}"/>
              </a:ext>
            </a:extLst>
          </p:cNvPr>
          <p:cNvSpPr txBox="1"/>
          <p:nvPr/>
        </p:nvSpPr>
        <p:spPr>
          <a:xfrm>
            <a:off x="3747516" y="3313592"/>
            <a:ext cx="46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H1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C89C10-1F9D-95E9-CF6A-29E8F14A362C}"/>
              </a:ext>
            </a:extLst>
          </p:cNvPr>
          <p:cNvSpPr txBox="1"/>
          <p:nvPr/>
        </p:nvSpPr>
        <p:spPr>
          <a:xfrm>
            <a:off x="9659873" y="2295368"/>
            <a:ext cx="46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H2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8950D2-E32C-CD77-8B2F-D18C00442AA6}"/>
              </a:ext>
            </a:extLst>
          </p:cNvPr>
          <p:cNvSpPr txBox="1"/>
          <p:nvPr/>
        </p:nvSpPr>
        <p:spPr>
          <a:xfrm>
            <a:off x="9659873" y="4216599"/>
            <a:ext cx="46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883FD9-8BCB-79EA-4487-944F46ECA18F}"/>
              </a:ext>
            </a:extLst>
          </p:cNvPr>
          <p:cNvSpPr txBox="1"/>
          <p:nvPr/>
        </p:nvSpPr>
        <p:spPr>
          <a:xfrm>
            <a:off x="9313551" y="4139531"/>
            <a:ext cx="2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/>
              <a:t>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11B768-DA8A-E7E2-944E-DC52E5070DF0}"/>
              </a:ext>
            </a:extLst>
          </p:cNvPr>
          <p:cNvSpPr txBox="1"/>
          <p:nvPr/>
        </p:nvSpPr>
        <p:spPr>
          <a:xfrm>
            <a:off x="9302020" y="2248392"/>
            <a:ext cx="2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1A9544-B24E-8BDA-BBAA-47CD639B3758}"/>
              </a:ext>
            </a:extLst>
          </p:cNvPr>
          <p:cNvSpPr txBox="1"/>
          <p:nvPr/>
        </p:nvSpPr>
        <p:spPr>
          <a:xfrm>
            <a:off x="8309681" y="2245265"/>
            <a:ext cx="2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337580-B04B-E24D-64E8-DE487409AD2B}"/>
              </a:ext>
            </a:extLst>
          </p:cNvPr>
          <p:cNvSpPr txBox="1"/>
          <p:nvPr/>
        </p:nvSpPr>
        <p:spPr>
          <a:xfrm>
            <a:off x="8341612" y="4166556"/>
            <a:ext cx="2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9473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Edenhofer</dc:creator>
  <cp:lastModifiedBy>Jacob Edenhofer</cp:lastModifiedBy>
  <cp:revision>1</cp:revision>
  <dcterms:created xsi:type="dcterms:W3CDTF">2024-05-26T12:26:43Z</dcterms:created>
  <dcterms:modified xsi:type="dcterms:W3CDTF">2024-05-29T12:49:17Z</dcterms:modified>
</cp:coreProperties>
</file>