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EDB8A-358B-44A3-9B0C-B7CC820811C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C1758-B51F-43BB-857E-DEE86720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8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539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8448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886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19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901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6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1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8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0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8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5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7826-0E73-41FC-BA55-0BF4F8013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671406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Star Track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E9D2B-103D-4CAA-ADF8-5F1120177965}"/>
              </a:ext>
            </a:extLst>
          </p:cNvPr>
          <p:cNvSpPr txBox="1"/>
          <p:nvPr/>
        </p:nvSpPr>
        <p:spPr>
          <a:xfrm>
            <a:off x="1375983" y="3661483"/>
            <a:ext cx="59696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Jacob Heglund</a:t>
            </a:r>
          </a:p>
          <a:p>
            <a:endParaRPr lang="en-US" sz="2800" dirty="0"/>
          </a:p>
          <a:p>
            <a:r>
              <a:rPr lang="en-US" sz="2800" dirty="0"/>
              <a:t>ABE 598</a:t>
            </a:r>
          </a:p>
          <a:p>
            <a:r>
              <a:rPr lang="en-US" sz="2800" dirty="0"/>
              <a:t>3/6/18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30C9D-A6C3-44C7-9388-F4FA4065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96" y="3315809"/>
            <a:ext cx="4063828" cy="30489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42A4AA-B583-40A3-A72A-C9C62FD8E386}"/>
              </a:ext>
            </a:extLst>
          </p:cNvPr>
          <p:cNvSpPr txBox="1">
            <a:spLocks/>
          </p:cNvSpPr>
          <p:nvPr/>
        </p:nvSpPr>
        <p:spPr>
          <a:xfrm>
            <a:off x="1375983" y="2627453"/>
            <a:ext cx="9440034" cy="9954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2F31-911E-415B-802D-5B0DC939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27356"/>
            <a:ext cx="10353762" cy="970450"/>
          </a:xfrm>
        </p:spPr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1CF9-C6E8-4223-82C7-DBD03FC5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Citations: </a:t>
            </a:r>
          </a:p>
          <a:p>
            <a:r>
              <a:rPr lang="fr-FR" dirty="0"/>
              <a:t>https://www.berlin-space-tech.com/portfolio/iadcs/</a:t>
            </a:r>
          </a:p>
          <a:p>
            <a:r>
              <a:rPr lang="fr-FR" dirty="0"/>
              <a:t>https://www.berlin-space-tech.com/portfolio/1913/</a:t>
            </a:r>
          </a:p>
          <a:p>
            <a:r>
              <a:rPr lang="fr-FR" dirty="0"/>
              <a:t>https://www.cubesatshop.com/product/nst-1-nano-star-tracker/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5D3CF9-EDC3-472C-AD38-6F864BF074CA}"/>
              </a:ext>
            </a:extLst>
          </p:cNvPr>
          <p:cNvSpPr txBox="1">
            <a:spLocks/>
          </p:cNvSpPr>
          <p:nvPr/>
        </p:nvSpPr>
        <p:spPr>
          <a:xfrm>
            <a:off x="913795" y="1711165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 tracking an extremely accurate method for satellite attitude determination</a:t>
            </a:r>
          </a:p>
          <a:p>
            <a:r>
              <a:rPr lang="en-US" dirty="0"/>
              <a:t>The only method of consistently solving the  “lost in space” problem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Current problem with star trackers?  Too expensive for small missions!</a:t>
            </a:r>
          </a:p>
          <a:p>
            <a:r>
              <a:rPr lang="en-US" dirty="0"/>
              <a:t>Inexpensive star tracking systems at least $100,000</a:t>
            </a:r>
          </a:p>
          <a:p>
            <a:r>
              <a:rPr lang="en-US" dirty="0"/>
              <a:t>Costs from small tolerances in lens design + need for robustness in harsh operating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28183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5EB8-4369-493B-9756-FCBE1120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Star Tracking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39A65-8A73-41CC-8F3C-4CCDE9119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491" y="1766560"/>
            <a:ext cx="5057017" cy="4930161"/>
          </a:xfrm>
        </p:spPr>
      </p:pic>
    </p:spTree>
    <p:extLst>
      <p:ext uri="{BB962C8B-B14F-4D97-AF65-F5344CB8AC3E}">
        <p14:creationId xmlns:p14="http://schemas.microsoft.com/office/powerpoint/2010/main" val="421491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6453-4AAD-4FB3-9B7E-6D48365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A0A0-4B39-408E-B719-930A2899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extremely effective at image recognition (</a:t>
            </a:r>
            <a:r>
              <a:rPr lang="en-US" dirty="0" err="1"/>
              <a:t>Krizhevsky</a:t>
            </a:r>
            <a:r>
              <a:rPr lang="en-US" dirty="0"/>
              <a:t> 2012)</a:t>
            </a:r>
          </a:p>
          <a:p>
            <a:r>
              <a:rPr lang="en-US" dirty="0"/>
              <a:t>Most research on neural networks trained to identify stars from the early 2000’s</a:t>
            </a:r>
          </a:p>
          <a:p>
            <a:r>
              <a:rPr lang="en-US" dirty="0"/>
              <a:t>Want to implement modern ML techniques to star identification</a:t>
            </a:r>
          </a:p>
          <a:p>
            <a:endParaRPr lang="en-US" dirty="0"/>
          </a:p>
          <a:p>
            <a:r>
              <a:rPr lang="en-US" dirty="0"/>
              <a:t>First step, apply CNN to the task of star recognition</a:t>
            </a:r>
          </a:p>
          <a:p>
            <a:r>
              <a:rPr lang="en-US" dirty="0"/>
              <a:t>Later, develop the system to be robust to lower quality cameras and lenses to allow for less expensive star tracking 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3D07-F4EA-469A-91E4-B14FDF0F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EB94-221C-478F-8A5E-0C3A30F2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Li, C., Li, K., Zhang, L., </a:t>
            </a:r>
            <a:r>
              <a:rPr lang="en-US" dirty="0" err="1"/>
              <a:t>Jin</a:t>
            </a:r>
            <a:r>
              <a:rPr lang="en-US" dirty="0"/>
              <a:t>, S., &amp; Zu, J. (2003). Star pattern recognition method based on neural network. Chinese Science Bulletin, 48(18), 1927-1930.</a:t>
            </a:r>
          </a:p>
          <a:p>
            <a:r>
              <a:rPr lang="en-US" dirty="0"/>
              <a:t>Hong, J., &amp; Dickerson, J. A. (2000). Neural-network-based autonomous star identification algorithm. Journal of Guidance, Control, and Dynamics, 23(4), 728-735.</a:t>
            </a:r>
          </a:p>
          <a:p>
            <a:r>
              <a:rPr lang="en-US" dirty="0"/>
              <a:t>Trask, A. J. (2002). Autonomous artificial neural network star tracker for spacecraft attitude determination (Doctoral </a:t>
            </a:r>
            <a:r>
              <a:rPr lang="en-US"/>
              <a:t>dissertation).</a:t>
            </a:r>
          </a:p>
          <a:p>
            <a:r>
              <a:rPr lang="en-US"/>
              <a:t>Ho</a:t>
            </a:r>
            <a:r>
              <a:rPr lang="en-US" dirty="0"/>
              <a:t>, K. (2012). A survey of algorithms for star identification with low-cost star trackers. Acta </a:t>
            </a:r>
            <a:r>
              <a:rPr lang="en-US" dirty="0" err="1"/>
              <a:t>Astronautica</a:t>
            </a:r>
            <a:r>
              <a:rPr lang="en-US" dirty="0"/>
              <a:t>, 73, 156-163.</a:t>
            </a:r>
          </a:p>
          <a:p>
            <a:r>
              <a:rPr lang="en-US" dirty="0" err="1"/>
              <a:t>Spratling</a:t>
            </a:r>
            <a:r>
              <a:rPr lang="en-US" dirty="0"/>
              <a:t>, B. B., &amp; </a:t>
            </a:r>
            <a:r>
              <a:rPr lang="en-US" dirty="0" err="1"/>
              <a:t>Mortari</a:t>
            </a:r>
            <a:r>
              <a:rPr lang="en-US" dirty="0"/>
              <a:t>, D. (2009). A survey on star identification algorithms. Algorithms, 2(1), 93-107.</a:t>
            </a:r>
          </a:p>
          <a:p>
            <a:r>
              <a:rPr lang="en-US" dirty="0" err="1"/>
              <a:t>Krizhevsky</a:t>
            </a:r>
            <a:r>
              <a:rPr lang="en-US" dirty="0"/>
              <a:t>, A., </a:t>
            </a:r>
            <a:r>
              <a:rPr lang="en-US" dirty="0" err="1"/>
              <a:t>Sutskever</a:t>
            </a:r>
            <a:r>
              <a:rPr lang="en-US" dirty="0"/>
              <a:t>, I., &amp; Hinton, G. E. (2012). </a:t>
            </a:r>
            <a:r>
              <a:rPr lang="en-US" dirty="0" err="1"/>
              <a:t>Imagenet</a:t>
            </a:r>
            <a:r>
              <a:rPr lang="en-US" dirty="0"/>
              <a:t> classification with deep convolutional neural networks. In Advances in neural information processing systems (pp. 1097-1105).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78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894</TotalTime>
  <Words>368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Trebuchet MS</vt:lpstr>
      <vt:lpstr>Wingdings 2</vt:lpstr>
      <vt:lpstr>Slate</vt:lpstr>
      <vt:lpstr>Star Track</vt:lpstr>
      <vt:lpstr>Problem Motivation</vt:lpstr>
      <vt:lpstr>Example of Star Tracking Image</vt:lpstr>
      <vt:lpstr>Problem Statement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 to Star tracking</dc:title>
  <dc:creator>Jacob Heglund</dc:creator>
  <cp:lastModifiedBy>Jacob Heglund</cp:lastModifiedBy>
  <cp:revision>89</cp:revision>
  <dcterms:created xsi:type="dcterms:W3CDTF">2018-03-01T06:50:19Z</dcterms:created>
  <dcterms:modified xsi:type="dcterms:W3CDTF">2018-04-24T02:01:36Z</dcterms:modified>
</cp:coreProperties>
</file>