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4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희정/책임연구원/TV Intelligent Service팀(lorin.jeoung@lge.com)" initials="정IS" lastIdx="1" clrIdx="0">
    <p:extLst>
      <p:ext uri="{19B8F6BF-5375-455C-9EA6-DF929625EA0E}">
        <p15:presenceInfo xmlns:p15="http://schemas.microsoft.com/office/powerpoint/2012/main" userId="S-1-5-21-2543426832-1914326140-3112152631-981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6868D-BE41-4B0A-9EDB-1F5957ADADBA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E7C9F-1951-442C-A15C-586712BFC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4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4F3-73E7-42B9-AA84-779B5061EEB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cpk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How to build the client application (</a:t>
            </a:r>
            <a:r>
              <a:rPr lang="en-US" altLang="ko-KR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vcpkg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altLang="ko-KR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openssl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for Visual studio)</a:t>
            </a:r>
            <a:endParaRPr lang="ko-KR" altLang="en-US" sz="2000" b="1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462" y="1261533"/>
            <a:ext cx="858793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1 :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Vcpkg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is a great package manager for C++ provided by Microsoft. It greatly simplifies the acquisition and installation of third-party libraries on Windows, Linux, and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From a command prompt you would do this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b="1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 </a:t>
            </a:r>
            <a:r>
              <a:rPr lang="en-US" altLang="ko-KR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altLang="ko-KR" b="1" i="1" u="sng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github.com/microsoft/vcpkg.git</a:t>
            </a:r>
            <a:endParaRPr lang="en-US" altLang="ko-KR" b="1" i="1" u="sng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Once you’ve cloned the repository into a local folder, change into that folder and issue the following command to build the executable (vcpkg.exe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altLang="ko-KR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bootstrap-vcpkg.bat</a:t>
            </a:r>
          </a:p>
          <a:p>
            <a:endParaRPr lang="en-US" altLang="ko-KR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Now you’ve built the executable you can use it to integrate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vcpkg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into your build environment (such as Visual Studio 2019 with English Language Pack). From the command line do this: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b="1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vcpkg</a:t>
            </a:r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</a:t>
            </a:r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</a:p>
          <a:p>
            <a:endParaRPr lang="en-US" altLang="ko-KR" i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And then, you would install OpenSSL on your computer so you can integrate it into your C++ programs. You would do something like this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b="1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vcpkg</a:t>
            </a:r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ko-KR" altLang="ko-KR" b="1" i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openssl:x</a:t>
            </a:r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ko-KR" altLang="ko-KR" b="1" i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-window</a:t>
            </a:r>
            <a:r>
              <a:rPr lang="en-US" altLang="ko-K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altLang="ko-KR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How to build the client application (MFC Library)</a:t>
            </a:r>
            <a:endParaRPr lang="ko-KR" altLang="en-US" sz="2000" b="1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462" y="1261533"/>
            <a:ext cx="85879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2 :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MFC libraries are required for this project</a:t>
            </a:r>
          </a:p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them from the Visual Studio installer (Individual Components tab) for any toolsets and architectures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being used. Please refer to the image below: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54"/>
          <a:stretch/>
        </p:blipFill>
        <p:spPr>
          <a:xfrm>
            <a:off x="1811867" y="2523067"/>
            <a:ext cx="7171266" cy="40061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91867" y="5334000"/>
            <a:ext cx="2336800" cy="1439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>
            <a:off x="9406467" y="5257800"/>
            <a:ext cx="533400" cy="32173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28575">
          <a:noFill/>
          <a:prstDash val="dash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30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Verdana</vt:lpstr>
      <vt:lpstr>Office 테마</vt:lpstr>
      <vt:lpstr>How to build the client application (vcpkg and openssl for Visual studio)</vt:lpstr>
      <vt:lpstr>How to build the client application (MFC Library)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이기관/선임연구원/ID webOS ECO개발Project(gigwan.lee@lge.com)</dc:creator>
  <cp:lastModifiedBy>이기관/선임연구원/ID webOS ECO개발Project(gigwan.lee@lge.com)</cp:lastModifiedBy>
  <cp:revision>267</cp:revision>
  <dcterms:created xsi:type="dcterms:W3CDTF">2021-06-01T05:26:19Z</dcterms:created>
  <dcterms:modified xsi:type="dcterms:W3CDTF">2021-06-15T05:36:10Z</dcterms:modified>
</cp:coreProperties>
</file>