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4660"/>
  </p:normalViewPr>
  <p:slideViewPr>
    <p:cSldViewPr>
      <p:cViewPr varScale="1">
        <p:scale>
          <a:sx n="86" d="100"/>
          <a:sy n="86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72" y="6419703"/>
            <a:ext cx="2076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66" y="2984565"/>
            <a:ext cx="4212468" cy="8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073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8404" y="465313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  두  의  대  준  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7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10072" y="1258675"/>
            <a:ext cx="6323856" cy="4340650"/>
            <a:chOff x="1187624" y="635496"/>
            <a:chExt cx="6323856" cy="43406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80" y="2994946"/>
              <a:ext cx="3962400" cy="19812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635496"/>
              <a:ext cx="2361456" cy="236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4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9632" y="908720"/>
            <a:ext cx="5832648" cy="5014216"/>
            <a:chOff x="395536" y="368292"/>
            <a:chExt cx="5832648" cy="50142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68292"/>
              <a:ext cx="5832648" cy="438056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4889356" y="501317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감사합니다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4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61498" y="960693"/>
            <a:ext cx="7221004" cy="4936614"/>
            <a:chOff x="1009526" y="945304"/>
            <a:chExt cx="7221004" cy="4936614"/>
          </a:xfrm>
        </p:grpSpPr>
        <p:sp>
          <p:nvSpPr>
            <p:cNvPr id="2" name="TextBox 1"/>
            <p:cNvSpPr txBox="1"/>
            <p:nvPr/>
          </p:nvSpPr>
          <p:spPr>
            <a:xfrm>
              <a:off x="1563137" y="1624154"/>
              <a:ext cx="2012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/>
                <a:t>누구에게</a:t>
              </a:r>
              <a:r>
                <a:rPr lang="en-US" altLang="ko-KR" sz="3200" b="1" dirty="0" smtClean="0"/>
                <a:t>?</a:t>
              </a:r>
              <a:endParaRPr lang="ko-KR" altLang="en-US" sz="32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83417" y="3339869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다양하게</a:t>
              </a:r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19321" y="284829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함께</a:t>
              </a:r>
              <a:endParaRPr lang="ko-KR" alt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07153" y="4936522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/>
                <a:t>관계</a:t>
              </a:r>
              <a:endParaRPr lang="ko-KR" altLang="en-US" sz="4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1649" y="313632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mtClean="0"/>
                <a:t>변화</a:t>
              </a:r>
              <a:endParaRPr lang="ko-KR" alt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73886" y="247895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사람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25318" y="4432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의지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931" y="426283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신뢰</a:t>
              </a:r>
              <a:endParaRPr lang="ko-KR" alt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7433" y="55125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투명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3890" y="180882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공정</a:t>
              </a:r>
              <a:endParaRPr lang="ko-KR" alt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0204" y="9760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정당</a:t>
              </a:r>
              <a:endParaRPr lang="ko-KR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8396" y="3217622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Needs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07136" y="5305854"/>
              <a:ext cx="72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Want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9526" y="94530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해결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8087" y="126698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mtClean="0"/>
                <a:t>일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37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73" y="4365104"/>
            <a:ext cx="3472541" cy="732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2495550" cy="25146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71339" y="3927376"/>
            <a:ext cx="4345210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9744" y="2351167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?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737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295636" y="1864400"/>
            <a:ext cx="6552728" cy="3129200"/>
            <a:chOff x="1295636" y="1864400"/>
            <a:chExt cx="6552728" cy="31292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20" y="3088536"/>
              <a:ext cx="3096344" cy="190506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636" y="1864400"/>
              <a:ext cx="3888432" cy="8204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33138" y="3687125"/>
              <a:ext cx="813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/>
                <a:t>VS</a:t>
              </a:r>
              <a:endParaRPr lang="ko-KR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37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모클 워크샵\커뮤니케이션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73" y="530063"/>
            <a:ext cx="5797873" cy="5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671512"/>
            <a:ext cx="55054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3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26947" y="1235368"/>
            <a:ext cx="8090107" cy="4387264"/>
            <a:chOff x="269446" y="1412776"/>
            <a:chExt cx="8090107" cy="43872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46" y="1412776"/>
              <a:ext cx="3439240" cy="244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131840" y="3861048"/>
              <a:ext cx="522771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400" dirty="0" smtClean="0"/>
                <a:t>다 양 성</a:t>
              </a:r>
              <a:r>
                <a:rPr lang="en-US" altLang="ko-KR" sz="2400" dirty="0"/>
                <a:t> </a:t>
              </a:r>
              <a:r>
                <a:rPr lang="en-US" altLang="ko-KR" sz="2400" dirty="0" smtClean="0"/>
                <a:t>/ </a:t>
              </a:r>
              <a:r>
                <a:rPr lang="ko-KR" altLang="en-US" sz="2400" dirty="0" smtClean="0"/>
                <a:t>적 합 성</a:t>
              </a:r>
              <a:endParaRPr lang="en-US" altLang="ko-KR" sz="2400" dirty="0" smtClean="0"/>
            </a:p>
            <a:p>
              <a:pPr marL="342900" indent="-342900">
                <a:buAutoNum type="arabicPeriod"/>
              </a:pPr>
              <a:r>
                <a:rPr lang="ko-KR" altLang="en-US" sz="2400" dirty="0" smtClean="0"/>
                <a:t>변 화 와 효 과 </a:t>
              </a:r>
              <a:r>
                <a:rPr lang="en-US" altLang="ko-KR" sz="2400" dirty="0" smtClean="0"/>
                <a:t>– </a:t>
              </a:r>
              <a:r>
                <a:rPr lang="ko-KR" altLang="en-US" sz="2400" dirty="0" smtClean="0"/>
                <a:t>신 </a:t>
              </a:r>
              <a:r>
                <a:rPr lang="ko-KR" altLang="en-US" sz="2400" dirty="0" err="1" smtClean="0"/>
                <a:t>뢰</a:t>
              </a:r>
              <a:endParaRPr lang="en-US" altLang="ko-KR" sz="2400" dirty="0" smtClean="0"/>
            </a:p>
            <a:p>
              <a:pPr marL="342900" indent="-342900">
                <a:buAutoNum type="arabicPeriod"/>
              </a:pPr>
              <a:r>
                <a:rPr lang="ko-KR" altLang="en-US" sz="2400" dirty="0" smtClean="0"/>
                <a:t>욕 구</a:t>
              </a:r>
              <a:r>
                <a:rPr lang="en-US" altLang="ko-KR" sz="2400" dirty="0"/>
                <a:t> </a:t>
              </a:r>
              <a:r>
                <a:rPr lang="en-US" altLang="ko-KR" sz="2400" dirty="0" smtClean="0"/>
                <a:t>/ </a:t>
              </a:r>
              <a:r>
                <a:rPr lang="ko-KR" altLang="en-US" sz="2400" dirty="0" smtClean="0"/>
                <a:t>만 족</a:t>
              </a:r>
              <a:endParaRPr lang="en-US" altLang="ko-KR" sz="2400" dirty="0" smtClean="0"/>
            </a:p>
            <a:p>
              <a:pPr marL="342900" indent="-342900">
                <a:buAutoNum type="arabicPeriod"/>
              </a:pPr>
              <a:r>
                <a:rPr lang="ko-KR" altLang="en-US" sz="2400" dirty="0" smtClean="0"/>
                <a:t>새 </a:t>
              </a:r>
              <a:r>
                <a:rPr lang="ko-KR" altLang="en-US" sz="2400" dirty="0" err="1" smtClean="0"/>
                <a:t>로</a:t>
              </a:r>
              <a:r>
                <a:rPr lang="ko-KR" altLang="en-US" sz="2400" dirty="0" smtClean="0"/>
                <a:t> 운 </a:t>
              </a:r>
              <a:r>
                <a:rPr lang="ko-KR" altLang="en-US" sz="2400" dirty="0" err="1" smtClean="0"/>
                <a:t>트</a:t>
              </a:r>
              <a:r>
                <a:rPr lang="ko-KR" altLang="en-US" sz="2400" dirty="0" smtClean="0"/>
                <a:t> </a:t>
              </a:r>
              <a:r>
                <a:rPr lang="ko-KR" altLang="en-US" sz="2400" dirty="0" err="1" smtClean="0"/>
                <a:t>랜</a:t>
              </a:r>
              <a:r>
                <a:rPr lang="ko-KR" altLang="en-US" sz="2400" dirty="0" smtClean="0"/>
                <a:t> </a:t>
              </a:r>
              <a:r>
                <a:rPr lang="ko-KR" altLang="en-US" sz="2400" dirty="0" err="1" smtClean="0"/>
                <a:t>드</a:t>
              </a:r>
              <a:r>
                <a:rPr lang="ko-KR" altLang="en-US" sz="2400" dirty="0" smtClean="0"/>
                <a:t> 제 시 </a:t>
              </a:r>
              <a:r>
                <a:rPr lang="en-US" altLang="ko-KR" sz="2400" dirty="0" smtClean="0"/>
                <a:t>(</a:t>
              </a:r>
              <a:r>
                <a:rPr lang="ko-KR" altLang="en-US" sz="2400" dirty="0" smtClean="0"/>
                <a:t>차 별 성</a:t>
              </a:r>
              <a:r>
                <a:rPr lang="en-US" altLang="ko-KR" sz="2400" dirty="0" smtClean="0"/>
                <a:t>)</a:t>
              </a:r>
            </a:p>
            <a:p>
              <a:pPr marL="342900" indent="-342900">
                <a:buAutoNum type="arabicPeriod"/>
              </a:pPr>
              <a:r>
                <a:rPr lang="ko-KR" altLang="en-US" sz="2400" dirty="0" smtClean="0"/>
                <a:t>소 속 감</a:t>
              </a:r>
              <a:r>
                <a:rPr lang="en-US" altLang="ko-KR" sz="2400" dirty="0"/>
                <a:t> </a:t>
              </a:r>
              <a:r>
                <a:rPr lang="en-US" altLang="ko-KR" sz="2400" dirty="0" smtClean="0"/>
                <a:t>(</a:t>
              </a:r>
              <a:r>
                <a:rPr lang="ko-KR" altLang="en-US" sz="2400" dirty="0" err="1" smtClean="0"/>
                <a:t>레</a:t>
              </a:r>
              <a:r>
                <a:rPr lang="ko-KR" altLang="en-US" sz="2400" dirty="0" smtClean="0"/>
                <a:t> 벨</a:t>
              </a:r>
              <a:r>
                <a:rPr lang="en-US" altLang="ko-KR" sz="2400" dirty="0" smtClean="0"/>
                <a:t>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29716" y="1146131"/>
            <a:ext cx="5596337" cy="4288739"/>
            <a:chOff x="1729715" y="567647"/>
            <a:chExt cx="5596337" cy="42887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948" y="567647"/>
              <a:ext cx="5508104" cy="286135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729715" y="3933056"/>
              <a:ext cx="35814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기준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기간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인원</a:t>
              </a:r>
              <a:r>
                <a:rPr lang="en-US" altLang="ko-KR" dirty="0" smtClean="0"/>
                <a:t>), </a:t>
              </a:r>
              <a:r>
                <a:rPr lang="ko-KR" altLang="en-US" dirty="0" smtClean="0"/>
                <a:t>코치 </a:t>
              </a:r>
              <a:r>
                <a:rPr lang="ko-KR" altLang="en-US" dirty="0" err="1" smtClean="0"/>
                <a:t>컨택</a:t>
              </a:r>
              <a:endParaRPr lang="en-US" altLang="ko-KR" dirty="0" smtClean="0"/>
            </a:p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보증금 제도</a:t>
              </a:r>
              <a:endParaRPr lang="en-US" altLang="ko-KR" dirty="0" smtClean="0"/>
            </a:p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공동 구매 </a:t>
              </a:r>
              <a:r>
                <a:rPr lang="en-US" altLang="ko-KR" dirty="0" smtClean="0"/>
                <a:t>&amp; </a:t>
              </a:r>
              <a:r>
                <a:rPr lang="ko-KR" altLang="en-US" dirty="0" smtClean="0"/>
                <a:t>인기 클래스 지원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9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04" y="850404"/>
            <a:ext cx="515719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88</Words>
  <Application>Microsoft Office PowerPoint</Application>
  <PresentationFormat>화면 슬라이드 쇼(4:3)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2019-07-25T05:32:04Z</dcterms:created>
  <dcterms:modified xsi:type="dcterms:W3CDTF">2019-07-26T00:56:24Z</dcterms:modified>
</cp:coreProperties>
</file>