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00" d="100"/>
          <a:sy n="400" d="100"/>
        </p:scale>
        <p:origin x="-11760" y="-6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6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9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71B08-C4AA-49C3-B47B-005F8344B35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1AD5-73E3-481B-BDA0-8E843181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6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1238" y="3348058"/>
            <a:ext cx="104762" cy="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1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Northside Hospital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R. Weirich</dc:creator>
  <cp:lastModifiedBy>Chelsea R. Weirich</cp:lastModifiedBy>
  <cp:revision>1</cp:revision>
  <dcterms:created xsi:type="dcterms:W3CDTF">2020-09-21T16:29:22Z</dcterms:created>
  <dcterms:modified xsi:type="dcterms:W3CDTF">2020-09-21T16:30:08Z</dcterms:modified>
</cp:coreProperties>
</file>