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122" d="100"/>
          <a:sy n="122" d="100"/>
        </p:scale>
        <p:origin x="2232" y="1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050A-7303-B244-BD94-F633EDF7A017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C22C-18CC-3943-8814-EC2241E73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050A-7303-B244-BD94-F633EDF7A017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C22C-18CC-3943-8814-EC2241E73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050A-7303-B244-BD94-F633EDF7A017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C22C-18CC-3943-8814-EC2241E73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050A-7303-B244-BD94-F633EDF7A017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C22C-18CC-3943-8814-EC2241E73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050A-7303-B244-BD94-F633EDF7A017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C22C-18CC-3943-8814-EC2241E73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050A-7303-B244-BD94-F633EDF7A017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C22C-18CC-3943-8814-EC2241E73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050A-7303-B244-BD94-F633EDF7A017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C22C-18CC-3943-8814-EC2241E73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050A-7303-B244-BD94-F633EDF7A017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C22C-18CC-3943-8814-EC2241E73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050A-7303-B244-BD94-F633EDF7A017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C22C-18CC-3943-8814-EC2241E73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050A-7303-B244-BD94-F633EDF7A017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C22C-18CC-3943-8814-EC2241E73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050A-7303-B244-BD94-F633EDF7A017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C22C-18CC-3943-8814-EC2241E73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3050A-7303-B244-BD94-F633EDF7A017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C22C-18CC-3943-8814-EC2241E7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7096" y="199807"/>
            <a:ext cx="6174012" cy="8944193"/>
            <a:chOff x="227096" y="199807"/>
            <a:chExt cx="6174012" cy="894419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228" y="4687614"/>
              <a:ext cx="6169880" cy="445638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96" y="199807"/>
              <a:ext cx="6173704" cy="444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311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Malcom</dc:creator>
  <cp:lastModifiedBy>Jacob Malcom</cp:lastModifiedBy>
  <cp:revision>2</cp:revision>
  <dcterms:created xsi:type="dcterms:W3CDTF">2017-10-20T14:32:58Z</dcterms:created>
  <dcterms:modified xsi:type="dcterms:W3CDTF">2017-10-20T18:48:16Z</dcterms:modified>
</cp:coreProperties>
</file>