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5" dt="2021-04-28T01:19:50.085"/>
    <p1510:client id="{218093F8-2226-BC0F-27E8-EF41179BF654}" v="1764" dt="2021-04-28T10:52:10.064"/>
    <p1510:client id="{94CAC56C-2FA7-AB98-970A-E8C5941932BB}" v="13" dt="2021-04-28T01:10:56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0616-32E9-4469-B34A-98F8C03DD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9B260-FBC1-488C-B9AB-DDF8E3B3D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4CE5-775F-4E35-A8B4-A559E6DA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E79A-FC4E-47C9-90A2-EB2E3A90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C133-9CBE-48E1-8445-7F2B4296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4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F6E7-6584-41D3-A633-2CDBFC3B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588E9-55B1-4191-9BC3-2B7F68DB1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D851-C183-4663-A13E-42BA2967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7219-14EA-4DAF-B07E-B1655DA7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15D4-764A-4E95-943B-24799A3E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92C67-8486-4863-89A9-3FE58E14E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D2F95-681A-4321-BFAE-41EFDD879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FF98-6B7A-47A1-88ED-742141F3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ECF4-232E-4AAF-B891-F37900A1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B7B7-99FB-4C97-A473-865097CF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9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5C6C-EFC4-4182-B0FD-1D50C402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2342-D900-45D4-A7D2-00D71164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462F-5DDE-443A-BE98-5855209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65A2-32F2-4898-8D5A-9CCBF4BE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6DC2-09BA-4C99-BABF-C5774CEE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7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C3B-0974-47FC-8002-045C20AD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B588B-070E-48AA-AACA-8AFA208A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F50B-99F8-44C9-9BE1-C20DEDDC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4A4D-3C95-45A9-A70C-4AB6854A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0685-44C5-4640-84EF-CA398256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0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5672-04F1-49BB-8E86-666C227B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B888-8464-4A1A-A3BA-49F3DAF07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D5DF-2F88-4B2D-B54F-2A78D94A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74004-23F5-45D2-B2C5-9B531C72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FDB0D-A2DF-4D36-B1E6-FE13BC5C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3E55-BF80-44F2-B5BC-19C53A88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4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5A1-82A8-4576-9786-1418CFC0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9B62-FAE9-42CD-864C-7E419638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4CE46-9E42-490F-95A0-E79F4667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11C7A-C31C-45DC-BEB9-76DC8B38B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737BA-F233-4B84-8EAD-91019F29A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7CC2C-5B02-4621-85E0-BFDB5D03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C074B-32E2-43B8-B132-983E6967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3269D-7129-4C74-B445-A6629249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46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FB81-DB0D-4463-B608-F4901EA3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29BD5-FECD-4C23-ACC8-2AA55396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C95D9-55FE-4854-BCC1-93A1A5D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43805-186A-45F7-991D-1187889B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8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E3C35-99AE-47BE-8D2F-68DAA57C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8E4DA-24EF-4DC6-AC88-A56FDEC7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30BD7-066E-418B-AAE0-406493A9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9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AEA2-82C0-44A7-850F-921C89F2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26BE-98F5-47A5-98CA-EEF7384B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4060D-8574-4721-8569-A0B6C2EA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27170-917B-4294-AED0-6EA9C573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12A6C-4403-48BB-A348-0630AAD1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97F20-EFC7-422B-9116-993E39BF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0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89E-D61F-41A4-A339-6D833B6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96C88-8400-4E8C-9265-94E9EE192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33973-CC3A-4E76-9371-CC5195EA4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3781-3689-4720-AD18-6142BB3C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B5951-2B04-40B1-B037-8963C1E2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595C3-6AD0-4412-BE9A-7FD08121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B2275-444A-4C06-9C6D-950AF68C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0E0A7-6EDB-4B6E-A518-22246687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AD890-8CD1-49A3-A844-54BF2550E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EDB0-C1F5-4019-97AE-E571285D759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4AE7-7401-408F-A000-0A5A0FAED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4623-01F4-44F7-9B90-7A3F163E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1FA2-B608-4BDD-9A37-3093AF6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3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-kvm.org/page/Main_Page" TargetMode="External"/><Relationship Id="rId2" Type="http://schemas.openxmlformats.org/officeDocument/2006/relationships/hyperlink" Target="https://www.rephrain.ac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vswitch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virt.org/formatdoma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oudinit.readthedocs.io/en/lat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loodlight/floodligh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gnal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5D13-DCA6-4C09-B51D-14AC5E5DF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Building a Testbed for Evaluating Privacy Enhancing Technologies </a:t>
            </a:r>
            <a:r>
              <a:rPr lang="en-GB" dirty="0"/>
              <a:t> (PETs)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FF14B-6B22-4A18-A1D1-D41033C40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6930"/>
            <a:ext cx="9144000" cy="1655762"/>
          </a:xfrm>
        </p:spPr>
        <p:txBody>
          <a:bodyPr/>
          <a:lstStyle/>
          <a:p>
            <a:r>
              <a:rPr lang="en-GB" dirty="0"/>
              <a:t>Jacob Daniel Halsey</a:t>
            </a:r>
          </a:p>
        </p:txBody>
      </p:sp>
    </p:spTree>
    <p:extLst>
      <p:ext uri="{BB962C8B-B14F-4D97-AF65-F5344CB8AC3E}">
        <p14:creationId xmlns:p14="http://schemas.microsoft.com/office/powerpoint/2010/main" val="9594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AC4C-B7A0-4091-966C-5B65FB5D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19A2-FFE7-468D-A0B2-A3AB6A33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The </a:t>
            </a:r>
            <a:r>
              <a:rPr lang="en-GB" dirty="0">
                <a:hlinkClick r:id="rId2"/>
              </a:rPr>
              <a:t>REPHRAIN: (National Research Centre on Privacy, Harm Reduction and Adversarial Influence Online)</a:t>
            </a:r>
            <a:r>
              <a:rPr lang="en-GB"/>
              <a:t> group are undertaking research into Privacy Enhancing Technologies.</a:t>
            </a:r>
          </a:p>
          <a:p>
            <a:r>
              <a:rPr lang="en-GB" dirty="0"/>
              <a:t>They need a way to easily and automatically generate a testing environment, which can be used to simulate a wide range of these technologies.</a:t>
            </a:r>
          </a:p>
          <a:p>
            <a:r>
              <a:rPr lang="en-GB" dirty="0"/>
              <a:t>This project will attempt to prototype automated testbed using virtualization (</a:t>
            </a:r>
            <a:r>
              <a:rPr lang="en-GB" dirty="0">
                <a:hlinkClick r:id="rId3"/>
              </a:rPr>
              <a:t>Linux KVM</a:t>
            </a:r>
            <a:r>
              <a:rPr lang="en-GB" dirty="0"/>
              <a:t> +  </a:t>
            </a:r>
            <a:r>
              <a:rPr lang="en-GB" dirty="0">
                <a:hlinkClick r:id="rId4"/>
              </a:rPr>
              <a:t>Open vSwitch</a:t>
            </a:r>
            <a:r>
              <a:rPr lang="en-GB" dirty="0"/>
              <a:t>), from which a researcher can capture and investigate network traffic produced by an application / protocol spanning multiple virtual devices.</a:t>
            </a:r>
          </a:p>
        </p:txBody>
      </p:sp>
    </p:spTree>
    <p:extLst>
      <p:ext uri="{BB962C8B-B14F-4D97-AF65-F5344CB8AC3E}">
        <p14:creationId xmlns:p14="http://schemas.microsoft.com/office/powerpoint/2010/main" val="27206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C846-5985-4A45-A61C-4A9B65CA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Aims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5FB5-D6CC-4378-BB93-CF00201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produce a simple and lightweight (minimal overhead), testbed platform.</a:t>
            </a:r>
          </a:p>
          <a:p>
            <a:r>
              <a:rPr lang="en-US" dirty="0">
                <a:cs typeface="Calibri"/>
              </a:rPr>
              <a:t>Support testing various architectures / network topologies, including client/server and peer-to-peer applications.</a:t>
            </a:r>
            <a:endParaRPr lang="en-US"/>
          </a:p>
          <a:p>
            <a:r>
              <a:rPr lang="en-US" dirty="0">
                <a:cs typeface="Calibri"/>
              </a:rPr>
              <a:t>Support simulating mobile apps – both prebuilt and signed, or source code available (they differ in our ability to programmatically automate them).</a:t>
            </a:r>
          </a:p>
          <a:p>
            <a:r>
              <a:rPr lang="en-US">
                <a:cs typeface="Calibri"/>
              </a:rPr>
              <a:t>Support a high level of automation – such that working with large </a:t>
            </a:r>
            <a:r>
              <a:rPr lang="en-US" dirty="0">
                <a:cs typeface="Calibri"/>
              </a:rPr>
              <a:t>test </a:t>
            </a:r>
            <a:r>
              <a:rPr lang="en-US">
                <a:cs typeface="Calibri"/>
              </a:rPr>
              <a:t>environments (100s of VMs) becomes feasible.</a:t>
            </a:r>
          </a:p>
        </p:txBody>
      </p:sp>
    </p:spTree>
    <p:extLst>
      <p:ext uri="{BB962C8B-B14F-4D97-AF65-F5344CB8AC3E}">
        <p14:creationId xmlns:p14="http://schemas.microsoft.com/office/powerpoint/2010/main" val="107373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08BA-A1A7-43ED-B4AA-32340558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Implementation: </a:t>
            </a:r>
            <a:r>
              <a:rPr lang="en-GB" dirty="0" err="1"/>
              <a:t>kvm</a:t>
            </a:r>
            <a:r>
              <a:rPr lang="en-GB" dirty="0"/>
              <a:t>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7FD1-8F5E-4112-B4C6-4625715F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289"/>
            <a:ext cx="10515600" cy="4577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kvm</a:t>
            </a:r>
            <a:r>
              <a:rPr lang="en-GB" dirty="0"/>
              <a:t>-compose is a CLI tool I have developed for Linux using Rust (and the </a:t>
            </a:r>
            <a:r>
              <a:rPr lang="en-GB" dirty="0" err="1"/>
              <a:t>libvirt</a:t>
            </a:r>
            <a:r>
              <a:rPr lang="en-GB" dirty="0"/>
              <a:t> library) that takes in a custom configuration file format describing a test environment, and can create or destroy it (with up/down subcommands).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2F0A4-FF79-4D1D-A171-49823624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59" y="3391802"/>
            <a:ext cx="2522764" cy="2365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0DABC-8E4F-4A87-A53B-7D7A0FF3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438" y="3030715"/>
            <a:ext cx="3192922" cy="23655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1452BB-2FF6-4A13-AFB9-13F66D6067DC}"/>
              </a:ext>
            </a:extLst>
          </p:cNvPr>
          <p:cNvSpPr txBox="1"/>
          <p:nvPr/>
        </p:nvSpPr>
        <p:spPr>
          <a:xfrm>
            <a:off x="4552849" y="3467248"/>
            <a:ext cx="2071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$ </a:t>
            </a:r>
            <a:r>
              <a:rPr lang="en-GB" dirty="0" err="1"/>
              <a:t>kvm</a:t>
            </a:r>
            <a:r>
              <a:rPr lang="en-GB" dirty="0"/>
              <a:t>-compose up</a:t>
            </a:r>
          </a:p>
          <a:p>
            <a:pPr algn="ctr"/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548B39-A3EE-425D-876E-E9A65916BBD0}"/>
              </a:ext>
            </a:extLst>
          </p:cNvPr>
          <p:cNvSpPr txBox="1">
            <a:spLocks/>
          </p:cNvSpPr>
          <p:nvPr/>
        </p:nvSpPr>
        <p:spPr>
          <a:xfrm>
            <a:off x="3728882" y="4672888"/>
            <a:ext cx="8228656" cy="230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This is the first step of automating a testbed:</a:t>
            </a:r>
          </a:p>
          <a:p>
            <a:r>
              <a:rPr lang="en-GB" sz="1800" dirty="0"/>
              <a:t>From a simple configuration file </a:t>
            </a:r>
            <a:r>
              <a:rPr lang="en-GB" sz="1800" dirty="0" err="1"/>
              <a:t>kvm</a:t>
            </a:r>
            <a:r>
              <a:rPr lang="en-GB" sz="1800" dirty="0"/>
              <a:t>-compose will deal with the conversion to a relatively complex </a:t>
            </a:r>
            <a:r>
              <a:rPr lang="en-GB" sz="1800" dirty="0" err="1">
                <a:hlinkClick r:id="rId4"/>
              </a:rPr>
              <a:t>libvirt</a:t>
            </a:r>
            <a:r>
              <a:rPr lang="en-GB" sz="1800" dirty="0">
                <a:hlinkClick r:id="rId4"/>
              </a:rPr>
              <a:t> domain </a:t>
            </a:r>
            <a:r>
              <a:rPr lang="en-GB" sz="1800" dirty="0"/>
              <a:t>configuration XMLs (for KVM), and create the virtual machines.</a:t>
            </a:r>
          </a:p>
          <a:p>
            <a:r>
              <a:rPr lang="en-GB" sz="1800" dirty="0"/>
              <a:t>It will also create and connect the virtual machines up to a 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404668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79A4-BE3E-44CC-A061-B0B480B1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39"/>
            <a:ext cx="10515600" cy="1325563"/>
          </a:xfrm>
        </p:spPr>
        <p:txBody>
          <a:bodyPr/>
          <a:lstStyle/>
          <a:p>
            <a:r>
              <a:rPr lang="en-GB" dirty="0"/>
              <a:t>Cloud-</a:t>
            </a:r>
            <a:r>
              <a:rPr lang="en-GB" dirty="0" err="1"/>
              <a:t>init</a:t>
            </a:r>
            <a:r>
              <a:rPr lang="en-GB" dirty="0"/>
              <a:t>, Scripting, Context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D630-5741-4096-AD0D-457818CD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79"/>
            <a:ext cx="10515600" cy="4351338"/>
          </a:xfrm>
        </p:spPr>
        <p:txBody>
          <a:bodyPr/>
          <a:lstStyle/>
          <a:p>
            <a:r>
              <a:rPr lang="en-GB" sz="2400" dirty="0"/>
              <a:t>Now we can create virtual machines… but that still leaves a lot of work with regard to creating the disk images, and installing the applications.</a:t>
            </a:r>
          </a:p>
          <a:p>
            <a:r>
              <a:rPr lang="en-GB" sz="2400" dirty="0"/>
              <a:t>What if we use </a:t>
            </a:r>
            <a:r>
              <a:rPr lang="en-GB" sz="2400" dirty="0">
                <a:hlinkClick r:id="rId2"/>
              </a:rPr>
              <a:t>cloud-</a:t>
            </a:r>
            <a:r>
              <a:rPr lang="en-GB" sz="2400" dirty="0" err="1">
                <a:hlinkClick r:id="rId2"/>
              </a:rPr>
              <a:t>init</a:t>
            </a:r>
            <a:r>
              <a:rPr lang="en-GB" sz="2400" dirty="0"/>
              <a:t> to automatically initialize new virtual machines? The </a:t>
            </a:r>
            <a:r>
              <a:rPr lang="en-GB" sz="2400" dirty="0" err="1"/>
              <a:t>NoCloud</a:t>
            </a:r>
            <a:r>
              <a:rPr lang="en-GB" sz="2400" dirty="0"/>
              <a:t> </a:t>
            </a:r>
            <a:r>
              <a:rPr lang="en-GB" sz="2400" dirty="0" err="1"/>
              <a:t>datasource</a:t>
            </a:r>
            <a:r>
              <a:rPr lang="en-GB" sz="2400" dirty="0"/>
              <a:t> option uses a clever system of attaching a specifically formatted virtual disk, and passing flags via the SMBIOS serial number of the VM.</a:t>
            </a:r>
          </a:p>
          <a:p>
            <a:r>
              <a:rPr lang="en-GB" sz="2400" dirty="0"/>
              <a:t>What happens now?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DDD08-3EA1-4547-8B13-77D9C311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0" y="4090614"/>
            <a:ext cx="3585821" cy="2042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44A80-C199-4A04-AFE9-C8D5EE3F997C}"/>
              </a:ext>
            </a:extLst>
          </p:cNvPr>
          <p:cNvSpPr txBox="1"/>
          <p:nvPr/>
        </p:nvSpPr>
        <p:spPr>
          <a:xfrm>
            <a:off x="4775199" y="3610732"/>
            <a:ext cx="605692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Ubuntu cloud image will be downloaded (once and then cached), copied, and expanded with 20G free space.</a:t>
            </a:r>
            <a:endParaRPr lang="en-GB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 boot the machine will auto configure its hostname to match the machine name in the configuration </a:t>
            </a:r>
            <a:r>
              <a:rPr lang="en-GB"/>
              <a:t>file.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SSH public key will be injected into the instance, allowing remote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Files in the context folder will be copied in at /etc/</a:t>
            </a:r>
            <a:r>
              <a:rPr lang="en-GB" err="1"/>
              <a:t>nocloud</a:t>
            </a:r>
            <a:r>
              <a:rPr lang="en-GB" dirty="0"/>
              <a:t>/</a:t>
            </a:r>
            <a:r>
              <a:rPr lang="en-GB"/>
              <a:t>context.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arbitrary </a:t>
            </a:r>
            <a:r>
              <a:rPr lang="en-GB" err="1"/>
              <a:t>run_script</a:t>
            </a:r>
            <a:r>
              <a:rPr lang="en-GB" dirty="0"/>
              <a:t> will be run once on the first </a:t>
            </a:r>
            <a:r>
              <a:rPr lang="en-GB"/>
              <a:t>boot.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01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E706-B94A-4D94-9F32-7BE0A715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2" y="1529364"/>
            <a:ext cx="3369527" cy="4704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Because I am using Open vSwitch – the bridges can also easily be linked up to an SDN controller (such as </a:t>
            </a:r>
            <a:r>
              <a:rPr lang="en-US" sz="2400" dirty="0">
                <a:cs typeface="Calibri"/>
                <a:hlinkClick r:id="rId2"/>
              </a:rPr>
              <a:t>Floodlight</a:t>
            </a:r>
            <a:r>
              <a:rPr lang="en-US" sz="2400">
                <a:cs typeface="Calibri"/>
              </a:rPr>
              <a:t>), enabling more advanced network management.</a:t>
            </a:r>
            <a:endParaRPr lang="en-US" sz="240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B669076B-FC05-4400-9263-9A4CD521D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20" y="1475423"/>
            <a:ext cx="7361662" cy="4650566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215B4F-E976-4CB3-8420-0F400BDBA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39" y="4519550"/>
            <a:ext cx="3245004" cy="13779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5FE530F-5EB5-4F7D-9F6E-254A608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SDN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5CF5-3191-4F4A-8D0A-E913E1C8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Swiss COVID-19 App (DP3T)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E6E1-E409-49F9-AA7D-921F0279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75" y="1825624"/>
            <a:ext cx="7350967" cy="4733795"/>
          </a:xfrm>
        </p:spPr>
        <p:txBody>
          <a:bodyPr>
            <a:normAutofit/>
          </a:bodyPr>
          <a:lstStyle/>
          <a:p>
            <a:r>
              <a:rPr lang="en-GB" sz="2400" dirty="0"/>
              <a:t>backend.sh is a script that installs maven, clones the dp3t server </a:t>
            </a:r>
            <a:r>
              <a:rPr lang="en-GB" sz="2400" dirty="0" err="1"/>
              <a:t>github</a:t>
            </a:r>
            <a:r>
              <a:rPr lang="en-GB" sz="2400" dirty="0"/>
              <a:t>, and launches it as a service.</a:t>
            </a:r>
          </a:p>
          <a:p>
            <a:r>
              <a:rPr lang="en-GB" sz="2400" dirty="0"/>
              <a:t>client_anbox.sh is a script that installs </a:t>
            </a:r>
            <a:r>
              <a:rPr lang="en-GB" sz="2400" dirty="0" err="1"/>
              <a:t>Anbox</a:t>
            </a:r>
            <a:r>
              <a:rPr lang="en-GB" sz="2400" dirty="0"/>
              <a:t> (an Android emulation platform)</a:t>
            </a:r>
          </a:p>
          <a:p>
            <a:r>
              <a:rPr lang="en-GB" sz="2400" dirty="0"/>
              <a:t>The app-</a:t>
            </a:r>
            <a:r>
              <a:rPr lang="en-GB" sz="2400" dirty="0" err="1"/>
              <a:t>debug.apk</a:t>
            </a:r>
            <a:r>
              <a:rPr lang="en-GB" sz="2400" dirty="0"/>
              <a:t> Android app (compiled with our backend as the API URL) is transferred in at /etc/</a:t>
            </a:r>
            <a:r>
              <a:rPr lang="en-GB" sz="2400" dirty="0" err="1"/>
              <a:t>nocloud</a:t>
            </a:r>
            <a:r>
              <a:rPr lang="en-GB" sz="2400" dirty="0"/>
              <a:t>/context/app-</a:t>
            </a:r>
            <a:r>
              <a:rPr lang="en-GB" sz="2400" dirty="0" err="1"/>
              <a:t>debug.apk</a:t>
            </a:r>
            <a:endParaRPr lang="en-GB" sz="2400" dirty="0"/>
          </a:p>
          <a:p>
            <a:r>
              <a:rPr lang="en-GB" sz="2400" dirty="0"/>
              <a:t>A researcher can just run </a:t>
            </a:r>
            <a:r>
              <a:rPr lang="en-GB" sz="2400" dirty="0" err="1"/>
              <a:t>kvm</a:t>
            </a:r>
            <a:r>
              <a:rPr lang="en-GB" sz="2400" dirty="0"/>
              <a:t>-compose up and have a test environment automatically created, with a running server, and app ready to launch.</a:t>
            </a:r>
          </a:p>
          <a:p>
            <a:r>
              <a:rPr lang="en-GB" sz="2400" dirty="0"/>
              <a:t>Network traffic can be captured and inspected on the host using the </a:t>
            </a:r>
            <a:r>
              <a:rPr lang="en-GB" sz="2400" dirty="0" err="1"/>
              <a:t>ovs-tcpdump</a:t>
            </a:r>
            <a:r>
              <a:rPr lang="en-GB" sz="2400" dirty="0"/>
              <a:t>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4F63-DDB8-4667-B1F6-C018ADAC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8" y="1690688"/>
            <a:ext cx="3388567" cy="45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4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D6B1-0B08-497E-82E8-A642A342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548A-9237-4B8B-8F94-5656BA6B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will look at further automating the process of simulating apps, so that it is easier to run many all at once - I.e. using some sort of scripted / headless android simulator.</a:t>
            </a:r>
          </a:p>
          <a:p>
            <a:r>
              <a:rPr lang="en-US" dirty="0">
                <a:cs typeface="Calibri"/>
              </a:rPr>
              <a:t>Adding more example deployment usages of the testbed, such as the </a:t>
            </a:r>
            <a:r>
              <a:rPr lang="en-US" dirty="0">
                <a:cs typeface="Calibri"/>
                <a:hlinkClick r:id="rId2"/>
              </a:rPr>
              <a:t>Signal</a:t>
            </a:r>
            <a:r>
              <a:rPr lang="en-US" dirty="0">
                <a:cs typeface="Calibri"/>
              </a:rPr>
              <a:t> app / protocol.</a:t>
            </a:r>
          </a:p>
          <a:p>
            <a:r>
              <a:rPr lang="en-US" dirty="0">
                <a:cs typeface="Calibri"/>
              </a:rPr>
              <a:t>Conduct tests and make any necessary ease of use improvements for running deployments with a very large number of virtual machines.</a:t>
            </a:r>
          </a:p>
          <a:p>
            <a:r>
              <a:rPr lang="en-US" dirty="0">
                <a:cs typeface="Calibri"/>
              </a:rPr>
              <a:t>Add support for more complex captures such as memory dumps.</a:t>
            </a:r>
          </a:p>
        </p:txBody>
      </p:sp>
    </p:spTree>
    <p:extLst>
      <p:ext uri="{BB962C8B-B14F-4D97-AF65-F5344CB8AC3E}">
        <p14:creationId xmlns:p14="http://schemas.microsoft.com/office/powerpoint/2010/main" val="366896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1E208-6997-4D48-8F89-5329AAB2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986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(End)</a:t>
            </a:r>
          </a:p>
        </p:txBody>
      </p:sp>
    </p:spTree>
    <p:extLst>
      <p:ext uri="{BB962C8B-B14F-4D97-AF65-F5344CB8AC3E}">
        <p14:creationId xmlns:p14="http://schemas.microsoft.com/office/powerpoint/2010/main" val="377969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Building a Testbed for Evaluating Privacy Enhancing Technologies  (PETs)</vt:lpstr>
      <vt:lpstr>Background</vt:lpstr>
      <vt:lpstr>Aims</vt:lpstr>
      <vt:lpstr>The Implementation: kvm-compose</vt:lpstr>
      <vt:lpstr>Cloud-init, Scripting, Context etc.</vt:lpstr>
      <vt:lpstr>SDN</vt:lpstr>
      <vt:lpstr>Example: Swiss COVID-19 App (DP3T)</vt:lpstr>
      <vt:lpstr>Future</vt:lpstr>
      <vt:lpstr>(End)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testbed for evaluating privacy enhancing technologies (PETs)</dc:title>
  <dc:creator>Jacob Halsey</dc:creator>
  <cp:lastModifiedBy>Jacob Halsey</cp:lastModifiedBy>
  <cp:revision>142</cp:revision>
  <dcterms:created xsi:type="dcterms:W3CDTF">2021-04-27T23:09:18Z</dcterms:created>
  <dcterms:modified xsi:type="dcterms:W3CDTF">2021-05-17T00:19:06Z</dcterms:modified>
</cp:coreProperties>
</file>