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6"/>
            <a:ext cx="4800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0574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1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0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6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3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4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9942"/>
            <a:ext cx="524361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7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3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9942"/>
            <a:ext cx="524361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1124702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8316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8884"/>
            <a:ext cx="524361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45794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45794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4191001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4873765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4191001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4873764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1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2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0"/>
            <a:ext cx="81153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7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745068"/>
            <a:ext cx="615315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2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381001"/>
            <a:ext cx="524361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753534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381002"/>
            <a:ext cx="5243619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0"/>
            <a:ext cx="40005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0"/>
            <a:ext cx="40005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3132667"/>
            <a:ext cx="3983831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7"/>
            <a:ext cx="40005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0"/>
            <a:ext cx="4882964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0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2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0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riftr.csse.rose-hulman.edu/sit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Driftr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Ryan, Daniel Lehman, and Davis Nygren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Legal car racers need a way to meet one another and schedule racing events.</a:t>
            </a:r>
          </a:p>
          <a:p>
            <a:r>
              <a:rPr lang="en-US" dirty="0" smtClean="0"/>
              <a:t>Carrier pigeons are extinct and technology has not yet filled this hole.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Drifter is a website that will match people with similar preferences for the purpose of professional driving excursions on closed courses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6" name="Picture 2" descr="http://pictures.topspeed.com/IMG/crop/200903/2009-formula-d-pro-a_600x0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79" y="3665519"/>
            <a:ext cx="4759158" cy="28158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pictures.topspeed.com/IMG/crop/200903/2009-formula-d-pro-a_600x0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29" y="1113366"/>
            <a:ext cx="996176" cy="58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Event Participant</a:t>
            </a:r>
          </a:p>
          <a:p>
            <a:pPr lvl="1"/>
            <a:r>
              <a:rPr lang="en-US" dirty="0" smtClean="0"/>
              <a:t>Friend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Preferences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Vehicle</a:t>
            </a:r>
          </a:p>
        </p:txBody>
      </p:sp>
    </p:spTree>
    <p:extLst>
      <p:ext uri="{BB962C8B-B14F-4D97-AF65-F5344CB8AC3E}">
        <p14:creationId xmlns:p14="http://schemas.microsoft.com/office/powerpoint/2010/main" val="11946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375" y="294816"/>
            <a:ext cx="5984488" cy="6311373"/>
          </a:xfrm>
        </p:spPr>
      </p:pic>
    </p:spTree>
    <p:extLst>
      <p:ext uri="{BB962C8B-B14F-4D97-AF65-F5344CB8AC3E}">
        <p14:creationId xmlns:p14="http://schemas.microsoft.com/office/powerpoint/2010/main" val="28102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0" y="461767"/>
            <a:ext cx="5818909" cy="6213518"/>
          </a:xfrm>
        </p:spPr>
      </p:pic>
    </p:spTree>
    <p:extLst>
      <p:ext uri="{BB962C8B-B14F-4D97-AF65-F5344CB8AC3E}">
        <p14:creationId xmlns:p14="http://schemas.microsoft.com/office/powerpoint/2010/main" val="17782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100" dirty="0" smtClean="0"/>
              <a:t>C# code connecting properly to database</a:t>
            </a:r>
          </a:p>
          <a:p>
            <a:pPr>
              <a:lnSpc>
                <a:spcPct val="200000"/>
              </a:lnSpc>
            </a:pPr>
            <a:r>
              <a:rPr lang="en-US" sz="2100" dirty="0" smtClean="0"/>
              <a:t>Sorting events based on preferences</a:t>
            </a:r>
          </a:p>
          <a:p>
            <a:pPr>
              <a:lnSpc>
                <a:spcPct val="200000"/>
              </a:lnSpc>
            </a:pPr>
            <a:r>
              <a:rPr lang="en-US" sz="2100" dirty="0" smtClean="0"/>
              <a:t>Using appropriate and consistent data types</a:t>
            </a:r>
          </a:p>
          <a:p>
            <a:pPr>
              <a:lnSpc>
                <a:spcPct val="200000"/>
              </a:lnSpc>
            </a:pPr>
            <a:r>
              <a:rPr lang="en-US" sz="2100" dirty="0" smtClean="0"/>
              <a:t>Determining which </a:t>
            </a:r>
            <a:r>
              <a:rPr lang="en-US" sz="2100" dirty="0" err="1" smtClean="0"/>
              <a:t>sproc’s</a:t>
            </a:r>
            <a:r>
              <a:rPr lang="en-US" sz="2100" dirty="0" smtClean="0"/>
              <a:t> were needed for the project</a:t>
            </a:r>
          </a:p>
          <a:p>
            <a:pPr>
              <a:lnSpc>
                <a:spcPct val="200000"/>
              </a:lnSpc>
            </a:pPr>
            <a:r>
              <a:rPr lang="en-US" sz="2100" dirty="0" smtClean="0"/>
              <a:t>Finding meeting times that were convenient for everyone</a:t>
            </a:r>
          </a:p>
        </p:txBody>
      </p:sp>
    </p:spTree>
    <p:extLst>
      <p:ext uri="{BB962C8B-B14F-4D97-AF65-F5344CB8AC3E}">
        <p14:creationId xmlns:p14="http://schemas.microsoft.com/office/powerpoint/2010/main" val="12077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C# is magic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Bootstrap is nice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Putting good effort into planning the ER diagram and relationships paid off later in the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400" dirty="0" smtClean="0">
                <a:latin typeface="Comic Sans MS" panose="030F0702030302020204" pitchFamily="66" charset="0"/>
                <a:hlinkClick r:id="rId2"/>
              </a:rPr>
              <a:t>driftr</a:t>
            </a:r>
            <a:endParaRPr lang="en-US" sz="20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136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Comic Sans MS</vt:lpstr>
      <vt:lpstr>Vapor Trail</vt:lpstr>
      <vt:lpstr>Driftr</vt:lpstr>
      <vt:lpstr>The Problem</vt:lpstr>
      <vt:lpstr>The Solution</vt:lpstr>
      <vt:lpstr>Design</vt:lpstr>
      <vt:lpstr>PowerPoint Presentation</vt:lpstr>
      <vt:lpstr>PowerPoint Presentation</vt:lpstr>
      <vt:lpstr>Challenges</vt:lpstr>
      <vt:lpstr>Lessons Learned</vt:lpstr>
      <vt:lpstr>Demo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Driftr</dc:title>
  <dc:creator>Davis Nygren</dc:creator>
  <cp:lastModifiedBy>Davis Nygren</cp:lastModifiedBy>
  <cp:revision>7</cp:revision>
  <dcterms:created xsi:type="dcterms:W3CDTF">2015-02-16T20:32:44Z</dcterms:created>
  <dcterms:modified xsi:type="dcterms:W3CDTF">2015-02-16T21:07:26Z</dcterms:modified>
</cp:coreProperties>
</file>