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DFF9D65-EC64-40A8-9444-21D20235005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81A7ED-C69E-4219-95E9-36678C2A5E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D65-EC64-40A8-9444-21D20235005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A7ED-C69E-4219-95E9-36678C2A5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DFF9D65-EC64-40A8-9444-21D20235005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181A7ED-C69E-4219-95E9-36678C2A5E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D65-EC64-40A8-9444-21D20235005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81A7ED-C69E-4219-95E9-36678C2A5E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D65-EC64-40A8-9444-21D20235005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81A7ED-C69E-4219-95E9-36678C2A5E4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DFF9D65-EC64-40A8-9444-21D20235005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181A7ED-C69E-4219-95E9-36678C2A5E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DFF9D65-EC64-40A8-9444-21D20235005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181A7ED-C69E-4219-95E9-36678C2A5E4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D65-EC64-40A8-9444-21D20235005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81A7ED-C69E-4219-95E9-36678C2A5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D65-EC64-40A8-9444-21D20235005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81A7ED-C69E-4219-95E9-36678C2A5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D65-EC64-40A8-9444-21D20235005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81A7ED-C69E-4219-95E9-36678C2A5E4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DFF9D65-EC64-40A8-9444-21D20235005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181A7ED-C69E-4219-95E9-36678C2A5E4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F9D65-EC64-40A8-9444-21D20235005A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181A7ED-C69E-4219-95E9-36678C2A5E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yf.azurewebsites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752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Fundraising Management Solution for BBBS of Vigo County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2177378"/>
            <a:ext cx="3276600" cy="3537622"/>
          </a:xfrm>
        </p:spPr>
        <p:txBody>
          <a:bodyPr/>
          <a:lstStyle/>
          <a:p>
            <a:r>
              <a:rPr lang="en-US" dirty="0" smtClean="0"/>
              <a:t>Developed by Jacob Ryan, Zach Haloski, and David Patterson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057400"/>
            <a:ext cx="5573361" cy="37435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154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Our Project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service project aims to assist BBBS and modernize their current process of registering volunteers for fundraising events</a:t>
            </a:r>
          </a:p>
          <a:p>
            <a:r>
              <a:rPr lang="en-US" dirty="0" smtClean="0"/>
              <a:t>In place of pencil-and-paper registrations, users will be able to create an account on the site and use this to submit their forms electronically</a:t>
            </a:r>
          </a:p>
          <a:p>
            <a:r>
              <a:rPr lang="en-US" dirty="0" smtClean="0"/>
              <a:t>Payments and donations are handled securely through a third-party (PayPal), although cash and checks would be accepted in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0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Our Project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Ultimately, we wanted to make the process faster and easier, not only for volunteers, but also for BBBS staff before and during events</a:t>
            </a:r>
          </a:p>
          <a:p>
            <a:r>
              <a:rPr lang="en-US" dirty="0" smtClean="0"/>
              <a:t>Storing account information makes registering for multiple/future events extremely simple</a:t>
            </a:r>
          </a:p>
          <a:p>
            <a:r>
              <a:rPr lang="en-US" dirty="0" smtClean="0"/>
              <a:t>Event coordinators can easily search through registrations and mark them as paying in person</a:t>
            </a:r>
          </a:p>
          <a:p>
            <a:r>
              <a:rPr lang="en-US" dirty="0" smtClean="0"/>
              <a:t>Payment history is recorded through PayPal integration (IPN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Modern, three-tier web application</a:t>
            </a:r>
          </a:p>
          <a:p>
            <a:pPr lvl="1"/>
            <a:r>
              <a:rPr lang="en-US" dirty="0" smtClean="0"/>
              <a:t>Responsive website supports mobile phones and desktop browsers using HTML, CSS (Bootstrap), and JavaScript (jQuery)</a:t>
            </a:r>
          </a:p>
          <a:p>
            <a:pPr lvl="1"/>
            <a:r>
              <a:rPr lang="en-US" dirty="0" smtClean="0"/>
              <a:t>Business logic contained in C# Web API that utilizes Entity Framework (ORM)</a:t>
            </a:r>
          </a:p>
          <a:p>
            <a:pPr lvl="1"/>
            <a:r>
              <a:rPr lang="en-US" dirty="0" smtClean="0"/>
              <a:t>SQL Server database for persistent storage</a:t>
            </a:r>
          </a:p>
          <a:p>
            <a:r>
              <a:rPr lang="en-US" dirty="0" smtClean="0"/>
              <a:t>Hosted by Azure, Microsoft’s cloud platform</a:t>
            </a:r>
          </a:p>
          <a:p>
            <a:pPr lvl="1"/>
            <a:r>
              <a:rPr lang="en-US" dirty="0" smtClean="0"/>
              <a:t>Easily scalable, current costs average $5 per month</a:t>
            </a:r>
          </a:p>
        </p:txBody>
      </p:sp>
    </p:spTree>
    <p:extLst>
      <p:ext uri="{BB962C8B-B14F-4D97-AF65-F5344CB8AC3E}">
        <p14:creationId xmlns:p14="http://schemas.microsoft.com/office/powerpoint/2010/main" val="2983582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Production site available at:</a:t>
            </a:r>
          </a:p>
          <a:p>
            <a:pPr lvl="1"/>
            <a:r>
              <a:rPr lang="en-US" dirty="0" smtClean="0">
                <a:hlinkClick r:id="rId2"/>
              </a:rPr>
              <a:t>https://thyf.azurewebsites.net/</a:t>
            </a:r>
            <a:endParaRPr lang="en-US" dirty="0" smtClean="0"/>
          </a:p>
          <a:p>
            <a:r>
              <a:rPr lang="en-US" dirty="0" smtClean="0"/>
              <a:t>Quickly show main features</a:t>
            </a:r>
          </a:p>
        </p:txBody>
      </p:sp>
    </p:spTree>
    <p:extLst>
      <p:ext uri="{BB962C8B-B14F-4D97-AF65-F5344CB8AC3E}">
        <p14:creationId xmlns:p14="http://schemas.microsoft.com/office/powerpoint/2010/main" val="271343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Things we’re proud of…</a:t>
            </a:r>
          </a:p>
        </p:txBody>
      </p:sp>
    </p:spTree>
    <p:extLst>
      <p:ext uri="{BB962C8B-B14F-4D97-AF65-F5344CB8AC3E}">
        <p14:creationId xmlns:p14="http://schemas.microsoft.com/office/powerpoint/2010/main" val="195251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for Future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Lessons learned and “nuggets of wisdom”…</a:t>
            </a:r>
          </a:p>
        </p:txBody>
      </p:sp>
    </p:spTree>
    <p:extLst>
      <p:ext uri="{BB962C8B-B14F-4D97-AF65-F5344CB8AC3E}">
        <p14:creationId xmlns:p14="http://schemas.microsoft.com/office/powerpoint/2010/main" val="4227879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encourage you to visit the site, whether you can provide donations, register to support an event, or just want to learn more about the organization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3" y="3156096"/>
            <a:ext cx="2906947" cy="33801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08" y="3172046"/>
            <a:ext cx="2907792" cy="33811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886200"/>
            <a:ext cx="2028166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2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</TotalTime>
  <Words>289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Fundraising Management Solution for BBBS of Vigo County</vt:lpstr>
      <vt:lpstr>Purpose of Our Project (1/2)</vt:lpstr>
      <vt:lpstr>Purpose of Our Project (2/2)</vt:lpstr>
      <vt:lpstr>Technology and Architecture</vt:lpstr>
      <vt:lpstr>Live Demonstration</vt:lpstr>
      <vt:lpstr>Our Main Accomplishments</vt:lpstr>
      <vt:lpstr>Advice for Future Students</vt:lpstr>
      <vt:lpstr>Conclusion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Fundraising Management Solution for BBBS of Vigo County</dc:title>
  <dc:creator>Jacob Ryan</dc:creator>
  <cp:lastModifiedBy>Jacob Ryan</cp:lastModifiedBy>
  <cp:revision>6</cp:revision>
  <dcterms:created xsi:type="dcterms:W3CDTF">2016-05-16T21:49:47Z</dcterms:created>
  <dcterms:modified xsi:type="dcterms:W3CDTF">2016-05-16T22:43:20Z</dcterms:modified>
</cp:coreProperties>
</file>