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83_95AAA22.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81" r:id="rId5"/>
    <p:sldId id="375" r:id="rId6"/>
    <p:sldId id="382" r:id="rId7"/>
    <p:sldId id="387" r:id="rId8"/>
    <p:sldId id="383" r:id="rId9"/>
    <p:sldId id="388" r:id="rId10"/>
    <p:sldId id="386" r:id="rId11"/>
    <p:sldId id="390" r:id="rId12"/>
    <p:sldId id="389" r:id="rId13"/>
    <p:sldId id="391" r:id="rId14"/>
    <p:sldId id="385" r:id="rId15"/>
    <p:sldId id="395" r:id="rId16"/>
    <p:sldId id="394" r:id="rId17"/>
    <p:sldId id="392" r:id="rId18"/>
    <p:sldId id="393" r:id="rId19"/>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38DE01-E3F6-AE5D-157F-595375064818}" name="Sam Coleman" initials="SC" userId="S::u6046470@umail.utah.edu::0c9dd45c-1697-41b7-8235-88ab429784a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356"/>
    <a:srgbClr val="A31527"/>
    <a:srgbClr val="A21727"/>
    <a:srgbClr val="CC0000"/>
    <a:srgbClr val="B01C32"/>
    <a:srgbClr val="CCCDCC"/>
    <a:srgbClr val="EDEEED"/>
    <a:srgbClr val="872C90"/>
    <a:srgbClr val="C51C30"/>
    <a:srgbClr val="1AA59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AE2C5-CFE8-422F-8487-0DD5CDB34916}" v="3264" dt="2024-12-04T17:01:10.930"/>
    <p1510:client id="{305B8E24-CECB-E4DE-8892-56AF96283C19}" v="3495" dt="2024-12-03T20:17:52.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336"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Coleman" userId="S::u6046470@umail.utah.edu::0c9dd45c-1697-41b7-8235-88ab429784af" providerId="AD" clId="Web-{305B8E24-CECB-E4DE-8892-56AF96283C19}"/>
    <pc:docChg chg="mod addSld delSld modSld">
      <pc:chgData name="Sam Coleman" userId="S::u6046470@umail.utah.edu::0c9dd45c-1697-41b7-8235-88ab429784af" providerId="AD" clId="Web-{305B8E24-CECB-E4DE-8892-56AF96283C19}" dt="2024-12-03T20:17:52.801" v="3480" actId="20577"/>
      <pc:docMkLst>
        <pc:docMk/>
      </pc:docMkLst>
      <pc:sldChg chg="modSp">
        <pc:chgData name="Sam Coleman" userId="S::u6046470@umail.utah.edu::0c9dd45c-1697-41b7-8235-88ab429784af" providerId="AD" clId="Web-{305B8E24-CECB-E4DE-8892-56AF96283C19}" dt="2024-12-03T19:53:14.545" v="1155" actId="20577"/>
        <pc:sldMkLst>
          <pc:docMk/>
          <pc:sldMk cId="2294694223" sldId="375"/>
        </pc:sldMkLst>
        <pc:spChg chg="mod">
          <ac:chgData name="Sam Coleman" userId="S::u6046470@umail.utah.edu::0c9dd45c-1697-41b7-8235-88ab429784af" providerId="AD" clId="Web-{305B8E24-CECB-E4DE-8892-56AF96283C19}" dt="2024-12-03T19:53:14.545" v="1155" actId="20577"/>
          <ac:spMkLst>
            <pc:docMk/>
            <pc:sldMk cId="2294694223" sldId="375"/>
            <ac:spMk id="2" creationId="{D606D44F-275F-7B10-EF05-A9E227176E82}"/>
          </ac:spMkLst>
        </pc:spChg>
      </pc:sldChg>
      <pc:sldChg chg="modSp">
        <pc:chgData name="Sam Coleman" userId="S::u6046470@umail.utah.edu::0c9dd45c-1697-41b7-8235-88ab429784af" providerId="AD" clId="Web-{305B8E24-CECB-E4DE-8892-56AF96283C19}" dt="2024-12-03T19:56:47.731" v="1708" actId="20577"/>
        <pc:sldMkLst>
          <pc:docMk/>
          <pc:sldMk cId="3406910418" sldId="382"/>
        </pc:sldMkLst>
        <pc:spChg chg="mod">
          <ac:chgData name="Sam Coleman" userId="S::u6046470@umail.utah.edu::0c9dd45c-1697-41b7-8235-88ab429784af" providerId="AD" clId="Web-{305B8E24-CECB-E4DE-8892-56AF96283C19}" dt="2024-12-03T19:56:47.731" v="1708" actId="20577"/>
          <ac:spMkLst>
            <pc:docMk/>
            <pc:sldMk cId="3406910418" sldId="382"/>
            <ac:spMk id="2" creationId="{CAAFDE39-9A88-F50B-2494-789EFBF3EE56}"/>
          </ac:spMkLst>
        </pc:spChg>
      </pc:sldChg>
      <pc:sldChg chg="addSp modSp">
        <pc:chgData name="Sam Coleman" userId="S::u6046470@umail.utah.edu::0c9dd45c-1697-41b7-8235-88ab429784af" providerId="AD" clId="Web-{305B8E24-CECB-E4DE-8892-56AF96283C19}" dt="2024-12-03T19:25:41.979" v="259" actId="1076"/>
        <pc:sldMkLst>
          <pc:docMk/>
          <pc:sldMk cId="1036967757" sldId="383"/>
        </pc:sldMkLst>
        <pc:spChg chg="mod">
          <ac:chgData name="Sam Coleman" userId="S::u6046470@umail.utah.edu::0c9dd45c-1697-41b7-8235-88ab429784af" providerId="AD" clId="Web-{305B8E24-CECB-E4DE-8892-56AF96283C19}" dt="2024-12-03T19:24:59.135" v="246" actId="20577"/>
          <ac:spMkLst>
            <pc:docMk/>
            <pc:sldMk cId="1036967757" sldId="383"/>
            <ac:spMk id="2" creationId="{DF2FFAB3-BA34-2452-56F2-63633E575077}"/>
          </ac:spMkLst>
        </pc:spChg>
        <pc:picChg chg="add mod">
          <ac:chgData name="Sam Coleman" userId="S::u6046470@umail.utah.edu::0c9dd45c-1697-41b7-8235-88ab429784af" providerId="AD" clId="Web-{305B8E24-CECB-E4DE-8892-56AF96283C19}" dt="2024-12-03T19:25:36.854" v="257" actId="14100"/>
          <ac:picMkLst>
            <pc:docMk/>
            <pc:sldMk cId="1036967757" sldId="383"/>
            <ac:picMk id="4" creationId="{60F9ED11-8D2F-1240-E048-6A6EBA2DDCB8}"/>
          </ac:picMkLst>
        </pc:picChg>
        <pc:picChg chg="add mod">
          <ac:chgData name="Sam Coleman" userId="S::u6046470@umail.utah.edu::0c9dd45c-1697-41b7-8235-88ab429784af" providerId="AD" clId="Web-{305B8E24-CECB-E4DE-8892-56AF96283C19}" dt="2024-12-03T19:25:40.338" v="258" actId="14100"/>
          <ac:picMkLst>
            <pc:docMk/>
            <pc:sldMk cId="1036967757" sldId="383"/>
            <ac:picMk id="5" creationId="{6F36F335-9DB8-A2E8-CF23-BA7699FFC0D4}"/>
          </ac:picMkLst>
        </pc:picChg>
        <pc:picChg chg="mod">
          <ac:chgData name="Sam Coleman" userId="S::u6046470@umail.utah.edu::0c9dd45c-1697-41b7-8235-88ab429784af" providerId="AD" clId="Web-{305B8E24-CECB-E4DE-8892-56AF96283C19}" dt="2024-12-03T19:25:41.979" v="259" actId="1076"/>
          <ac:picMkLst>
            <pc:docMk/>
            <pc:sldMk cId="1036967757" sldId="383"/>
            <ac:picMk id="5" creationId="{FD3C503F-291C-6427-A3E5-E9D925D82F72}"/>
          </ac:picMkLst>
        </pc:picChg>
      </pc:sldChg>
      <pc:sldChg chg="modSp">
        <pc:chgData name="Sam Coleman" userId="S::u6046470@umail.utah.edu::0c9dd45c-1697-41b7-8235-88ab429784af" providerId="AD" clId="Web-{305B8E24-CECB-E4DE-8892-56AF96283C19}" dt="2024-12-03T20:09:52.632" v="2557" actId="20577"/>
        <pc:sldMkLst>
          <pc:docMk/>
          <pc:sldMk cId="2019125437" sldId="385"/>
        </pc:sldMkLst>
        <pc:spChg chg="mod">
          <ac:chgData name="Sam Coleman" userId="S::u6046470@umail.utah.edu::0c9dd45c-1697-41b7-8235-88ab429784af" providerId="AD" clId="Web-{305B8E24-CECB-E4DE-8892-56AF96283C19}" dt="2024-12-03T20:09:52.632" v="2557" actId="20577"/>
          <ac:spMkLst>
            <pc:docMk/>
            <pc:sldMk cId="2019125437" sldId="385"/>
            <ac:spMk id="2" creationId="{7EC8F4C2-30F1-C233-FA03-3C2C3545700A}"/>
          </ac:spMkLst>
        </pc:spChg>
      </pc:sldChg>
      <pc:sldChg chg="addSp delSp modSp">
        <pc:chgData name="Sam Coleman" userId="S::u6046470@umail.utah.edu::0c9dd45c-1697-41b7-8235-88ab429784af" providerId="AD" clId="Web-{305B8E24-CECB-E4DE-8892-56AF96283C19}" dt="2024-12-03T19:28:35.258" v="277" actId="20577"/>
        <pc:sldMkLst>
          <pc:docMk/>
          <pc:sldMk cId="1942909586" sldId="386"/>
        </pc:sldMkLst>
        <pc:spChg chg="del">
          <ac:chgData name="Sam Coleman" userId="S::u6046470@umail.utah.edu::0c9dd45c-1697-41b7-8235-88ab429784af" providerId="AD" clId="Web-{305B8E24-CECB-E4DE-8892-56AF96283C19}" dt="2024-12-03T19:28:30.368" v="265"/>
          <ac:spMkLst>
            <pc:docMk/>
            <pc:sldMk cId="1942909586" sldId="386"/>
            <ac:spMk id="3" creationId="{0A5DD3FC-3FA0-C41F-9975-2EB72A0D2987}"/>
          </ac:spMkLst>
        </pc:spChg>
        <pc:spChg chg="add mod">
          <ac:chgData name="Sam Coleman" userId="S::u6046470@umail.utah.edu::0c9dd45c-1697-41b7-8235-88ab429784af" providerId="AD" clId="Web-{305B8E24-CECB-E4DE-8892-56AF96283C19}" dt="2024-12-03T19:28:35.258" v="277" actId="20577"/>
          <ac:spMkLst>
            <pc:docMk/>
            <pc:sldMk cId="1942909586" sldId="386"/>
            <ac:spMk id="5" creationId="{CFB415A3-C252-2FDD-FDEF-0C799FAB378A}"/>
          </ac:spMkLst>
        </pc:spChg>
      </pc:sldChg>
      <pc:sldChg chg="addSp delSp modSp">
        <pc:chgData name="Sam Coleman" userId="S::u6046470@umail.utah.edu::0c9dd45c-1697-41b7-8235-88ab429784af" providerId="AD" clId="Web-{305B8E24-CECB-E4DE-8892-56AF96283C19}" dt="2024-12-03T20:08:58.492" v="2551" actId="14100"/>
        <pc:sldMkLst>
          <pc:docMk/>
          <pc:sldMk cId="156936738" sldId="387"/>
        </pc:sldMkLst>
        <pc:spChg chg="mod">
          <ac:chgData name="Sam Coleman" userId="S::u6046470@umail.utah.edu::0c9dd45c-1697-41b7-8235-88ab429784af" providerId="AD" clId="Web-{305B8E24-CECB-E4DE-8892-56AF96283C19}" dt="2024-12-03T20:08:38.164" v="2545" actId="20577"/>
          <ac:spMkLst>
            <pc:docMk/>
            <pc:sldMk cId="156936738" sldId="387"/>
            <ac:spMk id="2" creationId="{9286FBC1-3BBA-EC5D-B582-D699795EE0BD}"/>
          </ac:spMkLst>
        </pc:spChg>
        <pc:picChg chg="add mod">
          <ac:chgData name="Sam Coleman" userId="S::u6046470@umail.utah.edu::0c9dd45c-1697-41b7-8235-88ab429784af" providerId="AD" clId="Web-{305B8E24-CECB-E4DE-8892-56AF96283C19}" dt="2024-12-03T20:08:58.492" v="2551" actId="14100"/>
          <ac:picMkLst>
            <pc:docMk/>
            <pc:sldMk cId="156936738" sldId="387"/>
            <ac:picMk id="4" creationId="{2F9E11A3-1666-2D1A-D718-F496AA1C5282}"/>
          </ac:picMkLst>
        </pc:picChg>
        <pc:picChg chg="add del mod">
          <ac:chgData name="Sam Coleman" userId="S::u6046470@umail.utah.edu::0c9dd45c-1697-41b7-8235-88ab429784af" providerId="AD" clId="Web-{305B8E24-CECB-E4DE-8892-56AF96283C19}" dt="2024-12-03T20:04:39.119" v="2413"/>
          <ac:picMkLst>
            <pc:docMk/>
            <pc:sldMk cId="156936738" sldId="387"/>
            <ac:picMk id="5" creationId="{C7968B09-D2E2-C47E-18D0-CF42578900C5}"/>
          </ac:picMkLst>
        </pc:picChg>
        <pc:picChg chg="add mod">
          <ac:chgData name="Sam Coleman" userId="S::u6046470@umail.utah.edu::0c9dd45c-1697-41b7-8235-88ab429784af" providerId="AD" clId="Web-{305B8E24-CECB-E4DE-8892-56AF96283C19}" dt="2024-12-03T20:08:53.679" v="2550" actId="1076"/>
          <ac:picMkLst>
            <pc:docMk/>
            <pc:sldMk cId="156936738" sldId="387"/>
            <ac:picMk id="6" creationId="{8116D351-5FF4-EA33-4FEB-BF9850064C72}"/>
          </ac:picMkLst>
        </pc:picChg>
      </pc:sldChg>
      <pc:sldChg chg="del">
        <pc:chgData name="Sam Coleman" userId="S::u6046470@umail.utah.edu::0c9dd45c-1697-41b7-8235-88ab429784af" providerId="AD" clId="Web-{305B8E24-CECB-E4DE-8892-56AF96283C19}" dt="2024-12-03T19:28:11.946" v="261"/>
        <pc:sldMkLst>
          <pc:docMk/>
          <pc:sldMk cId="424797496" sldId="388"/>
        </pc:sldMkLst>
      </pc:sldChg>
      <pc:sldChg chg="add replId">
        <pc:chgData name="Sam Coleman" userId="S::u6046470@umail.utah.edu::0c9dd45c-1697-41b7-8235-88ab429784af" providerId="AD" clId="Web-{305B8E24-CECB-E4DE-8892-56AF96283C19}" dt="2024-12-03T19:28:21.321" v="262"/>
        <pc:sldMkLst>
          <pc:docMk/>
          <pc:sldMk cId="440317836" sldId="388"/>
        </pc:sldMkLst>
      </pc:sldChg>
      <pc:sldChg chg="add replId">
        <pc:chgData name="Sam Coleman" userId="S::u6046470@umail.utah.edu::0c9dd45c-1697-41b7-8235-88ab429784af" providerId="AD" clId="Web-{305B8E24-CECB-E4DE-8892-56AF96283C19}" dt="2024-12-03T19:28:06.227" v="260"/>
        <pc:sldMkLst>
          <pc:docMk/>
          <pc:sldMk cId="2685935928" sldId="388"/>
        </pc:sldMkLst>
      </pc:sldChg>
      <pc:sldChg chg="modSp add replId">
        <pc:chgData name="Sam Coleman" userId="S::u6046470@umail.utah.edu::0c9dd45c-1697-41b7-8235-88ab429784af" providerId="AD" clId="Web-{305B8E24-CECB-E4DE-8892-56AF96283C19}" dt="2024-12-03T19:28:48.649" v="310" actId="20577"/>
        <pc:sldMkLst>
          <pc:docMk/>
          <pc:sldMk cId="1957612019" sldId="389"/>
        </pc:sldMkLst>
        <pc:spChg chg="mod">
          <ac:chgData name="Sam Coleman" userId="S::u6046470@umail.utah.edu::0c9dd45c-1697-41b7-8235-88ab429784af" providerId="AD" clId="Web-{305B8E24-CECB-E4DE-8892-56AF96283C19}" dt="2024-12-03T19:28:48.649" v="310" actId="20577"/>
          <ac:spMkLst>
            <pc:docMk/>
            <pc:sldMk cId="1957612019" sldId="389"/>
            <ac:spMk id="3" creationId="{0A5DD3FC-3FA0-C41F-9975-2EB72A0D2987}"/>
          </ac:spMkLst>
        </pc:spChg>
      </pc:sldChg>
      <pc:sldChg chg="addSp delSp modSp">
        <pc:chgData name="Sam Coleman" userId="S::u6046470@umail.utah.edu::0c9dd45c-1697-41b7-8235-88ab429784af" providerId="AD" clId="Web-{305B8E24-CECB-E4DE-8892-56AF96283C19}" dt="2024-12-03T19:47:20.579" v="612" actId="1076"/>
        <pc:sldMkLst>
          <pc:docMk/>
          <pc:sldMk cId="440317836" sldId="390"/>
        </pc:sldMkLst>
        <pc:spChg chg="mod">
          <ac:chgData name="Sam Coleman" userId="S::u6046470@umail.utah.edu::0c9dd45c-1697-41b7-8235-88ab429784af" providerId="AD" clId="Web-{305B8E24-CECB-E4DE-8892-56AF96283C19}" dt="2024-12-03T19:30:20.898" v="435" actId="20577"/>
          <ac:spMkLst>
            <pc:docMk/>
            <pc:sldMk cId="440317836" sldId="390"/>
            <ac:spMk id="2" creationId="{4DFA5290-1CD9-CA8C-03FA-18E58B893AD7}"/>
          </ac:spMkLst>
        </pc:spChg>
        <pc:spChg chg="mod">
          <ac:chgData name="Sam Coleman" userId="S::u6046470@umail.utah.edu::0c9dd45c-1697-41b7-8235-88ab429784af" providerId="AD" clId="Web-{305B8E24-CECB-E4DE-8892-56AF96283C19}" dt="2024-12-03T19:28:41.352" v="296" actId="20577"/>
          <ac:spMkLst>
            <pc:docMk/>
            <pc:sldMk cId="440317836" sldId="390"/>
            <ac:spMk id="3" creationId="{0A5DD3FC-3FA0-C41F-9975-2EB72A0D2987}"/>
          </ac:spMkLst>
        </pc:spChg>
        <pc:graphicFrameChg chg="add mod">
          <ac:chgData name="Sam Coleman" userId="S::u6046470@umail.utah.edu::0c9dd45c-1697-41b7-8235-88ab429784af" providerId="AD" clId="Web-{305B8E24-CECB-E4DE-8892-56AF96283C19}" dt="2024-12-03T19:47:20.579" v="612" actId="1076"/>
          <ac:graphicFrameMkLst>
            <pc:docMk/>
            <pc:sldMk cId="440317836" sldId="390"/>
            <ac:graphicFrameMk id="10" creationId="{41E667FD-FB7B-EE58-7B36-FBE2B061A5E0}"/>
          </ac:graphicFrameMkLst>
        </pc:graphicFrameChg>
        <pc:picChg chg="add del mod">
          <ac:chgData name="Sam Coleman" userId="S::u6046470@umail.utah.edu::0c9dd45c-1697-41b7-8235-88ab429784af" providerId="AD" clId="Web-{305B8E24-CECB-E4DE-8892-56AF96283C19}" dt="2024-12-03T19:36:02.646" v="550"/>
          <ac:picMkLst>
            <pc:docMk/>
            <pc:sldMk cId="440317836" sldId="390"/>
            <ac:picMk id="4" creationId="{833D68F5-4688-B24A-DAC5-332FEFA1D78D}"/>
          </ac:picMkLst>
        </pc:picChg>
        <pc:picChg chg="add mod">
          <ac:chgData name="Sam Coleman" userId="S::u6046470@umail.utah.edu::0c9dd45c-1697-41b7-8235-88ab429784af" providerId="AD" clId="Web-{305B8E24-CECB-E4DE-8892-56AF96283C19}" dt="2024-12-03T19:47:08.547" v="609" actId="1076"/>
          <ac:picMkLst>
            <pc:docMk/>
            <pc:sldMk cId="440317836" sldId="390"/>
            <ac:picMk id="5" creationId="{C0929F0E-E56E-B955-61FA-F369DE27FC6D}"/>
          </ac:picMkLst>
        </pc:picChg>
        <pc:picChg chg="add mod">
          <ac:chgData name="Sam Coleman" userId="S::u6046470@umail.utah.edu::0c9dd45c-1697-41b7-8235-88ab429784af" providerId="AD" clId="Web-{305B8E24-CECB-E4DE-8892-56AF96283C19}" dt="2024-12-03T19:47:12.297" v="610" actId="1076"/>
          <ac:picMkLst>
            <pc:docMk/>
            <pc:sldMk cId="440317836" sldId="390"/>
            <ac:picMk id="6" creationId="{0E891154-D35B-B064-B119-687C870B877B}"/>
          </ac:picMkLst>
        </pc:picChg>
        <pc:picChg chg="add mod">
          <ac:chgData name="Sam Coleman" userId="S::u6046470@umail.utah.edu::0c9dd45c-1697-41b7-8235-88ab429784af" providerId="AD" clId="Web-{305B8E24-CECB-E4DE-8892-56AF96283C19}" dt="2024-12-03T19:37:35.051" v="569" actId="1076"/>
          <ac:picMkLst>
            <pc:docMk/>
            <pc:sldMk cId="440317836" sldId="390"/>
            <ac:picMk id="8" creationId="{0B5FA084-184C-7B27-8259-C2E1CA07A263}"/>
          </ac:picMkLst>
        </pc:picChg>
      </pc:sldChg>
      <pc:sldChg chg="addSp delSp modSp add replId">
        <pc:chgData name="Sam Coleman" userId="S::u6046470@umail.utah.edu::0c9dd45c-1697-41b7-8235-88ab429784af" providerId="AD" clId="Web-{305B8E24-CECB-E4DE-8892-56AF96283C19}" dt="2024-12-03T19:43:28.674" v="603" actId="1076"/>
        <pc:sldMkLst>
          <pc:docMk/>
          <pc:sldMk cId="1202943140" sldId="391"/>
        </pc:sldMkLst>
        <pc:spChg chg="mod">
          <ac:chgData name="Sam Coleman" userId="S::u6046470@umail.utah.edu::0c9dd45c-1697-41b7-8235-88ab429784af" providerId="AD" clId="Web-{305B8E24-CECB-E4DE-8892-56AF96283C19}" dt="2024-12-03T19:30:56.273" v="545" actId="20577"/>
          <ac:spMkLst>
            <pc:docMk/>
            <pc:sldMk cId="1202943140" sldId="391"/>
            <ac:spMk id="2" creationId="{4DFA5290-1CD9-CA8C-03FA-18E58B893AD7}"/>
          </ac:spMkLst>
        </pc:spChg>
        <pc:spChg chg="mod">
          <ac:chgData name="Sam Coleman" userId="S::u6046470@umail.utah.edu::0c9dd45c-1697-41b7-8235-88ab429784af" providerId="AD" clId="Web-{305B8E24-CECB-E4DE-8892-56AF96283C19}" dt="2024-12-03T19:28:54.946" v="330" actId="20577"/>
          <ac:spMkLst>
            <pc:docMk/>
            <pc:sldMk cId="1202943140" sldId="391"/>
            <ac:spMk id="3" creationId="{0A5DD3FC-3FA0-C41F-9975-2EB72A0D2987}"/>
          </ac:spMkLst>
        </pc:spChg>
        <pc:graphicFrameChg chg="add del mod modGraphic">
          <ac:chgData name="Sam Coleman" userId="S::u6046470@umail.utah.edu::0c9dd45c-1697-41b7-8235-88ab429784af" providerId="AD" clId="Web-{305B8E24-CECB-E4DE-8892-56AF96283C19}" dt="2024-12-03T19:43:14.377" v="601"/>
          <ac:graphicFrameMkLst>
            <pc:docMk/>
            <pc:sldMk cId="1202943140" sldId="391"/>
            <ac:graphicFrameMk id="9" creationId="{4C6D4608-02A9-7254-DDB9-ED9410E68B43}"/>
          </ac:graphicFrameMkLst>
        </pc:graphicFrameChg>
        <pc:graphicFrameChg chg="add mod">
          <ac:chgData name="Sam Coleman" userId="S::u6046470@umail.utah.edu::0c9dd45c-1697-41b7-8235-88ab429784af" providerId="AD" clId="Web-{305B8E24-CECB-E4DE-8892-56AF96283C19}" dt="2024-12-03T19:43:28.674" v="603" actId="1076"/>
          <ac:graphicFrameMkLst>
            <pc:docMk/>
            <pc:sldMk cId="1202943140" sldId="391"/>
            <ac:graphicFrameMk id="11" creationId="{E38B0FC4-67BF-A2BB-E7E6-9C1A0BD77A7E}"/>
          </ac:graphicFrameMkLst>
        </pc:graphicFrameChg>
        <pc:picChg chg="add mod">
          <ac:chgData name="Sam Coleman" userId="S::u6046470@umail.utah.edu::0c9dd45c-1697-41b7-8235-88ab429784af" providerId="AD" clId="Web-{305B8E24-CECB-E4DE-8892-56AF96283C19}" dt="2024-12-03T19:38:24.364" v="578" actId="1076"/>
          <ac:picMkLst>
            <pc:docMk/>
            <pc:sldMk cId="1202943140" sldId="391"/>
            <ac:picMk id="4" creationId="{882F0A0A-0C05-D5CB-AE99-D2B6B38CE628}"/>
          </ac:picMkLst>
        </pc:picChg>
        <pc:picChg chg="add mod">
          <ac:chgData name="Sam Coleman" userId="S::u6046470@umail.utah.edu::0c9dd45c-1697-41b7-8235-88ab429784af" providerId="AD" clId="Web-{305B8E24-CECB-E4DE-8892-56AF96283C19}" dt="2024-12-03T19:38:20.489" v="576" actId="1076"/>
          <ac:picMkLst>
            <pc:docMk/>
            <pc:sldMk cId="1202943140" sldId="391"/>
            <ac:picMk id="6" creationId="{2C6E90A6-C2A3-DD9F-53E9-D67B685250CF}"/>
          </ac:picMkLst>
        </pc:picChg>
        <pc:picChg chg="add mod modCrop">
          <ac:chgData name="Sam Coleman" userId="S::u6046470@umail.utah.edu::0c9dd45c-1697-41b7-8235-88ab429784af" providerId="AD" clId="Web-{305B8E24-CECB-E4DE-8892-56AF96283C19}" dt="2024-12-03T19:42:42.049" v="596" actId="1076"/>
          <ac:picMkLst>
            <pc:docMk/>
            <pc:sldMk cId="1202943140" sldId="391"/>
            <ac:picMk id="7" creationId="{2831EB5F-77A4-ABA8-B057-8B8A82D8532E}"/>
          </ac:picMkLst>
        </pc:picChg>
      </pc:sldChg>
      <pc:sldChg chg="modSp new">
        <pc:chgData name="Sam Coleman" userId="S::u6046470@umail.utah.edu::0c9dd45c-1697-41b7-8235-88ab429784af" providerId="AD" clId="Web-{305B8E24-CECB-E4DE-8892-56AF96283C19}" dt="2024-12-03T20:17:52.801" v="3480" actId="20577"/>
        <pc:sldMkLst>
          <pc:docMk/>
          <pc:sldMk cId="1853433533" sldId="392"/>
        </pc:sldMkLst>
        <pc:spChg chg="mod">
          <ac:chgData name="Sam Coleman" userId="S::u6046470@umail.utah.edu::0c9dd45c-1697-41b7-8235-88ab429784af" providerId="AD" clId="Web-{305B8E24-CECB-E4DE-8892-56AF96283C19}" dt="2024-12-03T20:17:52.801" v="3480" actId="20577"/>
          <ac:spMkLst>
            <pc:docMk/>
            <pc:sldMk cId="1853433533" sldId="392"/>
            <ac:spMk id="2" creationId="{2E5D1A2E-2A8C-E4F9-D1F3-91987A3F29D7}"/>
          </ac:spMkLst>
        </pc:spChg>
        <pc:spChg chg="mod">
          <ac:chgData name="Sam Coleman" userId="S::u6046470@umail.utah.edu::0c9dd45c-1697-41b7-8235-88ab429784af" providerId="AD" clId="Web-{305B8E24-CECB-E4DE-8892-56AF96283C19}" dt="2024-12-03T19:29:03.508" v="338" actId="20577"/>
          <ac:spMkLst>
            <pc:docMk/>
            <pc:sldMk cId="1853433533" sldId="392"/>
            <ac:spMk id="3" creationId="{75851CB0-8862-976A-3770-9ADC61498164}"/>
          </ac:spMkLst>
        </pc:spChg>
      </pc:sldChg>
      <pc:sldChg chg="modSp new">
        <pc:chgData name="Sam Coleman" userId="S::u6046470@umail.utah.edu::0c9dd45c-1697-41b7-8235-88ab429784af" providerId="AD" clId="Web-{305B8E24-CECB-E4DE-8892-56AF96283C19}" dt="2024-12-03T19:29:09.180" v="354" actId="20577"/>
        <pc:sldMkLst>
          <pc:docMk/>
          <pc:sldMk cId="4234568240" sldId="393"/>
        </pc:sldMkLst>
        <pc:spChg chg="mod">
          <ac:chgData name="Sam Coleman" userId="S::u6046470@umail.utah.edu::0c9dd45c-1697-41b7-8235-88ab429784af" providerId="AD" clId="Web-{305B8E24-CECB-E4DE-8892-56AF96283C19}" dt="2024-12-03T19:29:09.180" v="354" actId="20577"/>
          <ac:spMkLst>
            <pc:docMk/>
            <pc:sldMk cId="4234568240" sldId="393"/>
            <ac:spMk id="3" creationId="{8AFFDDEA-594E-34AB-0CBA-B58A2807FA15}"/>
          </ac:spMkLst>
        </pc:spChg>
      </pc:sldChg>
    </pc:docChg>
  </pc:docChgLst>
  <pc:docChgLst>
    <pc:chgData name="Jacob Tye" userId="65099887-eb74-45b6-990f-7b89b11dffe2" providerId="ADAL" clId="{2FAAE2C5-CFE8-422F-8487-0DD5CDB34916}"/>
    <pc:docChg chg="undo redo custSel addSld delSld modSld sldOrd">
      <pc:chgData name="Jacob Tye" userId="65099887-eb74-45b6-990f-7b89b11dffe2" providerId="ADAL" clId="{2FAAE2C5-CFE8-422F-8487-0DD5CDB34916}" dt="2024-12-04T17:01:53.440" v="3476" actId="14826"/>
      <pc:docMkLst>
        <pc:docMk/>
      </pc:docMkLst>
      <pc:sldChg chg="modSp mod">
        <pc:chgData name="Jacob Tye" userId="65099887-eb74-45b6-990f-7b89b11dffe2" providerId="ADAL" clId="{2FAAE2C5-CFE8-422F-8487-0DD5CDB34916}" dt="2024-12-03T20:08:35.501" v="2716" actId="20577"/>
        <pc:sldMkLst>
          <pc:docMk/>
          <pc:sldMk cId="2294694223" sldId="375"/>
        </pc:sldMkLst>
        <pc:spChg chg="mod">
          <ac:chgData name="Jacob Tye" userId="65099887-eb74-45b6-990f-7b89b11dffe2" providerId="ADAL" clId="{2FAAE2C5-CFE8-422F-8487-0DD5CDB34916}" dt="2024-12-03T20:08:35.501" v="2716" actId="20577"/>
          <ac:spMkLst>
            <pc:docMk/>
            <pc:sldMk cId="2294694223" sldId="375"/>
            <ac:spMk id="2" creationId="{D606D44F-275F-7B10-EF05-A9E227176E82}"/>
          </ac:spMkLst>
        </pc:spChg>
        <pc:spChg chg="mod">
          <ac:chgData name="Jacob Tye" userId="65099887-eb74-45b6-990f-7b89b11dffe2" providerId="ADAL" clId="{2FAAE2C5-CFE8-422F-8487-0DD5CDB34916}" dt="2024-12-03T19:22:15.617" v="35" actId="20577"/>
          <ac:spMkLst>
            <pc:docMk/>
            <pc:sldMk cId="2294694223" sldId="375"/>
            <ac:spMk id="3" creationId="{EFEEF3AC-5DC4-1A0C-9A2E-E24360C76C97}"/>
          </ac:spMkLst>
        </pc:spChg>
      </pc:sldChg>
      <pc:sldChg chg="modSp mod modNotesTx">
        <pc:chgData name="Jacob Tye" userId="65099887-eb74-45b6-990f-7b89b11dffe2" providerId="ADAL" clId="{2FAAE2C5-CFE8-422F-8487-0DD5CDB34916}" dt="2024-12-03T19:21:53.753" v="28" actId="20577"/>
        <pc:sldMkLst>
          <pc:docMk/>
          <pc:sldMk cId="3328589203" sldId="381"/>
        </pc:sldMkLst>
        <pc:spChg chg="mod">
          <ac:chgData name="Jacob Tye" userId="65099887-eb74-45b6-990f-7b89b11dffe2" providerId="ADAL" clId="{2FAAE2C5-CFE8-422F-8487-0DD5CDB34916}" dt="2024-12-03T19:21:46.797" v="3"/>
          <ac:spMkLst>
            <pc:docMk/>
            <pc:sldMk cId="3328589203" sldId="381"/>
            <ac:spMk id="3" creationId="{3B5736B1-E793-E5C8-26E8-0D26562C25D1}"/>
          </ac:spMkLst>
        </pc:spChg>
        <pc:spChg chg="mod">
          <ac:chgData name="Jacob Tye" userId="65099887-eb74-45b6-990f-7b89b11dffe2" providerId="ADAL" clId="{2FAAE2C5-CFE8-422F-8487-0DD5CDB34916}" dt="2024-12-03T19:21:53.753" v="28" actId="20577"/>
          <ac:spMkLst>
            <pc:docMk/>
            <pc:sldMk cId="3328589203" sldId="381"/>
            <ac:spMk id="4" creationId="{84E82626-CD5F-AE5D-56D1-F30535047A05}"/>
          </ac:spMkLst>
        </pc:spChg>
      </pc:sldChg>
      <pc:sldChg chg="modSp new mod">
        <pc:chgData name="Jacob Tye" userId="65099887-eb74-45b6-990f-7b89b11dffe2" providerId="ADAL" clId="{2FAAE2C5-CFE8-422F-8487-0DD5CDB34916}" dt="2024-12-03T19:22:21.022" v="48" actId="20577"/>
        <pc:sldMkLst>
          <pc:docMk/>
          <pc:sldMk cId="3406910418" sldId="382"/>
        </pc:sldMkLst>
        <pc:spChg chg="mod">
          <ac:chgData name="Jacob Tye" userId="65099887-eb74-45b6-990f-7b89b11dffe2" providerId="ADAL" clId="{2FAAE2C5-CFE8-422F-8487-0DD5CDB34916}" dt="2024-12-03T19:22:21.022" v="48" actId="20577"/>
          <ac:spMkLst>
            <pc:docMk/>
            <pc:sldMk cId="3406910418" sldId="382"/>
            <ac:spMk id="3" creationId="{E90A23AB-D46A-40D8-AEBD-B59DBF0B6EF2}"/>
          </ac:spMkLst>
        </pc:spChg>
      </pc:sldChg>
      <pc:sldChg chg="addSp delSp modSp new mod">
        <pc:chgData name="Jacob Tye" userId="65099887-eb74-45b6-990f-7b89b11dffe2" providerId="ADAL" clId="{2FAAE2C5-CFE8-422F-8487-0DD5CDB34916}" dt="2024-12-03T19:30:06.810" v="218" actId="1037"/>
        <pc:sldMkLst>
          <pc:docMk/>
          <pc:sldMk cId="1036967757" sldId="383"/>
        </pc:sldMkLst>
        <pc:spChg chg="mod">
          <ac:chgData name="Jacob Tye" userId="65099887-eb74-45b6-990f-7b89b11dffe2" providerId="ADAL" clId="{2FAAE2C5-CFE8-422F-8487-0DD5CDB34916}" dt="2024-12-03T19:29:52.961" v="207" actId="14100"/>
          <ac:spMkLst>
            <pc:docMk/>
            <pc:sldMk cId="1036967757" sldId="383"/>
            <ac:spMk id="2" creationId="{DF2FFAB3-BA34-2452-56F2-63633E575077}"/>
          </ac:spMkLst>
        </pc:spChg>
        <pc:spChg chg="mod">
          <ac:chgData name="Jacob Tye" userId="65099887-eb74-45b6-990f-7b89b11dffe2" providerId="ADAL" clId="{2FAAE2C5-CFE8-422F-8487-0DD5CDB34916}" dt="2024-12-03T19:29:21.815" v="200" actId="6549"/>
          <ac:spMkLst>
            <pc:docMk/>
            <pc:sldMk cId="1036967757" sldId="383"/>
            <ac:spMk id="3" creationId="{614EC718-F4DF-6692-1B55-55321F0736CE}"/>
          </ac:spMkLst>
        </pc:spChg>
        <pc:picChg chg="del">
          <ac:chgData name="Jacob Tye" userId="65099887-eb74-45b6-990f-7b89b11dffe2" providerId="ADAL" clId="{2FAAE2C5-CFE8-422F-8487-0DD5CDB34916}" dt="2024-12-03T19:26:00.652" v="151" actId="478"/>
          <ac:picMkLst>
            <pc:docMk/>
            <pc:sldMk cId="1036967757" sldId="383"/>
            <ac:picMk id="4" creationId="{60F9ED11-8D2F-1240-E048-6A6EBA2DDCB8}"/>
          </ac:picMkLst>
        </pc:picChg>
        <pc:picChg chg="add del mod">
          <ac:chgData name="Jacob Tye" userId="65099887-eb74-45b6-990f-7b89b11dffe2" providerId="ADAL" clId="{2FAAE2C5-CFE8-422F-8487-0DD5CDB34916}" dt="2024-12-03T19:26:03.580" v="153" actId="478"/>
          <ac:picMkLst>
            <pc:docMk/>
            <pc:sldMk cId="1036967757" sldId="383"/>
            <ac:picMk id="5" creationId="{FD3C503F-291C-6427-A3E5-E9D925D82F72}"/>
          </ac:picMkLst>
        </pc:picChg>
        <pc:picChg chg="del">
          <ac:chgData name="Jacob Tye" userId="65099887-eb74-45b6-990f-7b89b11dffe2" providerId="ADAL" clId="{2FAAE2C5-CFE8-422F-8487-0DD5CDB34916}" dt="2024-12-03T19:26:00.652" v="151" actId="478"/>
          <ac:picMkLst>
            <pc:docMk/>
            <pc:sldMk cId="1036967757" sldId="383"/>
            <ac:picMk id="6" creationId="{6F36F335-9DB8-A2E8-CF23-BA7699FFC0D4}"/>
          </ac:picMkLst>
        </pc:picChg>
        <pc:picChg chg="add del mod">
          <ac:chgData name="Jacob Tye" userId="65099887-eb74-45b6-990f-7b89b11dffe2" providerId="ADAL" clId="{2FAAE2C5-CFE8-422F-8487-0DD5CDB34916}" dt="2024-12-03T19:26:00.652" v="151" actId="478"/>
          <ac:picMkLst>
            <pc:docMk/>
            <pc:sldMk cId="1036967757" sldId="383"/>
            <ac:picMk id="7" creationId="{5E365C8A-01FC-8CCB-1D3E-AC352D0F72F6}"/>
          </ac:picMkLst>
        </pc:picChg>
        <pc:picChg chg="add del mod">
          <ac:chgData name="Jacob Tye" userId="65099887-eb74-45b6-990f-7b89b11dffe2" providerId="ADAL" clId="{2FAAE2C5-CFE8-422F-8487-0DD5CDB34916}" dt="2024-12-03T19:26:02.247" v="152" actId="478"/>
          <ac:picMkLst>
            <pc:docMk/>
            <pc:sldMk cId="1036967757" sldId="383"/>
            <ac:picMk id="9" creationId="{E7C3B273-7AF7-4534-F9E5-6FFB308A6CFB}"/>
          </ac:picMkLst>
        </pc:picChg>
        <pc:picChg chg="add del mod">
          <ac:chgData name="Jacob Tye" userId="65099887-eb74-45b6-990f-7b89b11dffe2" providerId="ADAL" clId="{2FAAE2C5-CFE8-422F-8487-0DD5CDB34916}" dt="2024-12-03T19:26:00.652" v="151" actId="478"/>
          <ac:picMkLst>
            <pc:docMk/>
            <pc:sldMk cId="1036967757" sldId="383"/>
            <ac:picMk id="11" creationId="{40342D52-91C2-35F1-1FA5-A2EA67A25C59}"/>
          </ac:picMkLst>
        </pc:picChg>
        <pc:picChg chg="add del mod">
          <ac:chgData name="Jacob Tye" userId="65099887-eb74-45b6-990f-7b89b11dffe2" providerId="ADAL" clId="{2FAAE2C5-CFE8-422F-8487-0DD5CDB34916}" dt="2024-12-03T19:26:00.652" v="151" actId="478"/>
          <ac:picMkLst>
            <pc:docMk/>
            <pc:sldMk cId="1036967757" sldId="383"/>
            <ac:picMk id="13" creationId="{2A7C8DB4-E1A5-EFF9-F880-34E1426E5ADA}"/>
          </ac:picMkLst>
        </pc:picChg>
        <pc:picChg chg="add mod">
          <ac:chgData name="Jacob Tye" userId="65099887-eb74-45b6-990f-7b89b11dffe2" providerId="ADAL" clId="{2FAAE2C5-CFE8-422F-8487-0DD5CDB34916}" dt="2024-12-03T19:30:06.810" v="218" actId="1037"/>
          <ac:picMkLst>
            <pc:docMk/>
            <pc:sldMk cId="1036967757" sldId="383"/>
            <ac:picMk id="15" creationId="{3E8FCF72-7D12-DD1E-18E2-4B94700ED6DC}"/>
          </ac:picMkLst>
        </pc:picChg>
        <pc:picChg chg="add del mod">
          <ac:chgData name="Jacob Tye" userId="65099887-eb74-45b6-990f-7b89b11dffe2" providerId="ADAL" clId="{2FAAE2C5-CFE8-422F-8487-0DD5CDB34916}" dt="2024-12-03T19:28:37.122" v="193" actId="478"/>
          <ac:picMkLst>
            <pc:docMk/>
            <pc:sldMk cId="1036967757" sldId="383"/>
            <ac:picMk id="17" creationId="{580095ED-AF82-BF6E-0E37-F23D68B6708F}"/>
          </ac:picMkLst>
        </pc:picChg>
        <pc:picChg chg="add mod">
          <ac:chgData name="Jacob Tye" userId="65099887-eb74-45b6-990f-7b89b11dffe2" providerId="ADAL" clId="{2FAAE2C5-CFE8-422F-8487-0DD5CDB34916}" dt="2024-12-03T19:29:48.488" v="205" actId="1076"/>
          <ac:picMkLst>
            <pc:docMk/>
            <pc:sldMk cId="1036967757" sldId="383"/>
            <ac:picMk id="19" creationId="{5B123603-B223-BB6E-2526-EAC7B7781319}"/>
          </ac:picMkLst>
        </pc:picChg>
        <pc:picChg chg="add del mod">
          <ac:chgData name="Jacob Tye" userId="65099887-eb74-45b6-990f-7b89b11dffe2" providerId="ADAL" clId="{2FAAE2C5-CFE8-422F-8487-0DD5CDB34916}" dt="2024-12-03T19:28:37.122" v="193" actId="478"/>
          <ac:picMkLst>
            <pc:docMk/>
            <pc:sldMk cId="1036967757" sldId="383"/>
            <ac:picMk id="21" creationId="{BFD28C8B-2509-F2F8-CA90-9BA4D0C7DF9B}"/>
          </ac:picMkLst>
        </pc:picChg>
        <pc:picChg chg="add del mod">
          <ac:chgData name="Jacob Tye" userId="65099887-eb74-45b6-990f-7b89b11dffe2" providerId="ADAL" clId="{2FAAE2C5-CFE8-422F-8487-0DD5CDB34916}" dt="2024-12-03T19:28:37.122" v="193" actId="478"/>
          <ac:picMkLst>
            <pc:docMk/>
            <pc:sldMk cId="1036967757" sldId="383"/>
            <ac:picMk id="23" creationId="{94F9CB55-9849-1599-FC51-919FFE9B371E}"/>
          </ac:picMkLst>
        </pc:picChg>
      </pc:sldChg>
      <pc:sldChg chg="modSp new del mod">
        <pc:chgData name="Jacob Tye" userId="65099887-eb74-45b6-990f-7b89b11dffe2" providerId="ADAL" clId="{2FAAE2C5-CFE8-422F-8487-0DD5CDB34916}" dt="2024-12-03T19:22:50.716" v="77" actId="47"/>
        <pc:sldMkLst>
          <pc:docMk/>
          <pc:sldMk cId="2708816366" sldId="384"/>
        </pc:sldMkLst>
        <pc:spChg chg="mod">
          <ac:chgData name="Jacob Tye" userId="65099887-eb74-45b6-990f-7b89b11dffe2" providerId="ADAL" clId="{2FAAE2C5-CFE8-422F-8487-0DD5CDB34916}" dt="2024-12-03T19:22:37.584" v="65" actId="20577"/>
          <ac:spMkLst>
            <pc:docMk/>
            <pc:sldMk cId="2708816366" sldId="384"/>
            <ac:spMk id="3" creationId="{057F7D0F-41B1-62CF-0584-B426C08B3985}"/>
          </ac:spMkLst>
        </pc:spChg>
      </pc:sldChg>
      <pc:sldChg chg="addSp modSp new mod">
        <pc:chgData name="Jacob Tye" userId="65099887-eb74-45b6-990f-7b89b11dffe2" providerId="ADAL" clId="{2FAAE2C5-CFE8-422F-8487-0DD5CDB34916}" dt="2024-12-03T20:12:32.322" v="2876" actId="20577"/>
        <pc:sldMkLst>
          <pc:docMk/>
          <pc:sldMk cId="2019125437" sldId="385"/>
        </pc:sldMkLst>
        <pc:spChg chg="mod">
          <ac:chgData name="Jacob Tye" userId="65099887-eb74-45b6-990f-7b89b11dffe2" providerId="ADAL" clId="{2FAAE2C5-CFE8-422F-8487-0DD5CDB34916}" dt="2024-12-03T20:12:32.322" v="2876" actId="20577"/>
          <ac:spMkLst>
            <pc:docMk/>
            <pc:sldMk cId="2019125437" sldId="385"/>
            <ac:spMk id="2" creationId="{7EC8F4C2-30F1-C233-FA03-3C2C3545700A}"/>
          </ac:spMkLst>
        </pc:spChg>
        <pc:spChg chg="mod">
          <ac:chgData name="Jacob Tye" userId="65099887-eb74-45b6-990f-7b89b11dffe2" providerId="ADAL" clId="{2FAAE2C5-CFE8-422F-8487-0DD5CDB34916}" dt="2024-12-03T19:22:59.003" v="88" actId="20577"/>
          <ac:spMkLst>
            <pc:docMk/>
            <pc:sldMk cId="2019125437" sldId="385"/>
            <ac:spMk id="3" creationId="{55F6BEFC-98FF-032A-5B41-68ADBA35D3FE}"/>
          </ac:spMkLst>
        </pc:spChg>
        <pc:picChg chg="add">
          <ac:chgData name="Jacob Tye" userId="65099887-eb74-45b6-990f-7b89b11dffe2" providerId="ADAL" clId="{2FAAE2C5-CFE8-422F-8487-0DD5CDB34916}" dt="2024-12-03T20:00:16.098" v="2403"/>
          <ac:picMkLst>
            <pc:docMk/>
            <pc:sldMk cId="2019125437" sldId="385"/>
            <ac:picMk id="3074" creationId="{8DCDBFF9-E810-320E-4F3D-6283E9B23486}"/>
          </ac:picMkLst>
        </pc:picChg>
      </pc:sldChg>
      <pc:sldChg chg="addSp delSp modSp new mod modClrScheme chgLayout">
        <pc:chgData name="Jacob Tye" userId="65099887-eb74-45b6-990f-7b89b11dffe2" providerId="ADAL" clId="{2FAAE2C5-CFE8-422F-8487-0DD5CDB34916}" dt="2024-12-03T19:57:27.100" v="1984" actId="20577"/>
        <pc:sldMkLst>
          <pc:docMk/>
          <pc:sldMk cId="1942909586" sldId="386"/>
        </pc:sldMkLst>
        <pc:spChg chg="del mod">
          <ac:chgData name="Jacob Tye" userId="65099887-eb74-45b6-990f-7b89b11dffe2" providerId="ADAL" clId="{2FAAE2C5-CFE8-422F-8487-0DD5CDB34916}" dt="2024-12-03T19:37:09.866" v="411" actId="26606"/>
          <ac:spMkLst>
            <pc:docMk/>
            <pc:sldMk cId="1942909586" sldId="386"/>
            <ac:spMk id="2" creationId="{4DFA5290-1CD9-CA8C-03FA-18E58B893AD7}"/>
          </ac:spMkLst>
        </pc:spChg>
        <pc:spChg chg="mod">
          <ac:chgData name="Jacob Tye" userId="65099887-eb74-45b6-990f-7b89b11dffe2" providerId="ADAL" clId="{2FAAE2C5-CFE8-422F-8487-0DD5CDB34916}" dt="2024-12-03T19:23:11.610" v="96" actId="20577"/>
          <ac:spMkLst>
            <pc:docMk/>
            <pc:sldMk cId="1942909586" sldId="386"/>
            <ac:spMk id="3" creationId="{0A5DD3FC-3FA0-C41F-9975-2EB72A0D2987}"/>
          </ac:spMkLst>
        </pc:spChg>
        <pc:spChg chg="mod ord">
          <ac:chgData name="Jacob Tye" userId="65099887-eb74-45b6-990f-7b89b11dffe2" providerId="ADAL" clId="{2FAAE2C5-CFE8-422F-8487-0DD5CDB34916}" dt="2024-12-03T19:39:08.064" v="435" actId="26606"/>
          <ac:spMkLst>
            <pc:docMk/>
            <pc:sldMk cId="1942909586" sldId="386"/>
            <ac:spMk id="5" creationId="{CFB415A3-C252-2FDD-FDEF-0C799FAB378A}"/>
          </ac:spMkLst>
        </pc:spChg>
        <pc:spChg chg="add mod">
          <ac:chgData name="Jacob Tye" userId="65099887-eb74-45b6-990f-7b89b11dffe2" providerId="ADAL" clId="{2FAAE2C5-CFE8-422F-8487-0DD5CDB34916}" dt="2024-12-03T19:56:20.604" v="1930" actId="20577"/>
          <ac:spMkLst>
            <pc:docMk/>
            <pc:sldMk cId="1942909586" sldId="386"/>
            <ac:spMk id="1031" creationId="{96DC4222-9313-88BE-39BD-D7607D1B6F45}"/>
          </ac:spMkLst>
        </pc:spChg>
        <pc:graphicFrameChg chg="add mod modGraphic">
          <ac:chgData name="Jacob Tye" userId="65099887-eb74-45b6-990f-7b89b11dffe2" providerId="ADAL" clId="{2FAAE2C5-CFE8-422F-8487-0DD5CDB34916}" dt="2024-12-03T19:57:27.100" v="1984" actId="20577"/>
          <ac:graphicFrameMkLst>
            <pc:docMk/>
            <pc:sldMk cId="1942909586" sldId="386"/>
            <ac:graphicFrameMk id="8" creationId="{3A1D1A16-AB9D-CF97-3FFE-204349C6669D}"/>
          </ac:graphicFrameMkLst>
        </pc:graphicFrameChg>
        <pc:picChg chg="add mod">
          <ac:chgData name="Jacob Tye" userId="65099887-eb74-45b6-990f-7b89b11dffe2" providerId="ADAL" clId="{2FAAE2C5-CFE8-422F-8487-0DD5CDB34916}" dt="2024-12-03T19:52:40.629" v="1693" actId="1036"/>
          <ac:picMkLst>
            <pc:docMk/>
            <pc:sldMk cId="1942909586" sldId="386"/>
            <ac:picMk id="6" creationId="{130255CA-602B-7F30-F510-FC6CEDC943A0}"/>
          </ac:picMkLst>
        </pc:picChg>
        <pc:picChg chg="add mod">
          <ac:chgData name="Jacob Tye" userId="65099887-eb74-45b6-990f-7b89b11dffe2" providerId="ADAL" clId="{2FAAE2C5-CFE8-422F-8487-0DD5CDB34916}" dt="2024-12-03T19:52:50.289" v="1776" actId="1036"/>
          <ac:picMkLst>
            <pc:docMk/>
            <pc:sldMk cId="1942909586" sldId="386"/>
            <ac:picMk id="7" creationId="{E3370167-5F8D-3A5C-B15C-253214453AB7}"/>
          </ac:picMkLst>
        </pc:picChg>
        <pc:picChg chg="add mod">
          <ac:chgData name="Jacob Tye" userId="65099887-eb74-45b6-990f-7b89b11dffe2" providerId="ADAL" clId="{2FAAE2C5-CFE8-422F-8487-0DD5CDB34916}" dt="2024-12-03T19:52:54.209" v="1777" actId="14100"/>
          <ac:picMkLst>
            <pc:docMk/>
            <pc:sldMk cId="1942909586" sldId="386"/>
            <ac:picMk id="1026" creationId="{FBBC7DE7-2426-1453-0E75-1A30880F12F5}"/>
          </ac:picMkLst>
        </pc:picChg>
        <pc:picChg chg="add">
          <ac:chgData name="Jacob Tye" userId="65099887-eb74-45b6-990f-7b89b11dffe2" providerId="ADAL" clId="{2FAAE2C5-CFE8-422F-8487-0DD5CDB34916}" dt="2024-12-03T19:40:01.458" v="492"/>
          <ac:picMkLst>
            <pc:docMk/>
            <pc:sldMk cId="1942909586" sldId="386"/>
            <ac:picMk id="1027" creationId="{A823C67A-74B3-19A8-EDC2-CCD6D4214005}"/>
          </ac:picMkLst>
        </pc:picChg>
      </pc:sldChg>
      <pc:sldChg chg="modSp new mod">
        <pc:chgData name="Jacob Tye" userId="65099887-eb74-45b6-990f-7b89b11dffe2" providerId="ADAL" clId="{2FAAE2C5-CFE8-422F-8487-0DD5CDB34916}" dt="2024-12-03T20:12:09.119" v="2850" actId="20577"/>
        <pc:sldMkLst>
          <pc:docMk/>
          <pc:sldMk cId="156936738" sldId="387"/>
        </pc:sldMkLst>
        <pc:spChg chg="mod">
          <ac:chgData name="Jacob Tye" userId="65099887-eb74-45b6-990f-7b89b11dffe2" providerId="ADAL" clId="{2FAAE2C5-CFE8-422F-8487-0DD5CDB34916}" dt="2024-12-03T20:12:09.119" v="2850" actId="20577"/>
          <ac:spMkLst>
            <pc:docMk/>
            <pc:sldMk cId="156936738" sldId="387"/>
            <ac:spMk id="2" creationId="{9286FBC1-3BBA-EC5D-B582-D699795EE0BD}"/>
          </ac:spMkLst>
        </pc:spChg>
        <pc:spChg chg="mod">
          <ac:chgData name="Jacob Tye" userId="65099887-eb74-45b6-990f-7b89b11dffe2" providerId="ADAL" clId="{2FAAE2C5-CFE8-422F-8487-0DD5CDB34916}" dt="2024-12-03T19:23:47.447" v="112" actId="20577"/>
          <ac:spMkLst>
            <pc:docMk/>
            <pc:sldMk cId="156936738" sldId="387"/>
            <ac:spMk id="3" creationId="{B9E02225-B5B2-A692-083D-2382C4DC8AFB}"/>
          </ac:spMkLst>
        </pc:spChg>
        <pc:picChg chg="mod">
          <ac:chgData name="Jacob Tye" userId="65099887-eb74-45b6-990f-7b89b11dffe2" providerId="ADAL" clId="{2FAAE2C5-CFE8-422F-8487-0DD5CDB34916}" dt="2024-12-03T20:07:59.930" v="2713" actId="14826"/>
          <ac:picMkLst>
            <pc:docMk/>
            <pc:sldMk cId="156936738" sldId="387"/>
            <ac:picMk id="4" creationId="{2F9E11A3-1666-2D1A-D718-F496AA1C5282}"/>
          </ac:picMkLst>
        </pc:picChg>
        <pc:picChg chg="mod">
          <ac:chgData name="Jacob Tye" userId="65099887-eb74-45b6-990f-7b89b11dffe2" providerId="ADAL" clId="{2FAAE2C5-CFE8-422F-8487-0DD5CDB34916}" dt="2024-12-03T20:08:24.237" v="2714" actId="14826"/>
          <ac:picMkLst>
            <pc:docMk/>
            <pc:sldMk cId="156936738" sldId="387"/>
            <ac:picMk id="6" creationId="{8116D351-5FF4-EA33-4FEB-BF9850064C72}"/>
          </ac:picMkLst>
        </pc:picChg>
      </pc:sldChg>
      <pc:sldChg chg="add">
        <pc:chgData name="Jacob Tye" userId="65099887-eb74-45b6-990f-7b89b11dffe2" providerId="ADAL" clId="{2FAAE2C5-CFE8-422F-8487-0DD5CDB34916}" dt="2024-12-03T19:28:03.549" v="187" actId="2890"/>
        <pc:sldMkLst>
          <pc:docMk/>
          <pc:sldMk cId="424797496" sldId="388"/>
        </pc:sldMkLst>
      </pc:sldChg>
      <pc:sldChg chg="delSp modSp add mod">
        <pc:chgData name="Jacob Tye" userId="65099887-eb74-45b6-990f-7b89b11dffe2" providerId="ADAL" clId="{2FAAE2C5-CFE8-422F-8487-0DD5CDB34916}" dt="2024-12-03T19:53:20.956" v="1781" actId="1037"/>
        <pc:sldMkLst>
          <pc:docMk/>
          <pc:sldMk cId="448170346" sldId="388"/>
        </pc:sldMkLst>
        <pc:spChg chg="mod">
          <ac:chgData name="Jacob Tye" userId="65099887-eb74-45b6-990f-7b89b11dffe2" providerId="ADAL" clId="{2FAAE2C5-CFE8-422F-8487-0DD5CDB34916}" dt="2024-12-03T19:32:10.794" v="354" actId="20577"/>
          <ac:spMkLst>
            <pc:docMk/>
            <pc:sldMk cId="448170346" sldId="388"/>
            <ac:spMk id="2" creationId="{BDB7A608-524D-F2F7-5C0B-EAC68AD9EB74}"/>
          </ac:spMkLst>
        </pc:spChg>
        <pc:spChg chg="mod">
          <ac:chgData name="Jacob Tye" userId="65099887-eb74-45b6-990f-7b89b11dffe2" providerId="ADAL" clId="{2FAAE2C5-CFE8-422F-8487-0DD5CDB34916}" dt="2024-12-03T19:32:24.732" v="357"/>
          <ac:spMkLst>
            <pc:docMk/>
            <pc:sldMk cId="448170346" sldId="388"/>
            <ac:spMk id="3" creationId="{2C98F043-2674-7F16-40E0-A92B4E5033A2}"/>
          </ac:spMkLst>
        </pc:spChg>
        <pc:picChg chg="del">
          <ac:chgData name="Jacob Tye" userId="65099887-eb74-45b6-990f-7b89b11dffe2" providerId="ADAL" clId="{2FAAE2C5-CFE8-422F-8487-0DD5CDB34916}" dt="2024-12-03T19:28:24.425" v="190" actId="478"/>
          <ac:picMkLst>
            <pc:docMk/>
            <pc:sldMk cId="448170346" sldId="388"/>
            <ac:picMk id="15" creationId="{8E7DFF3B-A71E-4D41-99A2-F967644FDA48}"/>
          </ac:picMkLst>
        </pc:picChg>
        <pc:picChg chg="mod">
          <ac:chgData name="Jacob Tye" userId="65099887-eb74-45b6-990f-7b89b11dffe2" providerId="ADAL" clId="{2FAAE2C5-CFE8-422F-8487-0DD5CDB34916}" dt="2024-12-03T19:31:35.542" v="297" actId="1038"/>
          <ac:picMkLst>
            <pc:docMk/>
            <pc:sldMk cId="448170346" sldId="388"/>
            <ac:picMk id="17" creationId="{F2454241-F791-8B66-9ED3-33D347DBD4DA}"/>
          </ac:picMkLst>
        </pc:picChg>
        <pc:picChg chg="del">
          <ac:chgData name="Jacob Tye" userId="65099887-eb74-45b6-990f-7b89b11dffe2" providerId="ADAL" clId="{2FAAE2C5-CFE8-422F-8487-0DD5CDB34916}" dt="2024-12-03T19:28:24.425" v="190" actId="478"/>
          <ac:picMkLst>
            <pc:docMk/>
            <pc:sldMk cId="448170346" sldId="388"/>
            <ac:picMk id="19" creationId="{17F10475-A2D6-3A3A-8535-2AED43AA817D}"/>
          </ac:picMkLst>
        </pc:picChg>
        <pc:picChg chg="mod">
          <ac:chgData name="Jacob Tye" userId="65099887-eb74-45b6-990f-7b89b11dffe2" providerId="ADAL" clId="{2FAAE2C5-CFE8-422F-8487-0DD5CDB34916}" dt="2024-12-03T19:53:20.956" v="1781" actId="1037"/>
          <ac:picMkLst>
            <pc:docMk/>
            <pc:sldMk cId="448170346" sldId="388"/>
            <ac:picMk id="21" creationId="{64064A30-0CA9-E0F8-A34F-46A3B9769A47}"/>
          </ac:picMkLst>
        </pc:picChg>
        <pc:picChg chg="mod">
          <ac:chgData name="Jacob Tye" userId="65099887-eb74-45b6-990f-7b89b11dffe2" providerId="ADAL" clId="{2FAAE2C5-CFE8-422F-8487-0DD5CDB34916}" dt="2024-12-03T19:32:38.337" v="406" actId="1036"/>
          <ac:picMkLst>
            <pc:docMk/>
            <pc:sldMk cId="448170346" sldId="388"/>
            <ac:picMk id="23" creationId="{94FF301E-D54E-69A5-F4CE-A3AA5A38E9EB}"/>
          </ac:picMkLst>
        </pc:picChg>
      </pc:sldChg>
      <pc:sldChg chg="addSp delSp modSp mod modClrScheme chgLayout modNotesTx">
        <pc:chgData name="Jacob Tye" userId="65099887-eb74-45b6-990f-7b89b11dffe2" providerId="ADAL" clId="{2FAAE2C5-CFE8-422F-8487-0DD5CDB34916}" dt="2024-12-03T19:54:35.126" v="1929" actId="1035"/>
        <pc:sldMkLst>
          <pc:docMk/>
          <pc:sldMk cId="1957612019" sldId="389"/>
        </pc:sldMkLst>
        <pc:spChg chg="add del">
          <ac:chgData name="Jacob Tye" userId="65099887-eb74-45b6-990f-7b89b11dffe2" providerId="ADAL" clId="{2FAAE2C5-CFE8-422F-8487-0DD5CDB34916}" dt="2024-12-03T19:38:33.820" v="431" actId="22"/>
          <ac:spMkLst>
            <pc:docMk/>
            <pc:sldMk cId="1957612019" sldId="389"/>
            <ac:spMk id="2" creationId="{4DFA5290-1CD9-CA8C-03FA-18E58B893AD7}"/>
          </ac:spMkLst>
        </pc:spChg>
        <pc:spChg chg="mod">
          <ac:chgData name="Jacob Tye" userId="65099887-eb74-45b6-990f-7b89b11dffe2" providerId="ADAL" clId="{2FAAE2C5-CFE8-422F-8487-0DD5CDB34916}" dt="2024-12-03T19:54:35.126" v="1929" actId="1035"/>
          <ac:spMkLst>
            <pc:docMk/>
            <pc:sldMk cId="1957612019" sldId="389"/>
            <ac:spMk id="3" creationId="{0A5DD3FC-3FA0-C41F-9975-2EB72A0D2987}"/>
          </ac:spMkLst>
        </pc:spChg>
        <pc:spChg chg="add mod">
          <ac:chgData name="Jacob Tye" userId="65099887-eb74-45b6-990f-7b89b11dffe2" providerId="ADAL" clId="{2FAAE2C5-CFE8-422F-8487-0DD5CDB34916}" dt="2024-12-03T19:54:18.955" v="1886" actId="404"/>
          <ac:spMkLst>
            <pc:docMk/>
            <pc:sldMk cId="1957612019" sldId="389"/>
            <ac:spMk id="16" creationId="{92DED0A2-4CB6-F081-C80A-F834B26B829B}"/>
          </ac:spMkLst>
        </pc:spChg>
        <pc:picChg chg="add mod">
          <ac:chgData name="Jacob Tye" userId="65099887-eb74-45b6-990f-7b89b11dffe2" providerId="ADAL" clId="{2FAAE2C5-CFE8-422F-8487-0DD5CDB34916}" dt="2024-12-03T19:37:31.935" v="416"/>
          <ac:picMkLst>
            <pc:docMk/>
            <pc:sldMk cId="1957612019" sldId="389"/>
            <ac:picMk id="5" creationId="{14F3FFFD-4790-95F7-2374-E7534E6CFCDB}"/>
          </ac:picMkLst>
        </pc:picChg>
        <pc:picChg chg="add mod">
          <ac:chgData name="Jacob Tye" userId="65099887-eb74-45b6-990f-7b89b11dffe2" providerId="ADAL" clId="{2FAAE2C5-CFE8-422F-8487-0DD5CDB34916}" dt="2024-12-03T19:37:39.643" v="421"/>
          <ac:picMkLst>
            <pc:docMk/>
            <pc:sldMk cId="1957612019" sldId="389"/>
            <ac:picMk id="7" creationId="{8D67A385-B9F6-835A-6B67-17809B7CC877}"/>
          </ac:picMkLst>
        </pc:picChg>
        <pc:picChg chg="add mod">
          <ac:chgData name="Jacob Tye" userId="65099887-eb74-45b6-990f-7b89b11dffe2" providerId="ADAL" clId="{2FAAE2C5-CFE8-422F-8487-0DD5CDB34916}" dt="2024-12-03T19:37:52.106" v="430"/>
          <ac:picMkLst>
            <pc:docMk/>
            <pc:sldMk cId="1957612019" sldId="389"/>
            <ac:picMk id="9" creationId="{A0F1C1BC-2228-B2A2-51BD-752175E79168}"/>
          </ac:picMkLst>
        </pc:picChg>
        <pc:picChg chg="add mod ord modCrop">
          <ac:chgData name="Jacob Tye" userId="65099887-eb74-45b6-990f-7b89b11dffe2" providerId="ADAL" clId="{2FAAE2C5-CFE8-422F-8487-0DD5CDB34916}" dt="2024-12-03T19:48:58.538" v="1361" actId="12789"/>
          <ac:picMkLst>
            <pc:docMk/>
            <pc:sldMk cId="1957612019" sldId="389"/>
            <ac:picMk id="11" creationId="{53E67093-55C6-229A-8D64-42FE56F38724}"/>
          </ac:picMkLst>
        </pc:picChg>
        <pc:picChg chg="add mod modCrop">
          <ac:chgData name="Jacob Tye" userId="65099887-eb74-45b6-990f-7b89b11dffe2" providerId="ADAL" clId="{2FAAE2C5-CFE8-422F-8487-0DD5CDB34916}" dt="2024-12-03T19:49:27.991" v="1367" actId="1076"/>
          <ac:picMkLst>
            <pc:docMk/>
            <pc:sldMk cId="1957612019" sldId="389"/>
            <ac:picMk id="13" creationId="{02C93396-45E9-B054-91F2-5EE5C3168874}"/>
          </ac:picMkLst>
        </pc:picChg>
        <pc:picChg chg="add mod modCrop">
          <ac:chgData name="Jacob Tye" userId="65099887-eb74-45b6-990f-7b89b11dffe2" providerId="ADAL" clId="{2FAAE2C5-CFE8-422F-8487-0DD5CDB34916}" dt="2024-12-03T19:49:13.096" v="1363" actId="1076"/>
          <ac:picMkLst>
            <pc:docMk/>
            <pc:sldMk cId="1957612019" sldId="389"/>
            <ac:picMk id="15" creationId="{A68E9FE3-7EAF-8BFF-2DEA-2D07879F6E5B}"/>
          </ac:picMkLst>
        </pc:picChg>
        <pc:picChg chg="add mod modCrop">
          <ac:chgData name="Jacob Tye" userId="65099887-eb74-45b6-990f-7b89b11dffe2" providerId="ADAL" clId="{2FAAE2C5-CFE8-422F-8487-0DD5CDB34916}" dt="2024-12-03T19:49:22.332" v="1366" actId="1076"/>
          <ac:picMkLst>
            <pc:docMk/>
            <pc:sldMk cId="1957612019" sldId="389"/>
            <ac:picMk id="17" creationId="{08324977-B85C-8664-5539-8FD5D92FEEEF}"/>
          </ac:picMkLst>
        </pc:picChg>
        <pc:picChg chg="add mod modCrop">
          <ac:chgData name="Jacob Tye" userId="65099887-eb74-45b6-990f-7b89b11dffe2" providerId="ADAL" clId="{2FAAE2C5-CFE8-422F-8487-0DD5CDB34916}" dt="2024-12-03T19:48:58.538" v="1361" actId="12789"/>
          <ac:picMkLst>
            <pc:docMk/>
            <pc:sldMk cId="1957612019" sldId="389"/>
            <ac:picMk id="18" creationId="{09FE0796-75BF-2778-D7B9-DBC064899943}"/>
          </ac:picMkLst>
        </pc:picChg>
        <pc:picChg chg="add mod">
          <ac:chgData name="Jacob Tye" userId="65099887-eb74-45b6-990f-7b89b11dffe2" providerId="ADAL" clId="{2FAAE2C5-CFE8-422F-8487-0DD5CDB34916}" dt="2024-12-03T19:54:24.050" v="1900" actId="1036"/>
          <ac:picMkLst>
            <pc:docMk/>
            <pc:sldMk cId="1957612019" sldId="389"/>
            <ac:picMk id="19" creationId="{DE16A753-0231-4B69-4E43-1732A4846E9F}"/>
          </ac:picMkLst>
        </pc:picChg>
        <pc:picChg chg="add mod">
          <ac:chgData name="Jacob Tye" userId="65099887-eb74-45b6-990f-7b89b11dffe2" providerId="ADAL" clId="{2FAAE2C5-CFE8-422F-8487-0DD5CDB34916}" dt="2024-12-03T19:54:29.138" v="1913" actId="1036"/>
          <ac:picMkLst>
            <pc:docMk/>
            <pc:sldMk cId="1957612019" sldId="389"/>
            <ac:picMk id="20" creationId="{FDA60027-A866-4AFB-DE37-3CA1752C309A}"/>
          </ac:picMkLst>
        </pc:picChg>
        <pc:picChg chg="add">
          <ac:chgData name="Jacob Tye" userId="65099887-eb74-45b6-990f-7b89b11dffe2" providerId="ADAL" clId="{2FAAE2C5-CFE8-422F-8487-0DD5CDB34916}" dt="2024-12-03T19:47:11.086" v="1336"/>
          <ac:picMkLst>
            <pc:docMk/>
            <pc:sldMk cId="1957612019" sldId="389"/>
            <ac:picMk id="2050" creationId="{5338BC1E-DD51-4DFC-1C0A-D864DB0AF5DA}"/>
          </ac:picMkLst>
        </pc:picChg>
        <pc:picChg chg="add">
          <ac:chgData name="Jacob Tye" userId="65099887-eb74-45b6-990f-7b89b11dffe2" providerId="ADAL" clId="{2FAAE2C5-CFE8-422F-8487-0DD5CDB34916}" dt="2024-12-03T19:47:17.387" v="1337"/>
          <ac:picMkLst>
            <pc:docMk/>
            <pc:sldMk cId="1957612019" sldId="389"/>
            <ac:picMk id="2051" creationId="{786579E2-04C9-D99C-18FA-27A52ACEA576}"/>
          </ac:picMkLst>
        </pc:picChg>
      </pc:sldChg>
      <pc:sldChg chg="del">
        <pc:chgData name="Jacob Tye" userId="65099887-eb74-45b6-990f-7b89b11dffe2" providerId="ADAL" clId="{2FAAE2C5-CFE8-422F-8487-0DD5CDB34916}" dt="2024-12-03T19:28:11.504" v="188" actId="47"/>
        <pc:sldMkLst>
          <pc:docMk/>
          <pc:sldMk cId="2685935928" sldId="389"/>
        </pc:sldMkLst>
      </pc:sldChg>
      <pc:sldChg chg="modSp mod">
        <pc:chgData name="Jacob Tye" userId="65099887-eb74-45b6-990f-7b89b11dffe2" providerId="ADAL" clId="{2FAAE2C5-CFE8-422F-8487-0DD5CDB34916}" dt="2024-12-04T17:00:25.386" v="3416" actId="20577"/>
        <pc:sldMkLst>
          <pc:docMk/>
          <pc:sldMk cId="1853433533" sldId="392"/>
        </pc:sldMkLst>
        <pc:spChg chg="mod">
          <ac:chgData name="Jacob Tye" userId="65099887-eb74-45b6-990f-7b89b11dffe2" providerId="ADAL" clId="{2FAAE2C5-CFE8-422F-8487-0DD5CDB34916}" dt="2024-12-04T17:00:25.386" v="3416" actId="20577"/>
          <ac:spMkLst>
            <pc:docMk/>
            <pc:sldMk cId="1853433533" sldId="392"/>
            <ac:spMk id="2" creationId="{2E5D1A2E-2A8C-E4F9-D1F3-91987A3F29D7}"/>
          </ac:spMkLst>
        </pc:spChg>
      </pc:sldChg>
      <pc:sldChg chg="addSp delSp modSp mod">
        <pc:chgData name="Jacob Tye" userId="65099887-eb74-45b6-990f-7b89b11dffe2" providerId="ADAL" clId="{2FAAE2C5-CFE8-422F-8487-0DD5CDB34916}" dt="2024-12-04T17:01:10.929" v="3473" actId="20577"/>
        <pc:sldMkLst>
          <pc:docMk/>
          <pc:sldMk cId="4234568240" sldId="393"/>
        </pc:sldMkLst>
        <pc:spChg chg="add del mod">
          <ac:chgData name="Jacob Tye" userId="65099887-eb74-45b6-990f-7b89b11dffe2" providerId="ADAL" clId="{2FAAE2C5-CFE8-422F-8487-0DD5CDB34916}" dt="2024-12-03T20:17:36.557" v="3255" actId="26606"/>
          <ac:spMkLst>
            <pc:docMk/>
            <pc:sldMk cId="4234568240" sldId="393"/>
            <ac:spMk id="2" creationId="{51B727CC-7A49-19A9-6D48-A1F0C2D19937}"/>
          </ac:spMkLst>
        </pc:spChg>
        <pc:spChg chg="mod">
          <ac:chgData name="Jacob Tye" userId="65099887-eb74-45b6-990f-7b89b11dffe2" providerId="ADAL" clId="{2FAAE2C5-CFE8-422F-8487-0DD5CDB34916}" dt="2024-12-03T20:17:36.557" v="3255" actId="26606"/>
          <ac:spMkLst>
            <pc:docMk/>
            <pc:sldMk cId="4234568240" sldId="393"/>
            <ac:spMk id="3" creationId="{8AFFDDEA-594E-34AB-0CBA-B58A2807FA15}"/>
          </ac:spMkLst>
        </pc:spChg>
        <pc:spChg chg="add mod">
          <ac:chgData name="Jacob Tye" userId="65099887-eb74-45b6-990f-7b89b11dffe2" providerId="ADAL" clId="{2FAAE2C5-CFE8-422F-8487-0DD5CDB34916}" dt="2024-12-03T20:14:00.664" v="2880"/>
          <ac:spMkLst>
            <pc:docMk/>
            <pc:sldMk cId="4234568240" sldId="393"/>
            <ac:spMk id="4" creationId="{92C57DBF-2469-1CC4-9CD4-CE0113F4C380}"/>
          </ac:spMkLst>
        </pc:spChg>
        <pc:graphicFrameChg chg="add mod">
          <ac:chgData name="Jacob Tye" userId="65099887-eb74-45b6-990f-7b89b11dffe2" providerId="ADAL" clId="{2FAAE2C5-CFE8-422F-8487-0DD5CDB34916}" dt="2024-12-04T17:01:10.929" v="3473" actId="20577"/>
          <ac:graphicFrameMkLst>
            <pc:docMk/>
            <pc:sldMk cId="4234568240" sldId="393"/>
            <ac:graphicFrameMk id="5" creationId="{C77FCF69-0BC3-00B1-50AA-4759691F59ED}"/>
          </ac:graphicFrameMkLst>
        </pc:graphicFrameChg>
      </pc:sldChg>
      <pc:sldChg chg="addSp delSp modSp add mod modNotesTx">
        <pc:chgData name="Jacob Tye" userId="65099887-eb74-45b6-990f-7b89b11dffe2" providerId="ADAL" clId="{2FAAE2C5-CFE8-422F-8487-0DD5CDB34916}" dt="2024-12-04T17:01:48.873" v="3475" actId="14826"/>
        <pc:sldMkLst>
          <pc:docMk/>
          <pc:sldMk cId="1089562007" sldId="394"/>
        </pc:sldMkLst>
        <pc:spChg chg="del">
          <ac:chgData name="Jacob Tye" userId="65099887-eb74-45b6-990f-7b89b11dffe2" providerId="ADAL" clId="{2FAAE2C5-CFE8-422F-8487-0DD5CDB34916}" dt="2024-12-03T20:01:51.071" v="2428" actId="478"/>
          <ac:spMkLst>
            <pc:docMk/>
            <pc:sldMk cId="1089562007" sldId="394"/>
            <ac:spMk id="2" creationId="{78AC2CAE-F0A4-2363-3013-B159677971A9}"/>
          </ac:spMkLst>
        </pc:spChg>
        <pc:spChg chg="mod ord">
          <ac:chgData name="Jacob Tye" userId="65099887-eb74-45b6-990f-7b89b11dffe2" providerId="ADAL" clId="{2FAAE2C5-CFE8-422F-8487-0DD5CDB34916}" dt="2024-12-03T20:01:55.385" v="2430" actId="26606"/>
          <ac:spMkLst>
            <pc:docMk/>
            <pc:sldMk cId="1089562007" sldId="394"/>
            <ac:spMk id="3" creationId="{00C63B56-736F-4122-0D8F-BAD469747F87}"/>
          </ac:spMkLst>
        </pc:spChg>
        <pc:spChg chg="add del mod">
          <ac:chgData name="Jacob Tye" userId="65099887-eb74-45b6-990f-7b89b11dffe2" providerId="ADAL" clId="{2FAAE2C5-CFE8-422F-8487-0DD5CDB34916}" dt="2024-12-03T20:01:55.385" v="2430" actId="26606"/>
          <ac:spMkLst>
            <pc:docMk/>
            <pc:sldMk cId="1089562007" sldId="394"/>
            <ac:spMk id="5" creationId="{70DD5CCC-8557-8E2D-42BF-6D0A8BB28412}"/>
          </ac:spMkLst>
        </pc:spChg>
        <pc:spChg chg="add del">
          <ac:chgData name="Jacob Tye" userId="65099887-eb74-45b6-990f-7b89b11dffe2" providerId="ADAL" clId="{2FAAE2C5-CFE8-422F-8487-0DD5CDB34916}" dt="2024-12-03T20:02:12.908" v="2434" actId="22"/>
          <ac:spMkLst>
            <pc:docMk/>
            <pc:sldMk cId="1089562007" sldId="394"/>
            <ac:spMk id="9" creationId="{B749E23C-BD86-567C-0221-9AFC3F529936}"/>
          </ac:spMkLst>
        </pc:spChg>
        <pc:spChg chg="add mod">
          <ac:chgData name="Jacob Tye" userId="65099887-eb74-45b6-990f-7b89b11dffe2" providerId="ADAL" clId="{2FAAE2C5-CFE8-422F-8487-0DD5CDB34916}" dt="2024-12-03T20:07:08.152" v="2647" actId="14100"/>
          <ac:spMkLst>
            <pc:docMk/>
            <pc:sldMk cId="1089562007" sldId="394"/>
            <ac:spMk id="13" creationId="{8274A5CC-7144-020F-CA2A-959A1709A4E2}"/>
          </ac:spMkLst>
        </pc:spChg>
        <pc:graphicFrameChg chg="add mod modGraphic">
          <ac:chgData name="Jacob Tye" userId="65099887-eb74-45b6-990f-7b89b11dffe2" providerId="ADAL" clId="{2FAAE2C5-CFE8-422F-8487-0DD5CDB34916}" dt="2024-12-03T20:07:03" v="2645" actId="1076"/>
          <ac:graphicFrameMkLst>
            <pc:docMk/>
            <pc:sldMk cId="1089562007" sldId="394"/>
            <ac:graphicFrameMk id="10" creationId="{00D308A4-66A4-8864-AA41-90597BC19AA7}"/>
          </ac:graphicFrameMkLst>
        </pc:graphicFrameChg>
        <pc:picChg chg="add mod">
          <ac:chgData name="Jacob Tye" userId="65099887-eb74-45b6-990f-7b89b11dffe2" providerId="ADAL" clId="{2FAAE2C5-CFE8-422F-8487-0DD5CDB34916}" dt="2024-12-03T20:06:59.263" v="2644" actId="1076"/>
          <ac:picMkLst>
            <pc:docMk/>
            <pc:sldMk cId="1089562007" sldId="394"/>
            <ac:picMk id="7" creationId="{E35FBF3E-4A6D-EAD1-7A45-8B0BDDFEF74E}"/>
          </ac:picMkLst>
        </pc:picChg>
        <pc:picChg chg="add mod">
          <ac:chgData name="Jacob Tye" userId="65099887-eb74-45b6-990f-7b89b11dffe2" providerId="ADAL" clId="{2FAAE2C5-CFE8-422F-8487-0DD5CDB34916}" dt="2024-12-04T17:01:48.873" v="3475" actId="14826"/>
          <ac:picMkLst>
            <pc:docMk/>
            <pc:sldMk cId="1089562007" sldId="394"/>
            <ac:picMk id="12" creationId="{5E29F3CA-2E3E-3634-ACE1-EDD1EC7E0676}"/>
          </ac:picMkLst>
        </pc:picChg>
        <pc:picChg chg="add mod">
          <ac:chgData name="Jacob Tye" userId="65099887-eb74-45b6-990f-7b89b11dffe2" providerId="ADAL" clId="{2FAAE2C5-CFE8-422F-8487-0DD5CDB34916}" dt="2024-12-03T20:07:18.641" v="2711" actId="1036"/>
          <ac:picMkLst>
            <pc:docMk/>
            <pc:sldMk cId="1089562007" sldId="394"/>
            <ac:picMk id="15" creationId="{D5CC7B81-5069-334C-6082-4D42061F669B}"/>
          </ac:picMkLst>
        </pc:picChg>
        <pc:picChg chg="add">
          <ac:chgData name="Jacob Tye" userId="65099887-eb74-45b6-990f-7b89b11dffe2" providerId="ADAL" clId="{2FAAE2C5-CFE8-422F-8487-0DD5CDB34916}" dt="2024-12-03T20:06:05.677" v="2625"/>
          <ac:picMkLst>
            <pc:docMk/>
            <pc:sldMk cId="1089562007" sldId="394"/>
            <ac:picMk id="4098" creationId="{4057C456-D2F2-58A0-3992-243FA2606431}"/>
          </ac:picMkLst>
        </pc:picChg>
      </pc:sldChg>
      <pc:sldChg chg="modSp add mod ord">
        <pc:chgData name="Jacob Tye" userId="65099887-eb74-45b6-990f-7b89b11dffe2" providerId="ADAL" clId="{2FAAE2C5-CFE8-422F-8487-0DD5CDB34916}" dt="2024-12-04T17:01:53.440" v="3476" actId="14826"/>
        <pc:sldMkLst>
          <pc:docMk/>
          <pc:sldMk cId="4139828258" sldId="395"/>
        </pc:sldMkLst>
        <pc:spChg chg="mod">
          <ac:chgData name="Jacob Tye" userId="65099887-eb74-45b6-990f-7b89b11dffe2" providerId="ADAL" clId="{2FAAE2C5-CFE8-422F-8487-0DD5CDB34916}" dt="2024-12-04T16:53:02.176" v="3292" actId="313"/>
          <ac:spMkLst>
            <pc:docMk/>
            <pc:sldMk cId="4139828258" sldId="395"/>
            <ac:spMk id="3" creationId="{00F0EABC-ED7A-CBD6-EB6F-8F3D06850CB0}"/>
          </ac:spMkLst>
        </pc:spChg>
        <pc:spChg chg="mod">
          <ac:chgData name="Jacob Tye" userId="65099887-eb74-45b6-990f-7b89b11dffe2" providerId="ADAL" clId="{2FAAE2C5-CFE8-422F-8487-0DD5CDB34916}" dt="2024-12-04T16:53:18.497" v="3297" actId="14100"/>
          <ac:spMkLst>
            <pc:docMk/>
            <pc:sldMk cId="4139828258" sldId="395"/>
            <ac:spMk id="13" creationId="{64DF857A-EE9E-CA92-F0D0-626B1D441FB6}"/>
          </ac:spMkLst>
        </pc:spChg>
        <pc:graphicFrameChg chg="modGraphic">
          <ac:chgData name="Jacob Tye" userId="65099887-eb74-45b6-990f-7b89b11dffe2" providerId="ADAL" clId="{2FAAE2C5-CFE8-422F-8487-0DD5CDB34916}" dt="2024-12-04T16:54:20.153" v="3366" actId="20577"/>
          <ac:graphicFrameMkLst>
            <pc:docMk/>
            <pc:sldMk cId="4139828258" sldId="395"/>
            <ac:graphicFrameMk id="10" creationId="{76F478D0-93BF-5650-3E1C-6149E8CB1D63}"/>
          </ac:graphicFrameMkLst>
        </pc:graphicFrameChg>
        <pc:picChg chg="mod">
          <ac:chgData name="Jacob Tye" userId="65099887-eb74-45b6-990f-7b89b11dffe2" providerId="ADAL" clId="{2FAAE2C5-CFE8-422F-8487-0DD5CDB34916}" dt="2024-12-04T16:53:35.040" v="3299" actId="14826"/>
          <ac:picMkLst>
            <pc:docMk/>
            <pc:sldMk cId="4139828258" sldId="395"/>
            <ac:picMk id="7" creationId="{5060E8B2-7E91-DAB6-2F97-92A467F0FC2D}"/>
          </ac:picMkLst>
        </pc:picChg>
        <pc:picChg chg="mod">
          <ac:chgData name="Jacob Tye" userId="65099887-eb74-45b6-990f-7b89b11dffe2" providerId="ADAL" clId="{2FAAE2C5-CFE8-422F-8487-0DD5CDB34916}" dt="2024-12-04T17:01:53.440" v="3476" actId="14826"/>
          <ac:picMkLst>
            <pc:docMk/>
            <pc:sldMk cId="4139828258" sldId="395"/>
            <ac:picMk id="12" creationId="{40BD095B-3F00-83E6-5BEE-A2C2EB41E406}"/>
          </ac:picMkLst>
        </pc:picChg>
        <pc:picChg chg="mod">
          <ac:chgData name="Jacob Tye" userId="65099887-eb74-45b6-990f-7b89b11dffe2" providerId="ADAL" clId="{2FAAE2C5-CFE8-422F-8487-0DD5CDB34916}" dt="2024-12-04T16:57:06.736" v="3367" actId="14826"/>
          <ac:picMkLst>
            <pc:docMk/>
            <pc:sldMk cId="4139828258" sldId="395"/>
            <ac:picMk id="15" creationId="{8FB0E844-DF75-D5AF-E92C-6C50E23880D1}"/>
          </ac:picMkLst>
        </pc:picChg>
      </pc:sldChg>
    </pc:docChg>
  </pc:docChgLst>
</pc:chgInfo>
</file>

<file path=ppt/comments/modernComment_183_95AAA22.xml><?xml version="1.0" encoding="utf-8"?>
<p188:cmLst xmlns:a="http://schemas.openxmlformats.org/drawingml/2006/main" xmlns:r="http://schemas.openxmlformats.org/officeDocument/2006/relationships" xmlns:p188="http://schemas.microsoft.com/office/powerpoint/2018/8/main">
  <p188:cm id="{C7C19330-7759-4FA0-B285-AF977412D37F}" authorId="{BF38DE01-E3F6-AE5D-157F-595375064818}" status="resolved" created="2024-12-03T20:07:13.274" complete="100000">
    <ac:deMkLst xmlns:ac="http://schemas.microsoft.com/office/drawing/2013/main/command">
      <pc:docMk xmlns:pc="http://schemas.microsoft.com/office/powerpoint/2013/main/command"/>
      <pc:sldMk xmlns:pc="http://schemas.microsoft.com/office/powerpoint/2013/main/command" cId="156936738" sldId="387"/>
      <ac:picMk id="4" creationId="{2F9E11A3-1666-2D1A-D718-F496AA1C5282}"/>
    </ac:deMkLst>
    <p188:txBody>
      <a:bodyPr/>
      <a:lstStyle/>
      <a:p>
        <a:r>
          <a:rPr lang="en-US"/>
          <a:t>High res versions needed</a:t>
        </a:r>
      </a:p>
    </p188:txBody>
  </p188:cm>
</p188: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B7062F-3274-4153-99F8-AE8A89EEE763}"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758B163A-5D98-44A7-BAF2-AB810C8AEA15}">
      <dgm:prSet/>
      <dgm:spPr/>
      <dgm:t>
        <a:bodyPr/>
        <a:lstStyle/>
        <a:p>
          <a:r>
            <a:rPr lang="en-US" b="1" i="0" baseline="0"/>
            <a:t>Goal</a:t>
          </a:r>
          <a:r>
            <a:rPr lang="en-US" b="0" i="0" baseline="0"/>
            <a:t>: Use methylation data and machine learning to classify tumor status and breast cancer subtypes.</a:t>
          </a:r>
          <a:endParaRPr lang="en-US"/>
        </a:p>
      </dgm:t>
    </dgm:pt>
    <dgm:pt modelId="{B00E9BD4-CCE2-4AB7-9F08-EFAC31C773AD}" type="parTrans" cxnId="{BCA8A908-CFAC-4F54-989A-11E7A9F6185D}">
      <dgm:prSet/>
      <dgm:spPr/>
      <dgm:t>
        <a:bodyPr/>
        <a:lstStyle/>
        <a:p>
          <a:endParaRPr lang="en-US"/>
        </a:p>
      </dgm:t>
    </dgm:pt>
    <dgm:pt modelId="{9863AEA5-DCEF-4F77-9025-32DC5732CDBB}" type="sibTrans" cxnId="{BCA8A908-CFAC-4F54-989A-11E7A9F6185D}">
      <dgm:prSet/>
      <dgm:spPr/>
      <dgm:t>
        <a:bodyPr/>
        <a:lstStyle/>
        <a:p>
          <a:endParaRPr lang="en-US"/>
        </a:p>
      </dgm:t>
    </dgm:pt>
    <dgm:pt modelId="{112A49DA-DADF-468A-B409-18BBE914729B}">
      <dgm:prSet/>
      <dgm:spPr/>
      <dgm:t>
        <a:bodyPr/>
        <a:lstStyle/>
        <a:p>
          <a:r>
            <a:rPr lang="en-US" b="1" i="0" baseline="0"/>
            <a:t>Tumor Classification</a:t>
          </a:r>
          <a:r>
            <a:rPr lang="en-US" b="0" i="0" baseline="0"/>
            <a:t>: Achieved &gt;97% accuracy with two different pipelines.</a:t>
          </a:r>
          <a:endParaRPr lang="en-US"/>
        </a:p>
      </dgm:t>
    </dgm:pt>
    <dgm:pt modelId="{729613A5-BF21-4A48-A6E6-4296C555A17A}" type="parTrans" cxnId="{FEF611A2-E6D6-416F-B137-0D97E97DE623}">
      <dgm:prSet/>
      <dgm:spPr/>
      <dgm:t>
        <a:bodyPr/>
        <a:lstStyle/>
        <a:p>
          <a:endParaRPr lang="en-US"/>
        </a:p>
      </dgm:t>
    </dgm:pt>
    <dgm:pt modelId="{F3059F21-70F9-417A-B3E9-EECDD3D42C82}" type="sibTrans" cxnId="{FEF611A2-E6D6-416F-B137-0D97E97DE623}">
      <dgm:prSet/>
      <dgm:spPr/>
      <dgm:t>
        <a:bodyPr/>
        <a:lstStyle/>
        <a:p>
          <a:endParaRPr lang="en-US"/>
        </a:p>
      </dgm:t>
    </dgm:pt>
    <dgm:pt modelId="{E386D313-57C9-40F1-B482-7586E932CDE4}">
      <dgm:prSet/>
      <dgm:spPr/>
      <dgm:t>
        <a:bodyPr/>
        <a:lstStyle/>
        <a:p>
          <a:r>
            <a:rPr lang="en-US" b="1" i="0" baseline="0"/>
            <a:t>Subtype Classification</a:t>
          </a:r>
          <a:r>
            <a:rPr lang="en-US" b="0" i="0" baseline="0"/>
            <a:t>: Highlighted challenges of epigenetic heterogeneity (unsupervised NMI score = 0.29, supervised NMI score = 0.58).</a:t>
          </a:r>
          <a:endParaRPr lang="en-US"/>
        </a:p>
      </dgm:t>
    </dgm:pt>
    <dgm:pt modelId="{9372FE94-7044-43DB-B069-8F611817E313}" type="parTrans" cxnId="{11C840AA-31D0-45E3-8F2D-67574240C63C}">
      <dgm:prSet/>
      <dgm:spPr/>
      <dgm:t>
        <a:bodyPr/>
        <a:lstStyle/>
        <a:p>
          <a:endParaRPr lang="en-US"/>
        </a:p>
      </dgm:t>
    </dgm:pt>
    <dgm:pt modelId="{58AC6B49-91BB-4E17-9E71-11CBF6F21B20}" type="sibTrans" cxnId="{11C840AA-31D0-45E3-8F2D-67574240C63C}">
      <dgm:prSet/>
      <dgm:spPr/>
      <dgm:t>
        <a:bodyPr/>
        <a:lstStyle/>
        <a:p>
          <a:endParaRPr lang="en-US"/>
        </a:p>
      </dgm:t>
    </dgm:pt>
    <dgm:pt modelId="{4AC03347-801D-482E-A9CC-F6DC7F16E562}">
      <dgm:prSet/>
      <dgm:spPr/>
      <dgm:t>
        <a:bodyPr/>
        <a:lstStyle/>
        <a:p>
          <a:r>
            <a:rPr lang="en-US" b="0" i="0" baseline="0"/>
            <a:t>Machine learning pipelines have great potential to accurately diagnose tumors in patients, but using pipelines for identifying tumor subtypes may need more sophisticated models in the future. </a:t>
          </a:r>
          <a:endParaRPr lang="en-US"/>
        </a:p>
      </dgm:t>
    </dgm:pt>
    <dgm:pt modelId="{F8F679D9-E592-417B-BC99-FED7945D5388}" type="parTrans" cxnId="{0C88505D-0212-4BFC-9931-EC090B7F528C}">
      <dgm:prSet/>
      <dgm:spPr/>
      <dgm:t>
        <a:bodyPr/>
        <a:lstStyle/>
        <a:p>
          <a:endParaRPr lang="en-US"/>
        </a:p>
      </dgm:t>
    </dgm:pt>
    <dgm:pt modelId="{FA99AB08-7DBD-404F-9CEE-19548CBBC660}" type="sibTrans" cxnId="{0C88505D-0212-4BFC-9931-EC090B7F528C}">
      <dgm:prSet/>
      <dgm:spPr/>
      <dgm:t>
        <a:bodyPr/>
        <a:lstStyle/>
        <a:p>
          <a:endParaRPr lang="en-US"/>
        </a:p>
      </dgm:t>
    </dgm:pt>
    <dgm:pt modelId="{A470D123-66EE-4D8A-86C7-88292043FE73}">
      <dgm:prSet/>
      <dgm:spPr/>
      <dgm:t>
        <a:bodyPr/>
        <a:lstStyle/>
        <a:p>
          <a:r>
            <a:rPr lang="en-US" b="0" i="0" baseline="0" dirty="0"/>
            <a:t>To be usable, dimensionality reduction may not be necessary, or alternative means of interpretability may need to be explored when utilizing methylation data.</a:t>
          </a:r>
          <a:endParaRPr lang="en-US" dirty="0"/>
        </a:p>
      </dgm:t>
    </dgm:pt>
    <dgm:pt modelId="{BF99433F-96C1-4C0F-9B88-8C86BD3BE52E}" type="parTrans" cxnId="{3BCF3BD9-F046-47DB-BD61-E5202628F7B9}">
      <dgm:prSet/>
      <dgm:spPr/>
      <dgm:t>
        <a:bodyPr/>
        <a:lstStyle/>
        <a:p>
          <a:endParaRPr lang="en-US"/>
        </a:p>
      </dgm:t>
    </dgm:pt>
    <dgm:pt modelId="{8F89A6AF-E431-4AE1-9EA7-933D9DD36E0A}" type="sibTrans" cxnId="{3BCF3BD9-F046-47DB-BD61-E5202628F7B9}">
      <dgm:prSet/>
      <dgm:spPr/>
      <dgm:t>
        <a:bodyPr/>
        <a:lstStyle/>
        <a:p>
          <a:endParaRPr lang="en-US"/>
        </a:p>
      </dgm:t>
    </dgm:pt>
    <dgm:pt modelId="{F6516168-4A18-4739-A30B-7C1341822350}" type="pres">
      <dgm:prSet presAssocID="{82B7062F-3274-4153-99F8-AE8A89EEE763}" presName="vert0" presStyleCnt="0">
        <dgm:presLayoutVars>
          <dgm:dir/>
          <dgm:animOne val="branch"/>
          <dgm:animLvl val="lvl"/>
        </dgm:presLayoutVars>
      </dgm:prSet>
      <dgm:spPr/>
    </dgm:pt>
    <dgm:pt modelId="{1C40799D-4B31-4EED-977B-2E21A0D128B0}" type="pres">
      <dgm:prSet presAssocID="{758B163A-5D98-44A7-BAF2-AB810C8AEA15}" presName="thickLine" presStyleLbl="alignNode1" presStyleIdx="0" presStyleCnt="5"/>
      <dgm:spPr/>
    </dgm:pt>
    <dgm:pt modelId="{0C21A7B3-9AF4-4441-B277-3ACDD8D7453A}" type="pres">
      <dgm:prSet presAssocID="{758B163A-5D98-44A7-BAF2-AB810C8AEA15}" presName="horz1" presStyleCnt="0"/>
      <dgm:spPr/>
    </dgm:pt>
    <dgm:pt modelId="{34AAE01C-C324-4E89-AFC7-0CE458153CF2}" type="pres">
      <dgm:prSet presAssocID="{758B163A-5D98-44A7-BAF2-AB810C8AEA15}" presName="tx1" presStyleLbl="revTx" presStyleIdx="0" presStyleCnt="5"/>
      <dgm:spPr/>
    </dgm:pt>
    <dgm:pt modelId="{5B121FEB-3E56-4C46-B5CC-E03E890F163E}" type="pres">
      <dgm:prSet presAssocID="{758B163A-5D98-44A7-BAF2-AB810C8AEA15}" presName="vert1" presStyleCnt="0"/>
      <dgm:spPr/>
    </dgm:pt>
    <dgm:pt modelId="{A5CE3497-8B69-43F2-AF5F-814FE3E4463A}" type="pres">
      <dgm:prSet presAssocID="{112A49DA-DADF-468A-B409-18BBE914729B}" presName="thickLine" presStyleLbl="alignNode1" presStyleIdx="1" presStyleCnt="5"/>
      <dgm:spPr/>
    </dgm:pt>
    <dgm:pt modelId="{712D5C1B-33E9-49E6-A227-0B611D4619B3}" type="pres">
      <dgm:prSet presAssocID="{112A49DA-DADF-468A-B409-18BBE914729B}" presName="horz1" presStyleCnt="0"/>
      <dgm:spPr/>
    </dgm:pt>
    <dgm:pt modelId="{E775318B-7AF1-4CFC-8565-F4A5B60B5CAC}" type="pres">
      <dgm:prSet presAssocID="{112A49DA-DADF-468A-B409-18BBE914729B}" presName="tx1" presStyleLbl="revTx" presStyleIdx="1" presStyleCnt="5"/>
      <dgm:spPr/>
    </dgm:pt>
    <dgm:pt modelId="{21E5F7BB-5870-4038-B00B-34514C063A52}" type="pres">
      <dgm:prSet presAssocID="{112A49DA-DADF-468A-B409-18BBE914729B}" presName="vert1" presStyleCnt="0"/>
      <dgm:spPr/>
    </dgm:pt>
    <dgm:pt modelId="{18C58C40-8969-4F82-B81F-3EE73B11C5B2}" type="pres">
      <dgm:prSet presAssocID="{E386D313-57C9-40F1-B482-7586E932CDE4}" presName="thickLine" presStyleLbl="alignNode1" presStyleIdx="2" presStyleCnt="5"/>
      <dgm:spPr/>
    </dgm:pt>
    <dgm:pt modelId="{278C6B7B-C694-4D9C-8CD1-60E7A856FDDB}" type="pres">
      <dgm:prSet presAssocID="{E386D313-57C9-40F1-B482-7586E932CDE4}" presName="horz1" presStyleCnt="0"/>
      <dgm:spPr/>
    </dgm:pt>
    <dgm:pt modelId="{D5B03EBC-FF62-411B-970A-F3198D253C55}" type="pres">
      <dgm:prSet presAssocID="{E386D313-57C9-40F1-B482-7586E932CDE4}" presName="tx1" presStyleLbl="revTx" presStyleIdx="2" presStyleCnt="5"/>
      <dgm:spPr/>
    </dgm:pt>
    <dgm:pt modelId="{EC6000D3-D424-4DC8-A5A7-3BBA61C85BAD}" type="pres">
      <dgm:prSet presAssocID="{E386D313-57C9-40F1-B482-7586E932CDE4}" presName="vert1" presStyleCnt="0"/>
      <dgm:spPr/>
    </dgm:pt>
    <dgm:pt modelId="{57A3E09D-0C6D-4F4F-87D1-9E7B3D0F339C}" type="pres">
      <dgm:prSet presAssocID="{4AC03347-801D-482E-A9CC-F6DC7F16E562}" presName="thickLine" presStyleLbl="alignNode1" presStyleIdx="3" presStyleCnt="5"/>
      <dgm:spPr/>
    </dgm:pt>
    <dgm:pt modelId="{C027B749-F1F8-4E77-9205-2258D3BA3EB3}" type="pres">
      <dgm:prSet presAssocID="{4AC03347-801D-482E-A9CC-F6DC7F16E562}" presName="horz1" presStyleCnt="0"/>
      <dgm:spPr/>
    </dgm:pt>
    <dgm:pt modelId="{2FDEB8BF-B441-4E66-994E-613181CF254D}" type="pres">
      <dgm:prSet presAssocID="{4AC03347-801D-482E-A9CC-F6DC7F16E562}" presName="tx1" presStyleLbl="revTx" presStyleIdx="3" presStyleCnt="5"/>
      <dgm:spPr/>
    </dgm:pt>
    <dgm:pt modelId="{AFF0959C-722A-4BB3-9A95-366772E1E155}" type="pres">
      <dgm:prSet presAssocID="{4AC03347-801D-482E-A9CC-F6DC7F16E562}" presName="vert1" presStyleCnt="0"/>
      <dgm:spPr/>
    </dgm:pt>
    <dgm:pt modelId="{FA298BB2-5180-47F8-80A6-67AD205FED54}" type="pres">
      <dgm:prSet presAssocID="{A470D123-66EE-4D8A-86C7-88292043FE73}" presName="thickLine" presStyleLbl="alignNode1" presStyleIdx="4" presStyleCnt="5"/>
      <dgm:spPr/>
    </dgm:pt>
    <dgm:pt modelId="{DE3D7D16-6838-4C3B-9827-E6CC8A164BAE}" type="pres">
      <dgm:prSet presAssocID="{A470D123-66EE-4D8A-86C7-88292043FE73}" presName="horz1" presStyleCnt="0"/>
      <dgm:spPr/>
    </dgm:pt>
    <dgm:pt modelId="{012249D2-C746-4394-B283-236AE27AC588}" type="pres">
      <dgm:prSet presAssocID="{A470D123-66EE-4D8A-86C7-88292043FE73}" presName="tx1" presStyleLbl="revTx" presStyleIdx="4" presStyleCnt="5"/>
      <dgm:spPr/>
    </dgm:pt>
    <dgm:pt modelId="{B98EC399-BA9B-44BB-8002-0730F3F2BFBC}" type="pres">
      <dgm:prSet presAssocID="{A470D123-66EE-4D8A-86C7-88292043FE73}" presName="vert1" presStyleCnt="0"/>
      <dgm:spPr/>
    </dgm:pt>
  </dgm:ptLst>
  <dgm:cxnLst>
    <dgm:cxn modelId="{BCA8A908-CFAC-4F54-989A-11E7A9F6185D}" srcId="{82B7062F-3274-4153-99F8-AE8A89EEE763}" destId="{758B163A-5D98-44A7-BAF2-AB810C8AEA15}" srcOrd="0" destOrd="0" parTransId="{B00E9BD4-CCE2-4AB7-9F08-EFAC31C773AD}" sibTransId="{9863AEA5-DCEF-4F77-9025-32DC5732CDBB}"/>
    <dgm:cxn modelId="{0C88505D-0212-4BFC-9931-EC090B7F528C}" srcId="{82B7062F-3274-4153-99F8-AE8A89EEE763}" destId="{4AC03347-801D-482E-A9CC-F6DC7F16E562}" srcOrd="3" destOrd="0" parTransId="{F8F679D9-E592-417B-BC99-FED7945D5388}" sibTransId="{FA99AB08-7DBD-404F-9CEE-19548CBBC660}"/>
    <dgm:cxn modelId="{61348D44-EC97-419F-9C2B-C87C3D2C0E92}" type="presOf" srcId="{4AC03347-801D-482E-A9CC-F6DC7F16E562}" destId="{2FDEB8BF-B441-4E66-994E-613181CF254D}" srcOrd="0" destOrd="0" presId="urn:microsoft.com/office/officeart/2008/layout/LinedList"/>
    <dgm:cxn modelId="{0BAE2F69-DFFC-48A5-8A88-5D14598169D4}" type="presOf" srcId="{112A49DA-DADF-468A-B409-18BBE914729B}" destId="{E775318B-7AF1-4CFC-8565-F4A5B60B5CAC}" srcOrd="0" destOrd="0" presId="urn:microsoft.com/office/officeart/2008/layout/LinedList"/>
    <dgm:cxn modelId="{0B889857-3387-43FB-B035-8FC585076FAA}" type="presOf" srcId="{E386D313-57C9-40F1-B482-7586E932CDE4}" destId="{D5B03EBC-FF62-411B-970A-F3198D253C55}" srcOrd="0" destOrd="0" presId="urn:microsoft.com/office/officeart/2008/layout/LinedList"/>
    <dgm:cxn modelId="{2E5FB582-8FE5-4FBC-920B-690DEDFDDCBA}" type="presOf" srcId="{A470D123-66EE-4D8A-86C7-88292043FE73}" destId="{012249D2-C746-4394-B283-236AE27AC588}" srcOrd="0" destOrd="0" presId="urn:microsoft.com/office/officeart/2008/layout/LinedList"/>
    <dgm:cxn modelId="{A5D8C4A1-6E3B-44DE-B9CD-A0A8B3594B89}" type="presOf" srcId="{82B7062F-3274-4153-99F8-AE8A89EEE763}" destId="{F6516168-4A18-4739-A30B-7C1341822350}" srcOrd="0" destOrd="0" presId="urn:microsoft.com/office/officeart/2008/layout/LinedList"/>
    <dgm:cxn modelId="{FEF611A2-E6D6-416F-B137-0D97E97DE623}" srcId="{82B7062F-3274-4153-99F8-AE8A89EEE763}" destId="{112A49DA-DADF-468A-B409-18BBE914729B}" srcOrd="1" destOrd="0" parTransId="{729613A5-BF21-4A48-A6E6-4296C555A17A}" sibTransId="{F3059F21-70F9-417A-B3E9-EECDD3D42C82}"/>
    <dgm:cxn modelId="{11C840AA-31D0-45E3-8F2D-67574240C63C}" srcId="{82B7062F-3274-4153-99F8-AE8A89EEE763}" destId="{E386D313-57C9-40F1-B482-7586E932CDE4}" srcOrd="2" destOrd="0" parTransId="{9372FE94-7044-43DB-B069-8F611817E313}" sibTransId="{58AC6B49-91BB-4E17-9E71-11CBF6F21B20}"/>
    <dgm:cxn modelId="{22F83BAE-F440-4F11-B233-1FBA6A5AA54D}" type="presOf" srcId="{758B163A-5D98-44A7-BAF2-AB810C8AEA15}" destId="{34AAE01C-C324-4E89-AFC7-0CE458153CF2}" srcOrd="0" destOrd="0" presId="urn:microsoft.com/office/officeart/2008/layout/LinedList"/>
    <dgm:cxn modelId="{3BCF3BD9-F046-47DB-BD61-E5202628F7B9}" srcId="{82B7062F-3274-4153-99F8-AE8A89EEE763}" destId="{A470D123-66EE-4D8A-86C7-88292043FE73}" srcOrd="4" destOrd="0" parTransId="{BF99433F-96C1-4C0F-9B88-8C86BD3BE52E}" sibTransId="{8F89A6AF-E431-4AE1-9EA7-933D9DD36E0A}"/>
    <dgm:cxn modelId="{01CC0668-904D-4197-BFC7-B4311B261B97}" type="presParOf" srcId="{F6516168-4A18-4739-A30B-7C1341822350}" destId="{1C40799D-4B31-4EED-977B-2E21A0D128B0}" srcOrd="0" destOrd="0" presId="urn:microsoft.com/office/officeart/2008/layout/LinedList"/>
    <dgm:cxn modelId="{B757581C-F7C4-4635-A5B2-E0EBDAFAA9F8}" type="presParOf" srcId="{F6516168-4A18-4739-A30B-7C1341822350}" destId="{0C21A7B3-9AF4-4441-B277-3ACDD8D7453A}" srcOrd="1" destOrd="0" presId="urn:microsoft.com/office/officeart/2008/layout/LinedList"/>
    <dgm:cxn modelId="{A682EB65-53CA-47E1-981E-D27F4E2C53F0}" type="presParOf" srcId="{0C21A7B3-9AF4-4441-B277-3ACDD8D7453A}" destId="{34AAE01C-C324-4E89-AFC7-0CE458153CF2}" srcOrd="0" destOrd="0" presId="urn:microsoft.com/office/officeart/2008/layout/LinedList"/>
    <dgm:cxn modelId="{4BF00A11-BF27-41D8-B9CB-C33C27D1377C}" type="presParOf" srcId="{0C21A7B3-9AF4-4441-B277-3ACDD8D7453A}" destId="{5B121FEB-3E56-4C46-B5CC-E03E890F163E}" srcOrd="1" destOrd="0" presId="urn:microsoft.com/office/officeart/2008/layout/LinedList"/>
    <dgm:cxn modelId="{2C76EA97-8D6D-4FA3-9929-D83344AE5D70}" type="presParOf" srcId="{F6516168-4A18-4739-A30B-7C1341822350}" destId="{A5CE3497-8B69-43F2-AF5F-814FE3E4463A}" srcOrd="2" destOrd="0" presId="urn:microsoft.com/office/officeart/2008/layout/LinedList"/>
    <dgm:cxn modelId="{6DBFAA2A-5E0C-4C45-BF83-166FE5EB6DBF}" type="presParOf" srcId="{F6516168-4A18-4739-A30B-7C1341822350}" destId="{712D5C1B-33E9-49E6-A227-0B611D4619B3}" srcOrd="3" destOrd="0" presId="urn:microsoft.com/office/officeart/2008/layout/LinedList"/>
    <dgm:cxn modelId="{07A8E444-395D-4A07-B25D-A4E05F794497}" type="presParOf" srcId="{712D5C1B-33E9-49E6-A227-0B611D4619B3}" destId="{E775318B-7AF1-4CFC-8565-F4A5B60B5CAC}" srcOrd="0" destOrd="0" presId="urn:microsoft.com/office/officeart/2008/layout/LinedList"/>
    <dgm:cxn modelId="{86FC60B6-A0F3-474F-A440-9C5EE06FD8F9}" type="presParOf" srcId="{712D5C1B-33E9-49E6-A227-0B611D4619B3}" destId="{21E5F7BB-5870-4038-B00B-34514C063A52}" srcOrd="1" destOrd="0" presId="urn:microsoft.com/office/officeart/2008/layout/LinedList"/>
    <dgm:cxn modelId="{E03A20E5-57FF-4E9E-9EFD-7FCD539FC404}" type="presParOf" srcId="{F6516168-4A18-4739-A30B-7C1341822350}" destId="{18C58C40-8969-4F82-B81F-3EE73B11C5B2}" srcOrd="4" destOrd="0" presId="urn:microsoft.com/office/officeart/2008/layout/LinedList"/>
    <dgm:cxn modelId="{8C7F1C0D-003C-4A36-8814-A3C18C2FD963}" type="presParOf" srcId="{F6516168-4A18-4739-A30B-7C1341822350}" destId="{278C6B7B-C694-4D9C-8CD1-60E7A856FDDB}" srcOrd="5" destOrd="0" presId="urn:microsoft.com/office/officeart/2008/layout/LinedList"/>
    <dgm:cxn modelId="{D54DD80E-DFFC-4803-945C-C9AAEB11D436}" type="presParOf" srcId="{278C6B7B-C694-4D9C-8CD1-60E7A856FDDB}" destId="{D5B03EBC-FF62-411B-970A-F3198D253C55}" srcOrd="0" destOrd="0" presId="urn:microsoft.com/office/officeart/2008/layout/LinedList"/>
    <dgm:cxn modelId="{0137E317-B484-4554-92D3-9A6ECA1C1D45}" type="presParOf" srcId="{278C6B7B-C694-4D9C-8CD1-60E7A856FDDB}" destId="{EC6000D3-D424-4DC8-A5A7-3BBA61C85BAD}" srcOrd="1" destOrd="0" presId="urn:microsoft.com/office/officeart/2008/layout/LinedList"/>
    <dgm:cxn modelId="{7E52FE5D-7D17-4514-A1F5-9C2B247777E7}" type="presParOf" srcId="{F6516168-4A18-4739-A30B-7C1341822350}" destId="{57A3E09D-0C6D-4F4F-87D1-9E7B3D0F339C}" srcOrd="6" destOrd="0" presId="urn:microsoft.com/office/officeart/2008/layout/LinedList"/>
    <dgm:cxn modelId="{4991BF53-3FDC-4728-8775-EE3425984150}" type="presParOf" srcId="{F6516168-4A18-4739-A30B-7C1341822350}" destId="{C027B749-F1F8-4E77-9205-2258D3BA3EB3}" srcOrd="7" destOrd="0" presId="urn:microsoft.com/office/officeart/2008/layout/LinedList"/>
    <dgm:cxn modelId="{7783747A-431C-4640-B9BC-4477421B3FD0}" type="presParOf" srcId="{C027B749-F1F8-4E77-9205-2258D3BA3EB3}" destId="{2FDEB8BF-B441-4E66-994E-613181CF254D}" srcOrd="0" destOrd="0" presId="urn:microsoft.com/office/officeart/2008/layout/LinedList"/>
    <dgm:cxn modelId="{A27BE965-DB0D-41B6-B868-528FD3E72ECA}" type="presParOf" srcId="{C027B749-F1F8-4E77-9205-2258D3BA3EB3}" destId="{AFF0959C-722A-4BB3-9A95-366772E1E155}" srcOrd="1" destOrd="0" presId="urn:microsoft.com/office/officeart/2008/layout/LinedList"/>
    <dgm:cxn modelId="{E8795BF7-C94F-4361-92D4-33485FE4347B}" type="presParOf" srcId="{F6516168-4A18-4739-A30B-7C1341822350}" destId="{FA298BB2-5180-47F8-80A6-67AD205FED54}" srcOrd="8" destOrd="0" presId="urn:microsoft.com/office/officeart/2008/layout/LinedList"/>
    <dgm:cxn modelId="{F3F2DED5-AD62-4A99-A5CD-00E3F443336E}" type="presParOf" srcId="{F6516168-4A18-4739-A30B-7C1341822350}" destId="{DE3D7D16-6838-4C3B-9827-E6CC8A164BAE}" srcOrd="9" destOrd="0" presId="urn:microsoft.com/office/officeart/2008/layout/LinedList"/>
    <dgm:cxn modelId="{F1D21A81-B6E8-45A6-A4BB-26C1AFC0D1C0}" type="presParOf" srcId="{DE3D7D16-6838-4C3B-9827-E6CC8A164BAE}" destId="{012249D2-C746-4394-B283-236AE27AC588}" srcOrd="0" destOrd="0" presId="urn:microsoft.com/office/officeart/2008/layout/LinedList"/>
    <dgm:cxn modelId="{F563535F-B905-47C1-AB37-8AD260836D19}" type="presParOf" srcId="{DE3D7D16-6838-4C3B-9827-E6CC8A164BAE}" destId="{B98EC399-BA9B-44BB-8002-0730F3F2BF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0799D-4B31-4EED-977B-2E21A0D128B0}">
      <dsp:nvSpPr>
        <dsp:cNvPr id="0" name=""/>
        <dsp:cNvSpPr/>
      </dsp:nvSpPr>
      <dsp:spPr>
        <a:xfrm>
          <a:off x="0" y="653"/>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AAE01C-C324-4E89-AFC7-0CE458153CF2}">
      <dsp:nvSpPr>
        <dsp:cNvPr id="0" name=""/>
        <dsp:cNvSpPr/>
      </dsp:nvSpPr>
      <dsp:spPr>
        <a:xfrm>
          <a:off x="0" y="653"/>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a:t>Goal</a:t>
          </a:r>
          <a:r>
            <a:rPr lang="en-US" sz="2400" b="0" i="0" kern="1200" baseline="0"/>
            <a:t>: Use methylation data and machine learning to classify tumor status and breast cancer subtypes.</a:t>
          </a:r>
          <a:endParaRPr lang="en-US" sz="2400" kern="1200"/>
        </a:p>
      </dsp:txBody>
      <dsp:txXfrm>
        <a:off x="0" y="653"/>
        <a:ext cx="12676414" cy="1069899"/>
      </dsp:txXfrm>
    </dsp:sp>
    <dsp:sp modelId="{A5CE3497-8B69-43F2-AF5F-814FE3E4463A}">
      <dsp:nvSpPr>
        <dsp:cNvPr id="0" name=""/>
        <dsp:cNvSpPr/>
      </dsp:nvSpPr>
      <dsp:spPr>
        <a:xfrm>
          <a:off x="0" y="1070552"/>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75318B-7AF1-4CFC-8565-F4A5B60B5CAC}">
      <dsp:nvSpPr>
        <dsp:cNvPr id="0" name=""/>
        <dsp:cNvSpPr/>
      </dsp:nvSpPr>
      <dsp:spPr>
        <a:xfrm>
          <a:off x="0" y="1070552"/>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a:t>Tumor Classification</a:t>
          </a:r>
          <a:r>
            <a:rPr lang="en-US" sz="2400" b="0" i="0" kern="1200" baseline="0"/>
            <a:t>: Achieved &gt;97% accuracy with two different pipelines.</a:t>
          </a:r>
          <a:endParaRPr lang="en-US" sz="2400" kern="1200"/>
        </a:p>
      </dsp:txBody>
      <dsp:txXfrm>
        <a:off x="0" y="1070552"/>
        <a:ext cx="12676414" cy="1069899"/>
      </dsp:txXfrm>
    </dsp:sp>
    <dsp:sp modelId="{18C58C40-8969-4F82-B81F-3EE73B11C5B2}">
      <dsp:nvSpPr>
        <dsp:cNvPr id="0" name=""/>
        <dsp:cNvSpPr/>
      </dsp:nvSpPr>
      <dsp:spPr>
        <a:xfrm>
          <a:off x="0" y="2140452"/>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B03EBC-FF62-411B-970A-F3198D253C55}">
      <dsp:nvSpPr>
        <dsp:cNvPr id="0" name=""/>
        <dsp:cNvSpPr/>
      </dsp:nvSpPr>
      <dsp:spPr>
        <a:xfrm>
          <a:off x="0" y="2140452"/>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a:t>Subtype Classification</a:t>
          </a:r>
          <a:r>
            <a:rPr lang="en-US" sz="2400" b="0" i="0" kern="1200" baseline="0"/>
            <a:t>: Highlighted challenges of epigenetic heterogeneity (unsupervised NMI score = 0.29, supervised NMI score = 0.58).</a:t>
          </a:r>
          <a:endParaRPr lang="en-US" sz="2400" kern="1200"/>
        </a:p>
      </dsp:txBody>
      <dsp:txXfrm>
        <a:off x="0" y="2140452"/>
        <a:ext cx="12676414" cy="1069899"/>
      </dsp:txXfrm>
    </dsp:sp>
    <dsp:sp modelId="{57A3E09D-0C6D-4F4F-87D1-9E7B3D0F339C}">
      <dsp:nvSpPr>
        <dsp:cNvPr id="0" name=""/>
        <dsp:cNvSpPr/>
      </dsp:nvSpPr>
      <dsp:spPr>
        <a:xfrm>
          <a:off x="0" y="3210351"/>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DEB8BF-B441-4E66-994E-613181CF254D}">
      <dsp:nvSpPr>
        <dsp:cNvPr id="0" name=""/>
        <dsp:cNvSpPr/>
      </dsp:nvSpPr>
      <dsp:spPr>
        <a:xfrm>
          <a:off x="0" y="3210351"/>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baseline="0"/>
            <a:t>Machine learning pipelines have great potential to accurately diagnose tumors in patients, but using pipelines for identifying tumor subtypes may need more sophisticated models in the future. </a:t>
          </a:r>
          <a:endParaRPr lang="en-US" sz="2400" kern="1200"/>
        </a:p>
      </dsp:txBody>
      <dsp:txXfrm>
        <a:off x="0" y="3210351"/>
        <a:ext cx="12676414" cy="1069899"/>
      </dsp:txXfrm>
    </dsp:sp>
    <dsp:sp modelId="{FA298BB2-5180-47F8-80A6-67AD205FED54}">
      <dsp:nvSpPr>
        <dsp:cNvPr id="0" name=""/>
        <dsp:cNvSpPr/>
      </dsp:nvSpPr>
      <dsp:spPr>
        <a:xfrm>
          <a:off x="0" y="4280251"/>
          <a:ext cx="1267641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2249D2-C746-4394-B283-236AE27AC588}">
      <dsp:nvSpPr>
        <dsp:cNvPr id="0" name=""/>
        <dsp:cNvSpPr/>
      </dsp:nvSpPr>
      <dsp:spPr>
        <a:xfrm>
          <a:off x="0" y="4280251"/>
          <a:ext cx="12676414" cy="1069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baseline="0" dirty="0"/>
            <a:t>To be usable, dimensionality reduction may not be necessary, or alternative means of interpretability may need to be explored when utilizing methylation data.</a:t>
          </a:r>
          <a:endParaRPr lang="en-US" sz="2400" kern="1200" dirty="0"/>
        </a:p>
      </dsp:txBody>
      <dsp:txXfrm>
        <a:off x="0" y="4280251"/>
        <a:ext cx="12676414" cy="10698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12/4/2024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12/4/2024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effectLst/>
                <a:latin typeface="ui-sans-serif"/>
              </a:rPr>
              <a:t>Presentation</a:t>
            </a:r>
          </a:p>
          <a:p>
            <a:pPr algn="l"/>
            <a:r>
              <a:rPr lang="en-US" b="0" i="1">
                <a:effectLst/>
                <a:latin typeface="ui-sans-serif"/>
              </a:rPr>
              <a:t>50 points; 8-10 minutes; during the last week</a:t>
            </a:r>
          </a:p>
          <a:p>
            <a:pPr algn="l"/>
            <a:r>
              <a:rPr lang="en-US" b="0" i="0">
                <a:solidFill>
                  <a:srgbClr val="000000"/>
                </a:solidFill>
                <a:effectLst/>
                <a:latin typeface="ui-sans-serif"/>
              </a:rPr>
              <a:t>Present your work to the class, focusing less on the technical details of your code and more on the problem, its significance, how you approached solving it, the challenges you faced, and the interesting aspects and limitations of your results. Your presentation will be graded as follows:</a:t>
            </a:r>
          </a:p>
          <a:p>
            <a:pPr algn="l">
              <a:buFont typeface="Arial" panose="020B0604020202020204" pitchFamily="34" charset="0"/>
              <a:buChar char="•"/>
            </a:pPr>
            <a:r>
              <a:rPr lang="en-US" b="1" i="0">
                <a:solidFill>
                  <a:srgbClr val="000000"/>
                </a:solidFill>
                <a:effectLst/>
                <a:latin typeface="ui-sans-serif"/>
              </a:rPr>
              <a:t>Organization (20%)</a:t>
            </a:r>
            <a:endParaRPr lang="en-US" b="0" i="0">
              <a:solidFill>
                <a:srgbClr val="000000"/>
              </a:solidFill>
              <a:effectLst/>
              <a:latin typeface="ui-sans-serif"/>
            </a:endParaRPr>
          </a:p>
          <a:p>
            <a:pPr algn="l">
              <a:buFont typeface="Arial" panose="020B0604020202020204" pitchFamily="34" charset="0"/>
              <a:buChar char="•"/>
            </a:pPr>
            <a:r>
              <a:rPr lang="en-US" b="1" i="0">
                <a:solidFill>
                  <a:srgbClr val="000000"/>
                </a:solidFill>
                <a:effectLst/>
                <a:latin typeface="ui-sans-serif"/>
              </a:rPr>
              <a:t>Clarity (20%)</a:t>
            </a:r>
            <a:endParaRPr lang="en-US" b="0" i="0">
              <a:solidFill>
                <a:srgbClr val="000000"/>
              </a:solidFill>
              <a:effectLst/>
              <a:latin typeface="ui-sans-serif"/>
            </a:endParaRPr>
          </a:p>
          <a:p>
            <a:pPr algn="l">
              <a:buFont typeface="Arial" panose="020B0604020202020204" pitchFamily="34" charset="0"/>
              <a:buChar char="•"/>
            </a:pPr>
            <a:r>
              <a:rPr lang="en-US" b="1" i="0">
                <a:solidFill>
                  <a:srgbClr val="000000"/>
                </a:solidFill>
                <a:effectLst/>
                <a:latin typeface="ui-sans-serif"/>
              </a:rPr>
              <a:t>Completeness (covering all aspects of the project) (45%)</a:t>
            </a:r>
            <a:endParaRPr lang="en-US" b="0" i="0">
              <a:solidFill>
                <a:srgbClr val="000000"/>
              </a:solidFill>
              <a:effectLst/>
              <a:latin typeface="ui-sans-serif"/>
            </a:endParaRPr>
          </a:p>
          <a:p>
            <a:pPr algn="l">
              <a:buFont typeface="Arial" panose="020B0604020202020204" pitchFamily="34" charset="0"/>
              <a:buChar char="•"/>
            </a:pPr>
            <a:r>
              <a:rPr lang="en-US" b="1" i="0">
                <a:solidFill>
                  <a:srgbClr val="000000"/>
                </a:solidFill>
                <a:effectLst/>
                <a:latin typeface="ui-sans-serif"/>
              </a:rPr>
              <a:t>Time Management (15%)</a:t>
            </a:r>
            <a:endParaRPr lang="en-US" b="0" i="0">
              <a:solidFill>
                <a:srgbClr val="000000"/>
              </a:solidFill>
              <a:effectLst/>
              <a:latin typeface="ui-sans-serif"/>
            </a:endParaRPr>
          </a:p>
          <a:p>
            <a:endParaRPr lang="en-US"/>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189593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Luminal A and B cluster a lot in Clusters 3, 4, and 5 while they are almost non existent in the other 2 clusters</a:t>
            </a:r>
          </a:p>
          <a:p>
            <a:r>
              <a:rPr lang="en-US"/>
              <a:t>Basal-like clusters a lot in Clusters 1 and 2 highlighting</a:t>
            </a:r>
          </a:p>
          <a:p>
            <a:r>
              <a:rPr lang="en-US"/>
              <a:t>Illustrates distinct methylation signatures among cancer types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9</a:t>
            </a:fld>
            <a:endParaRPr lang="en-US"/>
          </a:p>
        </p:txBody>
      </p:sp>
    </p:spTree>
    <p:extLst>
      <p:ext uri="{BB962C8B-B14F-4D97-AF65-F5344CB8AC3E}">
        <p14:creationId xmlns:p14="http://schemas.microsoft.com/office/powerpoint/2010/main" val="144385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55682-7F40-531B-6167-D1440E753C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7B018-2B73-299B-F17F-F0E4FCA7BF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F33547-9828-B21F-FEA8-2CC16BADD9F8}"/>
              </a:ext>
            </a:extLst>
          </p:cNvPr>
          <p:cNvSpPr>
            <a:spLocks noGrp="1"/>
          </p:cNvSpPr>
          <p:nvPr>
            <p:ph type="body" idx="1"/>
          </p:nvPr>
        </p:nvSpPr>
        <p:spPr/>
        <p:txBody>
          <a:bodyPr/>
          <a:lstStyle/>
          <a:p>
            <a:r>
              <a:rPr lang="en-US"/>
              <a:t>Jacob</a:t>
            </a:r>
          </a:p>
        </p:txBody>
      </p:sp>
      <p:sp>
        <p:nvSpPr>
          <p:cNvPr id="4" name="Slide Number Placeholder 3">
            <a:extLst>
              <a:ext uri="{FF2B5EF4-FFF2-40B4-BE49-F238E27FC236}">
                <a16:creationId xmlns:a16="http://schemas.microsoft.com/office/drawing/2014/main" id="{6C090867-716C-5C42-D027-1F8B38D0B0F2}"/>
              </a:ext>
            </a:extLst>
          </p:cNvPr>
          <p:cNvSpPr>
            <a:spLocks noGrp="1"/>
          </p:cNvSpPr>
          <p:nvPr>
            <p:ph type="sldNum" sz="quarter" idx="5"/>
          </p:nvPr>
        </p:nvSpPr>
        <p:spPr/>
        <p:txBody>
          <a:bodyPr/>
          <a:lstStyle/>
          <a:p>
            <a:fld id="{60BDDD1B-7981-514B-B211-D97C9422D57B}" type="slidenum">
              <a:rPr lang="en-US" smtClean="0"/>
              <a:pPr/>
              <a:t>12</a:t>
            </a:fld>
            <a:endParaRPr lang="en-US"/>
          </a:p>
        </p:txBody>
      </p:sp>
    </p:spTree>
    <p:extLst>
      <p:ext uri="{BB962C8B-B14F-4D97-AF65-F5344CB8AC3E}">
        <p14:creationId xmlns:p14="http://schemas.microsoft.com/office/powerpoint/2010/main" val="199164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Jacob</a:t>
            </a:r>
          </a:p>
        </p:txBody>
      </p:sp>
      <p:sp>
        <p:nvSpPr>
          <p:cNvPr id="4" name="Slide Number Placeholder 3"/>
          <p:cNvSpPr>
            <a:spLocks noGrp="1"/>
          </p:cNvSpPr>
          <p:nvPr>
            <p:ph type="sldNum" sz="quarter" idx="5"/>
          </p:nvPr>
        </p:nvSpPr>
        <p:spPr/>
        <p:txBody>
          <a:bodyPr/>
          <a:lstStyle/>
          <a:p>
            <a:fld id="{60BDDD1B-7981-514B-B211-D97C9422D57B}" type="slidenum">
              <a:rPr lang="en-US" smtClean="0"/>
              <a:pPr/>
              <a:t>13</a:t>
            </a:fld>
            <a:endParaRPr lang="en-US"/>
          </a:p>
        </p:txBody>
      </p:sp>
    </p:spTree>
    <p:extLst>
      <p:ext uri="{BB962C8B-B14F-4D97-AF65-F5344CB8AC3E}">
        <p14:creationId xmlns:p14="http://schemas.microsoft.com/office/powerpoint/2010/main" val="1540356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125621"/>
            <a:ext cx="12435840" cy="3235767"/>
          </a:xfrm>
          <a:prstGeom prst="rect">
            <a:avLst/>
          </a:prstGeom>
        </p:spPr>
        <p:txBody>
          <a:bodyPr anchor="ctr">
            <a:normAutofit/>
          </a:bodyPr>
          <a:lstStyle>
            <a:lvl1pPr algn="ctr">
              <a:defRPr sz="5600" baseline="0">
                <a:solidFill>
                  <a:schemeClr val="tx1">
                    <a:lumMod val="65000"/>
                    <a:lumOff val="35000"/>
                  </a:schemeClr>
                </a:solidFill>
                <a:latin typeface="Century Gothic Bold" charset="0"/>
              </a:defRPr>
            </a:lvl1pPr>
          </a:lstStyle>
          <a:p>
            <a:r>
              <a:rPr lang="en-US"/>
              <a:t>Click to edit Master title style</a:t>
            </a:r>
          </a:p>
        </p:txBody>
      </p:sp>
      <p:sp>
        <p:nvSpPr>
          <p:cNvPr id="3" name="Subtitle 2"/>
          <p:cNvSpPr>
            <a:spLocks noGrp="1"/>
          </p:cNvSpPr>
          <p:nvPr>
            <p:ph type="subTitle" idx="1" hasCustomPrompt="1"/>
          </p:nvPr>
        </p:nvSpPr>
        <p:spPr>
          <a:xfrm>
            <a:off x="2194560" y="4925167"/>
            <a:ext cx="10241280" cy="991300"/>
          </a:xfrm>
          <a:prstGeom prst="rect">
            <a:avLst/>
          </a:prstGeom>
        </p:spPr>
        <p:txBody>
          <a:bodyPr>
            <a:normAutofit/>
          </a:bodyPr>
          <a:lstStyle>
            <a:lvl1pPr marL="0" indent="0" algn="ctr">
              <a:buNone/>
              <a:defRPr sz="1600" cap="all" baseline="0">
                <a:solidFill>
                  <a:srgbClr val="B01C32"/>
                </a:solidFill>
                <a:latin typeface="Century Gothic Bold Italic" charset="0"/>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PRESENTER NAME</a:t>
            </a:r>
          </a:p>
          <a:p>
            <a:r>
              <a:rPr lang="en-US"/>
              <a:t>Clement Lab</a:t>
            </a:r>
          </a:p>
          <a:p>
            <a:r>
              <a:rPr lang="en-US"/>
              <a:t>Date</a:t>
            </a:r>
          </a:p>
        </p:txBody>
      </p:sp>
      <p:cxnSp>
        <p:nvCxnSpPr>
          <p:cNvPr id="4" name="Straight Connector 3"/>
          <p:cNvCxnSpPr/>
          <p:nvPr userDrawn="1"/>
        </p:nvCxnSpPr>
        <p:spPr>
          <a:xfrm flipV="1">
            <a:off x="2339181" y="6281016"/>
            <a:ext cx="9952038"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pic>
        <p:nvPicPr>
          <p:cNvPr id="5" name="Picture 16"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1713" y="6780175"/>
            <a:ext cx="2466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892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Rectangle 2"/>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2" name="Rectangle 1">
            <a:extLst>
              <a:ext uri="{FF2B5EF4-FFF2-40B4-BE49-F238E27FC236}">
                <a16:creationId xmlns:a16="http://schemas.microsoft.com/office/drawing/2014/main" id="{5ED834C9-791F-C0F8-4933-4AEFE8F86BD6}"/>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4" name="Rectangle 3">
            <a:extLst>
              <a:ext uri="{FF2B5EF4-FFF2-40B4-BE49-F238E27FC236}">
                <a16:creationId xmlns:a16="http://schemas.microsoft.com/office/drawing/2014/main" id="{9C01D056-A8D0-0076-8950-D5FBCA23F42E}"/>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extLst>
      <p:ext uri="{BB962C8B-B14F-4D97-AF65-F5344CB8AC3E}">
        <p14:creationId xmlns:p14="http://schemas.microsoft.com/office/powerpoint/2010/main" val="223956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 Slide 1">
    <p:bg>
      <p:bgPr>
        <a:gradFill flip="none" rotWithShape="1">
          <a:gsLst>
            <a:gs pos="0">
              <a:srgbClr val="A21727">
                <a:lumMod val="96000"/>
                <a:lumOff val="4000"/>
              </a:srgbClr>
            </a:gs>
            <a:gs pos="100000">
              <a:srgbClr val="A21727"/>
            </a:gs>
          </a:gsLst>
          <a:path path="circle">
            <a:fillToRect l="50000" t="50000" r="50000" b="50000"/>
          </a:path>
          <a:tileRect/>
        </a:gradFill>
        <a:effectLst/>
      </p:bgPr>
    </p:bg>
    <p:spTree>
      <p:nvGrpSpPr>
        <p:cNvPr id="1" name=""/>
        <p:cNvGrpSpPr/>
        <p:nvPr/>
      </p:nvGrpSpPr>
      <p:grpSpPr>
        <a:xfrm>
          <a:off x="0" y="0"/>
          <a:ext cx="0" cy="0"/>
          <a:chOff x="0" y="0"/>
          <a:chExt cx="0" cy="0"/>
        </a:xfrm>
      </p:grpSpPr>
      <p:cxnSp>
        <p:nvCxnSpPr>
          <p:cNvPr id="4" name="Straight Connector 3"/>
          <p:cNvCxnSpPr/>
          <p:nvPr userDrawn="1"/>
        </p:nvCxnSpPr>
        <p:spPr>
          <a:xfrm flipV="1">
            <a:off x="3633788" y="4733925"/>
            <a:ext cx="7315200" cy="6350"/>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5" name="Picture 3" descr="U Health_horizontal_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59488" y="5008563"/>
            <a:ext cx="24860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hasCustomPrompt="1"/>
          </p:nvPr>
        </p:nvSpPr>
        <p:spPr>
          <a:xfrm>
            <a:off x="3633788" y="3146516"/>
            <a:ext cx="7315200" cy="1724025"/>
          </a:xfrm>
          <a:prstGeom prst="rect">
            <a:avLst/>
          </a:prstGeom>
        </p:spPr>
        <p:txBody>
          <a:bodyPr>
            <a:noAutofit/>
          </a:bodyPr>
          <a:lstStyle>
            <a:lvl1pPr marL="0" indent="0" algn="ctr">
              <a:buNone/>
              <a:defRPr sz="8000" b="0" i="0" spc="200" baseline="0">
                <a:solidFill>
                  <a:schemeClr val="bg1"/>
                </a:solidFill>
                <a:latin typeface="Century Gothic" charset="0"/>
                <a:ea typeface="Century Gothic" charset="0"/>
                <a:cs typeface="Century Gothic" charset="0"/>
              </a:defRPr>
            </a:lvl1pPr>
          </a:lstStyle>
          <a:p>
            <a:pPr lvl="0"/>
            <a:r>
              <a:rPr lang="en-US"/>
              <a:t>TITLE</a:t>
            </a:r>
          </a:p>
        </p:txBody>
      </p:sp>
    </p:spTree>
    <p:extLst>
      <p:ext uri="{BB962C8B-B14F-4D97-AF65-F5344CB8AC3E}">
        <p14:creationId xmlns:p14="http://schemas.microsoft.com/office/powerpoint/2010/main" val="11208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grayscl/>
            <a:alphaModFix amt="30000"/>
            <a:extLst>
              <a:ext uri="{28A0092B-C50C-407E-A947-70E740481C1C}">
                <a14:useLocalDpi xmlns:a14="http://schemas.microsoft.com/office/drawing/2010/main" val="0"/>
              </a:ext>
            </a:extLst>
          </a:blip>
          <a:srcRect t="2729" r="3588" b="762"/>
          <a:stretch/>
        </p:blipFill>
        <p:spPr bwMode="auto">
          <a:xfrm>
            <a:off x="1" y="-8359"/>
            <a:ext cx="14630400" cy="8237960"/>
          </a:xfrm>
          <a:prstGeom prst="rect">
            <a:avLst/>
          </a:prstGeom>
          <a:noFill/>
          <a:ln>
            <a:noFill/>
          </a:ln>
          <a:extLst>
            <a:ext uri="{909E8E84-426E-40DD-AFC4-6F175D3DCCD1}">
              <a14:hiddenFill xmlns:a14="http://schemas.microsoft.com/office/drawing/2010/main">
                <a:solidFill>
                  <a:srgbClr val="FFFFFF">
                    <a:alpha val="30196"/>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userDrawn="1"/>
        </p:nvSpPr>
        <p:spPr>
          <a:xfrm>
            <a:off x="0" y="1"/>
            <a:ext cx="127000" cy="82296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9" name="Text Placeholder 8"/>
          <p:cNvSpPr>
            <a:spLocks noGrp="1"/>
          </p:cNvSpPr>
          <p:nvPr>
            <p:ph type="body" sz="quarter" idx="10" hasCustomPrompt="1"/>
          </p:nvPr>
        </p:nvSpPr>
        <p:spPr>
          <a:xfrm>
            <a:off x="3633788" y="3146516"/>
            <a:ext cx="7315200" cy="1724025"/>
          </a:xfrm>
          <a:prstGeom prst="rect">
            <a:avLst/>
          </a:prstGeom>
        </p:spPr>
        <p:txBody>
          <a:bodyPr>
            <a:noAutofit/>
          </a:bodyPr>
          <a:lstStyle>
            <a:lvl1pPr marL="0" indent="0" algn="ctr">
              <a:buNone/>
              <a:defRPr sz="8000" b="0" i="0" spc="200" baseline="0">
                <a:solidFill>
                  <a:srgbClr val="A21727"/>
                </a:solidFill>
                <a:latin typeface="Century Gothic" charset="0"/>
                <a:ea typeface="Century Gothic" charset="0"/>
                <a:cs typeface="Century Gothic" charset="0"/>
              </a:defRPr>
            </a:lvl1pPr>
          </a:lstStyle>
          <a:p>
            <a:pPr lvl="0"/>
            <a:r>
              <a:rPr lang="en-US"/>
              <a:t>TITLE</a:t>
            </a:r>
          </a:p>
        </p:txBody>
      </p:sp>
      <p:pic>
        <p:nvPicPr>
          <p:cNvPr id="19" name="Picture 16" descr="U Health_horizontal_cmyk.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1713" y="4995863"/>
            <a:ext cx="2466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p:nvPr userDrawn="1"/>
        </p:nvCxnSpPr>
        <p:spPr>
          <a:xfrm flipV="1">
            <a:off x="3633788" y="4733925"/>
            <a:ext cx="7315200"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bg>
      <p:bgPr>
        <a:gradFill>
          <a:gsLst>
            <a:gs pos="60000">
              <a:schemeClr val="tx1">
                <a:lumMod val="80000"/>
                <a:lumOff val="20000"/>
              </a:schemeClr>
            </a:gs>
            <a:gs pos="100000">
              <a:srgbClr val="1E1E1E"/>
            </a:gs>
          </a:gsLst>
          <a:path path="circle">
            <a:fillToRect l="50000" t="50000" r="50000" b="50000"/>
          </a:path>
        </a:gradFill>
        <a:effectLst/>
      </p:bgPr>
    </p:bg>
    <p:spTree>
      <p:nvGrpSpPr>
        <p:cNvPr id="1" name=""/>
        <p:cNvGrpSpPr/>
        <p:nvPr/>
      </p:nvGrpSpPr>
      <p:grpSpPr>
        <a:xfrm>
          <a:off x="0" y="0"/>
          <a:ext cx="0" cy="0"/>
          <a:chOff x="0" y="0"/>
          <a:chExt cx="0" cy="0"/>
        </a:xfrm>
      </p:grpSpPr>
      <p:pic>
        <p:nvPicPr>
          <p:cNvPr id="18" name="Picture 3" descr="U Health_horizontal_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69428"/>
            <a:ext cx="1558925" cy="40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hasCustomPrompt="1"/>
          </p:nvPr>
        </p:nvSpPr>
        <p:spPr>
          <a:xfrm>
            <a:off x="902063" y="3465512"/>
            <a:ext cx="12839700" cy="1371600"/>
          </a:xfrm>
          <a:prstGeom prst="rect">
            <a:avLst/>
          </a:prstGeom>
        </p:spPr>
        <p:txBody>
          <a:bodyPr/>
          <a:lstStyle>
            <a:lvl1pPr marL="0" indent="0">
              <a:buNone/>
              <a:defRPr>
                <a:solidFill>
                  <a:schemeClr val="bg1"/>
                </a:solidFill>
              </a:defRPr>
            </a:lvl1pPr>
          </a:lstStyle>
          <a:p>
            <a:pPr lvl="0"/>
            <a:r>
              <a:rPr lang="en-US"/>
              <a:t>"Click to edit Master text styles”</a:t>
            </a:r>
          </a:p>
        </p:txBody>
      </p:sp>
      <p:sp>
        <p:nvSpPr>
          <p:cNvPr id="11" name="Text Placeholder 10"/>
          <p:cNvSpPr>
            <a:spLocks noGrp="1"/>
          </p:cNvSpPr>
          <p:nvPr>
            <p:ph type="body" sz="quarter" idx="11" hasCustomPrompt="1"/>
          </p:nvPr>
        </p:nvSpPr>
        <p:spPr>
          <a:xfrm>
            <a:off x="7321550" y="5106988"/>
            <a:ext cx="6419850" cy="366712"/>
          </a:xfrm>
          <a:prstGeom prst="rect">
            <a:avLst/>
          </a:prstGeom>
        </p:spPr>
        <p:txBody>
          <a:bodyPr>
            <a:normAutofit/>
          </a:bodyPr>
          <a:lstStyle>
            <a:lvl1pPr marL="0" indent="0" algn="r">
              <a:buNone/>
              <a:defRPr sz="1800" b="0" i="1">
                <a:solidFill>
                  <a:schemeClr val="bg1"/>
                </a:solidFill>
                <a:latin typeface="Century Gothic" charset="0"/>
                <a:ea typeface="Century Gothic" charset="0"/>
                <a:cs typeface="Century Gothic" charset="0"/>
              </a:defRPr>
            </a:lvl1pPr>
          </a:lstStyle>
          <a:p>
            <a:pPr lvl="0"/>
            <a:r>
              <a:rPr lang="en-US"/>
              <a:t>CLICK TO EDIT MASTER TEXT STYLES</a:t>
            </a:r>
          </a:p>
        </p:txBody>
      </p:sp>
      <p:cxnSp>
        <p:nvCxnSpPr>
          <p:cNvPr id="15" name="Straight Connector 14"/>
          <p:cNvCxnSpPr>
            <a:cxnSpLocks/>
          </p:cNvCxnSpPr>
          <p:nvPr userDrawn="1"/>
        </p:nvCxnSpPr>
        <p:spPr>
          <a:xfrm>
            <a:off x="2576513" y="7856538"/>
            <a:ext cx="12053887"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9" name="Rectangle 18"/>
          <p:cNvSpPr/>
          <p:nvPr userDrawn="1"/>
        </p:nvSpPr>
        <p:spPr>
          <a:xfrm>
            <a:off x="0" y="1"/>
            <a:ext cx="127000" cy="82296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986E83B-042F-8AF4-7633-507DC52B0DFE}"/>
              </a:ext>
            </a:extLst>
          </p:cNvPr>
          <p:cNvSpPr>
            <a:spLocks noGrp="1"/>
          </p:cNvSpPr>
          <p:nvPr>
            <p:ph sz="half" idx="10"/>
          </p:nvPr>
        </p:nvSpPr>
        <p:spPr>
          <a:xfrm>
            <a:off x="1104900" y="2114868"/>
            <a:ext cx="12676414" cy="5350804"/>
          </a:xfrm>
          <a:prstGeom prst="rect">
            <a:avLst/>
          </a:prstGeom>
        </p:spPr>
        <p:txBody>
          <a:bodyPr/>
          <a:lstStyle>
            <a:lvl1pPr marL="0" indent="-182880" algn="l" defTabSz="731520" rtl="0" eaLnBrk="1" latinLnBrk="0" hangingPunct="1">
              <a:spcBef>
                <a:spcPct val="20000"/>
              </a:spcBef>
              <a:buFont typeface="Arial"/>
              <a:defRPr lang="en-US" sz="2800" b="0" i="0" kern="1200" baseline="0" dirty="0">
                <a:solidFill>
                  <a:schemeClr val="tx1">
                    <a:lumMod val="65000"/>
                    <a:lumOff val="35000"/>
                  </a:schemeClr>
                </a:solidFill>
                <a:latin typeface="Century Gothic" charset="0"/>
                <a:ea typeface="+mn-ea"/>
                <a:cs typeface="Avenir Roman"/>
              </a:defRPr>
            </a:lvl1pPr>
            <a:lvl2pPr marL="640080" indent="-274320" algn="l" defTabSz="731520" rtl="0" eaLnBrk="1" latinLnBrk="0" hangingPunct="1">
              <a:spcBef>
                <a:spcPct val="20000"/>
              </a:spcBef>
              <a:buFont typeface="Arial" panose="020B0604020202020204" pitchFamily="34" charset="0"/>
              <a:buChar char="»"/>
              <a:defRPr lang="en-US" sz="2400" b="0" i="0" kern="1200" baseline="0" dirty="0">
                <a:solidFill>
                  <a:schemeClr val="tx1">
                    <a:lumMod val="65000"/>
                    <a:lumOff val="35000"/>
                  </a:schemeClr>
                </a:solidFill>
                <a:latin typeface="Century Gothic" charset="0"/>
                <a:ea typeface="+mn-ea"/>
                <a:cs typeface="Avenir Roman"/>
              </a:defRPr>
            </a:lvl2pPr>
            <a:lvl3pPr marL="9144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3pPr>
            <a:lvl4pPr marL="13716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4pPr>
            <a:lvl5pPr marL="1828800" indent="-274320" algn="l" defTabSz="731520" rtl="0" eaLnBrk="1" latinLnBrk="0" hangingPunct="1">
              <a:spcBef>
                <a:spcPct val="20000"/>
              </a:spcBef>
              <a:buFont typeface="Arial"/>
              <a:defRPr lang="en-US" sz="1600" b="0" i="0" kern="1200" baseline="0" dirty="0">
                <a:solidFill>
                  <a:schemeClr val="tx1">
                    <a:lumMod val="65000"/>
                    <a:lumOff val="35000"/>
                  </a:schemeClr>
                </a:solidFill>
                <a:latin typeface="Century Gothic" charset="0"/>
                <a:ea typeface="+mn-ea"/>
                <a:cs typeface="Avenir Roman"/>
              </a:defRPr>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1104900" y="694482"/>
            <a:ext cx="12793980" cy="659444"/>
          </a:xfrm>
          <a:prstGeom prst="rect">
            <a:avLst/>
          </a:prstGeom>
        </p:spPr>
        <p:txBody>
          <a:bodyPr/>
          <a:lstStyle/>
          <a:p>
            <a:r>
              <a:rPr lang="en-US"/>
              <a:t>Click to edit Master title style</a:t>
            </a:r>
          </a:p>
        </p:txBody>
      </p:sp>
      <p:sp>
        <p:nvSpPr>
          <p:cNvPr id="4" name="Rectangle 3"/>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4913FA-12CA-B90F-6ED5-C0CF17D4EA3D}"/>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6" name="Rectangle 5">
            <a:extLst>
              <a:ext uri="{FF2B5EF4-FFF2-40B4-BE49-F238E27FC236}">
                <a16:creationId xmlns:a16="http://schemas.microsoft.com/office/drawing/2014/main" id="{E0578C14-A665-CC67-1420-7CA7599C87F9}"/>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extLst>
      <p:ext uri="{BB962C8B-B14F-4D97-AF65-F5344CB8AC3E}">
        <p14:creationId xmlns:p14="http://schemas.microsoft.com/office/powerpoint/2010/main" val="114763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Tex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2FB0B66-695A-2AC9-9F23-FAD147CD16E2}"/>
              </a:ext>
            </a:extLst>
          </p:cNvPr>
          <p:cNvSpPr>
            <a:spLocks noGrp="1"/>
          </p:cNvSpPr>
          <p:nvPr>
            <p:ph sz="half" idx="16"/>
          </p:nvPr>
        </p:nvSpPr>
        <p:spPr>
          <a:xfrm>
            <a:off x="7839050" y="2114868"/>
            <a:ext cx="6059829" cy="5350804"/>
          </a:xfrm>
          <a:prstGeom prst="rect">
            <a:avLst/>
          </a:prstGeom>
        </p:spPr>
        <p:txBody>
          <a:bodyPr/>
          <a:lstStyle>
            <a:lvl1pPr marL="0" indent="-182880" algn="l" defTabSz="731520" rtl="0" eaLnBrk="1" latinLnBrk="0" hangingPunct="1">
              <a:spcBef>
                <a:spcPct val="20000"/>
              </a:spcBef>
              <a:buFont typeface="Arial"/>
              <a:defRPr lang="en-US" sz="2800" b="0" i="0" kern="1200" baseline="0" dirty="0">
                <a:solidFill>
                  <a:schemeClr val="tx1">
                    <a:lumMod val="65000"/>
                    <a:lumOff val="35000"/>
                  </a:schemeClr>
                </a:solidFill>
                <a:latin typeface="Century Gothic" charset="0"/>
                <a:ea typeface="+mn-ea"/>
                <a:cs typeface="Avenir Roman"/>
              </a:defRPr>
            </a:lvl1pPr>
            <a:lvl2pPr marL="640080" indent="-274320" algn="l" defTabSz="731520" rtl="0" eaLnBrk="1" latinLnBrk="0" hangingPunct="1">
              <a:spcBef>
                <a:spcPct val="20000"/>
              </a:spcBef>
              <a:buFont typeface="Arial" panose="020B0604020202020204" pitchFamily="34" charset="0"/>
              <a:buChar char="»"/>
              <a:defRPr lang="en-US" sz="2400" b="0" i="0" kern="1200" baseline="0" dirty="0">
                <a:solidFill>
                  <a:schemeClr val="tx1">
                    <a:lumMod val="65000"/>
                    <a:lumOff val="35000"/>
                  </a:schemeClr>
                </a:solidFill>
                <a:latin typeface="Century Gothic" charset="0"/>
                <a:ea typeface="+mn-ea"/>
                <a:cs typeface="Avenir Roman"/>
              </a:defRPr>
            </a:lvl2pPr>
            <a:lvl3pPr marL="9144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3pPr>
            <a:lvl4pPr marL="13716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4pPr>
            <a:lvl5pPr marL="1828800" indent="-274320" algn="l" defTabSz="731520" rtl="0" eaLnBrk="1" latinLnBrk="0" hangingPunct="1">
              <a:spcBef>
                <a:spcPct val="20000"/>
              </a:spcBef>
              <a:buFont typeface="Arial"/>
              <a:defRPr lang="en-US" sz="1600" b="0" i="0" kern="1200" baseline="0" dirty="0">
                <a:solidFill>
                  <a:schemeClr val="tx1">
                    <a:lumMod val="65000"/>
                    <a:lumOff val="35000"/>
                  </a:schemeClr>
                </a:solidFill>
                <a:latin typeface="Century Gothic" charset="0"/>
                <a:ea typeface="+mn-ea"/>
                <a:cs typeface="Avenir Roman"/>
              </a:defRPr>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1104900" y="694482"/>
            <a:ext cx="12793980" cy="659444"/>
          </a:xfrm>
          <a:prstGeom prst="rect">
            <a:avLst/>
          </a:prstGeom>
        </p:spPr>
        <p:txBody>
          <a:bodyPr/>
          <a:lstStyle/>
          <a:p>
            <a:r>
              <a:rPr lang="en-US"/>
              <a:t>Click to edit Master title style</a:t>
            </a:r>
          </a:p>
        </p:txBody>
      </p:sp>
      <p:sp>
        <p:nvSpPr>
          <p:cNvPr id="4" name="Rectangle 3"/>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5" name="Content Placeholder 2"/>
          <p:cNvSpPr>
            <a:spLocks noGrp="1"/>
          </p:cNvSpPr>
          <p:nvPr>
            <p:ph sz="half" idx="1"/>
          </p:nvPr>
        </p:nvSpPr>
        <p:spPr>
          <a:xfrm>
            <a:off x="1104900" y="2114868"/>
            <a:ext cx="6059829" cy="5350804"/>
          </a:xfrm>
          <a:prstGeom prst="rect">
            <a:avLst/>
          </a:prstGeom>
        </p:spPr>
        <p:txBody>
          <a:bodyPr/>
          <a:lstStyle>
            <a:lvl1pPr marL="0" indent="-182880" algn="l" defTabSz="731520" rtl="0" eaLnBrk="1" latinLnBrk="0" hangingPunct="1">
              <a:spcBef>
                <a:spcPct val="20000"/>
              </a:spcBef>
              <a:buFont typeface="Arial"/>
              <a:defRPr lang="en-US" sz="2800" b="0" i="0" kern="1200" baseline="0" dirty="0">
                <a:solidFill>
                  <a:schemeClr val="tx1">
                    <a:lumMod val="65000"/>
                    <a:lumOff val="35000"/>
                  </a:schemeClr>
                </a:solidFill>
                <a:latin typeface="Century Gothic" charset="0"/>
                <a:ea typeface="+mn-ea"/>
                <a:cs typeface="Avenir Roman"/>
              </a:defRPr>
            </a:lvl1pPr>
            <a:lvl2pPr marL="640080" indent="-274320" algn="l" defTabSz="731520" rtl="0" eaLnBrk="1" latinLnBrk="0" hangingPunct="1">
              <a:spcBef>
                <a:spcPct val="20000"/>
              </a:spcBef>
              <a:buFont typeface="Arial" panose="020B0604020202020204" pitchFamily="34" charset="0"/>
              <a:buChar char="»"/>
              <a:defRPr lang="en-US" sz="2400" b="0" i="0" kern="1200" baseline="0" dirty="0">
                <a:solidFill>
                  <a:schemeClr val="tx1">
                    <a:lumMod val="65000"/>
                    <a:lumOff val="35000"/>
                  </a:schemeClr>
                </a:solidFill>
                <a:latin typeface="Century Gothic" charset="0"/>
                <a:ea typeface="+mn-ea"/>
                <a:cs typeface="Avenir Roman"/>
              </a:defRPr>
            </a:lvl2pPr>
            <a:lvl3pPr marL="9144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3pPr>
            <a:lvl4pPr marL="1371600" indent="-274320" algn="l" defTabSz="731520" rtl="0" eaLnBrk="1" latinLnBrk="0" hangingPunct="1">
              <a:spcBef>
                <a:spcPct val="20000"/>
              </a:spcBef>
              <a:buFont typeface="Arial"/>
              <a:defRPr lang="en-US" sz="2000" b="0" i="0" kern="1200" baseline="0" dirty="0">
                <a:solidFill>
                  <a:schemeClr val="tx1">
                    <a:lumMod val="65000"/>
                    <a:lumOff val="35000"/>
                  </a:schemeClr>
                </a:solidFill>
                <a:latin typeface="Century Gothic" charset="0"/>
                <a:ea typeface="+mn-ea"/>
                <a:cs typeface="Avenir Roman"/>
              </a:defRPr>
            </a:lvl4pPr>
            <a:lvl5pPr marL="1828800" indent="-274320" algn="l" defTabSz="731520" rtl="0" eaLnBrk="1" latinLnBrk="0" hangingPunct="1">
              <a:spcBef>
                <a:spcPct val="20000"/>
              </a:spcBef>
              <a:buFont typeface="Arial"/>
              <a:defRPr lang="en-US" sz="1600" b="0" i="0" kern="1200" baseline="0" dirty="0">
                <a:solidFill>
                  <a:schemeClr val="tx1">
                    <a:lumMod val="65000"/>
                    <a:lumOff val="35000"/>
                  </a:schemeClr>
                </a:solidFill>
                <a:latin typeface="Century Gothic" charset="0"/>
                <a:ea typeface="+mn-ea"/>
                <a:cs typeface="Avenir Roman"/>
              </a:defRPr>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92852627-5F44-9657-C21E-6DE0E3E8BE80}"/>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6" name="Rectangle 5">
            <a:extLst>
              <a:ext uri="{FF2B5EF4-FFF2-40B4-BE49-F238E27FC236}">
                <a16:creationId xmlns:a16="http://schemas.microsoft.com/office/drawing/2014/main" id="{4FD20F47-B85B-D083-4913-C11324F03A07}"/>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04900" y="694482"/>
            <a:ext cx="12793980" cy="659444"/>
          </a:xfrm>
          <a:prstGeom prst="rect">
            <a:avLst/>
          </a:prstGeom>
        </p:spPr>
        <p:txBody>
          <a:bodyPr/>
          <a:lstStyle/>
          <a:p>
            <a:r>
              <a:rPr lang="en-US"/>
              <a:t>Click to edit Master title style</a:t>
            </a:r>
          </a:p>
        </p:txBody>
      </p:sp>
      <p:sp>
        <p:nvSpPr>
          <p:cNvPr id="4" name="Rectangle 3"/>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EFC2B0AC-3E8E-704F-ED62-E880F3505F81}"/>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5" name="Rectangle 4">
            <a:extLst>
              <a:ext uri="{FF2B5EF4-FFF2-40B4-BE49-F238E27FC236}">
                <a16:creationId xmlns:a16="http://schemas.microsoft.com/office/drawing/2014/main" id="{3D74F085-8062-8765-1ED8-1C076ED55797}"/>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Photo Collage">
    <p:spTree>
      <p:nvGrpSpPr>
        <p:cNvPr id="1" name=""/>
        <p:cNvGrpSpPr/>
        <p:nvPr/>
      </p:nvGrpSpPr>
      <p:grpSpPr>
        <a:xfrm>
          <a:off x="0" y="0"/>
          <a:ext cx="0" cy="0"/>
          <a:chOff x="0" y="0"/>
          <a:chExt cx="0" cy="0"/>
        </a:xfrm>
      </p:grpSpPr>
      <p:sp>
        <p:nvSpPr>
          <p:cNvPr id="16" name="Rectangle 15"/>
          <p:cNvSpPr/>
          <p:nvPr userDrawn="1"/>
        </p:nvSpPr>
        <p:spPr>
          <a:xfrm>
            <a:off x="0" y="1618665"/>
            <a:ext cx="14630400" cy="5835431"/>
          </a:xfrm>
          <a:prstGeom prst="rect">
            <a:avLst/>
          </a:prstGeom>
          <a:solidFill>
            <a:srgbClr val="A21727"/>
          </a:solidFill>
          <a:ln>
            <a:noFill/>
          </a:ln>
          <a:effectLst>
            <a:glow rad="444500">
              <a:schemeClr val="tx1">
                <a:lumMod val="95000"/>
                <a:lumOff val="5000"/>
                <a:alpha val="3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2880"/>
          </a:p>
        </p:txBody>
      </p:sp>
      <p:sp>
        <p:nvSpPr>
          <p:cNvPr id="2" name="Title 1"/>
          <p:cNvSpPr>
            <a:spLocks noGrp="1"/>
          </p:cNvSpPr>
          <p:nvPr>
            <p:ph type="title"/>
          </p:nvPr>
        </p:nvSpPr>
        <p:spPr>
          <a:xfrm>
            <a:off x="1104900" y="694482"/>
            <a:ext cx="12793980" cy="659444"/>
          </a:xfrm>
          <a:prstGeom prst="rect">
            <a:avLst/>
          </a:prstGeom>
        </p:spPr>
        <p:txBody>
          <a:bodyPr/>
          <a:lstStyle/>
          <a:p>
            <a:r>
              <a:rPr lang="en-US"/>
              <a:t>Click to edit Master title style</a:t>
            </a:r>
          </a:p>
        </p:txBody>
      </p:sp>
      <p:sp>
        <p:nvSpPr>
          <p:cNvPr id="4" name="Rectangle 3"/>
          <p:cNvSpPr/>
          <p:nvPr userDrawn="1"/>
        </p:nvSpPr>
        <p:spPr>
          <a:xfrm>
            <a:off x="0" y="1"/>
            <a:ext cx="125883" cy="82296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4" name="Rectangle 3"/>
          <p:cNvSpPr/>
          <p:nvPr userDrawn="1"/>
        </p:nvSpPr>
        <p:spPr>
          <a:xfrm>
            <a:off x="0" y="1"/>
            <a:ext cx="127000" cy="8229600"/>
          </a:xfrm>
          <a:prstGeom prst="rect">
            <a:avLst/>
          </a:prstGeom>
          <a:solidFill>
            <a:srgbClr val="AF282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cxnSpLocks/>
          </p:cNvCxnSpPr>
          <p:nvPr userDrawn="1"/>
        </p:nvCxnSpPr>
        <p:spPr>
          <a:xfrm>
            <a:off x="2576513" y="7856538"/>
            <a:ext cx="120538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0CB5EEA0-0425-F0FA-90B0-255BE49DF786}"/>
              </a:ext>
            </a:extLst>
          </p:cNvPr>
          <p:cNvSpPr/>
          <p:nvPr userDrawn="1"/>
        </p:nvSpPr>
        <p:spPr>
          <a:xfrm>
            <a:off x="152400" y="1"/>
            <a:ext cx="45719" cy="8229600"/>
          </a:xfrm>
          <a:prstGeom prst="rect">
            <a:avLst/>
          </a:prstGeom>
          <a:solidFill>
            <a:schemeClr val="bg1">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3" name="Rectangle 2">
            <a:extLst>
              <a:ext uri="{FF2B5EF4-FFF2-40B4-BE49-F238E27FC236}">
                <a16:creationId xmlns:a16="http://schemas.microsoft.com/office/drawing/2014/main" id="{D21B34A5-9AA2-DA3A-688D-35DB94DE651B}"/>
              </a:ext>
            </a:extLst>
          </p:cNvPr>
          <p:cNvSpPr/>
          <p:nvPr userDrawn="1"/>
        </p:nvSpPr>
        <p:spPr>
          <a:xfrm>
            <a:off x="0" y="3077852"/>
            <a:ext cx="127000" cy="5151749"/>
          </a:xfrm>
          <a:prstGeom prst="rect">
            <a:avLst/>
          </a:prstGeom>
          <a:gradFill>
            <a:gsLst>
              <a:gs pos="37000">
                <a:srgbClr val="BF5356">
                  <a:alpha val="0"/>
                </a:srgbClr>
              </a:gs>
              <a:gs pos="100000">
                <a:schemeClr val="tx1">
                  <a:lumMod val="50000"/>
                  <a:lumOff val="50000"/>
                  <a:alpha val="13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9" r:id="rId4"/>
    <p:sldLayoutId id="2147483650" r:id="rId5"/>
    <p:sldLayoutId id="2147483665" r:id="rId6"/>
    <p:sldLayoutId id="2147483664" r:id="rId7"/>
    <p:sldLayoutId id="2147483666" r:id="rId8"/>
    <p:sldLayoutId id="2147483663" r:id="rId9"/>
    <p:sldLayoutId id="2147483655"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731520" rtl="0" eaLnBrk="1" latinLnBrk="0" hangingPunct="1">
        <a:spcBef>
          <a:spcPct val="0"/>
        </a:spcBef>
        <a:buNone/>
        <a:defRPr sz="4480" b="0" i="0" kern="1200" cap="all" baseline="0">
          <a:solidFill>
            <a:srgbClr val="B01C32"/>
          </a:solidFill>
          <a:latin typeface="Century Gothic" charset="0"/>
          <a:ea typeface="+mj-ea"/>
          <a:cs typeface="Avenir Roman"/>
        </a:defRPr>
      </a:lvl1pPr>
    </p:titleStyle>
    <p:bodyStyle>
      <a:lvl1pPr marL="548640" indent="-548640" algn="l" defTabSz="731520"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720" indent="-457200" algn="l" defTabSz="731520"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800" indent="-365760" algn="l" defTabSz="731520"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320" indent="-365760" algn="l" defTabSz="731520" rtl="0" eaLnBrk="1" latinLnBrk="0" hangingPunct="1">
        <a:spcBef>
          <a:spcPct val="20000"/>
        </a:spcBef>
        <a:buFont typeface="Arial"/>
        <a:buChar char="–"/>
        <a:defRPr sz="2560" b="0" i="0" kern="1200" baseline="0">
          <a:solidFill>
            <a:schemeClr val="tx1">
              <a:lumMod val="65000"/>
              <a:lumOff val="35000"/>
            </a:schemeClr>
          </a:solidFill>
          <a:latin typeface="Century Gothic" charset="0"/>
          <a:ea typeface="+mn-ea"/>
          <a:cs typeface="Avenir Roman"/>
        </a:defRPr>
      </a:lvl4pPr>
      <a:lvl5pPr marL="3291840" indent="-365760" algn="l" defTabSz="73152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83_95AAA2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5736B1-E793-E5C8-26E8-0D26562C25D1}"/>
              </a:ext>
            </a:extLst>
          </p:cNvPr>
          <p:cNvSpPr>
            <a:spLocks noGrp="1"/>
          </p:cNvSpPr>
          <p:nvPr>
            <p:ph type="ctrTitle"/>
          </p:nvPr>
        </p:nvSpPr>
        <p:spPr/>
        <p:txBody>
          <a:bodyPr/>
          <a:lstStyle/>
          <a:p>
            <a:r>
              <a:rPr lang="en-US"/>
              <a:t>Machine Learning Approaches to Better Utilize HM450K Data in Cancer Analysis</a:t>
            </a:r>
          </a:p>
        </p:txBody>
      </p:sp>
      <p:sp>
        <p:nvSpPr>
          <p:cNvPr id="4" name="Subtitle 3">
            <a:extLst>
              <a:ext uri="{FF2B5EF4-FFF2-40B4-BE49-F238E27FC236}">
                <a16:creationId xmlns:a16="http://schemas.microsoft.com/office/drawing/2014/main" id="{84E82626-CD5F-AE5D-56D1-F30535047A05}"/>
              </a:ext>
            </a:extLst>
          </p:cNvPr>
          <p:cNvSpPr>
            <a:spLocks noGrp="1"/>
          </p:cNvSpPr>
          <p:nvPr>
            <p:ph type="subTitle" idx="1"/>
          </p:nvPr>
        </p:nvSpPr>
        <p:spPr>
          <a:xfrm>
            <a:off x="2289810" y="5363317"/>
            <a:ext cx="10241280" cy="991300"/>
          </a:xfrm>
        </p:spPr>
        <p:txBody>
          <a:bodyPr lIns="91440" tIns="45720" rIns="91440" bIns="45720" anchor="t">
            <a:normAutofit/>
          </a:bodyPr>
          <a:lstStyle/>
          <a:p>
            <a:r>
              <a:rPr lang="en-US"/>
              <a:t>Sam Coleman and Jacob Tye</a:t>
            </a:r>
          </a:p>
        </p:txBody>
      </p:sp>
    </p:spTree>
    <p:extLst>
      <p:ext uri="{BB962C8B-B14F-4D97-AF65-F5344CB8AC3E}">
        <p14:creationId xmlns:p14="http://schemas.microsoft.com/office/powerpoint/2010/main" val="332858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FA5290-1CD9-CA8C-03FA-18E58B893AD7}"/>
              </a:ext>
            </a:extLst>
          </p:cNvPr>
          <p:cNvSpPr>
            <a:spLocks noGrp="1"/>
          </p:cNvSpPr>
          <p:nvPr>
            <p:ph sz="half" idx="10"/>
          </p:nvPr>
        </p:nvSpPr>
        <p:spPr/>
        <p:txBody>
          <a:bodyPr lIns="91440" tIns="45720" rIns="91440" bIns="45720" anchor="t"/>
          <a:lstStyle/>
          <a:p>
            <a:pPr indent="0">
              <a:buNone/>
            </a:pPr>
            <a:r>
              <a:rPr lang="en-US" sz="2400" b="1">
                <a:latin typeface="Century Gothic"/>
              </a:rPr>
              <a:t>Principal Component Analysis with Neural Network Classification for Breast Cancer Subtype Predictions</a:t>
            </a:r>
          </a:p>
        </p:txBody>
      </p:sp>
      <p:sp>
        <p:nvSpPr>
          <p:cNvPr id="3" name="Title 2">
            <a:extLst>
              <a:ext uri="{FF2B5EF4-FFF2-40B4-BE49-F238E27FC236}">
                <a16:creationId xmlns:a16="http://schemas.microsoft.com/office/drawing/2014/main" id="{0A5DD3FC-3FA0-C41F-9975-2EB72A0D2987}"/>
              </a:ext>
            </a:extLst>
          </p:cNvPr>
          <p:cNvSpPr>
            <a:spLocks noGrp="1"/>
          </p:cNvSpPr>
          <p:nvPr>
            <p:ph type="title"/>
          </p:nvPr>
        </p:nvSpPr>
        <p:spPr/>
        <p:txBody>
          <a:bodyPr lIns="91440" tIns="45720" rIns="91440" bIns="45720" anchor="t"/>
          <a:lstStyle/>
          <a:p>
            <a:r>
              <a:rPr lang="en-US" sz="4450">
                <a:latin typeface="Century Gothic"/>
              </a:rPr>
              <a:t>Solution 2.2 Results</a:t>
            </a:r>
            <a:endParaRPr lang="en-US" sz="4450"/>
          </a:p>
        </p:txBody>
      </p:sp>
      <p:pic>
        <p:nvPicPr>
          <p:cNvPr id="4" name="Picture 3">
            <a:extLst>
              <a:ext uri="{FF2B5EF4-FFF2-40B4-BE49-F238E27FC236}">
                <a16:creationId xmlns:a16="http://schemas.microsoft.com/office/drawing/2014/main" id="{882F0A0A-0C05-D5CB-AE99-D2B6B38CE628}"/>
              </a:ext>
            </a:extLst>
          </p:cNvPr>
          <p:cNvPicPr>
            <a:picLocks noChangeAspect="1"/>
          </p:cNvPicPr>
          <p:nvPr/>
        </p:nvPicPr>
        <p:blipFill>
          <a:blip r:embed="rId2"/>
          <a:stretch>
            <a:fillRect/>
          </a:stretch>
        </p:blipFill>
        <p:spPr>
          <a:xfrm>
            <a:off x="844024" y="3637487"/>
            <a:ext cx="5232446" cy="394780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2C6E90A6-C2A3-DD9F-53E9-D67B685250CF}"/>
              </a:ext>
            </a:extLst>
          </p:cNvPr>
          <p:cNvPicPr>
            <a:picLocks noChangeAspect="1"/>
          </p:cNvPicPr>
          <p:nvPr/>
        </p:nvPicPr>
        <p:blipFill>
          <a:blip r:embed="rId3"/>
          <a:stretch>
            <a:fillRect/>
          </a:stretch>
        </p:blipFill>
        <p:spPr>
          <a:xfrm>
            <a:off x="4202880" y="2360846"/>
            <a:ext cx="9063986" cy="1572266"/>
          </a:xfrm>
          <a:prstGeom prst="rect">
            <a:avLst/>
          </a:prstGeom>
        </p:spPr>
      </p:pic>
      <p:pic>
        <p:nvPicPr>
          <p:cNvPr id="7" name="Picture 6">
            <a:extLst>
              <a:ext uri="{FF2B5EF4-FFF2-40B4-BE49-F238E27FC236}">
                <a16:creationId xmlns:a16="http://schemas.microsoft.com/office/drawing/2014/main" id="{2831EB5F-77A4-ABA8-B057-8B8A82D8532E}"/>
              </a:ext>
            </a:extLst>
          </p:cNvPr>
          <p:cNvPicPr>
            <a:picLocks noChangeAspect="1"/>
          </p:cNvPicPr>
          <p:nvPr/>
        </p:nvPicPr>
        <p:blipFill>
          <a:blip r:embed="rId4"/>
          <a:srcRect b="60241"/>
          <a:stretch/>
        </p:blipFill>
        <p:spPr>
          <a:xfrm>
            <a:off x="10115892" y="4394381"/>
            <a:ext cx="4351762" cy="2661173"/>
          </a:xfrm>
          <a:prstGeom prst="rect">
            <a:avLst/>
          </a:prstGeom>
        </p:spPr>
      </p:pic>
      <p:graphicFrame>
        <p:nvGraphicFramePr>
          <p:cNvPr id="11" name="Table 10">
            <a:extLst>
              <a:ext uri="{FF2B5EF4-FFF2-40B4-BE49-F238E27FC236}">
                <a16:creationId xmlns:a16="http://schemas.microsoft.com/office/drawing/2014/main" id="{E38B0FC4-67BF-A2BB-E7E6-9C1A0BD77A7E}"/>
              </a:ext>
            </a:extLst>
          </p:cNvPr>
          <p:cNvGraphicFramePr>
            <a:graphicFrameLocks noGrp="1"/>
          </p:cNvGraphicFramePr>
          <p:nvPr>
            <p:extLst>
              <p:ext uri="{D42A27DB-BD31-4B8C-83A1-F6EECF244321}">
                <p14:modId xmlns:p14="http://schemas.microsoft.com/office/powerpoint/2010/main" val="2896623685"/>
              </p:ext>
            </p:extLst>
          </p:nvPr>
        </p:nvGraphicFramePr>
        <p:xfrm>
          <a:off x="6192758" y="4394040"/>
          <a:ext cx="3429000" cy="1809750"/>
        </p:xfrm>
        <a:graphic>
          <a:graphicData uri="http://schemas.openxmlformats.org/drawingml/2006/table">
            <a:tbl>
              <a:tblPr bandRow="1">
                <a:tableStyleId>{5C22544A-7EE6-4342-B048-85BDC9FD1C3A}</a:tableStyleId>
              </a:tblPr>
              <a:tblGrid>
                <a:gridCol w="838200">
                  <a:extLst>
                    <a:ext uri="{9D8B030D-6E8A-4147-A177-3AD203B41FA5}">
                      <a16:colId xmlns:a16="http://schemas.microsoft.com/office/drawing/2014/main" val="4210102692"/>
                    </a:ext>
                  </a:extLst>
                </a:gridCol>
                <a:gridCol w="647700">
                  <a:extLst>
                    <a:ext uri="{9D8B030D-6E8A-4147-A177-3AD203B41FA5}">
                      <a16:colId xmlns:a16="http://schemas.microsoft.com/office/drawing/2014/main" val="3794556971"/>
                    </a:ext>
                  </a:extLst>
                </a:gridCol>
                <a:gridCol w="647700">
                  <a:extLst>
                    <a:ext uri="{9D8B030D-6E8A-4147-A177-3AD203B41FA5}">
                      <a16:colId xmlns:a16="http://schemas.microsoft.com/office/drawing/2014/main" val="639985849"/>
                    </a:ext>
                  </a:extLst>
                </a:gridCol>
                <a:gridCol w="647700">
                  <a:extLst>
                    <a:ext uri="{9D8B030D-6E8A-4147-A177-3AD203B41FA5}">
                      <a16:colId xmlns:a16="http://schemas.microsoft.com/office/drawing/2014/main" val="3174160620"/>
                    </a:ext>
                  </a:extLst>
                </a:gridCol>
                <a:gridCol w="647700">
                  <a:extLst>
                    <a:ext uri="{9D8B030D-6E8A-4147-A177-3AD203B41FA5}">
                      <a16:colId xmlns:a16="http://schemas.microsoft.com/office/drawing/2014/main" val="241391322"/>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2234736"/>
                  </a:ext>
                </a:extLst>
              </a:tr>
              <a:tr h="180975">
                <a:tc>
                  <a:txBody>
                    <a:bodyPr/>
                    <a:lstStyle/>
                    <a:p>
                      <a:pPr algn="ctr" fontAlgn="b"/>
                      <a:r>
                        <a:rPr lang="en-US" sz="1100" b="1" i="0" u="none" strike="noStrike">
                          <a:solidFill>
                            <a:srgbClr val="000000"/>
                          </a:solidFill>
                          <a:effectLst/>
                          <a:latin typeface="Aptos Narrow" panose="020B0004020202020204" pitchFamily="34" charset="0"/>
                        </a:rPr>
                        <a:t>BRCA_Basal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9921996"/>
                  </a:ext>
                </a:extLst>
              </a:tr>
              <a:tr h="180975">
                <a:tc>
                  <a:txBody>
                    <a:bodyPr/>
                    <a:lstStyle/>
                    <a:p>
                      <a:pPr algn="ctr" fontAlgn="b"/>
                      <a:r>
                        <a:rPr lang="en-US" sz="1100" b="1" i="0" u="none" strike="noStrike">
                          <a:solidFill>
                            <a:srgbClr val="000000"/>
                          </a:solidFill>
                          <a:effectLst/>
                          <a:latin typeface="Aptos Narrow" panose="020B0004020202020204" pitchFamily="34" charset="0"/>
                        </a:rPr>
                        <a:t>BRCA_Her2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3253360"/>
                  </a:ext>
                </a:extLst>
              </a:tr>
              <a:tr h="180975">
                <a:tc>
                  <a:txBody>
                    <a:bodyPr/>
                    <a:lstStyle/>
                    <a:p>
                      <a:pPr algn="ctr" fontAlgn="b"/>
                      <a:r>
                        <a:rPr lang="en-US" sz="1100" b="1" i="0" u="none" strike="noStrike">
                          <a:solidFill>
                            <a:srgbClr val="000000"/>
                          </a:solidFill>
                          <a:effectLst/>
                          <a:latin typeface="Aptos Narrow" panose="020B0004020202020204" pitchFamily="34" charset="0"/>
                        </a:rPr>
                        <a:t>BRCA_LumA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9845111"/>
                  </a:ext>
                </a:extLst>
              </a:tr>
              <a:tr h="180975">
                <a:tc>
                  <a:txBody>
                    <a:bodyPr/>
                    <a:lstStyle/>
                    <a:p>
                      <a:pPr algn="ctr" fontAlgn="b"/>
                      <a:r>
                        <a:rPr lang="en-US" sz="1100" b="1" i="0" u="none" strike="noStrike">
                          <a:solidFill>
                            <a:srgbClr val="000000"/>
                          </a:solidFill>
                          <a:effectLst/>
                          <a:latin typeface="Aptos Narrow" panose="020B0004020202020204" pitchFamily="34" charset="0"/>
                        </a:rPr>
                        <a:t>BRCA_LumB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6201339"/>
                  </a:ext>
                </a:extLst>
              </a:tr>
              <a:tr h="180975">
                <a:tc>
                  <a:txBody>
                    <a:bodyPr/>
                    <a:lstStyle/>
                    <a:p>
                      <a:pPr algn="ctr" fontAlgn="b"/>
                      <a:r>
                        <a:rPr lang="en-US" sz="1100" b="1" i="0" u="none" strike="noStrike">
                          <a:solidFill>
                            <a:srgbClr val="000000"/>
                          </a:solidFill>
                          <a:effectLst/>
                          <a:latin typeface="Aptos Narrow" panose="020B0004020202020204" pitchFamily="34" charset="0"/>
                        </a:rPr>
                        <a:t>BRCA_Normal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8166060"/>
                  </a:ext>
                </a:extLst>
              </a:tr>
              <a:tr h="180975">
                <a:tc>
                  <a:txBody>
                    <a:bodyPr/>
                    <a:lstStyle/>
                    <a:p>
                      <a:pPr algn="ctr" fontAlgn="b"/>
                      <a:r>
                        <a:rPr lang="en-US" sz="1100" b="1"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0192571"/>
                  </a:ext>
                </a:extLst>
              </a:tr>
              <a:tr h="180975">
                <a:tc>
                  <a:txBody>
                    <a:bodyPr/>
                    <a:lstStyle/>
                    <a:p>
                      <a:pPr algn="ctr" fontAlgn="b"/>
                      <a:r>
                        <a:rPr lang="en-US" sz="1100" b="1" i="0" u="none" strike="noStrike">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3417559"/>
                  </a:ext>
                </a:extLst>
              </a:tr>
              <a:tr h="180975">
                <a:tc>
                  <a:txBody>
                    <a:bodyPr/>
                    <a:lstStyle/>
                    <a:p>
                      <a:pPr algn="ctr" fontAlgn="b"/>
                      <a:r>
                        <a:rPr lang="en-US" sz="1100" b="1" i="0" u="none" strike="noStrike">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4513867"/>
                  </a:ext>
                </a:extLst>
              </a:tr>
              <a:tr h="180975">
                <a:tc>
                  <a:txBody>
                    <a:bodyPr/>
                    <a:lstStyle/>
                    <a:p>
                      <a:pPr algn="ctr" fontAlgn="b"/>
                      <a:r>
                        <a:rPr lang="en-US" sz="1100" b="1" i="0" u="none" strike="noStrike">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2332858"/>
                  </a:ext>
                </a:extLst>
              </a:tr>
            </a:tbl>
          </a:graphicData>
        </a:graphic>
      </p:graphicFrame>
    </p:spTree>
    <p:extLst>
      <p:ext uri="{BB962C8B-B14F-4D97-AF65-F5344CB8AC3E}">
        <p14:creationId xmlns:p14="http://schemas.microsoft.com/office/powerpoint/2010/main" val="120294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C8F4C2-30F1-C233-FA03-3C2C3545700A}"/>
              </a:ext>
            </a:extLst>
          </p:cNvPr>
          <p:cNvSpPr>
            <a:spLocks noGrp="1"/>
          </p:cNvSpPr>
          <p:nvPr>
            <p:ph sz="half" idx="10"/>
          </p:nvPr>
        </p:nvSpPr>
        <p:spPr>
          <a:xfrm>
            <a:off x="1104900" y="2114868"/>
            <a:ext cx="12319000" cy="5350804"/>
          </a:xfrm>
        </p:spPr>
        <p:txBody>
          <a:bodyPr lIns="91440" tIns="45720" rIns="91440" bIns="45720" anchor="t"/>
          <a:lstStyle/>
          <a:p>
            <a:r>
              <a:rPr lang="en-US" dirty="0">
                <a:latin typeface="Century Gothic"/>
              </a:rPr>
              <a:t>Our breast cancer dataset was small (only 698 samples) especially for HER2 and Normal-like breast cancer (N=42 and N=30 respectively)</a:t>
            </a:r>
          </a:p>
          <a:p>
            <a:endParaRPr lang="en-US" dirty="0">
              <a:latin typeface="Century Gothic"/>
            </a:endParaRPr>
          </a:p>
          <a:p>
            <a:r>
              <a:rPr lang="en-US" dirty="0">
                <a:latin typeface="Century Gothic"/>
              </a:rPr>
              <a:t>Due to the high dimensionality of our dataset, we were not able to run SHAP on our entire pipelines and had to resort to interpretability based on reduced components such as PCA and LLE</a:t>
            </a:r>
          </a:p>
          <a:p>
            <a:pPr lvl="1"/>
            <a:r>
              <a:rPr lang="en-US" dirty="0">
                <a:latin typeface="Century Gothic"/>
              </a:rPr>
              <a:t>Attempted to solve by:</a:t>
            </a:r>
          </a:p>
          <a:p>
            <a:pPr lvl="2"/>
            <a:r>
              <a:rPr lang="en-US" dirty="0">
                <a:latin typeface="Century Gothic"/>
              </a:rPr>
              <a:t>Removing imputing from pipeline</a:t>
            </a:r>
          </a:p>
          <a:p>
            <a:pPr lvl="2"/>
            <a:r>
              <a:rPr lang="en-US" dirty="0">
                <a:latin typeface="Century Gothic"/>
              </a:rPr>
              <a:t>Removing dimensionality reduction from pipeline</a:t>
            </a:r>
          </a:p>
          <a:p>
            <a:pPr lvl="2"/>
            <a:r>
              <a:rPr lang="en-US" dirty="0">
                <a:latin typeface="Century Gothic"/>
              </a:rPr>
              <a:t>Reducing the number of features to HM27 CpGs</a:t>
            </a:r>
          </a:p>
          <a:p>
            <a:pPr lvl="2"/>
            <a:endParaRPr lang="en-US" dirty="0"/>
          </a:p>
          <a:p>
            <a:pPr marL="640080" lvl="2" indent="0">
              <a:buNone/>
            </a:pPr>
            <a:endParaRPr lang="en-US" dirty="0"/>
          </a:p>
        </p:txBody>
      </p:sp>
      <p:sp>
        <p:nvSpPr>
          <p:cNvPr id="3" name="Title 2">
            <a:extLst>
              <a:ext uri="{FF2B5EF4-FFF2-40B4-BE49-F238E27FC236}">
                <a16:creationId xmlns:a16="http://schemas.microsoft.com/office/drawing/2014/main" id="{55F6BEFC-98FF-032A-5B41-68ADBA35D3FE}"/>
              </a:ext>
            </a:extLst>
          </p:cNvPr>
          <p:cNvSpPr>
            <a:spLocks noGrp="1"/>
          </p:cNvSpPr>
          <p:nvPr>
            <p:ph type="title"/>
          </p:nvPr>
        </p:nvSpPr>
        <p:spPr/>
        <p:txBody>
          <a:bodyPr/>
          <a:lstStyle/>
          <a:p>
            <a:r>
              <a:rPr lang="en-US"/>
              <a:t>Limitations</a:t>
            </a:r>
          </a:p>
        </p:txBody>
      </p:sp>
    </p:spTree>
    <p:extLst>
      <p:ext uri="{BB962C8B-B14F-4D97-AF65-F5344CB8AC3E}">
        <p14:creationId xmlns:p14="http://schemas.microsoft.com/office/powerpoint/2010/main" val="201912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E35CB-626B-69F7-173E-8745F3B5CF2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060E8B2-7E91-DAB6-2F97-92A467F0FC2D}"/>
              </a:ext>
            </a:extLst>
          </p:cNvPr>
          <p:cNvPicPr>
            <a:picLocks noChangeAspect="1"/>
          </p:cNvPicPr>
          <p:nvPr/>
        </p:nvPicPr>
        <p:blipFill>
          <a:blip r:embed="rId3"/>
          <a:srcRect/>
          <a:stretch/>
        </p:blipFill>
        <p:spPr>
          <a:xfrm>
            <a:off x="6888840" y="1643033"/>
            <a:ext cx="7511145" cy="2471767"/>
          </a:xfrm>
          <a:prstGeom prst="rect">
            <a:avLst/>
          </a:prstGeom>
          <a:noFill/>
        </p:spPr>
      </p:pic>
      <p:sp>
        <p:nvSpPr>
          <p:cNvPr id="3" name="Title 2">
            <a:extLst>
              <a:ext uri="{FF2B5EF4-FFF2-40B4-BE49-F238E27FC236}">
                <a16:creationId xmlns:a16="http://schemas.microsoft.com/office/drawing/2014/main" id="{00F0EABC-ED7A-CBD6-EB6F-8F3D06850CB0}"/>
              </a:ext>
            </a:extLst>
          </p:cNvPr>
          <p:cNvSpPr>
            <a:spLocks noGrp="1"/>
          </p:cNvSpPr>
          <p:nvPr>
            <p:ph type="title"/>
          </p:nvPr>
        </p:nvSpPr>
        <p:spPr>
          <a:xfrm>
            <a:off x="1104900" y="694482"/>
            <a:ext cx="12793980" cy="659444"/>
          </a:xfrm>
        </p:spPr>
        <p:txBody>
          <a:bodyPr>
            <a:normAutofit fontScale="90000"/>
          </a:bodyPr>
          <a:lstStyle/>
          <a:p>
            <a:pPr>
              <a:lnSpc>
                <a:spcPct val="90000"/>
              </a:lnSpc>
            </a:pPr>
            <a:r>
              <a:rPr lang="en-US" sz="4100" dirty="0"/>
              <a:t>No Ideationally Reduction Alternate Solution</a:t>
            </a:r>
          </a:p>
        </p:txBody>
      </p:sp>
      <p:graphicFrame>
        <p:nvGraphicFramePr>
          <p:cNvPr id="10" name="Table 9">
            <a:extLst>
              <a:ext uri="{FF2B5EF4-FFF2-40B4-BE49-F238E27FC236}">
                <a16:creationId xmlns:a16="http://schemas.microsoft.com/office/drawing/2014/main" id="{76F478D0-93BF-5650-3E1C-6149E8CB1D63}"/>
              </a:ext>
            </a:extLst>
          </p:cNvPr>
          <p:cNvGraphicFramePr>
            <a:graphicFrameLocks noGrp="1"/>
          </p:cNvGraphicFramePr>
          <p:nvPr>
            <p:extLst>
              <p:ext uri="{D42A27DB-BD31-4B8C-83A1-F6EECF244321}">
                <p14:modId xmlns:p14="http://schemas.microsoft.com/office/powerpoint/2010/main" val="2998902334"/>
              </p:ext>
            </p:extLst>
          </p:nvPr>
        </p:nvGraphicFramePr>
        <p:xfrm>
          <a:off x="11068932" y="4586635"/>
          <a:ext cx="3378200" cy="1266825"/>
        </p:xfrm>
        <a:graphic>
          <a:graphicData uri="http://schemas.openxmlformats.org/drawingml/2006/table">
            <a:tbl>
              <a:tblPr bandRow="1">
                <a:tableStyleId>{5C22544A-7EE6-4342-B048-85BDC9FD1C3A}</a:tableStyleId>
              </a:tblPr>
              <a:tblGrid>
                <a:gridCol w="787400">
                  <a:extLst>
                    <a:ext uri="{9D8B030D-6E8A-4147-A177-3AD203B41FA5}">
                      <a16:colId xmlns:a16="http://schemas.microsoft.com/office/drawing/2014/main" val="252568742"/>
                    </a:ext>
                  </a:extLst>
                </a:gridCol>
                <a:gridCol w="647700">
                  <a:extLst>
                    <a:ext uri="{9D8B030D-6E8A-4147-A177-3AD203B41FA5}">
                      <a16:colId xmlns:a16="http://schemas.microsoft.com/office/drawing/2014/main" val="3950990828"/>
                    </a:ext>
                  </a:extLst>
                </a:gridCol>
                <a:gridCol w="647700">
                  <a:extLst>
                    <a:ext uri="{9D8B030D-6E8A-4147-A177-3AD203B41FA5}">
                      <a16:colId xmlns:a16="http://schemas.microsoft.com/office/drawing/2014/main" val="1988525965"/>
                    </a:ext>
                  </a:extLst>
                </a:gridCol>
                <a:gridCol w="647700">
                  <a:extLst>
                    <a:ext uri="{9D8B030D-6E8A-4147-A177-3AD203B41FA5}">
                      <a16:colId xmlns:a16="http://schemas.microsoft.com/office/drawing/2014/main" val="908335857"/>
                    </a:ext>
                  </a:extLst>
                </a:gridCol>
                <a:gridCol w="647700">
                  <a:extLst>
                    <a:ext uri="{9D8B030D-6E8A-4147-A177-3AD203B41FA5}">
                      <a16:colId xmlns:a16="http://schemas.microsoft.com/office/drawing/2014/main" val="1442929899"/>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263557"/>
                  </a:ext>
                </a:extLst>
              </a:tr>
              <a:tr h="180975">
                <a:tc>
                  <a:txBody>
                    <a:bodyPr/>
                    <a:lstStyle/>
                    <a:p>
                      <a:pPr algn="ctr" fontAlgn="b"/>
                      <a:r>
                        <a:rPr lang="en-US" sz="1100" b="1" i="0" u="none" strike="noStrike">
                          <a:solidFill>
                            <a:srgbClr val="000000"/>
                          </a:solidFill>
                          <a:effectLst/>
                          <a:latin typeface="Aptos Narrow" panose="020B000402020202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95739"/>
                  </a:ext>
                </a:extLst>
              </a:tr>
              <a:tr h="180975">
                <a:tc>
                  <a:txBody>
                    <a:bodyPr/>
                    <a:lstStyle/>
                    <a:p>
                      <a:pPr algn="ctr" fontAlgn="b"/>
                      <a:r>
                        <a:rPr lang="en-US" sz="1100" b="1" i="0" u="none" strike="noStrike" dirty="0">
                          <a:solidFill>
                            <a:srgbClr val="000000"/>
                          </a:solidFill>
                          <a:effectLst/>
                          <a:latin typeface="Aptos Narrow" panose="020B0004020202020204" pitchFamily="34" charset="0"/>
                        </a:rPr>
                        <a:t>Tumor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459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436142"/>
                  </a:ext>
                </a:extLst>
              </a:tr>
              <a:tr h="180975">
                <a:tc>
                  <a:txBody>
                    <a:bodyPr/>
                    <a:lstStyle/>
                    <a:p>
                      <a:pPr algn="ctr" fontAlgn="b"/>
                      <a:r>
                        <a:rPr lang="en-US" sz="1100" b="1"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145423"/>
                  </a:ext>
                </a:extLst>
              </a:tr>
              <a:tr h="180975">
                <a:tc>
                  <a:txBody>
                    <a:bodyPr/>
                    <a:lstStyle/>
                    <a:p>
                      <a:pPr algn="ctr" fontAlgn="b"/>
                      <a:r>
                        <a:rPr lang="en-US" sz="1100" b="1" i="0" u="none" strike="noStrike" dirty="0">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296654"/>
                  </a:ext>
                </a:extLst>
              </a:tr>
              <a:tr h="180975">
                <a:tc>
                  <a:txBody>
                    <a:bodyPr/>
                    <a:lstStyle/>
                    <a:p>
                      <a:pPr algn="ctr" fontAlgn="b"/>
                      <a:r>
                        <a:rPr lang="en-US" sz="1100" b="1" i="0" u="none" strike="noStrike" dirty="0">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8729439"/>
                  </a:ext>
                </a:extLst>
              </a:tr>
              <a:tr h="180975">
                <a:tc>
                  <a:txBody>
                    <a:bodyPr/>
                    <a:lstStyle/>
                    <a:p>
                      <a:pPr algn="ctr" fontAlgn="b"/>
                      <a:r>
                        <a:rPr lang="en-US" sz="1100" b="1" i="0" u="none" strike="noStrike" dirty="0">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589284"/>
                  </a:ext>
                </a:extLst>
              </a:tr>
            </a:tbl>
          </a:graphicData>
        </a:graphic>
      </p:graphicFrame>
      <p:pic>
        <p:nvPicPr>
          <p:cNvPr id="12" name="Picture 11">
            <a:extLst>
              <a:ext uri="{FF2B5EF4-FFF2-40B4-BE49-F238E27FC236}">
                <a16:creationId xmlns:a16="http://schemas.microsoft.com/office/drawing/2014/main" id="{40BD095B-3F00-83E6-5BEE-A2C2EB41E406}"/>
              </a:ext>
            </a:extLst>
          </p:cNvPr>
          <p:cNvPicPr>
            <a:picLocks noChangeAspect="1"/>
          </p:cNvPicPr>
          <p:nvPr/>
        </p:nvPicPr>
        <p:blipFill>
          <a:blip r:embed="rId4"/>
          <a:srcRect/>
          <a:stretch/>
        </p:blipFill>
        <p:spPr>
          <a:xfrm>
            <a:off x="7446963" y="4403907"/>
            <a:ext cx="3278187" cy="3476865"/>
          </a:xfrm>
          <a:prstGeom prst="rect">
            <a:avLst/>
          </a:prstGeom>
        </p:spPr>
      </p:pic>
      <p:sp>
        <p:nvSpPr>
          <p:cNvPr id="13" name="Content Placeholder 1">
            <a:extLst>
              <a:ext uri="{FF2B5EF4-FFF2-40B4-BE49-F238E27FC236}">
                <a16:creationId xmlns:a16="http://schemas.microsoft.com/office/drawing/2014/main" id="{64DF857A-EE9E-CA92-F0D0-626B1D441FB6}"/>
              </a:ext>
            </a:extLst>
          </p:cNvPr>
          <p:cNvSpPr>
            <a:spLocks noGrp="1"/>
          </p:cNvSpPr>
          <p:nvPr>
            <p:ph sz="half" idx="10"/>
          </p:nvPr>
        </p:nvSpPr>
        <p:spPr>
          <a:xfrm>
            <a:off x="1104900" y="2114869"/>
            <a:ext cx="5670550" cy="1155870"/>
          </a:xfrm>
        </p:spPr>
        <p:txBody>
          <a:bodyPr/>
          <a:lstStyle/>
          <a:p>
            <a:pPr indent="0">
              <a:buNone/>
            </a:pPr>
            <a:r>
              <a:rPr lang="en-US" sz="2800" b="1" dirty="0">
                <a:latin typeface="Century Gothic"/>
              </a:rPr>
              <a:t>Logistical Regression for Tumor/Normal Classification</a:t>
            </a:r>
            <a:endParaRPr lang="en-US" dirty="0"/>
          </a:p>
        </p:txBody>
      </p:sp>
      <p:pic>
        <p:nvPicPr>
          <p:cNvPr id="15" name="Picture 14">
            <a:extLst>
              <a:ext uri="{FF2B5EF4-FFF2-40B4-BE49-F238E27FC236}">
                <a16:creationId xmlns:a16="http://schemas.microsoft.com/office/drawing/2014/main" id="{8FB0E844-DF75-D5AF-E92C-6C50E23880D1}"/>
              </a:ext>
            </a:extLst>
          </p:cNvPr>
          <p:cNvPicPr>
            <a:picLocks noChangeAspect="1"/>
          </p:cNvPicPr>
          <p:nvPr/>
        </p:nvPicPr>
        <p:blipFill>
          <a:blip r:embed="rId5"/>
          <a:srcRect/>
          <a:stretch/>
        </p:blipFill>
        <p:spPr>
          <a:xfrm>
            <a:off x="1288910" y="3840452"/>
            <a:ext cx="4915663" cy="2525452"/>
          </a:xfrm>
          <a:prstGeom prst="rect">
            <a:avLst/>
          </a:prstGeom>
        </p:spPr>
      </p:pic>
    </p:spTree>
    <p:extLst>
      <p:ext uri="{BB962C8B-B14F-4D97-AF65-F5344CB8AC3E}">
        <p14:creationId xmlns:p14="http://schemas.microsoft.com/office/powerpoint/2010/main" val="4139828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F4FC0-58B2-3F3D-7CB8-08C6F703440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35FBF3E-4A6D-EAD1-7A45-8B0BDDFEF74E}"/>
              </a:ext>
            </a:extLst>
          </p:cNvPr>
          <p:cNvPicPr>
            <a:picLocks noChangeAspect="1"/>
          </p:cNvPicPr>
          <p:nvPr/>
        </p:nvPicPr>
        <p:blipFill>
          <a:blip r:embed="rId3"/>
          <a:stretch>
            <a:fillRect/>
          </a:stretch>
        </p:blipFill>
        <p:spPr>
          <a:xfrm>
            <a:off x="6841693" y="1643033"/>
            <a:ext cx="7605439" cy="2471767"/>
          </a:xfrm>
          <a:prstGeom prst="rect">
            <a:avLst/>
          </a:prstGeom>
          <a:noFill/>
        </p:spPr>
      </p:pic>
      <p:sp>
        <p:nvSpPr>
          <p:cNvPr id="3" name="Title 2">
            <a:extLst>
              <a:ext uri="{FF2B5EF4-FFF2-40B4-BE49-F238E27FC236}">
                <a16:creationId xmlns:a16="http://schemas.microsoft.com/office/drawing/2014/main" id="{00C63B56-736F-4122-0D8F-BAD469747F87}"/>
              </a:ext>
            </a:extLst>
          </p:cNvPr>
          <p:cNvSpPr>
            <a:spLocks noGrp="1"/>
          </p:cNvSpPr>
          <p:nvPr>
            <p:ph type="title"/>
          </p:nvPr>
        </p:nvSpPr>
        <p:spPr>
          <a:xfrm>
            <a:off x="1104900" y="694482"/>
            <a:ext cx="12793980" cy="659444"/>
          </a:xfrm>
        </p:spPr>
        <p:txBody>
          <a:bodyPr>
            <a:normAutofit/>
          </a:bodyPr>
          <a:lstStyle/>
          <a:p>
            <a:pPr>
              <a:lnSpc>
                <a:spcPct val="90000"/>
              </a:lnSpc>
            </a:pPr>
            <a:r>
              <a:rPr lang="en-US" sz="4100"/>
              <a:t>HM27 Alternate Solution</a:t>
            </a:r>
          </a:p>
        </p:txBody>
      </p:sp>
      <p:graphicFrame>
        <p:nvGraphicFramePr>
          <p:cNvPr id="10" name="Table 9">
            <a:extLst>
              <a:ext uri="{FF2B5EF4-FFF2-40B4-BE49-F238E27FC236}">
                <a16:creationId xmlns:a16="http://schemas.microsoft.com/office/drawing/2014/main" id="{00D308A4-66A4-8864-AA41-90597BC19AA7}"/>
              </a:ext>
            </a:extLst>
          </p:cNvPr>
          <p:cNvGraphicFramePr>
            <a:graphicFrameLocks noGrp="1"/>
          </p:cNvGraphicFramePr>
          <p:nvPr>
            <p:extLst>
              <p:ext uri="{D42A27DB-BD31-4B8C-83A1-F6EECF244321}">
                <p14:modId xmlns:p14="http://schemas.microsoft.com/office/powerpoint/2010/main" val="4166674855"/>
              </p:ext>
            </p:extLst>
          </p:nvPr>
        </p:nvGraphicFramePr>
        <p:xfrm>
          <a:off x="11068932" y="4586635"/>
          <a:ext cx="3378200" cy="1266825"/>
        </p:xfrm>
        <a:graphic>
          <a:graphicData uri="http://schemas.openxmlformats.org/drawingml/2006/table">
            <a:tbl>
              <a:tblPr bandRow="1">
                <a:tableStyleId>{5C22544A-7EE6-4342-B048-85BDC9FD1C3A}</a:tableStyleId>
              </a:tblPr>
              <a:tblGrid>
                <a:gridCol w="787400">
                  <a:extLst>
                    <a:ext uri="{9D8B030D-6E8A-4147-A177-3AD203B41FA5}">
                      <a16:colId xmlns:a16="http://schemas.microsoft.com/office/drawing/2014/main" val="252568742"/>
                    </a:ext>
                  </a:extLst>
                </a:gridCol>
                <a:gridCol w="647700">
                  <a:extLst>
                    <a:ext uri="{9D8B030D-6E8A-4147-A177-3AD203B41FA5}">
                      <a16:colId xmlns:a16="http://schemas.microsoft.com/office/drawing/2014/main" val="3950990828"/>
                    </a:ext>
                  </a:extLst>
                </a:gridCol>
                <a:gridCol w="647700">
                  <a:extLst>
                    <a:ext uri="{9D8B030D-6E8A-4147-A177-3AD203B41FA5}">
                      <a16:colId xmlns:a16="http://schemas.microsoft.com/office/drawing/2014/main" val="1988525965"/>
                    </a:ext>
                  </a:extLst>
                </a:gridCol>
                <a:gridCol w="647700">
                  <a:extLst>
                    <a:ext uri="{9D8B030D-6E8A-4147-A177-3AD203B41FA5}">
                      <a16:colId xmlns:a16="http://schemas.microsoft.com/office/drawing/2014/main" val="908335857"/>
                    </a:ext>
                  </a:extLst>
                </a:gridCol>
                <a:gridCol w="647700">
                  <a:extLst>
                    <a:ext uri="{9D8B030D-6E8A-4147-A177-3AD203B41FA5}">
                      <a16:colId xmlns:a16="http://schemas.microsoft.com/office/drawing/2014/main" val="1442929899"/>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263557"/>
                  </a:ext>
                </a:extLst>
              </a:tr>
              <a:tr h="180975">
                <a:tc>
                  <a:txBody>
                    <a:bodyPr/>
                    <a:lstStyle/>
                    <a:p>
                      <a:pPr algn="ctr" fontAlgn="b"/>
                      <a:r>
                        <a:rPr lang="en-US" sz="1100" b="1" i="0" u="none" strike="noStrike">
                          <a:solidFill>
                            <a:srgbClr val="000000"/>
                          </a:solidFill>
                          <a:effectLst/>
                          <a:latin typeface="Aptos Narrow" panose="020B000402020202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95739"/>
                  </a:ext>
                </a:extLst>
              </a:tr>
              <a:tr h="180975">
                <a:tc>
                  <a:txBody>
                    <a:bodyPr/>
                    <a:lstStyle/>
                    <a:p>
                      <a:pPr algn="ctr" fontAlgn="b"/>
                      <a:r>
                        <a:rPr lang="en-US" sz="1100" b="1" i="0" u="none" strike="noStrike">
                          <a:solidFill>
                            <a:srgbClr val="000000"/>
                          </a:solidFill>
                          <a:effectLst/>
                          <a:latin typeface="Aptos Narrow" panose="020B0004020202020204" pitchFamily="34" charset="0"/>
                        </a:rPr>
                        <a:t>Tumor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436142"/>
                  </a:ext>
                </a:extLst>
              </a:tr>
              <a:tr h="180975">
                <a:tc>
                  <a:txBody>
                    <a:bodyPr/>
                    <a:lstStyle/>
                    <a:p>
                      <a:pPr algn="ctr" fontAlgn="b"/>
                      <a:r>
                        <a:rPr lang="en-US" sz="1100" b="1"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145423"/>
                  </a:ext>
                </a:extLst>
              </a:tr>
              <a:tr h="180975">
                <a:tc>
                  <a:txBody>
                    <a:bodyPr/>
                    <a:lstStyle/>
                    <a:p>
                      <a:pPr algn="ctr" fontAlgn="b"/>
                      <a:r>
                        <a:rPr lang="en-US" sz="1100" b="1" i="0" u="none" strike="noStrike">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296654"/>
                  </a:ext>
                </a:extLst>
              </a:tr>
              <a:tr h="180975">
                <a:tc>
                  <a:txBody>
                    <a:bodyPr/>
                    <a:lstStyle/>
                    <a:p>
                      <a:pPr algn="ctr" fontAlgn="b"/>
                      <a:r>
                        <a:rPr lang="en-US" sz="1100" b="1" i="0" u="none" strike="noStrike">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8729439"/>
                  </a:ext>
                </a:extLst>
              </a:tr>
              <a:tr h="180975">
                <a:tc>
                  <a:txBody>
                    <a:bodyPr/>
                    <a:lstStyle/>
                    <a:p>
                      <a:pPr algn="ctr" fontAlgn="b"/>
                      <a:r>
                        <a:rPr lang="en-US" sz="1100" b="1" i="0" u="none" strike="noStrike">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589284"/>
                  </a:ext>
                </a:extLst>
              </a:tr>
            </a:tbl>
          </a:graphicData>
        </a:graphic>
      </p:graphicFrame>
      <p:pic>
        <p:nvPicPr>
          <p:cNvPr id="12" name="Picture 11">
            <a:extLst>
              <a:ext uri="{FF2B5EF4-FFF2-40B4-BE49-F238E27FC236}">
                <a16:creationId xmlns:a16="http://schemas.microsoft.com/office/drawing/2014/main" id="{5E29F3CA-2E3E-3634-ACE1-EDD1EC7E0676}"/>
              </a:ext>
            </a:extLst>
          </p:cNvPr>
          <p:cNvPicPr>
            <a:picLocks noChangeAspect="1"/>
          </p:cNvPicPr>
          <p:nvPr/>
        </p:nvPicPr>
        <p:blipFill>
          <a:blip r:embed="rId4"/>
          <a:stretch>
            <a:fillRect/>
          </a:stretch>
        </p:blipFill>
        <p:spPr>
          <a:xfrm>
            <a:off x="7446963" y="4403907"/>
            <a:ext cx="3278187" cy="3476865"/>
          </a:xfrm>
          <a:prstGeom prst="rect">
            <a:avLst/>
          </a:prstGeom>
        </p:spPr>
      </p:pic>
      <p:sp>
        <p:nvSpPr>
          <p:cNvPr id="13" name="Content Placeholder 1">
            <a:extLst>
              <a:ext uri="{FF2B5EF4-FFF2-40B4-BE49-F238E27FC236}">
                <a16:creationId xmlns:a16="http://schemas.microsoft.com/office/drawing/2014/main" id="{8274A5CC-7144-020F-CA2A-959A1709A4E2}"/>
              </a:ext>
            </a:extLst>
          </p:cNvPr>
          <p:cNvSpPr>
            <a:spLocks noGrp="1"/>
          </p:cNvSpPr>
          <p:nvPr>
            <p:ph sz="half" idx="10"/>
          </p:nvPr>
        </p:nvSpPr>
        <p:spPr>
          <a:xfrm>
            <a:off x="1104900" y="2114868"/>
            <a:ext cx="5670550" cy="2471767"/>
          </a:xfrm>
        </p:spPr>
        <p:txBody>
          <a:bodyPr/>
          <a:lstStyle/>
          <a:p>
            <a:pPr indent="0">
              <a:buNone/>
            </a:pPr>
            <a:r>
              <a:rPr lang="en-US" sz="2800" b="1">
                <a:latin typeface="Century Gothic"/>
              </a:rPr>
              <a:t>Locally Linear Embeddings with Logistical Regression for Tumor/Normal Classification</a:t>
            </a:r>
            <a:endParaRPr lang="en-US"/>
          </a:p>
          <a:p>
            <a:r>
              <a:rPr lang="en-US"/>
              <a:t>Reduced the number of used features from 238,284 – 22,601</a:t>
            </a:r>
          </a:p>
          <a:p>
            <a:r>
              <a:rPr lang="en-US"/>
              <a:t>Utilized the same pipeline as </a:t>
            </a:r>
            <a:r>
              <a:rPr lang="en-US" b="1"/>
              <a:t>Solution 1.1</a:t>
            </a:r>
            <a:endParaRPr lang="en-US"/>
          </a:p>
        </p:txBody>
      </p:sp>
      <p:pic>
        <p:nvPicPr>
          <p:cNvPr id="15" name="Picture 14" descr="A screenshot of a computer&#10;&#10;Description automatically generated">
            <a:extLst>
              <a:ext uri="{FF2B5EF4-FFF2-40B4-BE49-F238E27FC236}">
                <a16:creationId xmlns:a16="http://schemas.microsoft.com/office/drawing/2014/main" id="{D5CC7B81-5069-334C-6082-4D42061F669B}"/>
              </a:ext>
            </a:extLst>
          </p:cNvPr>
          <p:cNvPicPr>
            <a:picLocks noChangeAspect="1"/>
          </p:cNvPicPr>
          <p:nvPr/>
        </p:nvPicPr>
        <p:blipFill>
          <a:blip r:embed="rId5"/>
          <a:stretch>
            <a:fillRect/>
          </a:stretch>
        </p:blipFill>
        <p:spPr>
          <a:xfrm>
            <a:off x="1962150" y="5297463"/>
            <a:ext cx="4915663" cy="2525453"/>
          </a:xfrm>
          <a:prstGeom prst="rect">
            <a:avLst/>
          </a:prstGeom>
        </p:spPr>
      </p:pic>
    </p:spTree>
    <p:extLst>
      <p:ext uri="{BB962C8B-B14F-4D97-AF65-F5344CB8AC3E}">
        <p14:creationId xmlns:p14="http://schemas.microsoft.com/office/powerpoint/2010/main" val="108956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D1A2E-2A8C-E4F9-D1F3-91987A3F29D7}"/>
              </a:ext>
            </a:extLst>
          </p:cNvPr>
          <p:cNvSpPr>
            <a:spLocks noGrp="1"/>
          </p:cNvSpPr>
          <p:nvPr>
            <p:ph sz="half" idx="10"/>
          </p:nvPr>
        </p:nvSpPr>
        <p:spPr/>
        <p:txBody>
          <a:bodyPr lIns="91440" tIns="45720" rIns="91440" bIns="45720" anchor="t"/>
          <a:lstStyle/>
          <a:p>
            <a:r>
              <a:rPr lang="en-US" sz="2400" dirty="0">
                <a:latin typeface="Century Gothic"/>
              </a:rPr>
              <a:t>Our machine learning methods performed well when classifying samples as tumor / normal. (Accuracy &gt; 0.97).</a:t>
            </a:r>
          </a:p>
          <a:p>
            <a:pPr lvl="1" indent="-182880">
              <a:buFont typeface="Courier New"/>
              <a:buChar char="o"/>
            </a:pPr>
            <a:r>
              <a:rPr lang="en-US" sz="2000" dirty="0">
                <a:latin typeface="Century Gothic"/>
              </a:rPr>
              <a:t>This suggests there could be potential for methods that are focuses on the early diagnosis of cancer based on methylation.</a:t>
            </a:r>
          </a:p>
          <a:p>
            <a:pPr lvl="1" indent="-182880">
              <a:buFont typeface="Courier New"/>
              <a:buChar char="o"/>
            </a:pPr>
            <a:r>
              <a:rPr lang="en-US" sz="2000" dirty="0">
                <a:latin typeface="Century Gothic"/>
              </a:rPr>
              <a:t>Additional datasets are required for validation and to ensure against overfitting despite the efforts made.</a:t>
            </a:r>
          </a:p>
          <a:p>
            <a:pPr indent="-182880"/>
            <a:endParaRPr lang="en-US" sz="2400" dirty="0"/>
          </a:p>
          <a:p>
            <a:r>
              <a:rPr lang="en-US" sz="2400" dirty="0">
                <a:latin typeface="Century Gothic"/>
              </a:rPr>
              <a:t>The identification of BRCA subtypes was more challenging with a wider gap in performance between supervised and unsupervised methods.</a:t>
            </a:r>
          </a:p>
          <a:p>
            <a:pPr lvl="1" indent="-182880">
              <a:buFont typeface="Courier New"/>
              <a:buChar char="o"/>
            </a:pPr>
            <a:r>
              <a:rPr lang="en-US" sz="2000" dirty="0">
                <a:latin typeface="Century Gothic"/>
              </a:rPr>
              <a:t>The unsupervised clusters did not align well with previously established subtypes. More exploration into the characteristics of these unsupervised clusters could provide biological insight</a:t>
            </a:r>
          </a:p>
          <a:p>
            <a:pPr lvl="1" indent="-182880">
              <a:buFont typeface="Courier New"/>
              <a:buChar char="o"/>
            </a:pPr>
            <a:r>
              <a:rPr lang="en-US" sz="2000" dirty="0">
                <a:latin typeface="Century Gothic"/>
              </a:rPr>
              <a:t>The supervised method mostly struggled in correctly classifying Luminal A and B samples. This could be reflecting a greater deal epigenetic heterogeneity within these subtypes.</a:t>
            </a:r>
          </a:p>
          <a:p>
            <a:pPr indent="0">
              <a:buNone/>
            </a:pPr>
            <a:endParaRPr lang="en-US" sz="2400" dirty="0">
              <a:latin typeface="Century Gothic"/>
            </a:endParaRPr>
          </a:p>
        </p:txBody>
      </p:sp>
      <p:sp>
        <p:nvSpPr>
          <p:cNvPr id="3" name="Title 2">
            <a:extLst>
              <a:ext uri="{FF2B5EF4-FFF2-40B4-BE49-F238E27FC236}">
                <a16:creationId xmlns:a16="http://schemas.microsoft.com/office/drawing/2014/main" id="{75851CB0-8862-976A-3770-9ADC61498164}"/>
              </a:ext>
            </a:extLst>
          </p:cNvPr>
          <p:cNvSpPr>
            <a:spLocks noGrp="1"/>
          </p:cNvSpPr>
          <p:nvPr>
            <p:ph type="title"/>
          </p:nvPr>
        </p:nvSpPr>
        <p:spPr/>
        <p:txBody>
          <a:bodyPr lIns="91440" tIns="45720" rIns="91440" bIns="45720" anchor="t"/>
          <a:lstStyle/>
          <a:p>
            <a:r>
              <a:rPr lang="en-US" sz="4450">
                <a:latin typeface="Century Gothic"/>
              </a:rPr>
              <a:t>Discussion</a:t>
            </a:r>
            <a:endParaRPr lang="en-US"/>
          </a:p>
        </p:txBody>
      </p:sp>
    </p:spTree>
    <p:extLst>
      <p:ext uri="{BB962C8B-B14F-4D97-AF65-F5344CB8AC3E}">
        <p14:creationId xmlns:p14="http://schemas.microsoft.com/office/powerpoint/2010/main" val="185343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FFDDEA-594E-34AB-0CBA-B58A2807FA15}"/>
              </a:ext>
            </a:extLst>
          </p:cNvPr>
          <p:cNvSpPr>
            <a:spLocks noGrp="1"/>
          </p:cNvSpPr>
          <p:nvPr>
            <p:ph type="title"/>
          </p:nvPr>
        </p:nvSpPr>
        <p:spPr>
          <a:xfrm>
            <a:off x="1104900" y="694482"/>
            <a:ext cx="12793980" cy="659444"/>
          </a:xfrm>
        </p:spPr>
        <p:txBody>
          <a:bodyPr lIns="91440" tIns="45720" rIns="91440" bIns="45720">
            <a:normAutofit/>
          </a:bodyPr>
          <a:lstStyle/>
          <a:p>
            <a:pPr>
              <a:lnSpc>
                <a:spcPct val="90000"/>
              </a:lnSpc>
            </a:pPr>
            <a:r>
              <a:rPr lang="en-US" sz="4100"/>
              <a:t>Conclusion</a:t>
            </a:r>
          </a:p>
        </p:txBody>
      </p:sp>
      <p:graphicFrame>
        <p:nvGraphicFramePr>
          <p:cNvPr id="5" name="Content Placeholder 1">
            <a:extLst>
              <a:ext uri="{FF2B5EF4-FFF2-40B4-BE49-F238E27FC236}">
                <a16:creationId xmlns:a16="http://schemas.microsoft.com/office/drawing/2014/main" id="{C77FCF69-0BC3-00B1-50AA-4759691F59ED}"/>
              </a:ext>
            </a:extLst>
          </p:cNvPr>
          <p:cNvGraphicFramePr>
            <a:graphicFrameLocks noGrp="1"/>
          </p:cNvGraphicFramePr>
          <p:nvPr>
            <p:ph sz="half" idx="10"/>
            <p:extLst>
              <p:ext uri="{D42A27DB-BD31-4B8C-83A1-F6EECF244321}">
                <p14:modId xmlns:p14="http://schemas.microsoft.com/office/powerpoint/2010/main" val="2401174949"/>
              </p:ext>
            </p:extLst>
          </p:nvPr>
        </p:nvGraphicFramePr>
        <p:xfrm>
          <a:off x="1104900" y="2114868"/>
          <a:ext cx="12676414" cy="5350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56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6D44F-275F-7B10-EF05-A9E227176E82}"/>
              </a:ext>
            </a:extLst>
          </p:cNvPr>
          <p:cNvSpPr>
            <a:spLocks noGrp="1"/>
          </p:cNvSpPr>
          <p:nvPr>
            <p:ph sz="half" idx="10"/>
          </p:nvPr>
        </p:nvSpPr>
        <p:spPr/>
        <p:txBody>
          <a:bodyPr lIns="91440" tIns="45720" rIns="91440" bIns="45720" anchor="t"/>
          <a:lstStyle/>
          <a:p>
            <a:r>
              <a:rPr lang="en-US" sz="2400">
                <a:latin typeface="Century Gothic"/>
              </a:rPr>
              <a:t>One of the most important factors in determining patient outcome in cancer is the time to diagnosis.</a:t>
            </a:r>
            <a:endParaRPr lang="en-US" sz="2400"/>
          </a:p>
          <a:p>
            <a:endParaRPr lang="en-US" sz="2400"/>
          </a:p>
          <a:p>
            <a:r>
              <a:rPr lang="en-US" sz="2400">
                <a:latin typeface="Century Gothic"/>
              </a:rPr>
              <a:t>Unfortunately, there are many cancer types in which early testing or screening is impossible.</a:t>
            </a:r>
          </a:p>
          <a:p>
            <a:endParaRPr lang="en-US" sz="2400"/>
          </a:p>
          <a:p>
            <a:r>
              <a:rPr lang="en-US" sz="2400">
                <a:latin typeface="Century Gothic"/>
              </a:rPr>
              <a:t>Methylation dysregulation is a hallmark of many cancers.</a:t>
            </a:r>
          </a:p>
          <a:p>
            <a:endParaRPr lang="en-US" sz="2400"/>
          </a:p>
          <a:p>
            <a:pPr indent="0">
              <a:buNone/>
            </a:pPr>
            <a:r>
              <a:rPr lang="en-US" sz="2400">
                <a:latin typeface="Century Gothic"/>
              </a:rPr>
              <a:t>We propose to utilize various machine learning methods to:</a:t>
            </a:r>
          </a:p>
          <a:p>
            <a:pPr indent="0">
              <a:buNone/>
            </a:pPr>
            <a:r>
              <a:rPr lang="en-US" sz="2400">
                <a:latin typeface="Century Gothic"/>
              </a:rPr>
              <a:t>1. Predict Tumor / Normal status from Illumina 450k methylation data</a:t>
            </a:r>
          </a:p>
          <a:p>
            <a:pPr indent="0">
              <a:buNone/>
            </a:pPr>
            <a:r>
              <a:rPr lang="en-US" sz="2400">
                <a:latin typeface="Century Gothic"/>
              </a:rPr>
              <a:t>2. Identify subtypes in Breast Cancer from their 450k methylation status</a:t>
            </a:r>
          </a:p>
        </p:txBody>
      </p:sp>
      <p:sp>
        <p:nvSpPr>
          <p:cNvPr id="3" name="Title 2">
            <a:extLst>
              <a:ext uri="{FF2B5EF4-FFF2-40B4-BE49-F238E27FC236}">
                <a16:creationId xmlns:a16="http://schemas.microsoft.com/office/drawing/2014/main" id="{EFEEF3AC-5DC4-1A0C-9A2E-E24360C76C97}"/>
              </a:ext>
            </a:extLst>
          </p:cNvPr>
          <p:cNvSpPr>
            <a:spLocks noGrp="1"/>
          </p:cNvSpPr>
          <p:nvPr>
            <p:ph type="title"/>
          </p:nvPr>
        </p:nvSpPr>
        <p:spPr/>
        <p:txBody>
          <a:bodyPr/>
          <a:lstStyle/>
          <a:p>
            <a:r>
              <a:rPr lang="en-US"/>
              <a:t>Problem</a:t>
            </a:r>
          </a:p>
        </p:txBody>
      </p:sp>
    </p:spTree>
    <p:extLst>
      <p:ext uri="{BB962C8B-B14F-4D97-AF65-F5344CB8AC3E}">
        <p14:creationId xmlns:p14="http://schemas.microsoft.com/office/powerpoint/2010/main" val="229469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AFDE39-9A88-F50B-2494-789EFBF3EE56}"/>
              </a:ext>
            </a:extLst>
          </p:cNvPr>
          <p:cNvSpPr>
            <a:spLocks noGrp="1"/>
          </p:cNvSpPr>
          <p:nvPr>
            <p:ph sz="half" idx="10"/>
          </p:nvPr>
        </p:nvSpPr>
        <p:spPr/>
        <p:txBody>
          <a:bodyPr lIns="91440" tIns="45720" rIns="91440" bIns="45720" anchor="t"/>
          <a:lstStyle/>
          <a:p>
            <a:r>
              <a:rPr lang="en-US">
                <a:latin typeface="Century Gothic"/>
              </a:rPr>
              <a:t>Methods for the early diagnoses of cancer are limited.</a:t>
            </a:r>
          </a:p>
          <a:p>
            <a:endParaRPr lang="en-US">
              <a:latin typeface="Century Gothic"/>
            </a:endParaRPr>
          </a:p>
          <a:p>
            <a:r>
              <a:rPr lang="en-US">
                <a:latin typeface="Century Gothic"/>
              </a:rPr>
              <a:t>Methylation offers a unique avenue for the detection of cancer due to the abnormal methylation patterns displayed in cancerous cells.</a:t>
            </a:r>
          </a:p>
          <a:p>
            <a:endParaRPr lang="en-US">
              <a:latin typeface="Century Gothic"/>
            </a:endParaRPr>
          </a:p>
          <a:p>
            <a:r>
              <a:rPr lang="en-US">
                <a:latin typeface="Century Gothic"/>
              </a:rPr>
              <a:t>The Illumina 450k methylation panel is commonly used and can be collected through a blood draw.</a:t>
            </a:r>
          </a:p>
          <a:p>
            <a:endParaRPr lang="en-US"/>
          </a:p>
          <a:p>
            <a:r>
              <a:rPr lang="en-US">
                <a:latin typeface="Century Gothic"/>
              </a:rPr>
              <a:t>For these reasons, the use of methylation data for the early diagnosis of cancer is an active area of research.</a:t>
            </a:r>
            <a:endParaRPr lang="en-US"/>
          </a:p>
        </p:txBody>
      </p:sp>
      <p:sp>
        <p:nvSpPr>
          <p:cNvPr id="3" name="Title 2">
            <a:extLst>
              <a:ext uri="{FF2B5EF4-FFF2-40B4-BE49-F238E27FC236}">
                <a16:creationId xmlns:a16="http://schemas.microsoft.com/office/drawing/2014/main" id="{E90A23AB-D46A-40D8-AEBD-B59DBF0B6EF2}"/>
              </a:ext>
            </a:extLst>
          </p:cNvPr>
          <p:cNvSpPr>
            <a:spLocks noGrp="1"/>
          </p:cNvSpPr>
          <p:nvPr>
            <p:ph type="title"/>
          </p:nvPr>
        </p:nvSpPr>
        <p:spPr/>
        <p:txBody>
          <a:bodyPr/>
          <a:lstStyle/>
          <a:p>
            <a:r>
              <a:rPr lang="en-US"/>
              <a:t>Significance</a:t>
            </a:r>
          </a:p>
        </p:txBody>
      </p:sp>
    </p:spTree>
    <p:extLst>
      <p:ext uri="{BB962C8B-B14F-4D97-AF65-F5344CB8AC3E}">
        <p14:creationId xmlns:p14="http://schemas.microsoft.com/office/powerpoint/2010/main" val="340691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86FBC1-3BBA-EC5D-B582-D699795EE0BD}"/>
              </a:ext>
            </a:extLst>
          </p:cNvPr>
          <p:cNvSpPr>
            <a:spLocks noGrp="1"/>
          </p:cNvSpPr>
          <p:nvPr>
            <p:ph sz="half" idx="10"/>
          </p:nvPr>
        </p:nvSpPr>
        <p:spPr>
          <a:xfrm>
            <a:off x="1104900" y="1874838"/>
            <a:ext cx="12676414" cy="5350804"/>
          </a:xfrm>
        </p:spPr>
        <p:txBody>
          <a:bodyPr lIns="91440" tIns="45720" rIns="91440" bIns="45720" anchor="t"/>
          <a:lstStyle/>
          <a:p>
            <a:pPr indent="0">
              <a:buNone/>
            </a:pPr>
            <a:r>
              <a:rPr lang="en-US">
                <a:latin typeface="Century Gothic"/>
              </a:rPr>
              <a:t>Publicly available data was sourced from TCGA and </a:t>
            </a:r>
            <a:r>
              <a:rPr lang="en-US" err="1">
                <a:latin typeface="Century Gothic"/>
              </a:rPr>
              <a:t>cBioPortal</a:t>
            </a:r>
            <a:endParaRPr lang="en-US">
              <a:latin typeface="Century Gothic"/>
            </a:endParaRPr>
          </a:p>
          <a:p>
            <a:pPr indent="0">
              <a:buNone/>
            </a:pPr>
            <a:r>
              <a:rPr lang="en-US" sz="2400">
                <a:latin typeface="Century Gothic"/>
              </a:rPr>
              <a:t>5 Tissue Types n = 2729:</a:t>
            </a:r>
          </a:p>
          <a:p>
            <a:pPr indent="0">
              <a:buNone/>
            </a:pPr>
            <a:r>
              <a:rPr lang="en-US" sz="1800">
                <a:latin typeface="Century Gothic"/>
              </a:rPr>
              <a:t>1. Breast Cancer (BRCA) n = 769</a:t>
            </a:r>
          </a:p>
          <a:p>
            <a:pPr indent="0">
              <a:buNone/>
            </a:pPr>
            <a:r>
              <a:rPr lang="en-US" sz="1800">
                <a:latin typeface="Century Gothic"/>
              </a:rPr>
              <a:t>2. Head and Neck Squamous Cell Carcinoma (HNSC) n = 523</a:t>
            </a:r>
          </a:p>
          <a:p>
            <a:pPr indent="0">
              <a:buNone/>
            </a:pPr>
            <a:r>
              <a:rPr lang="en-US" sz="1800">
                <a:latin typeface="Century Gothic"/>
              </a:rPr>
              <a:t>3. Thyroid Cancer (THCA) n = 499</a:t>
            </a:r>
          </a:p>
          <a:p>
            <a:pPr indent="0">
              <a:buNone/>
            </a:pPr>
            <a:r>
              <a:rPr lang="en-US" sz="1800">
                <a:latin typeface="Century Gothic"/>
              </a:rPr>
              <a:t>4. Prostate Cancer (PRAD) n = 498</a:t>
            </a:r>
          </a:p>
          <a:p>
            <a:pPr indent="0">
              <a:buNone/>
            </a:pPr>
            <a:r>
              <a:rPr lang="en-US" sz="1800">
                <a:latin typeface="Century Gothic"/>
              </a:rPr>
              <a:t>5. Normal Healthy Tissue n = 440</a:t>
            </a:r>
          </a:p>
          <a:p>
            <a:pPr indent="0">
              <a:buNone/>
            </a:pPr>
            <a:endParaRPr lang="en-US" sz="1600">
              <a:latin typeface="Century Gothic"/>
            </a:endParaRPr>
          </a:p>
          <a:p>
            <a:pPr indent="0">
              <a:buNone/>
            </a:pPr>
            <a:r>
              <a:rPr lang="en-US" sz="2400">
                <a:latin typeface="Century Gothic"/>
              </a:rPr>
              <a:t>Filtered CpG loci to those found in all datasets and containing data in 80% or more samples n = 238,284</a:t>
            </a:r>
          </a:p>
          <a:p>
            <a:pPr indent="0">
              <a:buNone/>
            </a:pPr>
            <a:r>
              <a:rPr lang="en-US" sz="2400">
                <a:latin typeface="Century Gothic"/>
              </a:rPr>
              <a:t>Subtype Classification data for BRCA was also collected</a:t>
            </a:r>
          </a:p>
          <a:p>
            <a:pPr marL="457200" indent="-457200">
              <a:buAutoNum type="arabicPeriod"/>
            </a:pPr>
            <a:r>
              <a:rPr lang="en-US" sz="1800">
                <a:latin typeface="Century Gothic"/>
              </a:rPr>
              <a:t>Luminal A n = 366</a:t>
            </a:r>
          </a:p>
          <a:p>
            <a:pPr marL="457200" indent="-457200">
              <a:buAutoNum type="arabicPeriod"/>
            </a:pPr>
            <a:r>
              <a:rPr lang="en-US" sz="1800">
                <a:latin typeface="Century Gothic"/>
              </a:rPr>
              <a:t>Luminal B n = 138</a:t>
            </a:r>
          </a:p>
          <a:p>
            <a:pPr marL="457200" indent="-457200">
              <a:buAutoNum type="arabicPeriod"/>
            </a:pPr>
            <a:r>
              <a:rPr lang="en-US" sz="1800">
                <a:latin typeface="Century Gothic"/>
              </a:rPr>
              <a:t>Basal-like  n = 122</a:t>
            </a:r>
          </a:p>
          <a:p>
            <a:pPr marL="457200" indent="-457200">
              <a:buAutoNum type="arabicPeriod"/>
            </a:pPr>
            <a:r>
              <a:rPr lang="en-US" sz="1800">
                <a:latin typeface="Century Gothic"/>
              </a:rPr>
              <a:t>Her2 n = 42</a:t>
            </a:r>
          </a:p>
          <a:p>
            <a:pPr marL="457200" indent="-457200">
              <a:buAutoNum type="arabicPeriod"/>
            </a:pPr>
            <a:r>
              <a:rPr lang="en-US" sz="1800">
                <a:latin typeface="Century Gothic"/>
              </a:rPr>
              <a:t>Normal-like n = 30 </a:t>
            </a:r>
          </a:p>
          <a:p>
            <a:pPr marL="342900" indent="-342900">
              <a:buAutoNum type="arabicPeriod"/>
            </a:pPr>
            <a:endParaRPr lang="en-US" sz="2400">
              <a:latin typeface="Century Gothic"/>
            </a:endParaRPr>
          </a:p>
          <a:p>
            <a:pPr indent="0">
              <a:buNone/>
            </a:pPr>
            <a:endParaRPr lang="en-US" sz="1800">
              <a:latin typeface="Century Gothic"/>
            </a:endParaRPr>
          </a:p>
          <a:p>
            <a:pPr indent="0">
              <a:buNone/>
            </a:pPr>
            <a:endParaRPr lang="en-US" sz="1800">
              <a:latin typeface="Century Gothic"/>
            </a:endParaRPr>
          </a:p>
        </p:txBody>
      </p:sp>
      <p:sp>
        <p:nvSpPr>
          <p:cNvPr id="3" name="Title 2">
            <a:extLst>
              <a:ext uri="{FF2B5EF4-FFF2-40B4-BE49-F238E27FC236}">
                <a16:creationId xmlns:a16="http://schemas.microsoft.com/office/drawing/2014/main" id="{B9E02225-B5B2-A692-083D-2382C4DC8AFB}"/>
              </a:ext>
            </a:extLst>
          </p:cNvPr>
          <p:cNvSpPr>
            <a:spLocks noGrp="1"/>
          </p:cNvSpPr>
          <p:nvPr>
            <p:ph type="title"/>
          </p:nvPr>
        </p:nvSpPr>
        <p:spPr/>
        <p:txBody>
          <a:bodyPr/>
          <a:lstStyle/>
          <a:p>
            <a:r>
              <a:rPr lang="en-US"/>
              <a:t>Dataset</a:t>
            </a:r>
          </a:p>
        </p:txBody>
      </p:sp>
      <p:pic>
        <p:nvPicPr>
          <p:cNvPr id="4" name="Picture 3">
            <a:extLst>
              <a:ext uri="{FF2B5EF4-FFF2-40B4-BE49-F238E27FC236}">
                <a16:creationId xmlns:a16="http://schemas.microsoft.com/office/drawing/2014/main" id="{2F9E11A3-1666-2D1A-D718-F496AA1C5282}"/>
              </a:ext>
            </a:extLst>
          </p:cNvPr>
          <p:cNvPicPr>
            <a:picLocks noChangeAspect="1"/>
          </p:cNvPicPr>
          <p:nvPr/>
        </p:nvPicPr>
        <p:blipFill>
          <a:blip r:embed="rId3"/>
          <a:srcRect/>
          <a:stretch/>
        </p:blipFill>
        <p:spPr>
          <a:xfrm>
            <a:off x="8543379" y="2349906"/>
            <a:ext cx="5344525" cy="2213088"/>
          </a:xfrm>
          <a:prstGeom prst="rect">
            <a:avLst/>
          </a:prstGeom>
        </p:spPr>
      </p:pic>
      <p:pic>
        <p:nvPicPr>
          <p:cNvPr id="6" name="Picture 5">
            <a:extLst>
              <a:ext uri="{FF2B5EF4-FFF2-40B4-BE49-F238E27FC236}">
                <a16:creationId xmlns:a16="http://schemas.microsoft.com/office/drawing/2014/main" id="{8116D351-5FF4-EA33-4FEB-BF9850064C72}"/>
              </a:ext>
            </a:extLst>
          </p:cNvPr>
          <p:cNvPicPr>
            <a:picLocks noChangeAspect="1"/>
          </p:cNvPicPr>
          <p:nvPr/>
        </p:nvPicPr>
        <p:blipFill>
          <a:blip r:embed="rId4"/>
          <a:srcRect/>
          <a:stretch/>
        </p:blipFill>
        <p:spPr>
          <a:xfrm>
            <a:off x="10567035" y="5195580"/>
            <a:ext cx="2948940" cy="2616180"/>
          </a:xfrm>
          <a:prstGeom prst="rect">
            <a:avLst/>
          </a:prstGeom>
        </p:spPr>
      </p:pic>
    </p:spTree>
    <p:extLst>
      <p:ext uri="{BB962C8B-B14F-4D97-AF65-F5344CB8AC3E}">
        <p14:creationId xmlns:p14="http://schemas.microsoft.com/office/powerpoint/2010/main" val="15693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2FFAB3-BA34-2452-56F2-63633E575077}"/>
              </a:ext>
            </a:extLst>
          </p:cNvPr>
          <p:cNvSpPr>
            <a:spLocks noGrp="1"/>
          </p:cNvSpPr>
          <p:nvPr>
            <p:ph sz="half" idx="10"/>
          </p:nvPr>
        </p:nvSpPr>
        <p:spPr>
          <a:xfrm>
            <a:off x="1104900" y="2080578"/>
            <a:ext cx="6314472" cy="5385094"/>
          </a:xfrm>
        </p:spPr>
        <p:txBody>
          <a:bodyPr lIns="91440" tIns="45720" rIns="91440" bIns="45720" anchor="t"/>
          <a:lstStyle/>
          <a:p>
            <a:pPr indent="0">
              <a:buNone/>
            </a:pPr>
            <a:r>
              <a:rPr lang="en-US" b="1">
                <a:latin typeface="Century Gothic"/>
              </a:rPr>
              <a:t>Solution 1.1</a:t>
            </a:r>
          </a:p>
          <a:p>
            <a:pPr marL="457200" indent="-457200"/>
            <a:r>
              <a:rPr lang="en-US">
                <a:latin typeface="Century Gothic"/>
              </a:rPr>
              <a:t>Locally Linear Embedding with Logistical Regression</a:t>
            </a:r>
          </a:p>
          <a:p>
            <a:pPr marL="457200" indent="-457200"/>
            <a:endParaRPr lang="en-US">
              <a:latin typeface="Century Gothic"/>
            </a:endParaRPr>
          </a:p>
          <a:p>
            <a:pPr marL="457200" indent="-457200"/>
            <a:endParaRPr lang="en-US">
              <a:latin typeface="Century Gothic"/>
            </a:endParaRPr>
          </a:p>
          <a:p>
            <a:pPr indent="0">
              <a:buNone/>
            </a:pPr>
            <a:r>
              <a:rPr lang="en-US" b="1">
                <a:latin typeface="Century Gothic"/>
              </a:rPr>
              <a:t>Solution 1.2</a:t>
            </a:r>
            <a:endParaRPr lang="en-US"/>
          </a:p>
          <a:p>
            <a:pPr marL="457200" indent="-457200"/>
            <a:r>
              <a:rPr lang="en-US">
                <a:latin typeface="Century Gothic"/>
              </a:rPr>
              <a:t>Principal Component Analysis with Gradient Boosting</a:t>
            </a:r>
          </a:p>
        </p:txBody>
      </p:sp>
      <p:sp>
        <p:nvSpPr>
          <p:cNvPr id="3" name="Title 2">
            <a:extLst>
              <a:ext uri="{FF2B5EF4-FFF2-40B4-BE49-F238E27FC236}">
                <a16:creationId xmlns:a16="http://schemas.microsoft.com/office/drawing/2014/main" id="{614EC718-F4DF-6692-1B55-55321F0736CE}"/>
              </a:ext>
            </a:extLst>
          </p:cNvPr>
          <p:cNvSpPr>
            <a:spLocks noGrp="1"/>
          </p:cNvSpPr>
          <p:nvPr>
            <p:ph type="title"/>
          </p:nvPr>
        </p:nvSpPr>
        <p:spPr/>
        <p:txBody>
          <a:bodyPr/>
          <a:lstStyle/>
          <a:p>
            <a:r>
              <a:rPr lang="en-US"/>
              <a:t>Problem 1: Predicting Tumor State</a:t>
            </a:r>
          </a:p>
        </p:txBody>
      </p:sp>
      <p:pic>
        <p:nvPicPr>
          <p:cNvPr id="15" name="Picture 14" descr="A screenshot of a computer&#10;&#10;Description automatically generated">
            <a:extLst>
              <a:ext uri="{FF2B5EF4-FFF2-40B4-BE49-F238E27FC236}">
                <a16:creationId xmlns:a16="http://schemas.microsoft.com/office/drawing/2014/main" id="{3E8FCF72-7D12-DD1E-18E2-4B94700ED6DC}"/>
              </a:ext>
            </a:extLst>
          </p:cNvPr>
          <p:cNvPicPr>
            <a:picLocks noChangeAspect="1"/>
          </p:cNvPicPr>
          <p:nvPr/>
        </p:nvPicPr>
        <p:blipFill>
          <a:blip r:embed="rId2"/>
          <a:stretch>
            <a:fillRect/>
          </a:stretch>
        </p:blipFill>
        <p:spPr>
          <a:xfrm>
            <a:off x="7719876" y="1743189"/>
            <a:ext cx="6314472" cy="3244100"/>
          </a:xfrm>
          <a:prstGeom prst="rect">
            <a:avLst/>
          </a:prstGeom>
        </p:spPr>
      </p:pic>
      <p:pic>
        <p:nvPicPr>
          <p:cNvPr id="19" name="Picture 18" descr="A computer screen shot of a computer&#10;&#10;Description automatically generated">
            <a:extLst>
              <a:ext uri="{FF2B5EF4-FFF2-40B4-BE49-F238E27FC236}">
                <a16:creationId xmlns:a16="http://schemas.microsoft.com/office/drawing/2014/main" id="{5B123603-B223-BB6E-2526-EAC7B7781319}"/>
              </a:ext>
            </a:extLst>
          </p:cNvPr>
          <p:cNvPicPr>
            <a:picLocks noChangeAspect="1"/>
          </p:cNvPicPr>
          <p:nvPr/>
        </p:nvPicPr>
        <p:blipFill>
          <a:blip r:embed="rId3"/>
          <a:stretch>
            <a:fillRect/>
          </a:stretch>
        </p:blipFill>
        <p:spPr>
          <a:xfrm>
            <a:off x="7696729" y="4773125"/>
            <a:ext cx="6703987" cy="3317579"/>
          </a:xfrm>
          <a:prstGeom prst="rect">
            <a:avLst/>
          </a:prstGeom>
        </p:spPr>
      </p:pic>
    </p:spTree>
    <p:extLst>
      <p:ext uri="{BB962C8B-B14F-4D97-AF65-F5344CB8AC3E}">
        <p14:creationId xmlns:p14="http://schemas.microsoft.com/office/powerpoint/2010/main" val="103696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5796A-5D51-F5A8-FDEA-1DD9A4D79AF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B7A608-524D-F2F7-5C0B-EAC68AD9EB74}"/>
              </a:ext>
            </a:extLst>
          </p:cNvPr>
          <p:cNvSpPr>
            <a:spLocks noGrp="1"/>
          </p:cNvSpPr>
          <p:nvPr>
            <p:ph sz="half" idx="10"/>
          </p:nvPr>
        </p:nvSpPr>
        <p:spPr>
          <a:xfrm>
            <a:off x="1104901" y="2080578"/>
            <a:ext cx="4453134" cy="5385094"/>
          </a:xfrm>
        </p:spPr>
        <p:txBody>
          <a:bodyPr lIns="91440" tIns="45720" rIns="91440" bIns="45720" anchor="t"/>
          <a:lstStyle/>
          <a:p>
            <a:pPr indent="0">
              <a:buNone/>
            </a:pPr>
            <a:r>
              <a:rPr lang="en-US" b="1">
                <a:latin typeface="Century Gothic"/>
              </a:rPr>
              <a:t>Solution 2.1</a:t>
            </a:r>
          </a:p>
          <a:p>
            <a:pPr marL="457200" indent="-457200"/>
            <a:r>
              <a:rPr lang="en-US">
                <a:latin typeface="Century Gothic"/>
              </a:rPr>
              <a:t>K-Means Clustering to Identify Subtypes</a:t>
            </a:r>
          </a:p>
          <a:p>
            <a:pPr marL="1097280" lvl="1" indent="-457200"/>
            <a:r>
              <a:rPr lang="en-US">
                <a:latin typeface="Century Gothic"/>
              </a:rPr>
              <a:t>Part 1: Clustering</a:t>
            </a:r>
          </a:p>
          <a:p>
            <a:pPr marL="1097280" lvl="1" indent="-457200"/>
            <a:r>
              <a:rPr lang="en-US">
                <a:latin typeface="Century Gothic"/>
              </a:rPr>
              <a:t>Part 2: Data visualization</a:t>
            </a:r>
          </a:p>
          <a:p>
            <a:pPr indent="0">
              <a:buNone/>
            </a:pPr>
            <a:r>
              <a:rPr lang="en-US" b="1">
                <a:latin typeface="Century Gothic"/>
              </a:rPr>
              <a:t>Solution 2.2</a:t>
            </a:r>
          </a:p>
          <a:p>
            <a:pPr marL="457200" indent="-457200"/>
            <a:r>
              <a:rPr lang="en-US">
                <a:latin typeface="Century Gothic"/>
              </a:rPr>
              <a:t>Principal Component Analysis with Neural Network Classification</a:t>
            </a:r>
            <a:endParaRPr lang="en-US"/>
          </a:p>
        </p:txBody>
      </p:sp>
      <p:sp>
        <p:nvSpPr>
          <p:cNvPr id="3" name="Title 2">
            <a:extLst>
              <a:ext uri="{FF2B5EF4-FFF2-40B4-BE49-F238E27FC236}">
                <a16:creationId xmlns:a16="http://schemas.microsoft.com/office/drawing/2014/main" id="{2C98F043-2674-7F16-40E0-A92B4E5033A2}"/>
              </a:ext>
            </a:extLst>
          </p:cNvPr>
          <p:cNvSpPr>
            <a:spLocks noGrp="1"/>
          </p:cNvSpPr>
          <p:nvPr>
            <p:ph type="title"/>
          </p:nvPr>
        </p:nvSpPr>
        <p:spPr/>
        <p:txBody>
          <a:bodyPr/>
          <a:lstStyle/>
          <a:p>
            <a:r>
              <a:rPr lang="en-US"/>
              <a:t>Problem 2: Identification of Breast Cancer Subtypes</a:t>
            </a:r>
          </a:p>
        </p:txBody>
      </p:sp>
      <p:pic>
        <p:nvPicPr>
          <p:cNvPr id="17" name="Picture 16" descr="A screenshot of a computer&#10;&#10;Description automatically generated">
            <a:extLst>
              <a:ext uri="{FF2B5EF4-FFF2-40B4-BE49-F238E27FC236}">
                <a16:creationId xmlns:a16="http://schemas.microsoft.com/office/drawing/2014/main" id="{F2454241-F791-8B66-9ED3-33D347DBD4DA}"/>
              </a:ext>
            </a:extLst>
          </p:cNvPr>
          <p:cNvPicPr>
            <a:picLocks noChangeAspect="1"/>
          </p:cNvPicPr>
          <p:nvPr/>
        </p:nvPicPr>
        <p:blipFill>
          <a:blip r:embed="rId2"/>
          <a:stretch>
            <a:fillRect/>
          </a:stretch>
        </p:blipFill>
        <p:spPr>
          <a:xfrm>
            <a:off x="5558034" y="5702682"/>
            <a:ext cx="9063986" cy="1572266"/>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64064A30-0CA9-E0F8-A34F-46A3B9769A47}"/>
              </a:ext>
            </a:extLst>
          </p:cNvPr>
          <p:cNvPicPr>
            <a:picLocks noChangeAspect="1"/>
          </p:cNvPicPr>
          <p:nvPr/>
        </p:nvPicPr>
        <p:blipFill>
          <a:blip r:embed="rId3"/>
          <a:stretch>
            <a:fillRect/>
          </a:stretch>
        </p:blipFill>
        <p:spPr>
          <a:xfrm>
            <a:off x="5814733" y="3521892"/>
            <a:ext cx="8900774" cy="2277030"/>
          </a:xfrm>
          <a:prstGeom prst="rect">
            <a:avLst/>
          </a:prstGeom>
        </p:spPr>
      </p:pic>
      <p:pic>
        <p:nvPicPr>
          <p:cNvPr id="23" name="Picture 22" descr="A blue square with a black background&#10;&#10;Description automatically generated">
            <a:extLst>
              <a:ext uri="{FF2B5EF4-FFF2-40B4-BE49-F238E27FC236}">
                <a16:creationId xmlns:a16="http://schemas.microsoft.com/office/drawing/2014/main" id="{94FF301E-D54E-69A5-F4CE-A3AA5A38E9EB}"/>
              </a:ext>
            </a:extLst>
          </p:cNvPr>
          <p:cNvPicPr>
            <a:picLocks noChangeAspect="1"/>
          </p:cNvPicPr>
          <p:nvPr/>
        </p:nvPicPr>
        <p:blipFill>
          <a:blip r:embed="rId4"/>
          <a:stretch>
            <a:fillRect/>
          </a:stretch>
        </p:blipFill>
        <p:spPr>
          <a:xfrm>
            <a:off x="5773690" y="2145545"/>
            <a:ext cx="8827715" cy="1940326"/>
          </a:xfrm>
          <a:prstGeom prst="rect">
            <a:avLst/>
          </a:prstGeom>
        </p:spPr>
      </p:pic>
    </p:spTree>
    <p:extLst>
      <p:ext uri="{BB962C8B-B14F-4D97-AF65-F5344CB8AC3E}">
        <p14:creationId xmlns:p14="http://schemas.microsoft.com/office/powerpoint/2010/main" val="44817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BBC7DE7-2426-1453-0E75-1A30880F12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15200" y="2769688"/>
            <a:ext cx="6858550" cy="2229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itle 4">
            <a:extLst>
              <a:ext uri="{FF2B5EF4-FFF2-40B4-BE49-F238E27FC236}">
                <a16:creationId xmlns:a16="http://schemas.microsoft.com/office/drawing/2014/main" id="{CFB415A3-C252-2FDD-FDEF-0C799FAB378A}"/>
              </a:ext>
            </a:extLst>
          </p:cNvPr>
          <p:cNvSpPr>
            <a:spLocks noGrp="1"/>
          </p:cNvSpPr>
          <p:nvPr>
            <p:ph type="title"/>
          </p:nvPr>
        </p:nvSpPr>
        <p:spPr>
          <a:xfrm>
            <a:off x="1104900" y="694482"/>
            <a:ext cx="12793980" cy="659444"/>
          </a:xfrm>
        </p:spPr>
        <p:txBody>
          <a:bodyPr lIns="91440" tIns="45720" rIns="91440" bIns="45720">
            <a:normAutofit/>
          </a:bodyPr>
          <a:lstStyle/>
          <a:p>
            <a:pPr>
              <a:lnSpc>
                <a:spcPct val="90000"/>
              </a:lnSpc>
            </a:pPr>
            <a:r>
              <a:rPr lang="en-US" sz="4100"/>
              <a:t>Solution 1.1 Results</a:t>
            </a:r>
          </a:p>
        </p:txBody>
      </p:sp>
      <p:sp>
        <p:nvSpPr>
          <p:cNvPr id="1031" name="Content Placeholder 3">
            <a:extLst>
              <a:ext uri="{FF2B5EF4-FFF2-40B4-BE49-F238E27FC236}">
                <a16:creationId xmlns:a16="http://schemas.microsoft.com/office/drawing/2014/main" id="{96DC4222-9313-88BE-39BD-D7607D1B6F45}"/>
              </a:ext>
            </a:extLst>
          </p:cNvPr>
          <p:cNvSpPr>
            <a:spLocks noGrp="1"/>
          </p:cNvSpPr>
          <p:nvPr>
            <p:ph sz="half" idx="1"/>
          </p:nvPr>
        </p:nvSpPr>
        <p:spPr>
          <a:xfrm>
            <a:off x="1104900" y="1439397"/>
            <a:ext cx="6059829" cy="6223043"/>
          </a:xfrm>
        </p:spPr>
        <p:txBody>
          <a:bodyPr/>
          <a:lstStyle/>
          <a:p>
            <a:pPr indent="0">
              <a:buNone/>
            </a:pPr>
            <a:r>
              <a:rPr lang="en-US" sz="2800" b="1">
                <a:latin typeface="Century Gothic"/>
              </a:rPr>
              <a:t>Locally Linear Embeddings with Logistical Regression for Tumor/Normal Classification</a:t>
            </a:r>
            <a:endParaRPr lang="en-US"/>
          </a:p>
          <a:p>
            <a:pPr marL="457200" indent="-457200"/>
            <a:r>
              <a:rPr lang="en-US"/>
              <a:t>Pipeline performed with high accuracy and was able to classify samples into normal vs tumor</a:t>
            </a:r>
          </a:p>
          <a:p>
            <a:r>
              <a:rPr lang="en-US"/>
              <a:t>SHAP for whole model was impossible due to memory so we performed it on the LLE reduced dataset</a:t>
            </a:r>
          </a:p>
        </p:txBody>
      </p:sp>
      <p:pic>
        <p:nvPicPr>
          <p:cNvPr id="6" name="Picture 5">
            <a:extLst>
              <a:ext uri="{FF2B5EF4-FFF2-40B4-BE49-F238E27FC236}">
                <a16:creationId xmlns:a16="http://schemas.microsoft.com/office/drawing/2014/main" id="{130255CA-602B-7F30-F510-FC6CEDC943A0}"/>
              </a:ext>
            </a:extLst>
          </p:cNvPr>
          <p:cNvPicPr>
            <a:picLocks noChangeAspect="1"/>
          </p:cNvPicPr>
          <p:nvPr/>
        </p:nvPicPr>
        <p:blipFill>
          <a:blip r:embed="rId3"/>
          <a:stretch>
            <a:fillRect/>
          </a:stretch>
        </p:blipFill>
        <p:spPr>
          <a:xfrm>
            <a:off x="7164729" y="5003927"/>
            <a:ext cx="6300787" cy="284716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3370167-5F8D-3A5C-B15C-253214453AB7}"/>
              </a:ext>
            </a:extLst>
          </p:cNvPr>
          <p:cNvPicPr>
            <a:picLocks noChangeAspect="1"/>
          </p:cNvPicPr>
          <p:nvPr/>
        </p:nvPicPr>
        <p:blipFill>
          <a:blip r:embed="rId4"/>
          <a:stretch>
            <a:fillRect/>
          </a:stretch>
        </p:blipFill>
        <p:spPr>
          <a:xfrm>
            <a:off x="8245251" y="405177"/>
            <a:ext cx="4602398" cy="2364511"/>
          </a:xfrm>
          <a:prstGeom prst="rect">
            <a:avLst/>
          </a:prstGeom>
        </p:spPr>
      </p:pic>
      <p:graphicFrame>
        <p:nvGraphicFramePr>
          <p:cNvPr id="8" name="Table 7">
            <a:extLst>
              <a:ext uri="{FF2B5EF4-FFF2-40B4-BE49-F238E27FC236}">
                <a16:creationId xmlns:a16="http://schemas.microsoft.com/office/drawing/2014/main" id="{3A1D1A16-AB9D-CF97-3FFE-204349C6669D}"/>
              </a:ext>
            </a:extLst>
          </p:cNvPr>
          <p:cNvGraphicFramePr>
            <a:graphicFrameLocks noGrp="1"/>
          </p:cNvGraphicFramePr>
          <p:nvPr>
            <p:extLst>
              <p:ext uri="{D42A27DB-BD31-4B8C-83A1-F6EECF244321}">
                <p14:modId xmlns:p14="http://schemas.microsoft.com/office/powerpoint/2010/main" val="1595774732"/>
              </p:ext>
            </p:extLst>
          </p:nvPr>
        </p:nvGraphicFramePr>
        <p:xfrm>
          <a:off x="2981576" y="6249963"/>
          <a:ext cx="3378200" cy="1266825"/>
        </p:xfrm>
        <a:graphic>
          <a:graphicData uri="http://schemas.openxmlformats.org/drawingml/2006/table">
            <a:tbl>
              <a:tblPr bandRow="1">
                <a:tableStyleId>{5C22544A-7EE6-4342-B048-85BDC9FD1C3A}</a:tableStyleId>
              </a:tblPr>
              <a:tblGrid>
                <a:gridCol w="787400">
                  <a:extLst>
                    <a:ext uri="{9D8B030D-6E8A-4147-A177-3AD203B41FA5}">
                      <a16:colId xmlns:a16="http://schemas.microsoft.com/office/drawing/2014/main" val="252568742"/>
                    </a:ext>
                  </a:extLst>
                </a:gridCol>
                <a:gridCol w="647700">
                  <a:extLst>
                    <a:ext uri="{9D8B030D-6E8A-4147-A177-3AD203B41FA5}">
                      <a16:colId xmlns:a16="http://schemas.microsoft.com/office/drawing/2014/main" val="3950990828"/>
                    </a:ext>
                  </a:extLst>
                </a:gridCol>
                <a:gridCol w="647700">
                  <a:extLst>
                    <a:ext uri="{9D8B030D-6E8A-4147-A177-3AD203B41FA5}">
                      <a16:colId xmlns:a16="http://schemas.microsoft.com/office/drawing/2014/main" val="1988525965"/>
                    </a:ext>
                  </a:extLst>
                </a:gridCol>
                <a:gridCol w="647700">
                  <a:extLst>
                    <a:ext uri="{9D8B030D-6E8A-4147-A177-3AD203B41FA5}">
                      <a16:colId xmlns:a16="http://schemas.microsoft.com/office/drawing/2014/main" val="908335857"/>
                    </a:ext>
                  </a:extLst>
                </a:gridCol>
                <a:gridCol w="647700">
                  <a:extLst>
                    <a:ext uri="{9D8B030D-6E8A-4147-A177-3AD203B41FA5}">
                      <a16:colId xmlns:a16="http://schemas.microsoft.com/office/drawing/2014/main" val="1442929899"/>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263557"/>
                  </a:ext>
                </a:extLst>
              </a:tr>
              <a:tr h="180975">
                <a:tc>
                  <a:txBody>
                    <a:bodyPr/>
                    <a:lstStyle/>
                    <a:p>
                      <a:pPr algn="ctr" fontAlgn="b"/>
                      <a:r>
                        <a:rPr lang="en-US" sz="1100" b="1" i="0" u="none" strike="noStrike">
                          <a:solidFill>
                            <a:srgbClr val="000000"/>
                          </a:solidFill>
                          <a:effectLst/>
                          <a:latin typeface="Aptos Narrow" panose="020B000402020202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95739"/>
                  </a:ext>
                </a:extLst>
              </a:tr>
              <a:tr h="180975">
                <a:tc>
                  <a:txBody>
                    <a:bodyPr/>
                    <a:lstStyle/>
                    <a:p>
                      <a:pPr algn="ctr" fontAlgn="b"/>
                      <a:r>
                        <a:rPr lang="en-US" sz="1100" b="1" i="0" u="none" strike="noStrike">
                          <a:solidFill>
                            <a:srgbClr val="000000"/>
                          </a:solidFill>
                          <a:effectLst/>
                          <a:latin typeface="Aptos Narrow" panose="020B0004020202020204" pitchFamily="34" charset="0"/>
                        </a:rPr>
                        <a:t>Tumor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459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436142"/>
                  </a:ext>
                </a:extLst>
              </a:tr>
              <a:tr h="180975">
                <a:tc>
                  <a:txBody>
                    <a:bodyPr/>
                    <a:lstStyle/>
                    <a:p>
                      <a:pPr algn="ctr" fontAlgn="b"/>
                      <a:r>
                        <a:rPr lang="en-US" sz="1100" b="1"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145423"/>
                  </a:ext>
                </a:extLst>
              </a:tr>
              <a:tr h="180975">
                <a:tc>
                  <a:txBody>
                    <a:bodyPr/>
                    <a:lstStyle/>
                    <a:p>
                      <a:pPr algn="ctr" fontAlgn="b"/>
                      <a:r>
                        <a:rPr lang="en-US" sz="1100" b="1" i="0" u="none" strike="noStrike">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296654"/>
                  </a:ext>
                </a:extLst>
              </a:tr>
              <a:tr h="180975">
                <a:tc>
                  <a:txBody>
                    <a:bodyPr/>
                    <a:lstStyle/>
                    <a:p>
                      <a:pPr algn="ctr" fontAlgn="b"/>
                      <a:r>
                        <a:rPr lang="en-US" sz="1100" b="1" i="0" u="none" strike="noStrike">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8729439"/>
                  </a:ext>
                </a:extLst>
              </a:tr>
              <a:tr h="180975">
                <a:tc>
                  <a:txBody>
                    <a:bodyPr/>
                    <a:lstStyle/>
                    <a:p>
                      <a:pPr algn="ctr" fontAlgn="b"/>
                      <a:r>
                        <a:rPr lang="en-US" sz="1100" b="1" i="0" u="none" strike="noStrike">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589284"/>
                  </a:ext>
                </a:extLst>
              </a:tr>
            </a:tbl>
          </a:graphicData>
        </a:graphic>
      </p:graphicFrame>
    </p:spTree>
    <p:extLst>
      <p:ext uri="{BB962C8B-B14F-4D97-AF65-F5344CB8AC3E}">
        <p14:creationId xmlns:p14="http://schemas.microsoft.com/office/powerpoint/2010/main" val="194290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FA5290-1CD9-CA8C-03FA-18E58B893AD7}"/>
              </a:ext>
            </a:extLst>
          </p:cNvPr>
          <p:cNvSpPr>
            <a:spLocks noGrp="1"/>
          </p:cNvSpPr>
          <p:nvPr>
            <p:ph sz="half" idx="10"/>
          </p:nvPr>
        </p:nvSpPr>
        <p:spPr/>
        <p:txBody>
          <a:bodyPr lIns="91440" tIns="45720" rIns="91440" bIns="45720" anchor="t"/>
          <a:lstStyle/>
          <a:p>
            <a:pPr indent="0">
              <a:buNone/>
            </a:pPr>
            <a:r>
              <a:rPr lang="en-US" sz="2400" b="1">
                <a:latin typeface="Century Gothic"/>
              </a:rPr>
              <a:t>Principal Component Analysis with Gradient Boosting for Tumor/Normal Classification</a:t>
            </a:r>
          </a:p>
        </p:txBody>
      </p:sp>
      <p:sp>
        <p:nvSpPr>
          <p:cNvPr id="3" name="Title 2">
            <a:extLst>
              <a:ext uri="{FF2B5EF4-FFF2-40B4-BE49-F238E27FC236}">
                <a16:creationId xmlns:a16="http://schemas.microsoft.com/office/drawing/2014/main" id="{0A5DD3FC-3FA0-C41F-9975-2EB72A0D2987}"/>
              </a:ext>
            </a:extLst>
          </p:cNvPr>
          <p:cNvSpPr>
            <a:spLocks noGrp="1"/>
          </p:cNvSpPr>
          <p:nvPr>
            <p:ph type="title"/>
          </p:nvPr>
        </p:nvSpPr>
        <p:spPr/>
        <p:txBody>
          <a:bodyPr lIns="91440" tIns="45720" rIns="91440" bIns="45720" anchor="t"/>
          <a:lstStyle/>
          <a:p>
            <a:r>
              <a:rPr lang="en-US" sz="4450">
                <a:latin typeface="Century Gothic"/>
              </a:rPr>
              <a:t>Solution 1.2 Results</a:t>
            </a:r>
            <a:endParaRPr lang="en-US" sz="4450"/>
          </a:p>
        </p:txBody>
      </p:sp>
      <p:pic>
        <p:nvPicPr>
          <p:cNvPr id="5" name="Picture 4">
            <a:extLst>
              <a:ext uri="{FF2B5EF4-FFF2-40B4-BE49-F238E27FC236}">
                <a16:creationId xmlns:a16="http://schemas.microsoft.com/office/drawing/2014/main" id="{C0929F0E-E56E-B955-61FA-F369DE27FC6D}"/>
              </a:ext>
            </a:extLst>
          </p:cNvPr>
          <p:cNvPicPr>
            <a:picLocks noChangeAspect="1"/>
          </p:cNvPicPr>
          <p:nvPr/>
        </p:nvPicPr>
        <p:blipFill>
          <a:blip r:embed="rId2"/>
          <a:stretch>
            <a:fillRect/>
          </a:stretch>
        </p:blipFill>
        <p:spPr>
          <a:xfrm>
            <a:off x="407860" y="4840274"/>
            <a:ext cx="7979622" cy="2634246"/>
          </a:xfrm>
          <a:prstGeom prst="rect">
            <a:avLst/>
          </a:prstGeom>
        </p:spPr>
      </p:pic>
      <p:pic>
        <p:nvPicPr>
          <p:cNvPr id="6" name="Picture 5">
            <a:extLst>
              <a:ext uri="{FF2B5EF4-FFF2-40B4-BE49-F238E27FC236}">
                <a16:creationId xmlns:a16="http://schemas.microsoft.com/office/drawing/2014/main" id="{0E891154-D35B-B064-B119-687C870B877B}"/>
              </a:ext>
            </a:extLst>
          </p:cNvPr>
          <p:cNvPicPr>
            <a:picLocks noChangeAspect="1"/>
          </p:cNvPicPr>
          <p:nvPr/>
        </p:nvPicPr>
        <p:blipFill>
          <a:blip r:embed="rId3"/>
          <a:stretch>
            <a:fillRect/>
          </a:stretch>
        </p:blipFill>
        <p:spPr>
          <a:xfrm>
            <a:off x="9164324" y="2519533"/>
            <a:ext cx="4419518" cy="3637866"/>
          </a:xfrm>
          <a:prstGeom prst="rect">
            <a:avLst/>
          </a:prstGeom>
        </p:spPr>
      </p:pic>
      <p:pic>
        <p:nvPicPr>
          <p:cNvPr id="8" name="Picture 7" descr="A computer screen shot of a computer&#10;&#10;Description automatically generated">
            <a:extLst>
              <a:ext uri="{FF2B5EF4-FFF2-40B4-BE49-F238E27FC236}">
                <a16:creationId xmlns:a16="http://schemas.microsoft.com/office/drawing/2014/main" id="{0B5FA084-184C-7B27-8259-C2E1CA07A263}"/>
              </a:ext>
            </a:extLst>
          </p:cNvPr>
          <p:cNvPicPr>
            <a:picLocks noChangeAspect="1"/>
          </p:cNvPicPr>
          <p:nvPr/>
        </p:nvPicPr>
        <p:blipFill>
          <a:blip r:embed="rId4"/>
          <a:stretch>
            <a:fillRect/>
          </a:stretch>
        </p:blipFill>
        <p:spPr>
          <a:xfrm>
            <a:off x="3131307" y="2464100"/>
            <a:ext cx="3651602" cy="1811122"/>
          </a:xfrm>
          <a:prstGeom prst="rect">
            <a:avLst/>
          </a:prstGeom>
        </p:spPr>
      </p:pic>
      <p:graphicFrame>
        <p:nvGraphicFramePr>
          <p:cNvPr id="10" name="Table 9">
            <a:extLst>
              <a:ext uri="{FF2B5EF4-FFF2-40B4-BE49-F238E27FC236}">
                <a16:creationId xmlns:a16="http://schemas.microsoft.com/office/drawing/2014/main" id="{41E667FD-FB7B-EE58-7B36-FBE2B061A5E0}"/>
              </a:ext>
            </a:extLst>
          </p:cNvPr>
          <p:cNvGraphicFramePr>
            <a:graphicFrameLocks noGrp="1"/>
          </p:cNvGraphicFramePr>
          <p:nvPr>
            <p:extLst>
              <p:ext uri="{D42A27DB-BD31-4B8C-83A1-F6EECF244321}">
                <p14:modId xmlns:p14="http://schemas.microsoft.com/office/powerpoint/2010/main" val="3010095680"/>
              </p:ext>
            </p:extLst>
          </p:nvPr>
        </p:nvGraphicFramePr>
        <p:xfrm>
          <a:off x="9165288" y="6198274"/>
          <a:ext cx="3378200" cy="1266825"/>
        </p:xfrm>
        <a:graphic>
          <a:graphicData uri="http://schemas.openxmlformats.org/drawingml/2006/table">
            <a:tbl>
              <a:tblPr bandRow="1">
                <a:tableStyleId>{5C22544A-7EE6-4342-B048-85BDC9FD1C3A}</a:tableStyleId>
              </a:tblPr>
              <a:tblGrid>
                <a:gridCol w="787400">
                  <a:extLst>
                    <a:ext uri="{9D8B030D-6E8A-4147-A177-3AD203B41FA5}">
                      <a16:colId xmlns:a16="http://schemas.microsoft.com/office/drawing/2014/main" val="252568742"/>
                    </a:ext>
                  </a:extLst>
                </a:gridCol>
                <a:gridCol w="647700">
                  <a:extLst>
                    <a:ext uri="{9D8B030D-6E8A-4147-A177-3AD203B41FA5}">
                      <a16:colId xmlns:a16="http://schemas.microsoft.com/office/drawing/2014/main" val="3950990828"/>
                    </a:ext>
                  </a:extLst>
                </a:gridCol>
                <a:gridCol w="647700">
                  <a:extLst>
                    <a:ext uri="{9D8B030D-6E8A-4147-A177-3AD203B41FA5}">
                      <a16:colId xmlns:a16="http://schemas.microsoft.com/office/drawing/2014/main" val="1988525965"/>
                    </a:ext>
                  </a:extLst>
                </a:gridCol>
                <a:gridCol w="647700">
                  <a:extLst>
                    <a:ext uri="{9D8B030D-6E8A-4147-A177-3AD203B41FA5}">
                      <a16:colId xmlns:a16="http://schemas.microsoft.com/office/drawing/2014/main" val="908335857"/>
                    </a:ext>
                  </a:extLst>
                </a:gridCol>
                <a:gridCol w="647700">
                  <a:extLst>
                    <a:ext uri="{9D8B030D-6E8A-4147-A177-3AD203B41FA5}">
                      <a16:colId xmlns:a16="http://schemas.microsoft.com/office/drawing/2014/main" val="1442929899"/>
                    </a:ext>
                  </a:extLst>
                </a:gridCol>
              </a:tblGrid>
              <a:tr h="180975">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f1-score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support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2263557"/>
                  </a:ext>
                </a:extLst>
              </a:tr>
              <a:tr h="180975">
                <a:tc>
                  <a:txBody>
                    <a:bodyPr/>
                    <a:lstStyle/>
                    <a:p>
                      <a:pPr algn="ctr" fontAlgn="b"/>
                      <a:r>
                        <a:rPr lang="en-US" sz="1100" b="1" i="0" u="none" strike="noStrike">
                          <a:solidFill>
                            <a:srgbClr val="000000"/>
                          </a:solidFill>
                          <a:effectLst/>
                          <a:latin typeface="Aptos Narrow" panose="020B0004020202020204" pitchFamily="34" charset="0"/>
                        </a:rPr>
                        <a:t>Normal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95739"/>
                  </a:ext>
                </a:extLst>
              </a:tr>
              <a:tr h="180975">
                <a:tc>
                  <a:txBody>
                    <a:bodyPr/>
                    <a:lstStyle/>
                    <a:p>
                      <a:pPr algn="ctr" fontAlgn="b"/>
                      <a:r>
                        <a:rPr lang="en-US" sz="1100" b="1" i="0" u="none" strike="noStrike">
                          <a:solidFill>
                            <a:srgbClr val="000000"/>
                          </a:solidFill>
                          <a:effectLst/>
                          <a:latin typeface="Aptos Narrow" panose="020B0004020202020204" pitchFamily="34" charset="0"/>
                        </a:rPr>
                        <a:t>Tumor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459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436142"/>
                  </a:ext>
                </a:extLst>
              </a:tr>
              <a:tr h="180975">
                <a:tc>
                  <a:txBody>
                    <a:bodyPr/>
                    <a:lstStyle/>
                    <a:p>
                      <a:pPr algn="ctr" fontAlgn="b"/>
                      <a:r>
                        <a:rPr lang="en-US" sz="1100" b="1"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5145423"/>
                  </a:ext>
                </a:extLst>
              </a:tr>
              <a:tr h="180975">
                <a:tc>
                  <a:txBody>
                    <a:bodyPr/>
                    <a:lstStyle/>
                    <a:p>
                      <a:pPr algn="ctr" fontAlgn="b"/>
                      <a:r>
                        <a:rPr lang="en-US" sz="1100" b="1" i="0" u="none" strike="noStrike">
                          <a:solidFill>
                            <a:srgbClr val="000000"/>
                          </a:solidFill>
                          <a:effectLst/>
                          <a:latin typeface="Aptos Narrow" panose="020B000402020202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296654"/>
                  </a:ext>
                </a:extLst>
              </a:tr>
              <a:tr h="180975">
                <a:tc>
                  <a:txBody>
                    <a:bodyPr/>
                    <a:lstStyle/>
                    <a:p>
                      <a:pPr algn="ctr" fontAlgn="b"/>
                      <a:r>
                        <a:rPr lang="en-US" sz="1100" b="1" i="0" u="none" strike="noStrike">
                          <a:solidFill>
                            <a:srgbClr val="000000"/>
                          </a:solidFill>
                          <a:effectLst/>
                          <a:latin typeface="Aptos Narrow" panose="020B0004020202020204" pitchFamily="34" charset="0"/>
                        </a:rPr>
                        <a:t>macro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8729439"/>
                  </a:ext>
                </a:extLst>
              </a:tr>
              <a:tr h="180975">
                <a:tc>
                  <a:txBody>
                    <a:bodyPr/>
                    <a:lstStyle/>
                    <a:p>
                      <a:pPr algn="ctr" fontAlgn="b"/>
                      <a:r>
                        <a:rPr lang="en-US" sz="1100" b="1" i="0" u="none" strike="noStrike">
                          <a:solidFill>
                            <a:srgbClr val="000000"/>
                          </a:solidFill>
                          <a:effectLst/>
                          <a:latin typeface="Aptos Narrow" panose="020B0004020202020204" pitchFamily="34" charset="0"/>
                        </a:rPr>
                        <a:t>weighted avg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589284"/>
                  </a:ext>
                </a:extLst>
              </a:tr>
            </a:tbl>
          </a:graphicData>
        </a:graphic>
      </p:graphicFrame>
    </p:spTree>
    <p:extLst>
      <p:ext uri="{BB962C8B-B14F-4D97-AF65-F5344CB8AC3E}">
        <p14:creationId xmlns:p14="http://schemas.microsoft.com/office/powerpoint/2010/main" val="4403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graph&#10;&#10;Description automatically generated">
            <a:extLst>
              <a:ext uri="{FF2B5EF4-FFF2-40B4-BE49-F238E27FC236}">
                <a16:creationId xmlns:a16="http://schemas.microsoft.com/office/drawing/2014/main" id="{53E67093-55C6-229A-8D64-42FE56F38724}"/>
              </a:ext>
            </a:extLst>
          </p:cNvPr>
          <p:cNvPicPr>
            <a:picLocks noGrp="1" noChangeAspect="1"/>
          </p:cNvPicPr>
          <p:nvPr>
            <p:ph sz="half" idx="16"/>
          </p:nvPr>
        </p:nvPicPr>
        <p:blipFill>
          <a:blip r:embed="rId3"/>
          <a:srcRect r="49206"/>
          <a:stretch/>
        </p:blipFill>
        <p:spPr>
          <a:xfrm>
            <a:off x="8076813" y="358197"/>
            <a:ext cx="2767604" cy="2411043"/>
          </a:xfrm>
          <a:prstGeom prst="rect">
            <a:avLst/>
          </a:prstGeom>
          <a:noFill/>
        </p:spPr>
      </p:pic>
      <p:sp>
        <p:nvSpPr>
          <p:cNvPr id="3" name="Title 2">
            <a:extLst>
              <a:ext uri="{FF2B5EF4-FFF2-40B4-BE49-F238E27FC236}">
                <a16:creationId xmlns:a16="http://schemas.microsoft.com/office/drawing/2014/main" id="{0A5DD3FC-3FA0-C41F-9975-2EB72A0D2987}"/>
              </a:ext>
            </a:extLst>
          </p:cNvPr>
          <p:cNvSpPr>
            <a:spLocks noGrp="1"/>
          </p:cNvSpPr>
          <p:nvPr>
            <p:ph type="title"/>
          </p:nvPr>
        </p:nvSpPr>
        <p:spPr>
          <a:xfrm>
            <a:off x="1104900" y="418190"/>
            <a:ext cx="12793980" cy="659444"/>
          </a:xfrm>
        </p:spPr>
        <p:txBody>
          <a:bodyPr lIns="91440" tIns="45720" rIns="91440" bIns="45720">
            <a:normAutofit/>
          </a:bodyPr>
          <a:lstStyle/>
          <a:p>
            <a:pPr>
              <a:lnSpc>
                <a:spcPct val="90000"/>
              </a:lnSpc>
            </a:pPr>
            <a:r>
              <a:rPr lang="en-US" sz="4100"/>
              <a:t>Solution 2.1 Results</a:t>
            </a:r>
          </a:p>
        </p:txBody>
      </p:sp>
      <p:sp>
        <p:nvSpPr>
          <p:cNvPr id="16" name="Content Placeholder 3">
            <a:extLst>
              <a:ext uri="{FF2B5EF4-FFF2-40B4-BE49-F238E27FC236}">
                <a16:creationId xmlns:a16="http://schemas.microsoft.com/office/drawing/2014/main" id="{92DED0A2-4CB6-F081-C80A-F834B26B829B}"/>
              </a:ext>
            </a:extLst>
          </p:cNvPr>
          <p:cNvSpPr>
            <a:spLocks noGrp="1"/>
          </p:cNvSpPr>
          <p:nvPr>
            <p:ph sz="half" idx="1"/>
          </p:nvPr>
        </p:nvSpPr>
        <p:spPr>
          <a:xfrm>
            <a:off x="1104900" y="1164380"/>
            <a:ext cx="6059829" cy="6301291"/>
          </a:xfrm>
        </p:spPr>
        <p:txBody>
          <a:bodyPr/>
          <a:lstStyle/>
          <a:p>
            <a:r>
              <a:rPr lang="en-US" b="1">
                <a:latin typeface="Century Gothic"/>
              </a:rPr>
              <a:t>K-means Unsupervised Clustering for Breast Cancer Subtype Identification</a:t>
            </a:r>
          </a:p>
          <a:p>
            <a:endParaRPr lang="en-US" b="1">
              <a:latin typeface="Century Gothic"/>
            </a:endParaRPr>
          </a:p>
          <a:p>
            <a:endParaRPr lang="en-US" b="1">
              <a:latin typeface="Century Gothic"/>
            </a:endParaRPr>
          </a:p>
          <a:p>
            <a:endParaRPr lang="en-US" b="1">
              <a:latin typeface="Century Gothic"/>
            </a:endParaRPr>
          </a:p>
          <a:p>
            <a:endParaRPr lang="en-US" sz="1600" b="1">
              <a:latin typeface="Century Gothic"/>
            </a:endParaRPr>
          </a:p>
          <a:p>
            <a:r>
              <a:rPr lang="en-US"/>
              <a:t>Attempted to identify 5 distinct clusters</a:t>
            </a:r>
          </a:p>
          <a:p>
            <a:pPr lvl="1"/>
            <a:r>
              <a:rPr lang="en-US"/>
              <a:t>Visualization using KPCA highlights common patterns within cancer types, but very little separation</a:t>
            </a:r>
          </a:p>
          <a:p>
            <a:pPr lvl="1"/>
            <a:r>
              <a:rPr lang="en-US"/>
              <a:t>When compared with known subtypes, the NMI values was only 0.2902</a:t>
            </a:r>
          </a:p>
          <a:p>
            <a:endParaRPr lang="en-US" sz="2800" b="1">
              <a:latin typeface="Century Gothic"/>
            </a:endParaRPr>
          </a:p>
        </p:txBody>
      </p:sp>
      <p:pic>
        <p:nvPicPr>
          <p:cNvPr id="13" name="Picture 12">
            <a:extLst>
              <a:ext uri="{FF2B5EF4-FFF2-40B4-BE49-F238E27FC236}">
                <a16:creationId xmlns:a16="http://schemas.microsoft.com/office/drawing/2014/main" id="{02C93396-45E9-B054-91F2-5EE5C3168874}"/>
              </a:ext>
            </a:extLst>
          </p:cNvPr>
          <p:cNvPicPr>
            <a:picLocks noChangeAspect="1"/>
          </p:cNvPicPr>
          <p:nvPr/>
        </p:nvPicPr>
        <p:blipFill>
          <a:blip r:embed="rId4"/>
          <a:srcRect r="67794" b="66385"/>
          <a:stretch/>
        </p:blipFill>
        <p:spPr>
          <a:xfrm>
            <a:off x="8100716" y="2961399"/>
            <a:ext cx="2779291" cy="2411043"/>
          </a:xfrm>
          <a:prstGeom prst="rect">
            <a:avLst/>
          </a:prstGeom>
        </p:spPr>
      </p:pic>
      <p:pic>
        <p:nvPicPr>
          <p:cNvPr id="15" name="Picture 14">
            <a:extLst>
              <a:ext uri="{FF2B5EF4-FFF2-40B4-BE49-F238E27FC236}">
                <a16:creationId xmlns:a16="http://schemas.microsoft.com/office/drawing/2014/main" id="{A68E9FE3-7EAF-8BFF-2DEA-2D07879F6E5B}"/>
              </a:ext>
            </a:extLst>
          </p:cNvPr>
          <p:cNvPicPr>
            <a:picLocks noChangeAspect="1"/>
          </p:cNvPicPr>
          <p:nvPr/>
        </p:nvPicPr>
        <p:blipFill>
          <a:blip r:embed="rId4"/>
          <a:srcRect t="65823" r="64261"/>
          <a:stretch/>
        </p:blipFill>
        <p:spPr>
          <a:xfrm>
            <a:off x="9641365" y="5416952"/>
            <a:ext cx="3538671" cy="2812648"/>
          </a:xfrm>
          <a:prstGeom prst="rect">
            <a:avLst/>
          </a:prstGeom>
        </p:spPr>
      </p:pic>
      <p:pic>
        <p:nvPicPr>
          <p:cNvPr id="17" name="Picture 16">
            <a:extLst>
              <a:ext uri="{FF2B5EF4-FFF2-40B4-BE49-F238E27FC236}">
                <a16:creationId xmlns:a16="http://schemas.microsoft.com/office/drawing/2014/main" id="{08324977-B85C-8664-5539-8FD5D92FEEEF}"/>
              </a:ext>
            </a:extLst>
          </p:cNvPr>
          <p:cNvPicPr>
            <a:picLocks noChangeAspect="1"/>
          </p:cNvPicPr>
          <p:nvPr/>
        </p:nvPicPr>
        <p:blipFill>
          <a:blip r:embed="rId4"/>
          <a:srcRect l="42412" r="19724" b="66385"/>
          <a:stretch/>
        </p:blipFill>
        <p:spPr>
          <a:xfrm>
            <a:off x="10707651" y="2961400"/>
            <a:ext cx="3327993" cy="2455552"/>
          </a:xfrm>
          <a:prstGeom prst="rect">
            <a:avLst/>
          </a:prstGeom>
        </p:spPr>
      </p:pic>
      <p:pic>
        <p:nvPicPr>
          <p:cNvPr id="18" name="Content Placeholder 10" descr="A screenshot of a graph&#10;&#10;Description automatically generated">
            <a:extLst>
              <a:ext uri="{FF2B5EF4-FFF2-40B4-BE49-F238E27FC236}">
                <a16:creationId xmlns:a16="http://schemas.microsoft.com/office/drawing/2014/main" id="{09FE0796-75BF-2778-D7B9-DBC064899943}"/>
              </a:ext>
            </a:extLst>
          </p:cNvPr>
          <p:cNvPicPr>
            <a:picLocks noChangeAspect="1"/>
          </p:cNvPicPr>
          <p:nvPr/>
        </p:nvPicPr>
        <p:blipFill>
          <a:blip r:embed="rId3"/>
          <a:srcRect l="52053"/>
          <a:stretch/>
        </p:blipFill>
        <p:spPr>
          <a:xfrm>
            <a:off x="11065397" y="358197"/>
            <a:ext cx="2612503" cy="2411043"/>
          </a:xfrm>
          <a:prstGeom prst="rect">
            <a:avLst/>
          </a:prstGeom>
          <a:noFill/>
        </p:spPr>
      </p:pic>
      <p:pic>
        <p:nvPicPr>
          <p:cNvPr id="19" name="Picture 18" descr="A screenshot of a computer&#10;&#10;Description automatically generated">
            <a:extLst>
              <a:ext uri="{FF2B5EF4-FFF2-40B4-BE49-F238E27FC236}">
                <a16:creationId xmlns:a16="http://schemas.microsoft.com/office/drawing/2014/main" id="{DE16A753-0231-4B69-4E43-1732A4846E9F}"/>
              </a:ext>
            </a:extLst>
          </p:cNvPr>
          <p:cNvPicPr>
            <a:picLocks noChangeAspect="1"/>
          </p:cNvPicPr>
          <p:nvPr/>
        </p:nvPicPr>
        <p:blipFill>
          <a:blip r:embed="rId5"/>
          <a:stretch>
            <a:fillRect/>
          </a:stretch>
        </p:blipFill>
        <p:spPr>
          <a:xfrm>
            <a:off x="1398675" y="3300788"/>
            <a:ext cx="4892348" cy="1251579"/>
          </a:xfrm>
          <a:prstGeom prst="rect">
            <a:avLst/>
          </a:prstGeom>
        </p:spPr>
      </p:pic>
      <p:pic>
        <p:nvPicPr>
          <p:cNvPr id="20" name="Picture 19" descr="A blue square with a black background&#10;&#10;Description automatically generated">
            <a:extLst>
              <a:ext uri="{FF2B5EF4-FFF2-40B4-BE49-F238E27FC236}">
                <a16:creationId xmlns:a16="http://schemas.microsoft.com/office/drawing/2014/main" id="{FDA60027-A866-4AFB-DE37-3CA1752C309A}"/>
              </a:ext>
            </a:extLst>
          </p:cNvPr>
          <p:cNvPicPr>
            <a:picLocks noChangeAspect="1"/>
          </p:cNvPicPr>
          <p:nvPr/>
        </p:nvPicPr>
        <p:blipFill>
          <a:blip r:embed="rId6"/>
          <a:stretch>
            <a:fillRect/>
          </a:stretch>
        </p:blipFill>
        <p:spPr>
          <a:xfrm>
            <a:off x="1379286" y="2483255"/>
            <a:ext cx="4852191" cy="1066508"/>
          </a:xfrm>
          <a:prstGeom prst="rect">
            <a:avLst/>
          </a:prstGeom>
        </p:spPr>
      </p:pic>
    </p:spTree>
    <p:extLst>
      <p:ext uri="{BB962C8B-B14F-4D97-AF65-F5344CB8AC3E}">
        <p14:creationId xmlns:p14="http://schemas.microsoft.com/office/powerpoint/2010/main" val="195761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ement Lab Meeting Template (2)" id="{52B182DC-50C0-43FF-85D1-E66B8C07DBF1}" vid="{A36053A2-E7B7-45B9-BFE6-74743C2B1A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c59eee7-cf13-43df-b7fb-891efb139330">
      <Terms xmlns="http://schemas.microsoft.com/office/infopath/2007/PartnerControls"/>
    </lcf76f155ced4ddcb4097134ff3c332f>
    <TaxCatchAll xmlns="422c5ea7-0157-4c3f-8890-206c436c36d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65068D8639C346A9A37FB99A64ABC0" ma:contentTypeVersion="9" ma:contentTypeDescription="Create a new document." ma:contentTypeScope="" ma:versionID="2aa8d879d5da48b196ce2c91aba6c276">
  <xsd:schema xmlns:xsd="http://www.w3.org/2001/XMLSchema" xmlns:xs="http://www.w3.org/2001/XMLSchema" xmlns:p="http://schemas.microsoft.com/office/2006/metadata/properties" xmlns:ns2="4c59eee7-cf13-43df-b7fb-891efb139330" xmlns:ns3="422c5ea7-0157-4c3f-8890-206c436c36de" targetNamespace="http://schemas.microsoft.com/office/2006/metadata/properties" ma:root="true" ma:fieldsID="13c8d4177f7ab9df268d8fb10ec234ad" ns2:_="" ns3:_="">
    <xsd:import namespace="4c59eee7-cf13-43df-b7fb-891efb139330"/>
    <xsd:import namespace="422c5ea7-0157-4c3f-8890-206c436c36d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59eee7-cf13-43df-b7fb-891efb139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4573f668-f3c2-41a3-9de5-80cf810034a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2c5ea7-0157-4c3f-8890-206c436c36d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96731422-752f-4af1-8fd8-a31373ed459c}" ma:internalName="TaxCatchAll" ma:showField="CatchAllData" ma:web="422c5ea7-0157-4c3f-8890-206c436c36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FAD308-4D6E-45DC-9A80-8E8E18C83510}">
  <ds:schemaRefs>
    <ds:schemaRef ds:uri="http://schemas.microsoft.com/sharepoint/v3/contenttype/forms"/>
  </ds:schemaRefs>
</ds:datastoreItem>
</file>

<file path=customXml/itemProps2.xml><?xml version="1.0" encoding="utf-8"?>
<ds:datastoreItem xmlns:ds="http://schemas.openxmlformats.org/officeDocument/2006/customXml" ds:itemID="{443462ED-A110-4372-B2E4-1CBC2E2305D1}">
  <ds:schemaRefs>
    <ds:schemaRef ds:uri="402b49ca-617a-4412-a136-22a821ef8eb4"/>
    <ds:schemaRef ds:uri="422c5ea7-0157-4c3f-8890-206c436c36de"/>
    <ds:schemaRef ds:uri="4c59eee7-cf13-43df-b7fb-891efb13933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2132D-9359-4DC4-8D90-1DE7D6586666}">
  <ds:schemaRefs>
    <ds:schemaRef ds:uri="422c5ea7-0157-4c3f-8890-206c436c36de"/>
    <ds:schemaRef ds:uri="4c59eee7-cf13-43df-b7fb-891efb13933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U of U template</Template>
  <TotalTime>0</TotalTime>
  <Words>1175</Words>
  <Application>Microsoft Office PowerPoint</Application>
  <PresentationFormat>Custom</PresentationFormat>
  <Paragraphs>302</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 Narrow</vt:lpstr>
      <vt:lpstr>Arial</vt:lpstr>
      <vt:lpstr>Calibri</vt:lpstr>
      <vt:lpstr>Century Gothic</vt:lpstr>
      <vt:lpstr>Century Gothic Bold</vt:lpstr>
      <vt:lpstr>Century Gothic Bold Italic</vt:lpstr>
      <vt:lpstr>Courier New</vt:lpstr>
      <vt:lpstr>ui-sans-serif</vt:lpstr>
      <vt:lpstr>Office Theme</vt:lpstr>
      <vt:lpstr>Machine Learning Approaches to Better Utilize HM450K Data in Cancer Analysis</vt:lpstr>
      <vt:lpstr>Problem</vt:lpstr>
      <vt:lpstr>Significance</vt:lpstr>
      <vt:lpstr>Dataset</vt:lpstr>
      <vt:lpstr>Problem 1: Predicting Tumor State</vt:lpstr>
      <vt:lpstr>Problem 2: Identification of Breast Cancer Subtypes</vt:lpstr>
      <vt:lpstr>Solution 1.1 Results</vt:lpstr>
      <vt:lpstr>Solution 1.2 Results</vt:lpstr>
      <vt:lpstr>Solution 2.1 Results</vt:lpstr>
      <vt:lpstr>Solution 2.2 Results</vt:lpstr>
      <vt:lpstr>Limitations</vt:lpstr>
      <vt:lpstr>No Ideationally Reduction Alternate Solution</vt:lpstr>
      <vt:lpstr>HM27 Alternate Solution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Jacob Tye</dc:creator>
  <cp:lastModifiedBy>Jacob Tye</cp:lastModifiedBy>
  <cp:revision>1</cp:revision>
  <cp:lastPrinted>2016-08-31T21:58:28Z</cp:lastPrinted>
  <dcterms:created xsi:type="dcterms:W3CDTF">2024-12-03T19:19:53Z</dcterms:created>
  <dcterms:modified xsi:type="dcterms:W3CDTF">2024-12-04T17:01:54Z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d0b613d0-eeaa-4bf7-b935-ac5d14521d12</vt:lpwstr>
  </property>
  <property fmtid="{D5CDD505-2E9C-101B-9397-08002B2CF9AE}" pid="3" name="ContentTypeId">
    <vt:lpwstr>0x0101004865068D8639C346A9A37FB99A64ABC0</vt:lpwstr>
  </property>
</Properties>
</file>