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19"/>
  </p:handoutMasterIdLst>
  <p:sldIdLst>
    <p:sldId id="256" r:id="rId2"/>
    <p:sldId id="262" r:id="rId3"/>
    <p:sldId id="273" r:id="rId4"/>
    <p:sldId id="265" r:id="rId5"/>
    <p:sldId id="266" r:id="rId6"/>
    <p:sldId id="267" r:id="rId7"/>
    <p:sldId id="268" r:id="rId8"/>
    <p:sldId id="269" r:id="rId9"/>
    <p:sldId id="274" r:id="rId10"/>
    <p:sldId id="263" r:id="rId11"/>
    <p:sldId id="264" r:id="rId12"/>
    <p:sldId id="275" r:id="rId13"/>
    <p:sldId id="276" r:id="rId14"/>
    <p:sldId id="270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B8DA4-DC78-4065-BC36-81E4A5AE2F48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</dgm:pt>
    <dgm:pt modelId="{5EF90FAC-2941-4A42-BE78-050EA94EF60D}">
      <dgm:prSet phldrT="[Texto]"/>
      <dgm:spPr/>
      <dgm:t>
        <a:bodyPr/>
        <a:lstStyle/>
        <a:p>
          <a:r>
            <a:rPr lang="es-ES" dirty="0"/>
            <a:t>1</a:t>
          </a:r>
        </a:p>
      </dgm:t>
    </dgm:pt>
    <dgm:pt modelId="{9DDDD97E-B113-4257-AB9D-5BF7E3203B67}" type="parTrans" cxnId="{B3A681A0-5C5D-410D-9C20-1876C3050B96}">
      <dgm:prSet/>
      <dgm:spPr/>
      <dgm:t>
        <a:bodyPr/>
        <a:lstStyle/>
        <a:p>
          <a:endParaRPr lang="es-ES"/>
        </a:p>
      </dgm:t>
    </dgm:pt>
    <dgm:pt modelId="{150B5726-EE59-4018-99D0-51D20D292292}" type="sibTrans" cxnId="{B3A681A0-5C5D-410D-9C20-1876C3050B96}">
      <dgm:prSet/>
      <dgm:spPr/>
      <dgm:t>
        <a:bodyPr/>
        <a:lstStyle/>
        <a:p>
          <a:endParaRPr lang="es-ES"/>
        </a:p>
      </dgm:t>
    </dgm:pt>
    <dgm:pt modelId="{782F76B2-C657-4706-89D1-E8F36201FF91}">
      <dgm:prSet phldrT="[Texto]"/>
      <dgm:spPr/>
      <dgm:t>
        <a:bodyPr/>
        <a:lstStyle/>
        <a:p>
          <a:r>
            <a:rPr lang="es-ES" dirty="0"/>
            <a:t>2</a:t>
          </a:r>
        </a:p>
      </dgm:t>
    </dgm:pt>
    <dgm:pt modelId="{842F002F-B8E7-4D70-82F6-0A85306CC45F}" type="parTrans" cxnId="{1B7B348B-4527-4098-A959-11D9D253BD7D}">
      <dgm:prSet/>
      <dgm:spPr/>
      <dgm:t>
        <a:bodyPr/>
        <a:lstStyle/>
        <a:p>
          <a:endParaRPr lang="es-ES"/>
        </a:p>
      </dgm:t>
    </dgm:pt>
    <dgm:pt modelId="{0110AA9D-B73A-4A5B-8F8A-F2775F69B0AF}" type="sibTrans" cxnId="{1B7B348B-4527-4098-A959-11D9D253BD7D}">
      <dgm:prSet/>
      <dgm:spPr/>
      <dgm:t>
        <a:bodyPr/>
        <a:lstStyle/>
        <a:p>
          <a:endParaRPr lang="es-ES"/>
        </a:p>
      </dgm:t>
    </dgm:pt>
    <dgm:pt modelId="{3E35F0DE-0F98-4DF7-AA90-A010464E04EE}">
      <dgm:prSet phldrT="[Texto]"/>
      <dgm:spPr/>
      <dgm:t>
        <a:bodyPr/>
        <a:lstStyle/>
        <a:p>
          <a:r>
            <a:rPr lang="es-ES" dirty="0"/>
            <a:t>3</a:t>
          </a:r>
        </a:p>
      </dgm:t>
    </dgm:pt>
    <dgm:pt modelId="{68C4C246-F912-40BE-9FBD-7676BC6F2DD7}" type="parTrans" cxnId="{95C7CCD9-5038-42E7-89F9-ACA2B01D19E6}">
      <dgm:prSet/>
      <dgm:spPr/>
      <dgm:t>
        <a:bodyPr/>
        <a:lstStyle/>
        <a:p>
          <a:endParaRPr lang="es-ES"/>
        </a:p>
      </dgm:t>
    </dgm:pt>
    <dgm:pt modelId="{AC581821-7B54-4DB8-9764-A73E6C0969C9}" type="sibTrans" cxnId="{95C7CCD9-5038-42E7-89F9-ACA2B01D19E6}">
      <dgm:prSet/>
      <dgm:spPr/>
      <dgm:t>
        <a:bodyPr/>
        <a:lstStyle/>
        <a:p>
          <a:endParaRPr lang="es-ES"/>
        </a:p>
      </dgm:t>
    </dgm:pt>
    <dgm:pt modelId="{35066E27-75E9-4F57-BC11-B7F2D705225C}">
      <dgm:prSet phldrT="[Texto]"/>
      <dgm:spPr/>
      <dgm:t>
        <a:bodyPr/>
        <a:lstStyle/>
        <a:p>
          <a:r>
            <a:rPr lang="es-ES" dirty="0"/>
            <a:t>4</a:t>
          </a:r>
        </a:p>
      </dgm:t>
    </dgm:pt>
    <dgm:pt modelId="{0341CD61-DE79-42E4-927C-ECFA6446195D}" type="parTrans" cxnId="{1D3DB85F-9F98-47E7-8891-5DF523008919}">
      <dgm:prSet/>
      <dgm:spPr/>
      <dgm:t>
        <a:bodyPr/>
        <a:lstStyle/>
        <a:p>
          <a:endParaRPr lang="es-ES"/>
        </a:p>
      </dgm:t>
    </dgm:pt>
    <dgm:pt modelId="{A4DFF3B6-8704-4BA4-89B1-106C98A0920A}" type="sibTrans" cxnId="{1D3DB85F-9F98-47E7-8891-5DF523008919}">
      <dgm:prSet/>
      <dgm:spPr/>
      <dgm:t>
        <a:bodyPr/>
        <a:lstStyle/>
        <a:p>
          <a:endParaRPr lang="es-ES"/>
        </a:p>
      </dgm:t>
    </dgm:pt>
    <dgm:pt modelId="{AF241F2E-8771-4F79-9B71-92C3E303DC54}">
      <dgm:prSet phldrT="[Texto]"/>
      <dgm:spPr/>
      <dgm:t>
        <a:bodyPr/>
        <a:lstStyle/>
        <a:p>
          <a:r>
            <a:rPr lang="es-ES" dirty="0"/>
            <a:t>5</a:t>
          </a:r>
        </a:p>
      </dgm:t>
    </dgm:pt>
    <dgm:pt modelId="{4537EB70-31DD-4568-86D7-54FD8725A598}" type="parTrans" cxnId="{8AA85559-2E63-4B29-AD27-D3AD147C1DF8}">
      <dgm:prSet/>
      <dgm:spPr/>
      <dgm:t>
        <a:bodyPr/>
        <a:lstStyle/>
        <a:p>
          <a:endParaRPr lang="es-ES"/>
        </a:p>
      </dgm:t>
    </dgm:pt>
    <dgm:pt modelId="{28FB233F-B9D2-417F-BA79-33353C49585F}" type="sibTrans" cxnId="{8AA85559-2E63-4B29-AD27-D3AD147C1DF8}">
      <dgm:prSet/>
      <dgm:spPr/>
      <dgm:t>
        <a:bodyPr/>
        <a:lstStyle/>
        <a:p>
          <a:endParaRPr lang="es-ES"/>
        </a:p>
      </dgm:t>
    </dgm:pt>
    <dgm:pt modelId="{9D2F1AE9-E97E-4D30-B995-4FABF73C344F}" type="pres">
      <dgm:prSet presAssocID="{3C8B8DA4-DC78-4065-BC36-81E4A5AE2F48}" presName="Name0" presStyleCnt="0">
        <dgm:presLayoutVars>
          <dgm:dir/>
          <dgm:resizeHandles val="exact"/>
        </dgm:presLayoutVars>
      </dgm:prSet>
      <dgm:spPr/>
    </dgm:pt>
    <dgm:pt modelId="{CECBEBA9-95B0-4AE1-BB8A-322A753F9E93}" type="pres">
      <dgm:prSet presAssocID="{5EF90FAC-2941-4A42-BE78-050EA94EF60D}" presName="node" presStyleLbl="node1" presStyleIdx="0" presStyleCnt="5">
        <dgm:presLayoutVars>
          <dgm:bulletEnabled val="1"/>
        </dgm:presLayoutVars>
      </dgm:prSet>
      <dgm:spPr/>
    </dgm:pt>
    <dgm:pt modelId="{A846D21A-1E20-4652-BD19-355F0AD294BE}" type="pres">
      <dgm:prSet presAssocID="{150B5726-EE59-4018-99D0-51D20D292292}" presName="sibTrans" presStyleLbl="sibTrans2D1" presStyleIdx="0" presStyleCnt="4" custScaleX="471041" custScaleY="315894" custLinFactX="15917" custLinFactY="-100000" custLinFactNeighborX="100000" custLinFactNeighborY="-135412"/>
      <dgm:spPr/>
    </dgm:pt>
    <dgm:pt modelId="{D2D77717-DD44-4022-B306-B270A9EA6CC6}" type="pres">
      <dgm:prSet presAssocID="{150B5726-EE59-4018-99D0-51D20D292292}" presName="connectorText" presStyleLbl="sibTrans2D1" presStyleIdx="0" presStyleCnt="4"/>
      <dgm:spPr/>
    </dgm:pt>
    <dgm:pt modelId="{D53668C3-E1E2-4B66-9416-5B2D4A47F699}" type="pres">
      <dgm:prSet presAssocID="{782F76B2-C657-4706-89D1-E8F36201FF91}" presName="node" presStyleLbl="node1" presStyleIdx="1" presStyleCnt="5">
        <dgm:presLayoutVars>
          <dgm:bulletEnabled val="1"/>
        </dgm:presLayoutVars>
      </dgm:prSet>
      <dgm:spPr/>
    </dgm:pt>
    <dgm:pt modelId="{818F4BD2-59FF-4ECA-B0A3-9ED43CD02BFB}" type="pres">
      <dgm:prSet presAssocID="{0110AA9D-B73A-4A5B-8F8A-F2775F69B0AF}" presName="sibTrans" presStyleLbl="sibTrans2D1" presStyleIdx="1" presStyleCnt="4"/>
      <dgm:spPr/>
    </dgm:pt>
    <dgm:pt modelId="{03F8DA49-52EE-40DD-A623-E50331500BE7}" type="pres">
      <dgm:prSet presAssocID="{0110AA9D-B73A-4A5B-8F8A-F2775F69B0AF}" presName="connectorText" presStyleLbl="sibTrans2D1" presStyleIdx="1" presStyleCnt="4"/>
      <dgm:spPr/>
    </dgm:pt>
    <dgm:pt modelId="{9F688A58-5B9D-43A6-B32C-31F4E6550DDB}" type="pres">
      <dgm:prSet presAssocID="{3E35F0DE-0F98-4DF7-AA90-A010464E04EE}" presName="node" presStyleLbl="node1" presStyleIdx="2" presStyleCnt="5">
        <dgm:presLayoutVars>
          <dgm:bulletEnabled val="1"/>
        </dgm:presLayoutVars>
      </dgm:prSet>
      <dgm:spPr/>
    </dgm:pt>
    <dgm:pt modelId="{A4752190-990C-48CD-893C-23C4AA8EDE40}" type="pres">
      <dgm:prSet presAssocID="{AC581821-7B54-4DB8-9764-A73E6C0969C9}" presName="sibTrans" presStyleLbl="sibTrans2D1" presStyleIdx="2" presStyleCnt="4"/>
      <dgm:spPr/>
    </dgm:pt>
    <dgm:pt modelId="{151DB815-494E-47EC-A660-00ABF9A64F12}" type="pres">
      <dgm:prSet presAssocID="{AC581821-7B54-4DB8-9764-A73E6C0969C9}" presName="connectorText" presStyleLbl="sibTrans2D1" presStyleIdx="2" presStyleCnt="4"/>
      <dgm:spPr/>
    </dgm:pt>
    <dgm:pt modelId="{62B7B700-A5A7-42EA-B6DF-97635AE83FB5}" type="pres">
      <dgm:prSet presAssocID="{35066E27-75E9-4F57-BC11-B7F2D705225C}" presName="node" presStyleLbl="node1" presStyleIdx="3" presStyleCnt="5">
        <dgm:presLayoutVars>
          <dgm:bulletEnabled val="1"/>
        </dgm:presLayoutVars>
      </dgm:prSet>
      <dgm:spPr/>
    </dgm:pt>
    <dgm:pt modelId="{CF0BDEA3-59A5-4212-AFE8-D5A3405CE96B}" type="pres">
      <dgm:prSet presAssocID="{A4DFF3B6-8704-4BA4-89B1-106C98A0920A}" presName="sibTrans" presStyleLbl="sibTrans2D1" presStyleIdx="3" presStyleCnt="4"/>
      <dgm:spPr/>
    </dgm:pt>
    <dgm:pt modelId="{EE98DF9A-336E-494E-83D8-C5DE7382A42B}" type="pres">
      <dgm:prSet presAssocID="{A4DFF3B6-8704-4BA4-89B1-106C98A0920A}" presName="connectorText" presStyleLbl="sibTrans2D1" presStyleIdx="3" presStyleCnt="4"/>
      <dgm:spPr/>
    </dgm:pt>
    <dgm:pt modelId="{EFF9BB8F-9033-4546-B174-4853C2EE718F}" type="pres">
      <dgm:prSet presAssocID="{AF241F2E-8771-4F79-9B71-92C3E303DC54}" presName="node" presStyleLbl="node1" presStyleIdx="4" presStyleCnt="5">
        <dgm:presLayoutVars>
          <dgm:bulletEnabled val="1"/>
        </dgm:presLayoutVars>
      </dgm:prSet>
      <dgm:spPr/>
    </dgm:pt>
  </dgm:ptLst>
  <dgm:cxnLst>
    <dgm:cxn modelId="{71A1910F-35E3-4232-A7C8-E69426556A14}" type="presOf" srcId="{AC581821-7B54-4DB8-9764-A73E6C0969C9}" destId="{151DB815-494E-47EC-A660-00ABF9A64F12}" srcOrd="1" destOrd="0" presId="urn:microsoft.com/office/officeart/2005/8/layout/process1"/>
    <dgm:cxn modelId="{D7263E12-CA3D-4615-BD82-5B9A70B18BB7}" type="presOf" srcId="{3C8B8DA4-DC78-4065-BC36-81E4A5AE2F48}" destId="{9D2F1AE9-E97E-4D30-B995-4FABF73C344F}" srcOrd="0" destOrd="0" presId="urn:microsoft.com/office/officeart/2005/8/layout/process1"/>
    <dgm:cxn modelId="{1AF63F20-9E67-4805-90E6-6C4B1FD7B841}" type="presOf" srcId="{AF241F2E-8771-4F79-9B71-92C3E303DC54}" destId="{EFF9BB8F-9033-4546-B174-4853C2EE718F}" srcOrd="0" destOrd="0" presId="urn:microsoft.com/office/officeart/2005/8/layout/process1"/>
    <dgm:cxn modelId="{0FFA6330-D06F-4D2C-A9E7-ECFB6855DDF0}" type="presOf" srcId="{3E35F0DE-0F98-4DF7-AA90-A010464E04EE}" destId="{9F688A58-5B9D-43A6-B32C-31F4E6550DDB}" srcOrd="0" destOrd="0" presId="urn:microsoft.com/office/officeart/2005/8/layout/process1"/>
    <dgm:cxn modelId="{1D3DB85F-9F98-47E7-8891-5DF523008919}" srcId="{3C8B8DA4-DC78-4065-BC36-81E4A5AE2F48}" destId="{35066E27-75E9-4F57-BC11-B7F2D705225C}" srcOrd="3" destOrd="0" parTransId="{0341CD61-DE79-42E4-927C-ECFA6446195D}" sibTransId="{A4DFF3B6-8704-4BA4-89B1-106C98A0920A}"/>
    <dgm:cxn modelId="{8AA85559-2E63-4B29-AD27-D3AD147C1DF8}" srcId="{3C8B8DA4-DC78-4065-BC36-81E4A5AE2F48}" destId="{AF241F2E-8771-4F79-9B71-92C3E303DC54}" srcOrd="4" destOrd="0" parTransId="{4537EB70-31DD-4568-86D7-54FD8725A598}" sibTransId="{28FB233F-B9D2-417F-BA79-33353C49585F}"/>
    <dgm:cxn modelId="{8AC8B47C-70E7-40CD-BAC7-98CC714D9639}" type="presOf" srcId="{150B5726-EE59-4018-99D0-51D20D292292}" destId="{A846D21A-1E20-4652-BD19-355F0AD294BE}" srcOrd="0" destOrd="0" presId="urn:microsoft.com/office/officeart/2005/8/layout/process1"/>
    <dgm:cxn modelId="{7EDD8582-8EED-4248-B12E-A3879315A79F}" type="presOf" srcId="{782F76B2-C657-4706-89D1-E8F36201FF91}" destId="{D53668C3-E1E2-4B66-9416-5B2D4A47F699}" srcOrd="0" destOrd="0" presId="urn:microsoft.com/office/officeart/2005/8/layout/process1"/>
    <dgm:cxn modelId="{1B7B348B-4527-4098-A959-11D9D253BD7D}" srcId="{3C8B8DA4-DC78-4065-BC36-81E4A5AE2F48}" destId="{782F76B2-C657-4706-89D1-E8F36201FF91}" srcOrd="1" destOrd="0" parTransId="{842F002F-B8E7-4D70-82F6-0A85306CC45F}" sibTransId="{0110AA9D-B73A-4A5B-8F8A-F2775F69B0AF}"/>
    <dgm:cxn modelId="{58C65498-E817-4B0D-A7E2-5C92F9BFCFF1}" type="presOf" srcId="{5EF90FAC-2941-4A42-BE78-050EA94EF60D}" destId="{CECBEBA9-95B0-4AE1-BB8A-322A753F9E93}" srcOrd="0" destOrd="0" presId="urn:microsoft.com/office/officeart/2005/8/layout/process1"/>
    <dgm:cxn modelId="{FA36A69D-FB5B-45E3-AA4B-CA3834D7584C}" type="presOf" srcId="{35066E27-75E9-4F57-BC11-B7F2D705225C}" destId="{62B7B700-A5A7-42EA-B6DF-97635AE83FB5}" srcOrd="0" destOrd="0" presId="urn:microsoft.com/office/officeart/2005/8/layout/process1"/>
    <dgm:cxn modelId="{B3A681A0-5C5D-410D-9C20-1876C3050B96}" srcId="{3C8B8DA4-DC78-4065-BC36-81E4A5AE2F48}" destId="{5EF90FAC-2941-4A42-BE78-050EA94EF60D}" srcOrd="0" destOrd="0" parTransId="{9DDDD97E-B113-4257-AB9D-5BF7E3203B67}" sibTransId="{150B5726-EE59-4018-99D0-51D20D292292}"/>
    <dgm:cxn modelId="{57B3BBB8-77DC-4EF9-A7CE-D23441D3FACD}" type="presOf" srcId="{0110AA9D-B73A-4A5B-8F8A-F2775F69B0AF}" destId="{818F4BD2-59FF-4ECA-B0A3-9ED43CD02BFB}" srcOrd="0" destOrd="0" presId="urn:microsoft.com/office/officeart/2005/8/layout/process1"/>
    <dgm:cxn modelId="{E7E688BC-F8B9-4C57-8A34-C34BD7775A30}" type="presOf" srcId="{150B5726-EE59-4018-99D0-51D20D292292}" destId="{D2D77717-DD44-4022-B306-B270A9EA6CC6}" srcOrd="1" destOrd="0" presId="urn:microsoft.com/office/officeart/2005/8/layout/process1"/>
    <dgm:cxn modelId="{18EB7DBF-2238-4B50-B0EF-5DFF77389E7D}" type="presOf" srcId="{A4DFF3B6-8704-4BA4-89B1-106C98A0920A}" destId="{EE98DF9A-336E-494E-83D8-C5DE7382A42B}" srcOrd="1" destOrd="0" presId="urn:microsoft.com/office/officeart/2005/8/layout/process1"/>
    <dgm:cxn modelId="{D3EA87C6-8982-4830-8473-098A84F29FCC}" type="presOf" srcId="{0110AA9D-B73A-4A5B-8F8A-F2775F69B0AF}" destId="{03F8DA49-52EE-40DD-A623-E50331500BE7}" srcOrd="1" destOrd="0" presId="urn:microsoft.com/office/officeart/2005/8/layout/process1"/>
    <dgm:cxn modelId="{16CAF8D7-9D89-4DBB-BC94-FD1EC0515979}" type="presOf" srcId="{A4DFF3B6-8704-4BA4-89B1-106C98A0920A}" destId="{CF0BDEA3-59A5-4212-AFE8-D5A3405CE96B}" srcOrd="0" destOrd="0" presId="urn:microsoft.com/office/officeart/2005/8/layout/process1"/>
    <dgm:cxn modelId="{95C7CCD9-5038-42E7-89F9-ACA2B01D19E6}" srcId="{3C8B8DA4-DC78-4065-BC36-81E4A5AE2F48}" destId="{3E35F0DE-0F98-4DF7-AA90-A010464E04EE}" srcOrd="2" destOrd="0" parTransId="{68C4C246-F912-40BE-9FBD-7676BC6F2DD7}" sibTransId="{AC581821-7B54-4DB8-9764-A73E6C0969C9}"/>
    <dgm:cxn modelId="{14FDD5E8-22A6-4526-A4DF-E831127B41C9}" type="presOf" srcId="{AC581821-7B54-4DB8-9764-A73E6C0969C9}" destId="{A4752190-990C-48CD-893C-23C4AA8EDE40}" srcOrd="0" destOrd="0" presId="urn:microsoft.com/office/officeart/2005/8/layout/process1"/>
    <dgm:cxn modelId="{46F08C77-8786-4430-B93B-1D0BD2FF599A}" type="presParOf" srcId="{9D2F1AE9-E97E-4D30-B995-4FABF73C344F}" destId="{CECBEBA9-95B0-4AE1-BB8A-322A753F9E93}" srcOrd="0" destOrd="0" presId="urn:microsoft.com/office/officeart/2005/8/layout/process1"/>
    <dgm:cxn modelId="{00EA1AF2-F3F5-4717-B7CE-3D4D68B575DE}" type="presParOf" srcId="{9D2F1AE9-E97E-4D30-B995-4FABF73C344F}" destId="{A846D21A-1E20-4652-BD19-355F0AD294BE}" srcOrd="1" destOrd="0" presId="urn:microsoft.com/office/officeart/2005/8/layout/process1"/>
    <dgm:cxn modelId="{AE6B0B05-FAEF-497C-A119-70D0B4290281}" type="presParOf" srcId="{A846D21A-1E20-4652-BD19-355F0AD294BE}" destId="{D2D77717-DD44-4022-B306-B270A9EA6CC6}" srcOrd="0" destOrd="0" presId="urn:microsoft.com/office/officeart/2005/8/layout/process1"/>
    <dgm:cxn modelId="{A66D321A-F2D4-4093-B1FD-A29B1A521458}" type="presParOf" srcId="{9D2F1AE9-E97E-4D30-B995-4FABF73C344F}" destId="{D53668C3-E1E2-4B66-9416-5B2D4A47F699}" srcOrd="2" destOrd="0" presId="urn:microsoft.com/office/officeart/2005/8/layout/process1"/>
    <dgm:cxn modelId="{E86A9541-7BDD-4A6B-A0F7-C34153B05F69}" type="presParOf" srcId="{9D2F1AE9-E97E-4D30-B995-4FABF73C344F}" destId="{818F4BD2-59FF-4ECA-B0A3-9ED43CD02BFB}" srcOrd="3" destOrd="0" presId="urn:microsoft.com/office/officeart/2005/8/layout/process1"/>
    <dgm:cxn modelId="{9F8FD336-9DF0-4331-A1A8-A30A4CAB859C}" type="presParOf" srcId="{818F4BD2-59FF-4ECA-B0A3-9ED43CD02BFB}" destId="{03F8DA49-52EE-40DD-A623-E50331500BE7}" srcOrd="0" destOrd="0" presId="urn:microsoft.com/office/officeart/2005/8/layout/process1"/>
    <dgm:cxn modelId="{22423CDA-D35C-46A2-A2BB-C5FAA0564086}" type="presParOf" srcId="{9D2F1AE9-E97E-4D30-B995-4FABF73C344F}" destId="{9F688A58-5B9D-43A6-B32C-31F4E6550DDB}" srcOrd="4" destOrd="0" presId="urn:microsoft.com/office/officeart/2005/8/layout/process1"/>
    <dgm:cxn modelId="{4E3876DC-F195-4DF8-AA9E-A9B4C26DA476}" type="presParOf" srcId="{9D2F1AE9-E97E-4D30-B995-4FABF73C344F}" destId="{A4752190-990C-48CD-893C-23C4AA8EDE40}" srcOrd="5" destOrd="0" presId="urn:microsoft.com/office/officeart/2005/8/layout/process1"/>
    <dgm:cxn modelId="{6523E982-108F-4EF7-A9B0-DAA6B325F9E0}" type="presParOf" srcId="{A4752190-990C-48CD-893C-23C4AA8EDE40}" destId="{151DB815-494E-47EC-A660-00ABF9A64F12}" srcOrd="0" destOrd="0" presId="urn:microsoft.com/office/officeart/2005/8/layout/process1"/>
    <dgm:cxn modelId="{B14EDF98-4A54-432A-B74A-C6C682D5F9DE}" type="presParOf" srcId="{9D2F1AE9-E97E-4D30-B995-4FABF73C344F}" destId="{62B7B700-A5A7-42EA-B6DF-97635AE83FB5}" srcOrd="6" destOrd="0" presId="urn:microsoft.com/office/officeart/2005/8/layout/process1"/>
    <dgm:cxn modelId="{72F89D29-52AE-4E7C-B79F-094A7361FD48}" type="presParOf" srcId="{9D2F1AE9-E97E-4D30-B995-4FABF73C344F}" destId="{CF0BDEA3-59A5-4212-AFE8-D5A3405CE96B}" srcOrd="7" destOrd="0" presId="urn:microsoft.com/office/officeart/2005/8/layout/process1"/>
    <dgm:cxn modelId="{0C55706D-6567-485D-9DDD-0F1A1DD78957}" type="presParOf" srcId="{CF0BDEA3-59A5-4212-AFE8-D5A3405CE96B}" destId="{EE98DF9A-336E-494E-83D8-C5DE7382A42B}" srcOrd="0" destOrd="0" presId="urn:microsoft.com/office/officeart/2005/8/layout/process1"/>
    <dgm:cxn modelId="{45131F30-B8E0-474E-8F1B-E23F49C721FB}" type="presParOf" srcId="{9D2F1AE9-E97E-4D30-B995-4FABF73C344F}" destId="{EFF9BB8F-9033-4546-B174-4853C2EE71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BEBA9-95B0-4AE1-BB8A-322A753F9E93}">
      <dsp:nvSpPr>
        <dsp:cNvPr id="0" name=""/>
        <dsp:cNvSpPr/>
      </dsp:nvSpPr>
      <dsp:spPr>
        <a:xfrm>
          <a:off x="2307" y="853014"/>
          <a:ext cx="715338" cy="42920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1</a:t>
          </a:r>
        </a:p>
      </dsp:txBody>
      <dsp:txXfrm>
        <a:off x="14878" y="865585"/>
        <a:ext cx="690196" cy="404061"/>
      </dsp:txXfrm>
    </dsp:sp>
    <dsp:sp modelId="{A846D21A-1E20-4652-BD19-355F0AD294BE}">
      <dsp:nvSpPr>
        <dsp:cNvPr id="0" name=""/>
        <dsp:cNvSpPr/>
      </dsp:nvSpPr>
      <dsp:spPr>
        <a:xfrm>
          <a:off x="683625" y="369781"/>
          <a:ext cx="714342" cy="56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683625" y="481863"/>
        <a:ext cx="546220" cy="336244"/>
      </dsp:txXfrm>
    </dsp:sp>
    <dsp:sp modelId="{D53668C3-E1E2-4B66-9416-5B2D4A47F699}">
      <dsp:nvSpPr>
        <dsp:cNvPr id="0" name=""/>
        <dsp:cNvSpPr/>
      </dsp:nvSpPr>
      <dsp:spPr>
        <a:xfrm>
          <a:off x="1003781" y="853014"/>
          <a:ext cx="715338" cy="42920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302839"/>
            <a:satOff val="-8980"/>
            <a:lumOff val="203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2</a:t>
          </a:r>
        </a:p>
      </dsp:txBody>
      <dsp:txXfrm>
        <a:off x="1016352" y="865585"/>
        <a:ext cx="690196" cy="404061"/>
      </dsp:txXfrm>
    </dsp:sp>
    <dsp:sp modelId="{818F4BD2-59FF-4ECA-B0A3-9ED43CD02BFB}">
      <dsp:nvSpPr>
        <dsp:cNvPr id="0" name=""/>
        <dsp:cNvSpPr/>
      </dsp:nvSpPr>
      <dsp:spPr>
        <a:xfrm>
          <a:off x="1790654" y="978914"/>
          <a:ext cx="151651" cy="177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69605"/>
            <a:satOff val="-9547"/>
            <a:lumOff val="189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1790654" y="1014395"/>
        <a:ext cx="106156" cy="106442"/>
      </dsp:txXfrm>
    </dsp:sp>
    <dsp:sp modelId="{9F688A58-5B9D-43A6-B32C-31F4E6550DDB}">
      <dsp:nvSpPr>
        <dsp:cNvPr id="0" name=""/>
        <dsp:cNvSpPr/>
      </dsp:nvSpPr>
      <dsp:spPr>
        <a:xfrm>
          <a:off x="2005256" y="853014"/>
          <a:ext cx="715338" cy="42920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605678"/>
            <a:satOff val="-17961"/>
            <a:lumOff val="4077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3</a:t>
          </a:r>
        </a:p>
      </dsp:txBody>
      <dsp:txXfrm>
        <a:off x="2017827" y="865585"/>
        <a:ext cx="690196" cy="404061"/>
      </dsp:txXfrm>
    </dsp:sp>
    <dsp:sp modelId="{A4752190-990C-48CD-893C-23C4AA8EDE40}">
      <dsp:nvSpPr>
        <dsp:cNvPr id="0" name=""/>
        <dsp:cNvSpPr/>
      </dsp:nvSpPr>
      <dsp:spPr>
        <a:xfrm>
          <a:off x="2792128" y="978914"/>
          <a:ext cx="151651" cy="177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739209"/>
            <a:satOff val="-19094"/>
            <a:lumOff val="379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2792128" y="1014395"/>
        <a:ext cx="106156" cy="106442"/>
      </dsp:txXfrm>
    </dsp:sp>
    <dsp:sp modelId="{62B7B700-A5A7-42EA-B6DF-97635AE83FB5}">
      <dsp:nvSpPr>
        <dsp:cNvPr id="0" name=""/>
        <dsp:cNvSpPr/>
      </dsp:nvSpPr>
      <dsp:spPr>
        <a:xfrm>
          <a:off x="3006730" y="853014"/>
          <a:ext cx="715338" cy="42920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605678"/>
            <a:satOff val="-17961"/>
            <a:lumOff val="4077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4</a:t>
          </a:r>
        </a:p>
      </dsp:txBody>
      <dsp:txXfrm>
        <a:off x="3019301" y="865585"/>
        <a:ext cx="690196" cy="404061"/>
      </dsp:txXfrm>
    </dsp:sp>
    <dsp:sp modelId="{CF0BDEA3-59A5-4212-AFE8-D5A3405CE96B}">
      <dsp:nvSpPr>
        <dsp:cNvPr id="0" name=""/>
        <dsp:cNvSpPr/>
      </dsp:nvSpPr>
      <dsp:spPr>
        <a:xfrm>
          <a:off x="3793603" y="978914"/>
          <a:ext cx="151651" cy="177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69605"/>
            <a:satOff val="-9547"/>
            <a:lumOff val="189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793603" y="1014395"/>
        <a:ext cx="106156" cy="106442"/>
      </dsp:txXfrm>
    </dsp:sp>
    <dsp:sp modelId="{EFF9BB8F-9033-4546-B174-4853C2EE718F}">
      <dsp:nvSpPr>
        <dsp:cNvPr id="0" name=""/>
        <dsp:cNvSpPr/>
      </dsp:nvSpPr>
      <dsp:spPr>
        <a:xfrm>
          <a:off x="4008204" y="853014"/>
          <a:ext cx="715338" cy="42920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302839"/>
            <a:satOff val="-8980"/>
            <a:lumOff val="203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5</a:t>
          </a:r>
        </a:p>
      </dsp:txBody>
      <dsp:txXfrm>
        <a:off x="4020775" y="865585"/>
        <a:ext cx="690196" cy="404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7CAAE-A6BC-4F15-BA21-8C9056B12FE2}" type="datetimeFigureOut">
              <a:rPr lang="es-CR" smtClean="0"/>
              <a:t>11/8/2023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F5B68-81F8-457B-AE01-4E5A93DFCF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232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026" name="Picture 2" descr="TEC | Tecnológico de Costa Ric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06" y="5707683"/>
            <a:ext cx="2316006" cy="12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4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2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8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67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70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2050" name="Picture 2" descr="TEC | Tecnológico de Costa Ric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1" y="6130437"/>
            <a:ext cx="2138965" cy="112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81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6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2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0263" y="574766"/>
            <a:ext cx="11164978" cy="1776547"/>
          </a:xfrm>
        </p:spPr>
        <p:txBody>
          <a:bodyPr>
            <a:normAutofit fontScale="90000"/>
          </a:bodyPr>
          <a:lstStyle/>
          <a:p>
            <a:pPr algn="r"/>
            <a:r>
              <a:rPr lang="es-CR" sz="4000" dirty="0"/>
              <a:t>Análisis y Diseño de Algoritmos</a:t>
            </a:r>
            <a:br>
              <a:rPr lang="es-CR" sz="4000" dirty="0"/>
            </a:br>
            <a:br>
              <a:rPr lang="es-CR" dirty="0"/>
            </a:br>
            <a:r>
              <a:rPr lang="es-CR" dirty="0"/>
              <a:t>Semana #4: </a:t>
            </a:r>
            <a:r>
              <a:rPr lang="es-CR" b="1" dirty="0"/>
              <a:t>Listas dobles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6930" y="2467069"/>
            <a:ext cx="5228311" cy="220290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Definición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Usos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Creación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Ejemplos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Tarea sobre listas en </a:t>
            </a:r>
            <a:r>
              <a:rPr lang="es-CR" sz="2000" b="1" dirty="0" err="1">
                <a:solidFill>
                  <a:schemeClr val="tx1"/>
                </a:solidFill>
              </a:rPr>
              <a:t>Code</a:t>
            </a:r>
            <a:r>
              <a:rPr lang="es-CR" sz="2000" b="1" dirty="0">
                <a:solidFill>
                  <a:schemeClr val="tx1"/>
                </a:solidFill>
              </a:rPr>
              <a:t> blocks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860766" y="5055325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/>
              <a:t>Elaborado</a:t>
            </a:r>
            <a:r>
              <a:rPr lang="es-CR" dirty="0"/>
              <a:t> por </a:t>
            </a:r>
            <a:r>
              <a:rPr lang="es-CR" i="1" dirty="0"/>
              <a:t>Lorena Valerio.</a:t>
            </a:r>
          </a:p>
        </p:txBody>
      </p:sp>
    </p:spTree>
    <p:extLst>
      <p:ext uri="{BB962C8B-B14F-4D97-AF65-F5344CB8AC3E}">
        <p14:creationId xmlns:p14="http://schemas.microsoft.com/office/powerpoint/2010/main" val="97908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6274" y="519607"/>
            <a:ext cx="9333464" cy="1280890"/>
          </a:xfrm>
        </p:spPr>
        <p:txBody>
          <a:bodyPr/>
          <a:lstStyle/>
          <a:p>
            <a:r>
              <a:rPr lang="es-CR" dirty="0"/>
              <a:t>Definición del nodo para una lista doble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30" y="1489710"/>
            <a:ext cx="6915150" cy="2781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31" y="4440826"/>
            <a:ext cx="6915149" cy="19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1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793" y="271412"/>
            <a:ext cx="9884819" cy="1280890"/>
          </a:xfrm>
        </p:spPr>
        <p:txBody>
          <a:bodyPr/>
          <a:lstStyle/>
          <a:p>
            <a:r>
              <a:rPr lang="es-CR" dirty="0"/>
              <a:t>Definición de la lista doble haciendo </a:t>
            </a:r>
            <a:br>
              <a:rPr lang="es-CR" dirty="0"/>
            </a:br>
            <a:r>
              <a:rPr lang="es-CR" dirty="0"/>
              <a:t>uso de la clase </a:t>
            </a:r>
            <a:r>
              <a:rPr lang="es-CR" b="1" dirty="0" err="1"/>
              <a:t>list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74" y="1669868"/>
            <a:ext cx="6622869" cy="456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21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0263" y="574766"/>
            <a:ext cx="11164978" cy="1776547"/>
          </a:xfrm>
        </p:spPr>
        <p:txBody>
          <a:bodyPr>
            <a:normAutofit fontScale="90000"/>
          </a:bodyPr>
          <a:lstStyle/>
          <a:p>
            <a:pPr algn="r"/>
            <a:r>
              <a:rPr lang="es-CR" sz="4000" dirty="0"/>
              <a:t>Análisis y Diseño de Algoritmos</a:t>
            </a:r>
            <a:br>
              <a:rPr lang="es-CR" sz="4000" dirty="0"/>
            </a:br>
            <a:br>
              <a:rPr lang="es-CR" dirty="0"/>
            </a:br>
            <a:r>
              <a:rPr lang="es-CR" dirty="0"/>
              <a:t>Semana #4: </a:t>
            </a:r>
            <a:r>
              <a:rPr lang="es-CR" b="1" dirty="0"/>
              <a:t>Listas dobles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6930" y="2467069"/>
            <a:ext cx="5228311" cy="167567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Definición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Usos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Creación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Ejemplos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860766" y="5055325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/>
              <a:t>Elaborado</a:t>
            </a:r>
            <a:r>
              <a:rPr lang="es-CR" dirty="0"/>
              <a:t> por </a:t>
            </a:r>
            <a:r>
              <a:rPr lang="es-CR" i="1" dirty="0"/>
              <a:t>Lorena Valerio.</a:t>
            </a:r>
          </a:p>
          <a:p>
            <a:r>
              <a:rPr lang="es-CR" b="1" dirty="0"/>
              <a:t>Revisado</a:t>
            </a:r>
            <a:r>
              <a:rPr lang="es-CR" dirty="0"/>
              <a:t> por </a:t>
            </a:r>
            <a:r>
              <a:rPr lang="es-CR" i="1" dirty="0"/>
              <a:t>Rocío Quirós.</a:t>
            </a:r>
          </a:p>
        </p:txBody>
      </p:sp>
      <p:sp>
        <p:nvSpPr>
          <p:cNvPr id="5" name="Elipse 4"/>
          <p:cNvSpPr/>
          <p:nvPr/>
        </p:nvSpPr>
        <p:spPr>
          <a:xfrm>
            <a:off x="5546365" y="3700420"/>
            <a:ext cx="3775166" cy="44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960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1668" y="271412"/>
            <a:ext cx="8911687" cy="1280890"/>
          </a:xfrm>
        </p:spPr>
        <p:txBody>
          <a:bodyPr/>
          <a:lstStyle/>
          <a:p>
            <a:r>
              <a:rPr lang="es-CR" dirty="0"/>
              <a:t>Ejemplo de lista doble.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28" y="1188720"/>
            <a:ext cx="6188310" cy="503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43" y="1552302"/>
            <a:ext cx="4323806" cy="2980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ipse 5"/>
          <p:cNvSpPr/>
          <p:nvPr/>
        </p:nvSpPr>
        <p:spPr>
          <a:xfrm>
            <a:off x="6374674" y="5094514"/>
            <a:ext cx="914400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509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3211" y="48041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R" dirty="0"/>
              <a:t>cont. Ejemplo de la lista doble haciendo </a:t>
            </a:r>
            <a:br>
              <a:rPr lang="es-CR" dirty="0"/>
            </a:br>
            <a:r>
              <a:rPr lang="es-CR" dirty="0"/>
              <a:t>uso de la clase </a:t>
            </a:r>
            <a:r>
              <a:rPr lang="es-CR" b="1" dirty="0" err="1"/>
              <a:t>list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6" y="1761309"/>
            <a:ext cx="4217728" cy="2497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24" y="3674018"/>
            <a:ext cx="7544187" cy="250281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64917036"/>
              </p:ext>
            </p:extLst>
          </p:nvPr>
        </p:nvGraphicFramePr>
        <p:xfrm>
          <a:off x="6648993" y="1635305"/>
          <a:ext cx="4725851" cy="2135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Flecha izquierda 8"/>
          <p:cNvSpPr/>
          <p:nvPr/>
        </p:nvSpPr>
        <p:spPr>
          <a:xfrm>
            <a:off x="9464042" y="2785565"/>
            <a:ext cx="150223" cy="2064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 izquierda 10"/>
          <p:cNvSpPr/>
          <p:nvPr/>
        </p:nvSpPr>
        <p:spPr>
          <a:xfrm>
            <a:off x="10459586" y="2754181"/>
            <a:ext cx="150223" cy="2064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Flecha izquierda 11"/>
          <p:cNvSpPr/>
          <p:nvPr/>
        </p:nvSpPr>
        <p:spPr>
          <a:xfrm>
            <a:off x="8494126" y="2741797"/>
            <a:ext cx="150223" cy="2064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Flecha izquierda 12"/>
          <p:cNvSpPr/>
          <p:nvPr/>
        </p:nvSpPr>
        <p:spPr>
          <a:xfrm>
            <a:off x="7110716" y="2897268"/>
            <a:ext cx="787291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Flecha izquierda 13"/>
          <p:cNvSpPr/>
          <p:nvPr/>
        </p:nvSpPr>
        <p:spPr>
          <a:xfrm>
            <a:off x="6481342" y="2663372"/>
            <a:ext cx="150223" cy="2064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Flecha izquierda 14"/>
          <p:cNvSpPr/>
          <p:nvPr/>
        </p:nvSpPr>
        <p:spPr>
          <a:xfrm flipH="1">
            <a:off x="11358267" y="2609827"/>
            <a:ext cx="237845" cy="186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6244046" y="1476103"/>
            <a:ext cx="692331" cy="8752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48993" y="176130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/>
              <a:t>begin</a:t>
            </a:r>
            <a:r>
              <a:rPr lang="es-CR" dirty="0"/>
              <a:t>()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1005773" y="163530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/>
              <a:t>end</a:t>
            </a:r>
            <a:r>
              <a:rPr lang="es-CR" dirty="0"/>
              <a:t>()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1477189" y="1945975"/>
            <a:ext cx="168462" cy="6595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5676313" y="318249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/>
              <a:t>end</a:t>
            </a:r>
            <a:r>
              <a:rPr lang="es-CR" dirty="0"/>
              <a:t>()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381742" y="2857411"/>
            <a:ext cx="92668" cy="5732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1447" y="96833"/>
            <a:ext cx="9471982" cy="1280890"/>
          </a:xfrm>
        </p:spPr>
        <p:txBody>
          <a:bodyPr/>
          <a:lstStyle/>
          <a:p>
            <a:r>
              <a:rPr lang="es-CR" dirty="0"/>
              <a:t>Otro ejemplo de lista doble con estructura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4" y="1377723"/>
            <a:ext cx="5336857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089" y="1722120"/>
            <a:ext cx="547687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1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6273" y="0"/>
            <a:ext cx="8911687" cy="1280890"/>
          </a:xfrm>
        </p:spPr>
        <p:txBody>
          <a:bodyPr/>
          <a:lstStyle/>
          <a:p>
            <a:r>
              <a:rPr lang="es-CR" dirty="0"/>
              <a:t>cont. Otro ejemplo de lista doble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0" y="997673"/>
            <a:ext cx="4763532" cy="586032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789611" y="1280890"/>
            <a:ext cx="1933303" cy="547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Elipse 5"/>
          <p:cNvSpPr/>
          <p:nvPr/>
        </p:nvSpPr>
        <p:spPr>
          <a:xfrm>
            <a:off x="1789610" y="3944390"/>
            <a:ext cx="1933303" cy="547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Elipse 6"/>
          <p:cNvSpPr/>
          <p:nvPr/>
        </p:nvSpPr>
        <p:spPr>
          <a:xfrm>
            <a:off x="2589212" y="5216018"/>
            <a:ext cx="1933303" cy="547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373" y="995363"/>
            <a:ext cx="3209925" cy="19716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83" y="3475951"/>
            <a:ext cx="7532918" cy="19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¿Qué podés hacer con los dispositivos electrónicos que ya no usás ...">
            <a:extLst>
              <a:ext uri="{FF2B5EF4-FFF2-40B4-BE49-F238E27FC236}">
                <a16:creationId xmlns:a16="http://schemas.microsoft.com/office/drawing/2014/main" id="{78E7941E-3C70-3266-E886-9AFF729AE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3" r="10560"/>
          <a:stretch/>
        </p:blipFill>
        <p:spPr bwMode="auto">
          <a:xfrm>
            <a:off x="4485557" y="10"/>
            <a:ext cx="77064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0" name="Freeform: Shape 1039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s-MX" sz="3300"/>
              <a:t>Tarea corta individual</a:t>
            </a:r>
            <a:br>
              <a:rPr lang="es-MX" sz="3300"/>
            </a:br>
            <a:r>
              <a:rPr lang="es-MX" sz="3300"/>
              <a:t> Tema: listas dobles.</a:t>
            </a:r>
            <a:endParaRPr lang="es-CR" sz="330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1812" y="1741714"/>
            <a:ext cx="5854474" cy="46445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600" b="1" dirty="0"/>
              <a:t>Crear un proyecto nuevo en C++.</a:t>
            </a:r>
          </a:p>
          <a:p>
            <a:pPr>
              <a:lnSpc>
                <a:spcPct val="90000"/>
              </a:lnSpc>
            </a:pPr>
            <a:r>
              <a:rPr lang="es-MX" sz="1600" b="1" dirty="0"/>
              <a:t>Declarar una estructura para almacenar </a:t>
            </a:r>
            <a:r>
              <a:rPr lang="es-CR" sz="1600" b="1" dirty="0"/>
              <a:t>dispositivos electrónicos</a:t>
            </a:r>
            <a:r>
              <a:rPr lang="es-MX" sz="1600" b="1" dirty="0"/>
              <a:t>, crear una lista e insertar 10 ejemplares.</a:t>
            </a:r>
          </a:p>
          <a:p>
            <a:pPr>
              <a:lnSpc>
                <a:spcPct val="90000"/>
              </a:lnSpc>
            </a:pPr>
            <a:r>
              <a:rPr lang="es-MX" sz="1600" b="1" dirty="0"/>
              <a:t>Recorrer e imprimir en consola la lista hacia adelante.</a:t>
            </a:r>
          </a:p>
          <a:p>
            <a:pPr>
              <a:lnSpc>
                <a:spcPct val="90000"/>
              </a:lnSpc>
            </a:pPr>
            <a:r>
              <a:rPr lang="es-MX" sz="1600" b="1" dirty="0"/>
              <a:t>Recorrer e imprimir en consola la lista hacia atrás.</a:t>
            </a:r>
          </a:p>
          <a:p>
            <a:pPr>
              <a:lnSpc>
                <a:spcPct val="90000"/>
              </a:lnSpc>
            </a:pPr>
            <a:r>
              <a:rPr lang="es-MX" sz="1600" b="1" dirty="0"/>
              <a:t>Realice la siguiente secuencia en la impresión: imprimir un dispositivo del inicio y otro del final hasta toparse con el centro de la lista.</a:t>
            </a:r>
          </a:p>
          <a:p>
            <a:pPr>
              <a:lnSpc>
                <a:spcPct val="90000"/>
              </a:lnSpc>
            </a:pPr>
            <a:r>
              <a:rPr lang="es-MX" sz="1600" b="1" dirty="0"/>
              <a:t>Realizar un método para imprimir la cantidad de nodos de la lista, imprimir el primero, el último y el de la mitad. Sino no hay mitad exacta indicarlo.</a:t>
            </a:r>
          </a:p>
          <a:p>
            <a:pPr>
              <a:lnSpc>
                <a:spcPct val="90000"/>
              </a:lnSpc>
            </a:pPr>
            <a:r>
              <a:rPr lang="es-MX" sz="1600" b="1" dirty="0"/>
              <a:t>En el </a:t>
            </a:r>
            <a:r>
              <a:rPr lang="es-MX" sz="1600" b="1" dirty="0" err="1"/>
              <a:t>main</a:t>
            </a:r>
            <a:r>
              <a:rPr lang="es-MX" sz="1600" b="1" dirty="0"/>
              <a:t> llamar las funciones.</a:t>
            </a:r>
          </a:p>
          <a:p>
            <a:pPr marL="0" indent="0">
              <a:lnSpc>
                <a:spcPct val="90000"/>
              </a:lnSpc>
              <a:buNone/>
            </a:pPr>
            <a:endParaRPr lang="es-MX" sz="1300" dirty="0"/>
          </a:p>
          <a:p>
            <a:pPr>
              <a:lnSpc>
                <a:spcPct val="90000"/>
              </a:lnSpc>
            </a:pPr>
            <a:endParaRPr lang="es-CR" sz="1300" dirty="0"/>
          </a:p>
        </p:txBody>
      </p:sp>
    </p:spTree>
    <p:extLst>
      <p:ext uri="{BB962C8B-B14F-4D97-AF65-F5344CB8AC3E}">
        <p14:creationId xmlns:p14="http://schemas.microsoft.com/office/powerpoint/2010/main" val="23206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6273" y="166910"/>
            <a:ext cx="8911687" cy="1280890"/>
          </a:xfrm>
        </p:spPr>
        <p:txBody>
          <a:bodyPr/>
          <a:lstStyle/>
          <a:p>
            <a:r>
              <a:rPr lang="es-CR" dirty="0"/>
              <a:t>Definición de lista dobles.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9373" y="1354907"/>
            <a:ext cx="8915400" cy="1881051"/>
          </a:xfrm>
        </p:spPr>
        <p:txBody>
          <a:bodyPr>
            <a:normAutofit/>
          </a:bodyPr>
          <a:lstStyle/>
          <a:p>
            <a:r>
              <a:rPr lang="es-CR" sz="2400" dirty="0"/>
              <a:t>Son estructuras lineales.</a:t>
            </a:r>
          </a:p>
          <a:p>
            <a:r>
              <a:rPr lang="es-ES" sz="2400" dirty="0"/>
              <a:t>Una lista doblemente enlazada es una lista lineal en la que cada nodo tiene </a:t>
            </a:r>
            <a:r>
              <a:rPr lang="es-ES" sz="2400" b="1" dirty="0"/>
              <a:t>dos</a:t>
            </a:r>
            <a:r>
              <a:rPr lang="es-ES" sz="2400" dirty="0"/>
              <a:t> enlaces, uno al nodo </a:t>
            </a:r>
            <a:r>
              <a:rPr lang="es-ES" sz="2400" b="1" dirty="0"/>
              <a:t>siguiente</a:t>
            </a:r>
            <a:r>
              <a:rPr lang="es-ES" sz="2400" dirty="0"/>
              <a:t> y otro al nodo </a:t>
            </a:r>
            <a:r>
              <a:rPr lang="es-ES" sz="2400" b="1" dirty="0"/>
              <a:t>anterior</a:t>
            </a:r>
            <a:r>
              <a:rPr lang="es-ES" sz="2400" dirty="0"/>
              <a:t>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36" y="3235958"/>
            <a:ext cx="5865360" cy="30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0263" y="574766"/>
            <a:ext cx="11164978" cy="1776547"/>
          </a:xfrm>
        </p:spPr>
        <p:txBody>
          <a:bodyPr>
            <a:normAutofit fontScale="90000"/>
          </a:bodyPr>
          <a:lstStyle/>
          <a:p>
            <a:pPr algn="r"/>
            <a:r>
              <a:rPr lang="es-CR" sz="4000" dirty="0"/>
              <a:t>Análisis y Diseño de Algoritmos</a:t>
            </a:r>
            <a:br>
              <a:rPr lang="es-CR" sz="4000" dirty="0"/>
            </a:br>
            <a:br>
              <a:rPr lang="es-CR" dirty="0"/>
            </a:br>
            <a:r>
              <a:rPr lang="es-CR" dirty="0"/>
              <a:t>Semana #4: </a:t>
            </a:r>
            <a:r>
              <a:rPr lang="es-CR" b="1" dirty="0"/>
              <a:t>Listas dobles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6930" y="2467069"/>
            <a:ext cx="5228311" cy="167567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Definición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Usos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Creación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Ejemplos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860766" y="5055325"/>
            <a:ext cx="3530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/>
              <a:t>Elaborado</a:t>
            </a:r>
            <a:r>
              <a:rPr lang="es-CR" dirty="0"/>
              <a:t> por </a:t>
            </a:r>
            <a:r>
              <a:rPr lang="es-CR" i="1" dirty="0"/>
              <a:t>Lorena Valerio.</a:t>
            </a:r>
          </a:p>
          <a:p>
            <a:endParaRPr lang="es-CR" b="1" dirty="0"/>
          </a:p>
          <a:p>
            <a:endParaRPr lang="es-CR" i="1" dirty="0"/>
          </a:p>
        </p:txBody>
      </p:sp>
      <p:sp>
        <p:nvSpPr>
          <p:cNvPr id="5" name="Elipse 4"/>
          <p:cNvSpPr/>
          <p:nvPr/>
        </p:nvSpPr>
        <p:spPr>
          <a:xfrm>
            <a:off x="5264331" y="2821576"/>
            <a:ext cx="3775166" cy="44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057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Usos de listas dobles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10151"/>
            <a:ext cx="7539037" cy="484818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965368" y="3448593"/>
            <a:ext cx="1482686" cy="1162595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Elipse 5"/>
          <p:cNvSpPr/>
          <p:nvPr/>
        </p:nvSpPr>
        <p:spPr>
          <a:xfrm>
            <a:off x="9276833" y="3370216"/>
            <a:ext cx="1482686" cy="1162595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Flecha izquierda 6"/>
          <p:cNvSpPr/>
          <p:nvPr/>
        </p:nvSpPr>
        <p:spPr>
          <a:xfrm>
            <a:off x="731520" y="3585754"/>
            <a:ext cx="1102643" cy="8882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ant</a:t>
            </a:r>
            <a:endParaRPr lang="es-CR" dirty="0"/>
          </a:p>
        </p:txBody>
      </p:sp>
      <p:sp>
        <p:nvSpPr>
          <p:cNvPr id="8" name="Flecha izquierda 7"/>
          <p:cNvSpPr/>
          <p:nvPr/>
        </p:nvSpPr>
        <p:spPr>
          <a:xfrm flipH="1">
            <a:off x="10921713" y="3507376"/>
            <a:ext cx="1165798" cy="8882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sig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014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Usos de listas dobles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88" y="1484132"/>
            <a:ext cx="5268637" cy="35450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06" y="1484132"/>
            <a:ext cx="5352233" cy="3545068"/>
          </a:xfrm>
          <a:prstGeom prst="rect">
            <a:avLst/>
          </a:prstGeom>
        </p:spPr>
      </p:pic>
      <p:sp>
        <p:nvSpPr>
          <p:cNvPr id="7" name="Flecha izquierda 6"/>
          <p:cNvSpPr/>
          <p:nvPr/>
        </p:nvSpPr>
        <p:spPr>
          <a:xfrm>
            <a:off x="2351314" y="5564777"/>
            <a:ext cx="2024743" cy="995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Flecha derecha 8"/>
          <p:cNvSpPr/>
          <p:nvPr/>
        </p:nvSpPr>
        <p:spPr>
          <a:xfrm>
            <a:off x="7798526" y="5564777"/>
            <a:ext cx="1907177" cy="99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221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7247" y="86084"/>
            <a:ext cx="8911687" cy="1280890"/>
          </a:xfrm>
        </p:spPr>
        <p:txBody>
          <a:bodyPr/>
          <a:lstStyle/>
          <a:p>
            <a:r>
              <a:rPr lang="es-CR" dirty="0"/>
              <a:t>Usos de listas dobles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3" y="1498690"/>
            <a:ext cx="4042957" cy="2720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38" y="1195742"/>
            <a:ext cx="3832453" cy="3960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326" y="1331665"/>
            <a:ext cx="3210480" cy="3859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 izquierda 6"/>
          <p:cNvSpPr/>
          <p:nvPr/>
        </p:nvSpPr>
        <p:spPr>
          <a:xfrm>
            <a:off x="4364338" y="5564776"/>
            <a:ext cx="2024743" cy="995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Flecha derecha 7"/>
          <p:cNvSpPr/>
          <p:nvPr/>
        </p:nvSpPr>
        <p:spPr>
          <a:xfrm>
            <a:off x="9515345" y="5564776"/>
            <a:ext cx="1907177" cy="99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95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154" y="310602"/>
            <a:ext cx="8911687" cy="799741"/>
          </a:xfrm>
        </p:spPr>
        <p:txBody>
          <a:bodyPr/>
          <a:lstStyle/>
          <a:p>
            <a:r>
              <a:rPr lang="es-CR" dirty="0"/>
              <a:t>Usos de listas dobles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128711"/>
            <a:ext cx="6372225" cy="53765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Flecha izquierda 4"/>
          <p:cNvSpPr/>
          <p:nvPr/>
        </p:nvSpPr>
        <p:spPr>
          <a:xfrm>
            <a:off x="9282112" y="3209985"/>
            <a:ext cx="965307" cy="401894"/>
          </a:xfrm>
          <a:prstGeom prst="lef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Flecha derecha 5"/>
          <p:cNvSpPr/>
          <p:nvPr/>
        </p:nvSpPr>
        <p:spPr>
          <a:xfrm>
            <a:off x="9236000" y="2847661"/>
            <a:ext cx="1011419" cy="5517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0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s-CR" dirty="0"/>
              <a:t>Usos de listas dobles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62" y="1532709"/>
            <a:ext cx="8183011" cy="3778250"/>
          </a:xfrm>
        </p:spPr>
      </p:pic>
      <p:sp>
        <p:nvSpPr>
          <p:cNvPr id="5" name="Flecha izquierda 4"/>
          <p:cNvSpPr/>
          <p:nvPr/>
        </p:nvSpPr>
        <p:spPr>
          <a:xfrm>
            <a:off x="4364338" y="5564776"/>
            <a:ext cx="2024743" cy="995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Flecha derecha 5"/>
          <p:cNvSpPr/>
          <p:nvPr/>
        </p:nvSpPr>
        <p:spPr>
          <a:xfrm>
            <a:off x="9515345" y="5564776"/>
            <a:ext cx="1907177" cy="99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890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0263" y="574766"/>
            <a:ext cx="11164978" cy="1776547"/>
          </a:xfrm>
        </p:spPr>
        <p:txBody>
          <a:bodyPr>
            <a:normAutofit fontScale="90000"/>
          </a:bodyPr>
          <a:lstStyle/>
          <a:p>
            <a:pPr algn="r"/>
            <a:r>
              <a:rPr lang="es-CR" sz="4000" dirty="0"/>
              <a:t>Análisis y Diseño de Algoritmos</a:t>
            </a:r>
            <a:br>
              <a:rPr lang="es-CR" sz="4000" dirty="0"/>
            </a:br>
            <a:br>
              <a:rPr lang="es-CR" dirty="0"/>
            </a:br>
            <a:r>
              <a:rPr lang="es-CR" dirty="0"/>
              <a:t>Semana #4: </a:t>
            </a:r>
            <a:r>
              <a:rPr lang="es-CR" b="1" dirty="0"/>
              <a:t>Listas dobles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6930" y="2467069"/>
            <a:ext cx="5228311" cy="167567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Definición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Usos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Creación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solidFill>
                  <a:schemeClr val="tx1"/>
                </a:solidFill>
              </a:rPr>
              <a:t>Ejemplos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860766" y="5055325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/>
              <a:t>Elaborado</a:t>
            </a:r>
            <a:r>
              <a:rPr lang="es-CR" dirty="0"/>
              <a:t> por </a:t>
            </a:r>
            <a:r>
              <a:rPr lang="es-CR" i="1" dirty="0"/>
              <a:t>Lorena Valerio.</a:t>
            </a:r>
          </a:p>
        </p:txBody>
      </p:sp>
      <p:sp>
        <p:nvSpPr>
          <p:cNvPr id="5" name="Elipse 4"/>
          <p:cNvSpPr/>
          <p:nvPr/>
        </p:nvSpPr>
        <p:spPr>
          <a:xfrm>
            <a:off x="5245919" y="3316151"/>
            <a:ext cx="3775166" cy="442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50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378</TotalTime>
  <Words>338</Words>
  <Application>Microsoft Office PowerPoint</Application>
  <PresentationFormat>Panorámica</PresentationFormat>
  <Paragraphs>58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Espiral</vt:lpstr>
      <vt:lpstr>Análisis y Diseño de Algoritmos  Semana #4: Listas dobles</vt:lpstr>
      <vt:lpstr>Definición de lista dobles.</vt:lpstr>
      <vt:lpstr>Análisis y Diseño de Algoritmos  Semana #4: Listas dobles</vt:lpstr>
      <vt:lpstr>Usos de listas dobles</vt:lpstr>
      <vt:lpstr>Usos de listas dobles</vt:lpstr>
      <vt:lpstr>Usos de listas dobles</vt:lpstr>
      <vt:lpstr>Usos de listas dobles</vt:lpstr>
      <vt:lpstr>Usos de listas dobles</vt:lpstr>
      <vt:lpstr>Análisis y Diseño de Algoritmos  Semana #4: Listas dobles</vt:lpstr>
      <vt:lpstr>Definición del nodo para una lista doble</vt:lpstr>
      <vt:lpstr>Definición de la lista doble haciendo  uso de la clase list</vt:lpstr>
      <vt:lpstr>Análisis y Diseño de Algoritmos  Semana #4: Listas dobles</vt:lpstr>
      <vt:lpstr>Ejemplo de lista doble.</vt:lpstr>
      <vt:lpstr>cont. Ejemplo de la lista doble haciendo  uso de la clase list</vt:lpstr>
      <vt:lpstr>Otro ejemplo de lista doble con estructura</vt:lpstr>
      <vt:lpstr>cont. Otro ejemplo de lista doble</vt:lpstr>
      <vt:lpstr>Tarea corta individual  Tema: listas dobles.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de listas</dc:title>
  <dc:creator>Ana Lorena Valerio Solís</dc:creator>
  <cp:lastModifiedBy>Ana Lorena Valerio Solís</cp:lastModifiedBy>
  <cp:revision>29</cp:revision>
  <dcterms:created xsi:type="dcterms:W3CDTF">2018-03-01T19:41:38Z</dcterms:created>
  <dcterms:modified xsi:type="dcterms:W3CDTF">2023-08-11T16:22:36Z</dcterms:modified>
</cp:coreProperties>
</file>