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2" r:id="rId4"/>
    <p:sldId id="263" r:id="rId5"/>
    <p:sldId id="264" r:id="rId6"/>
    <p:sldId id="260" r:id="rId7"/>
    <p:sldId id="265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B4DE56-73C2-408A-AD96-1C537732EBCB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CC0CDF77-8201-476A-912F-4BBEDCB495CD}">
      <dgm:prSet phldrT="[Texto]"/>
      <dgm:spPr/>
      <dgm:t>
        <a:bodyPr/>
        <a:lstStyle/>
        <a:p>
          <a:r>
            <a:rPr lang="es-MX" dirty="0"/>
            <a:t>20150010 Ana     2-500-100 E ana@gmail.com</a:t>
          </a:r>
          <a:endParaRPr lang="es-CR" dirty="0"/>
        </a:p>
      </dgm:t>
    </dgm:pt>
    <dgm:pt modelId="{87E4CDF4-EE39-40CD-A9C2-F1A079864995}" type="parTrans" cxnId="{D11B3748-E69A-4CC1-8292-C764B7564E74}">
      <dgm:prSet/>
      <dgm:spPr/>
      <dgm:t>
        <a:bodyPr/>
        <a:lstStyle/>
        <a:p>
          <a:endParaRPr lang="es-CR"/>
        </a:p>
      </dgm:t>
    </dgm:pt>
    <dgm:pt modelId="{694416A9-536F-4C8B-B6DC-A09E37DD92EF}" type="sibTrans" cxnId="{D11B3748-E69A-4CC1-8292-C764B7564E74}">
      <dgm:prSet/>
      <dgm:spPr/>
      <dgm:t>
        <a:bodyPr/>
        <a:lstStyle/>
        <a:p>
          <a:endParaRPr lang="es-CR"/>
        </a:p>
      </dgm:t>
    </dgm:pt>
    <dgm:pt modelId="{1BFBA4FC-9097-45AB-B13B-A47BB79A62B9}">
      <dgm:prSet phldrT="[Texto]"/>
      <dgm:spPr/>
      <dgm:t>
        <a:bodyPr/>
        <a:lstStyle/>
        <a:p>
          <a:r>
            <a:rPr lang="es-MX" dirty="0"/>
            <a:t>20150011 Beto 2-600-100 E beto@gmail.com</a:t>
          </a:r>
          <a:endParaRPr lang="es-CR" dirty="0"/>
        </a:p>
      </dgm:t>
    </dgm:pt>
    <dgm:pt modelId="{3DFBEDDA-74AF-4156-AA10-18AA7F0AB62C}" type="parTrans" cxnId="{5F1FE7B4-1B59-4431-B6DF-8E8CDDB92EE8}">
      <dgm:prSet/>
      <dgm:spPr/>
      <dgm:t>
        <a:bodyPr/>
        <a:lstStyle/>
        <a:p>
          <a:endParaRPr lang="es-CR"/>
        </a:p>
      </dgm:t>
    </dgm:pt>
    <dgm:pt modelId="{04E668C6-4F71-4878-BBBE-2613B0A88707}" type="sibTrans" cxnId="{5F1FE7B4-1B59-4431-B6DF-8E8CDDB92EE8}">
      <dgm:prSet/>
      <dgm:spPr/>
      <dgm:t>
        <a:bodyPr/>
        <a:lstStyle/>
        <a:p>
          <a:endParaRPr lang="es-CR"/>
        </a:p>
      </dgm:t>
    </dgm:pt>
    <dgm:pt modelId="{8AB97E30-9E69-4F11-B094-4CC153F99B28}">
      <dgm:prSet phldrT="[Texto]"/>
      <dgm:spPr/>
      <dgm:t>
        <a:bodyPr/>
        <a:lstStyle/>
        <a:p>
          <a:r>
            <a:rPr lang="es-MX" dirty="0"/>
            <a:t>201404310 Carlos 3-533-100 E carlos@gmail.com</a:t>
          </a:r>
          <a:endParaRPr lang="es-CR" dirty="0"/>
        </a:p>
      </dgm:t>
    </dgm:pt>
    <dgm:pt modelId="{60FA609D-37D4-4CFF-8319-D31C70D4C735}" type="parTrans" cxnId="{EB1CEA81-277E-4CE7-9C68-B903E825A2DA}">
      <dgm:prSet/>
      <dgm:spPr/>
      <dgm:t>
        <a:bodyPr/>
        <a:lstStyle/>
        <a:p>
          <a:endParaRPr lang="es-CR"/>
        </a:p>
      </dgm:t>
    </dgm:pt>
    <dgm:pt modelId="{3824D824-F0C7-4DE8-81B9-A170DC09FDCB}" type="sibTrans" cxnId="{EB1CEA81-277E-4CE7-9C68-B903E825A2DA}">
      <dgm:prSet/>
      <dgm:spPr/>
      <dgm:t>
        <a:bodyPr/>
        <a:lstStyle/>
        <a:p>
          <a:endParaRPr lang="es-CR"/>
        </a:p>
      </dgm:t>
    </dgm:pt>
    <dgm:pt modelId="{99DAC8E2-F0C6-4E24-8430-646A1CE3342C}">
      <dgm:prSet phldrT="[Texto]"/>
      <dgm:spPr/>
      <dgm:t>
        <a:bodyPr/>
        <a:lstStyle/>
        <a:p>
          <a:r>
            <a:rPr lang="es-MX" dirty="0"/>
            <a:t>201312010 Daniel 2-500-100 E daniel@gmail.com</a:t>
          </a:r>
          <a:endParaRPr lang="es-CR" dirty="0"/>
        </a:p>
      </dgm:t>
    </dgm:pt>
    <dgm:pt modelId="{9461B077-5D67-4151-BA24-8002B2360EB5}" type="parTrans" cxnId="{A9AEC44E-2788-44B4-9EFE-71AB0CFC9EB2}">
      <dgm:prSet/>
      <dgm:spPr/>
      <dgm:t>
        <a:bodyPr/>
        <a:lstStyle/>
        <a:p>
          <a:endParaRPr lang="es-CR"/>
        </a:p>
      </dgm:t>
    </dgm:pt>
    <dgm:pt modelId="{05AA6FCA-2756-417F-99FE-8F18530FCD53}" type="sibTrans" cxnId="{A9AEC44E-2788-44B4-9EFE-71AB0CFC9EB2}">
      <dgm:prSet/>
      <dgm:spPr/>
      <dgm:t>
        <a:bodyPr/>
        <a:lstStyle/>
        <a:p>
          <a:endParaRPr lang="es-CR"/>
        </a:p>
      </dgm:t>
    </dgm:pt>
    <dgm:pt modelId="{E70959DD-3FDB-4FA1-9F22-A7BD8AE90B30}" type="pres">
      <dgm:prSet presAssocID="{8AB4DE56-73C2-408A-AD96-1C537732EBCB}" presName="Name0" presStyleCnt="0">
        <dgm:presLayoutVars>
          <dgm:dir/>
          <dgm:resizeHandles val="exact"/>
        </dgm:presLayoutVars>
      </dgm:prSet>
      <dgm:spPr/>
    </dgm:pt>
    <dgm:pt modelId="{27AF50A0-8BA7-48BA-957A-4B9E3D7CDA3F}" type="pres">
      <dgm:prSet presAssocID="{CC0CDF77-8201-476A-912F-4BBEDCB495CD}" presName="node" presStyleLbl="node1" presStyleIdx="0" presStyleCnt="4" custLinFactNeighborX="-2302" custLinFactNeighborY="1534">
        <dgm:presLayoutVars>
          <dgm:bulletEnabled val="1"/>
        </dgm:presLayoutVars>
      </dgm:prSet>
      <dgm:spPr/>
    </dgm:pt>
    <dgm:pt modelId="{C24CBE2D-5A7F-442C-8187-D3CC7B177A2A}" type="pres">
      <dgm:prSet presAssocID="{694416A9-536F-4C8B-B6DC-A09E37DD92EF}" presName="sibTrans" presStyleLbl="sibTrans2D1" presStyleIdx="0" presStyleCnt="3"/>
      <dgm:spPr/>
    </dgm:pt>
    <dgm:pt modelId="{CB578104-BC9F-4692-9E3C-621806B921D9}" type="pres">
      <dgm:prSet presAssocID="{694416A9-536F-4C8B-B6DC-A09E37DD92EF}" presName="connectorText" presStyleLbl="sibTrans2D1" presStyleIdx="0" presStyleCnt="3"/>
      <dgm:spPr/>
    </dgm:pt>
    <dgm:pt modelId="{F406AF79-6963-4A2B-8ADE-7BF078A70A20}" type="pres">
      <dgm:prSet presAssocID="{1BFBA4FC-9097-45AB-B13B-A47BB79A62B9}" presName="node" presStyleLbl="node1" presStyleIdx="1" presStyleCnt="4">
        <dgm:presLayoutVars>
          <dgm:bulletEnabled val="1"/>
        </dgm:presLayoutVars>
      </dgm:prSet>
      <dgm:spPr/>
    </dgm:pt>
    <dgm:pt modelId="{E8E6D8E3-11AB-4D09-9D22-BB55D2498BF6}" type="pres">
      <dgm:prSet presAssocID="{04E668C6-4F71-4878-BBBE-2613B0A88707}" presName="sibTrans" presStyleLbl="sibTrans2D1" presStyleIdx="1" presStyleCnt="3"/>
      <dgm:spPr/>
    </dgm:pt>
    <dgm:pt modelId="{1D857C63-8BF5-43EB-ABA0-2CE39CC456F2}" type="pres">
      <dgm:prSet presAssocID="{04E668C6-4F71-4878-BBBE-2613B0A88707}" presName="connectorText" presStyleLbl="sibTrans2D1" presStyleIdx="1" presStyleCnt="3"/>
      <dgm:spPr/>
    </dgm:pt>
    <dgm:pt modelId="{EC81EDC2-FA33-4E39-B204-2033040B3E39}" type="pres">
      <dgm:prSet presAssocID="{8AB97E30-9E69-4F11-B094-4CC153F99B28}" presName="node" presStyleLbl="node1" presStyleIdx="2" presStyleCnt="4">
        <dgm:presLayoutVars>
          <dgm:bulletEnabled val="1"/>
        </dgm:presLayoutVars>
      </dgm:prSet>
      <dgm:spPr/>
    </dgm:pt>
    <dgm:pt modelId="{CD5338FF-C10A-43A5-97F6-12C3CA6D23AB}" type="pres">
      <dgm:prSet presAssocID="{3824D824-F0C7-4DE8-81B9-A170DC09FDCB}" presName="sibTrans" presStyleLbl="sibTrans2D1" presStyleIdx="2" presStyleCnt="3"/>
      <dgm:spPr/>
    </dgm:pt>
    <dgm:pt modelId="{FB5655DD-4083-4421-939B-40949C5C4688}" type="pres">
      <dgm:prSet presAssocID="{3824D824-F0C7-4DE8-81B9-A170DC09FDCB}" presName="connectorText" presStyleLbl="sibTrans2D1" presStyleIdx="2" presStyleCnt="3"/>
      <dgm:spPr/>
    </dgm:pt>
    <dgm:pt modelId="{2B11640F-F501-4621-B590-22507BD89A0A}" type="pres">
      <dgm:prSet presAssocID="{99DAC8E2-F0C6-4E24-8430-646A1CE3342C}" presName="node" presStyleLbl="node1" presStyleIdx="3" presStyleCnt="4">
        <dgm:presLayoutVars>
          <dgm:bulletEnabled val="1"/>
        </dgm:presLayoutVars>
      </dgm:prSet>
      <dgm:spPr/>
    </dgm:pt>
  </dgm:ptLst>
  <dgm:cxnLst>
    <dgm:cxn modelId="{52011711-0A30-4C4A-A911-A01137550760}" type="presOf" srcId="{3824D824-F0C7-4DE8-81B9-A170DC09FDCB}" destId="{FB5655DD-4083-4421-939B-40949C5C4688}" srcOrd="1" destOrd="0" presId="urn:microsoft.com/office/officeart/2005/8/layout/process1"/>
    <dgm:cxn modelId="{DB05053F-85E5-4592-B303-03A36639A1EE}" type="presOf" srcId="{1BFBA4FC-9097-45AB-B13B-A47BB79A62B9}" destId="{F406AF79-6963-4A2B-8ADE-7BF078A70A20}" srcOrd="0" destOrd="0" presId="urn:microsoft.com/office/officeart/2005/8/layout/process1"/>
    <dgm:cxn modelId="{D11B3748-E69A-4CC1-8292-C764B7564E74}" srcId="{8AB4DE56-73C2-408A-AD96-1C537732EBCB}" destId="{CC0CDF77-8201-476A-912F-4BBEDCB495CD}" srcOrd="0" destOrd="0" parTransId="{87E4CDF4-EE39-40CD-A9C2-F1A079864995}" sibTransId="{694416A9-536F-4C8B-B6DC-A09E37DD92EF}"/>
    <dgm:cxn modelId="{A9AEC44E-2788-44B4-9EFE-71AB0CFC9EB2}" srcId="{8AB4DE56-73C2-408A-AD96-1C537732EBCB}" destId="{99DAC8E2-F0C6-4E24-8430-646A1CE3342C}" srcOrd="3" destOrd="0" parTransId="{9461B077-5D67-4151-BA24-8002B2360EB5}" sibTransId="{05AA6FCA-2756-417F-99FE-8F18530FCD53}"/>
    <dgm:cxn modelId="{E51CD16F-F385-456F-AE30-AF3E7ED2F1A9}" type="presOf" srcId="{694416A9-536F-4C8B-B6DC-A09E37DD92EF}" destId="{C24CBE2D-5A7F-442C-8187-D3CC7B177A2A}" srcOrd="0" destOrd="0" presId="urn:microsoft.com/office/officeart/2005/8/layout/process1"/>
    <dgm:cxn modelId="{EB1CEA81-277E-4CE7-9C68-B903E825A2DA}" srcId="{8AB4DE56-73C2-408A-AD96-1C537732EBCB}" destId="{8AB97E30-9E69-4F11-B094-4CC153F99B28}" srcOrd="2" destOrd="0" parTransId="{60FA609D-37D4-4CFF-8319-D31C70D4C735}" sibTransId="{3824D824-F0C7-4DE8-81B9-A170DC09FDCB}"/>
    <dgm:cxn modelId="{9935D19A-97E9-4A72-AB8E-6BEEC7FD2481}" type="presOf" srcId="{04E668C6-4F71-4878-BBBE-2613B0A88707}" destId="{E8E6D8E3-11AB-4D09-9D22-BB55D2498BF6}" srcOrd="0" destOrd="0" presId="urn:microsoft.com/office/officeart/2005/8/layout/process1"/>
    <dgm:cxn modelId="{A9B5AE9D-F674-4831-9C3C-2A9456F3826F}" type="presOf" srcId="{CC0CDF77-8201-476A-912F-4BBEDCB495CD}" destId="{27AF50A0-8BA7-48BA-957A-4B9E3D7CDA3F}" srcOrd="0" destOrd="0" presId="urn:microsoft.com/office/officeart/2005/8/layout/process1"/>
    <dgm:cxn modelId="{5F1FE7B4-1B59-4431-B6DF-8E8CDDB92EE8}" srcId="{8AB4DE56-73C2-408A-AD96-1C537732EBCB}" destId="{1BFBA4FC-9097-45AB-B13B-A47BB79A62B9}" srcOrd="1" destOrd="0" parTransId="{3DFBEDDA-74AF-4156-AA10-18AA7F0AB62C}" sibTransId="{04E668C6-4F71-4878-BBBE-2613B0A88707}"/>
    <dgm:cxn modelId="{7609DAC0-A034-442E-9C21-8975D35B3FBD}" type="presOf" srcId="{3824D824-F0C7-4DE8-81B9-A170DC09FDCB}" destId="{CD5338FF-C10A-43A5-97F6-12C3CA6D23AB}" srcOrd="0" destOrd="0" presId="urn:microsoft.com/office/officeart/2005/8/layout/process1"/>
    <dgm:cxn modelId="{2502C8C4-EBD7-480F-A771-AF688ABF6778}" type="presOf" srcId="{99DAC8E2-F0C6-4E24-8430-646A1CE3342C}" destId="{2B11640F-F501-4621-B590-22507BD89A0A}" srcOrd="0" destOrd="0" presId="urn:microsoft.com/office/officeart/2005/8/layout/process1"/>
    <dgm:cxn modelId="{826670D2-9E8C-41F4-83BE-D63EECBD1F61}" type="presOf" srcId="{8AB97E30-9E69-4F11-B094-4CC153F99B28}" destId="{EC81EDC2-FA33-4E39-B204-2033040B3E39}" srcOrd="0" destOrd="0" presId="urn:microsoft.com/office/officeart/2005/8/layout/process1"/>
    <dgm:cxn modelId="{B836B6D5-6EE9-49A9-88A4-2D8C9AF059EC}" type="presOf" srcId="{8AB4DE56-73C2-408A-AD96-1C537732EBCB}" destId="{E70959DD-3FDB-4FA1-9F22-A7BD8AE90B30}" srcOrd="0" destOrd="0" presId="urn:microsoft.com/office/officeart/2005/8/layout/process1"/>
    <dgm:cxn modelId="{AB4CF8D5-39ED-4BE8-947C-CFA19E3E1DAC}" type="presOf" srcId="{04E668C6-4F71-4878-BBBE-2613B0A88707}" destId="{1D857C63-8BF5-43EB-ABA0-2CE39CC456F2}" srcOrd="1" destOrd="0" presId="urn:microsoft.com/office/officeart/2005/8/layout/process1"/>
    <dgm:cxn modelId="{D128DBE9-C02C-46C2-B5E5-787219026666}" type="presOf" srcId="{694416A9-536F-4C8B-B6DC-A09E37DD92EF}" destId="{CB578104-BC9F-4692-9E3C-621806B921D9}" srcOrd="1" destOrd="0" presId="urn:microsoft.com/office/officeart/2005/8/layout/process1"/>
    <dgm:cxn modelId="{7FCDDD82-1B25-4D51-AB43-AD3BBC5C0075}" type="presParOf" srcId="{E70959DD-3FDB-4FA1-9F22-A7BD8AE90B30}" destId="{27AF50A0-8BA7-48BA-957A-4B9E3D7CDA3F}" srcOrd="0" destOrd="0" presId="urn:microsoft.com/office/officeart/2005/8/layout/process1"/>
    <dgm:cxn modelId="{234CC814-B031-4545-81FF-016987B3E88C}" type="presParOf" srcId="{E70959DD-3FDB-4FA1-9F22-A7BD8AE90B30}" destId="{C24CBE2D-5A7F-442C-8187-D3CC7B177A2A}" srcOrd="1" destOrd="0" presId="urn:microsoft.com/office/officeart/2005/8/layout/process1"/>
    <dgm:cxn modelId="{9A7558C2-4253-4823-B3BE-E94C4A6A0555}" type="presParOf" srcId="{C24CBE2D-5A7F-442C-8187-D3CC7B177A2A}" destId="{CB578104-BC9F-4692-9E3C-621806B921D9}" srcOrd="0" destOrd="0" presId="urn:microsoft.com/office/officeart/2005/8/layout/process1"/>
    <dgm:cxn modelId="{BC5DD80A-5334-48DF-98C5-5FC564DC1B2B}" type="presParOf" srcId="{E70959DD-3FDB-4FA1-9F22-A7BD8AE90B30}" destId="{F406AF79-6963-4A2B-8ADE-7BF078A70A20}" srcOrd="2" destOrd="0" presId="urn:microsoft.com/office/officeart/2005/8/layout/process1"/>
    <dgm:cxn modelId="{FF1E0C39-E7C2-47F6-9227-F536E2AC56B3}" type="presParOf" srcId="{E70959DD-3FDB-4FA1-9F22-A7BD8AE90B30}" destId="{E8E6D8E3-11AB-4D09-9D22-BB55D2498BF6}" srcOrd="3" destOrd="0" presId="urn:microsoft.com/office/officeart/2005/8/layout/process1"/>
    <dgm:cxn modelId="{D6192F8A-6DA0-4E9E-85E7-BCFFAB89B435}" type="presParOf" srcId="{E8E6D8E3-11AB-4D09-9D22-BB55D2498BF6}" destId="{1D857C63-8BF5-43EB-ABA0-2CE39CC456F2}" srcOrd="0" destOrd="0" presId="urn:microsoft.com/office/officeart/2005/8/layout/process1"/>
    <dgm:cxn modelId="{805CB556-2DEF-4909-B435-0838ED9AE2AB}" type="presParOf" srcId="{E70959DD-3FDB-4FA1-9F22-A7BD8AE90B30}" destId="{EC81EDC2-FA33-4E39-B204-2033040B3E39}" srcOrd="4" destOrd="0" presId="urn:microsoft.com/office/officeart/2005/8/layout/process1"/>
    <dgm:cxn modelId="{F306CCC5-08C9-41E7-BA86-1C34D3CE2408}" type="presParOf" srcId="{E70959DD-3FDB-4FA1-9F22-A7BD8AE90B30}" destId="{CD5338FF-C10A-43A5-97F6-12C3CA6D23AB}" srcOrd="5" destOrd="0" presId="urn:microsoft.com/office/officeart/2005/8/layout/process1"/>
    <dgm:cxn modelId="{C2ED4892-4871-49E7-BD91-419002D7BDE6}" type="presParOf" srcId="{CD5338FF-C10A-43A5-97F6-12C3CA6D23AB}" destId="{FB5655DD-4083-4421-939B-40949C5C4688}" srcOrd="0" destOrd="0" presId="urn:microsoft.com/office/officeart/2005/8/layout/process1"/>
    <dgm:cxn modelId="{CE79C348-A6FE-473B-BC86-49DE78549056}" type="presParOf" srcId="{E70959DD-3FDB-4FA1-9F22-A7BD8AE90B30}" destId="{2B11640F-F501-4621-B590-22507BD89A0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8376B2-2D08-4391-98D3-C2647A807EFC}" type="doc">
      <dgm:prSet loTypeId="urn:microsoft.com/office/officeart/2005/8/layout/process1" loCatId="process" qsTypeId="urn:microsoft.com/office/officeart/2005/8/quickstyle/simple1" qsCatId="simple" csTypeId="urn:microsoft.com/office/officeart/2005/8/colors/colorful1#1" csCatId="colorful" phldr="1"/>
      <dgm:spPr/>
    </dgm:pt>
    <dgm:pt modelId="{B2F345F0-B77C-4038-B22F-593E1BA486C4}">
      <dgm:prSet phldrT="[Texto]"/>
      <dgm:spPr/>
      <dgm:t>
        <a:bodyPr/>
        <a:lstStyle/>
        <a:p>
          <a:r>
            <a:rPr lang="en-US" dirty="0" err="1"/>
            <a:t>Elementos</a:t>
          </a:r>
          <a:endParaRPr lang="en-US" dirty="0"/>
        </a:p>
      </dgm:t>
    </dgm:pt>
    <dgm:pt modelId="{590A53F5-FE06-4A9D-8DE2-47F47959BEE5}" type="parTrans" cxnId="{D4A56E17-40D5-4923-8385-C3BF07D91297}">
      <dgm:prSet/>
      <dgm:spPr/>
      <dgm:t>
        <a:bodyPr/>
        <a:lstStyle/>
        <a:p>
          <a:endParaRPr lang="en-US"/>
        </a:p>
      </dgm:t>
    </dgm:pt>
    <dgm:pt modelId="{A2C14DEB-9751-4EFD-9D47-11017D5724C4}" type="sibTrans" cxnId="{D4A56E17-40D5-4923-8385-C3BF07D91297}">
      <dgm:prSet/>
      <dgm:spPr/>
      <dgm:t>
        <a:bodyPr/>
        <a:lstStyle/>
        <a:p>
          <a:endParaRPr lang="en-US"/>
        </a:p>
      </dgm:t>
    </dgm:pt>
    <dgm:pt modelId="{C9D9C86D-ECD0-4233-B27A-1184BDD21618}">
      <dgm:prSet phldrT="[Texto]"/>
      <dgm:spPr/>
      <dgm:t>
        <a:bodyPr/>
        <a:lstStyle/>
        <a:p>
          <a:r>
            <a:rPr lang="en-US" dirty="0" err="1"/>
            <a:t>Análisis</a:t>
          </a:r>
          <a:r>
            <a:rPr lang="en-US" dirty="0"/>
            <a:t> </a:t>
          </a:r>
        </a:p>
      </dgm:t>
    </dgm:pt>
    <dgm:pt modelId="{267BDD32-8E33-4C31-85C6-5F6E789DE67D}" type="parTrans" cxnId="{49D2CE2B-B724-41CA-BD0A-6BDC9E169B46}">
      <dgm:prSet/>
      <dgm:spPr/>
      <dgm:t>
        <a:bodyPr/>
        <a:lstStyle/>
        <a:p>
          <a:endParaRPr lang="en-US"/>
        </a:p>
      </dgm:t>
    </dgm:pt>
    <dgm:pt modelId="{E3AE1150-0CFA-4120-A587-CB6B496C736C}" type="sibTrans" cxnId="{49D2CE2B-B724-41CA-BD0A-6BDC9E169B46}">
      <dgm:prSet/>
      <dgm:spPr/>
      <dgm:t>
        <a:bodyPr/>
        <a:lstStyle/>
        <a:p>
          <a:endParaRPr lang="en-US"/>
        </a:p>
      </dgm:t>
    </dgm:pt>
    <dgm:pt modelId="{61423FF0-D9E2-4A09-AFEF-AA83B6B90025}">
      <dgm:prSet phldrT="[Texto]"/>
      <dgm:spPr/>
      <dgm:t>
        <a:bodyPr/>
        <a:lstStyle/>
        <a:p>
          <a:r>
            <a:rPr lang="en-US" dirty="0" err="1"/>
            <a:t>Cálculo</a:t>
          </a:r>
          <a:endParaRPr lang="en-US" dirty="0"/>
        </a:p>
      </dgm:t>
    </dgm:pt>
    <dgm:pt modelId="{5188C2DD-5540-4CE2-AF8F-3F11BE00EBC6}" type="parTrans" cxnId="{A2FE04F8-D6D3-4126-BCB8-0DB9E759ECBF}">
      <dgm:prSet/>
      <dgm:spPr/>
      <dgm:t>
        <a:bodyPr/>
        <a:lstStyle/>
        <a:p>
          <a:endParaRPr lang="en-US"/>
        </a:p>
      </dgm:t>
    </dgm:pt>
    <dgm:pt modelId="{E87CA4B1-B747-4CAC-BC1C-F081479F0D84}" type="sibTrans" cxnId="{A2FE04F8-D6D3-4126-BCB8-0DB9E759ECBF}">
      <dgm:prSet/>
      <dgm:spPr/>
      <dgm:t>
        <a:bodyPr/>
        <a:lstStyle/>
        <a:p>
          <a:endParaRPr lang="en-US"/>
        </a:p>
      </dgm:t>
    </dgm:pt>
    <dgm:pt modelId="{3A42E375-9E58-4723-A44D-B49261A0E074}">
      <dgm:prSet phldrT="[Texto]"/>
      <dgm:spPr/>
      <dgm:t>
        <a:bodyPr/>
        <a:lstStyle/>
        <a:p>
          <a:r>
            <a:rPr lang="en-US" dirty="0"/>
            <a:t>Ingles 1</a:t>
          </a:r>
        </a:p>
      </dgm:t>
    </dgm:pt>
    <dgm:pt modelId="{7F250DD5-30E0-4CA9-9D70-25449B7536F5}" type="parTrans" cxnId="{A6ECB24B-6F17-42D7-9AC1-A8A9CFB79703}">
      <dgm:prSet/>
      <dgm:spPr/>
      <dgm:t>
        <a:bodyPr/>
        <a:lstStyle/>
        <a:p>
          <a:endParaRPr lang="es-CR"/>
        </a:p>
      </dgm:t>
    </dgm:pt>
    <dgm:pt modelId="{C5506B29-0C57-4387-9752-43544DBBF105}" type="sibTrans" cxnId="{A6ECB24B-6F17-42D7-9AC1-A8A9CFB79703}">
      <dgm:prSet/>
      <dgm:spPr/>
      <dgm:t>
        <a:bodyPr/>
        <a:lstStyle/>
        <a:p>
          <a:endParaRPr lang="en-US"/>
        </a:p>
      </dgm:t>
    </dgm:pt>
    <dgm:pt modelId="{DF64A710-D3BC-4D88-B26A-B121F3CC8AC2}" type="pres">
      <dgm:prSet presAssocID="{A28376B2-2D08-4391-98D3-C2647A807EFC}" presName="Name0" presStyleCnt="0">
        <dgm:presLayoutVars>
          <dgm:dir/>
          <dgm:resizeHandles val="exact"/>
        </dgm:presLayoutVars>
      </dgm:prSet>
      <dgm:spPr/>
    </dgm:pt>
    <dgm:pt modelId="{89422BC4-D33A-4489-8316-EF5706407F66}" type="pres">
      <dgm:prSet presAssocID="{B2F345F0-B77C-4038-B22F-593E1BA486C4}" presName="node" presStyleLbl="node1" presStyleIdx="0" presStyleCnt="4">
        <dgm:presLayoutVars>
          <dgm:bulletEnabled val="1"/>
        </dgm:presLayoutVars>
      </dgm:prSet>
      <dgm:spPr/>
    </dgm:pt>
    <dgm:pt modelId="{DE89E2AE-7832-4766-8156-246D6ADFFECD}" type="pres">
      <dgm:prSet presAssocID="{A2C14DEB-9751-4EFD-9D47-11017D5724C4}" presName="sibTrans" presStyleLbl="sibTrans2D1" presStyleIdx="0" presStyleCnt="3" custLinFactNeighborX="-43281" custLinFactNeighborY="0"/>
      <dgm:spPr/>
    </dgm:pt>
    <dgm:pt modelId="{6D787D3E-1B1D-4175-A651-C05A06C53684}" type="pres">
      <dgm:prSet presAssocID="{A2C14DEB-9751-4EFD-9D47-11017D5724C4}" presName="connectorText" presStyleLbl="sibTrans2D1" presStyleIdx="0" presStyleCnt="3"/>
      <dgm:spPr/>
    </dgm:pt>
    <dgm:pt modelId="{435766B3-F700-4F02-AA69-96ACB8A82ED9}" type="pres">
      <dgm:prSet presAssocID="{C9D9C86D-ECD0-4233-B27A-1184BDD21618}" presName="node" presStyleLbl="node1" presStyleIdx="1" presStyleCnt="4" custScaleX="81008" custScaleY="82168" custLinFactNeighborX="787" custLinFactNeighborY="3853">
        <dgm:presLayoutVars>
          <dgm:bulletEnabled val="1"/>
        </dgm:presLayoutVars>
      </dgm:prSet>
      <dgm:spPr/>
    </dgm:pt>
    <dgm:pt modelId="{1CCB59A6-779C-46B0-8699-32069D3B7981}" type="pres">
      <dgm:prSet presAssocID="{E3AE1150-0CFA-4120-A587-CB6B496C736C}" presName="sibTrans" presStyleLbl="sibTrans2D1" presStyleIdx="1" presStyleCnt="3"/>
      <dgm:spPr/>
    </dgm:pt>
    <dgm:pt modelId="{82CDEE5A-E5C8-4A01-AAF7-F92A72F3779A}" type="pres">
      <dgm:prSet presAssocID="{E3AE1150-0CFA-4120-A587-CB6B496C736C}" presName="connectorText" presStyleLbl="sibTrans2D1" presStyleIdx="1" presStyleCnt="3"/>
      <dgm:spPr/>
    </dgm:pt>
    <dgm:pt modelId="{5809F3E8-85AD-4795-A51E-40577DC78A81}" type="pres">
      <dgm:prSet presAssocID="{61423FF0-D9E2-4A09-AFEF-AA83B6B90025}" presName="node" presStyleLbl="node1" presStyleIdx="2" presStyleCnt="4">
        <dgm:presLayoutVars>
          <dgm:bulletEnabled val="1"/>
        </dgm:presLayoutVars>
      </dgm:prSet>
      <dgm:spPr/>
    </dgm:pt>
    <dgm:pt modelId="{B5C85547-FBFA-4249-A1B0-F645D28846B8}" type="pres">
      <dgm:prSet presAssocID="{E87CA4B1-B747-4CAC-BC1C-F081479F0D84}" presName="sibTrans" presStyleLbl="sibTrans2D1" presStyleIdx="2" presStyleCnt="3"/>
      <dgm:spPr/>
    </dgm:pt>
    <dgm:pt modelId="{EC1C5018-25C9-4F65-831D-E6AF05F09D02}" type="pres">
      <dgm:prSet presAssocID="{E87CA4B1-B747-4CAC-BC1C-F081479F0D84}" presName="connectorText" presStyleLbl="sibTrans2D1" presStyleIdx="2" presStyleCnt="3"/>
      <dgm:spPr/>
    </dgm:pt>
    <dgm:pt modelId="{C7BFAFC6-E7EB-4B0C-A5C5-C50DEE31E77E}" type="pres">
      <dgm:prSet presAssocID="{3A42E375-9E58-4723-A44D-B49261A0E074}" presName="node" presStyleLbl="node1" presStyleIdx="3" presStyleCnt="4">
        <dgm:presLayoutVars>
          <dgm:bulletEnabled val="1"/>
        </dgm:presLayoutVars>
      </dgm:prSet>
      <dgm:spPr/>
    </dgm:pt>
  </dgm:ptLst>
  <dgm:cxnLst>
    <dgm:cxn modelId="{6B11A008-A3A4-4F60-86E3-1CE727B17777}" type="presOf" srcId="{A2C14DEB-9751-4EFD-9D47-11017D5724C4}" destId="{DE89E2AE-7832-4766-8156-246D6ADFFECD}" srcOrd="0" destOrd="0" presId="urn:microsoft.com/office/officeart/2005/8/layout/process1"/>
    <dgm:cxn modelId="{08486C0A-B325-4BC4-9B27-DDAD4F945744}" type="presOf" srcId="{3A42E375-9E58-4723-A44D-B49261A0E074}" destId="{C7BFAFC6-E7EB-4B0C-A5C5-C50DEE31E77E}" srcOrd="0" destOrd="0" presId="urn:microsoft.com/office/officeart/2005/8/layout/process1"/>
    <dgm:cxn modelId="{D4A56E17-40D5-4923-8385-C3BF07D91297}" srcId="{A28376B2-2D08-4391-98D3-C2647A807EFC}" destId="{B2F345F0-B77C-4038-B22F-593E1BA486C4}" srcOrd="0" destOrd="0" parTransId="{590A53F5-FE06-4A9D-8DE2-47F47959BEE5}" sibTransId="{A2C14DEB-9751-4EFD-9D47-11017D5724C4}"/>
    <dgm:cxn modelId="{67731A1B-46EF-46A4-B5F3-31F10DA05965}" type="presOf" srcId="{B2F345F0-B77C-4038-B22F-593E1BA486C4}" destId="{89422BC4-D33A-4489-8316-EF5706407F66}" srcOrd="0" destOrd="0" presId="urn:microsoft.com/office/officeart/2005/8/layout/process1"/>
    <dgm:cxn modelId="{CBC03F27-B403-4C36-B77B-F280C9EA4BA4}" type="presOf" srcId="{A28376B2-2D08-4391-98D3-C2647A807EFC}" destId="{DF64A710-D3BC-4D88-B26A-B121F3CC8AC2}" srcOrd="0" destOrd="0" presId="urn:microsoft.com/office/officeart/2005/8/layout/process1"/>
    <dgm:cxn modelId="{49D2CE2B-B724-41CA-BD0A-6BDC9E169B46}" srcId="{A28376B2-2D08-4391-98D3-C2647A807EFC}" destId="{C9D9C86D-ECD0-4233-B27A-1184BDD21618}" srcOrd="1" destOrd="0" parTransId="{267BDD32-8E33-4C31-85C6-5F6E789DE67D}" sibTransId="{E3AE1150-0CFA-4120-A587-CB6B496C736C}"/>
    <dgm:cxn modelId="{23CFC74A-90BE-42E0-B6AD-CA8921AF2329}" type="presOf" srcId="{E87CA4B1-B747-4CAC-BC1C-F081479F0D84}" destId="{B5C85547-FBFA-4249-A1B0-F645D28846B8}" srcOrd="0" destOrd="0" presId="urn:microsoft.com/office/officeart/2005/8/layout/process1"/>
    <dgm:cxn modelId="{A6ECB24B-6F17-42D7-9AC1-A8A9CFB79703}" srcId="{A28376B2-2D08-4391-98D3-C2647A807EFC}" destId="{3A42E375-9E58-4723-A44D-B49261A0E074}" srcOrd="3" destOrd="0" parTransId="{7F250DD5-30E0-4CA9-9D70-25449B7536F5}" sibTransId="{C5506B29-0C57-4387-9752-43544DBBF105}"/>
    <dgm:cxn modelId="{1C20CC6B-04B1-4C2A-A0DA-903D674341F3}" type="presOf" srcId="{E3AE1150-0CFA-4120-A587-CB6B496C736C}" destId="{82CDEE5A-E5C8-4A01-AAF7-F92A72F3779A}" srcOrd="1" destOrd="0" presId="urn:microsoft.com/office/officeart/2005/8/layout/process1"/>
    <dgm:cxn modelId="{4B788892-F8DB-4244-85FE-C384F2C2B0A1}" type="presOf" srcId="{C9D9C86D-ECD0-4233-B27A-1184BDD21618}" destId="{435766B3-F700-4F02-AA69-96ACB8A82ED9}" srcOrd="0" destOrd="0" presId="urn:microsoft.com/office/officeart/2005/8/layout/process1"/>
    <dgm:cxn modelId="{0F44E69B-67E8-49AB-A272-F2A7DDAC81C4}" type="presOf" srcId="{E87CA4B1-B747-4CAC-BC1C-F081479F0D84}" destId="{EC1C5018-25C9-4F65-831D-E6AF05F09D02}" srcOrd="1" destOrd="0" presId="urn:microsoft.com/office/officeart/2005/8/layout/process1"/>
    <dgm:cxn modelId="{16F875B5-9B35-46BB-9063-066FD06C7D25}" type="presOf" srcId="{E3AE1150-0CFA-4120-A587-CB6B496C736C}" destId="{1CCB59A6-779C-46B0-8699-32069D3B7981}" srcOrd="0" destOrd="0" presId="urn:microsoft.com/office/officeart/2005/8/layout/process1"/>
    <dgm:cxn modelId="{8A1BECB5-875C-4687-A8EF-82842E0CAA18}" type="presOf" srcId="{61423FF0-D9E2-4A09-AFEF-AA83B6B90025}" destId="{5809F3E8-85AD-4795-A51E-40577DC78A81}" srcOrd="0" destOrd="0" presId="urn:microsoft.com/office/officeart/2005/8/layout/process1"/>
    <dgm:cxn modelId="{01FB22E9-25EE-4F1D-A80B-C1E6B3C2CBC2}" type="presOf" srcId="{A2C14DEB-9751-4EFD-9D47-11017D5724C4}" destId="{6D787D3E-1B1D-4175-A651-C05A06C53684}" srcOrd="1" destOrd="0" presId="urn:microsoft.com/office/officeart/2005/8/layout/process1"/>
    <dgm:cxn modelId="{A2FE04F8-D6D3-4126-BCB8-0DB9E759ECBF}" srcId="{A28376B2-2D08-4391-98D3-C2647A807EFC}" destId="{61423FF0-D9E2-4A09-AFEF-AA83B6B90025}" srcOrd="2" destOrd="0" parTransId="{5188C2DD-5540-4CE2-AF8F-3F11BE00EBC6}" sibTransId="{E87CA4B1-B747-4CAC-BC1C-F081479F0D84}"/>
    <dgm:cxn modelId="{246F0A3E-3BB9-48B7-9EF3-14E4D3D6F1AD}" type="presParOf" srcId="{DF64A710-D3BC-4D88-B26A-B121F3CC8AC2}" destId="{89422BC4-D33A-4489-8316-EF5706407F66}" srcOrd="0" destOrd="0" presId="urn:microsoft.com/office/officeart/2005/8/layout/process1"/>
    <dgm:cxn modelId="{4E5E6982-6E09-42D5-9605-C000DEA2A391}" type="presParOf" srcId="{DF64A710-D3BC-4D88-B26A-B121F3CC8AC2}" destId="{DE89E2AE-7832-4766-8156-246D6ADFFECD}" srcOrd="1" destOrd="0" presId="urn:microsoft.com/office/officeart/2005/8/layout/process1"/>
    <dgm:cxn modelId="{F3772CA1-1BC6-486E-AE7C-BC5FCDD4B2FD}" type="presParOf" srcId="{DE89E2AE-7832-4766-8156-246D6ADFFECD}" destId="{6D787D3E-1B1D-4175-A651-C05A06C53684}" srcOrd="0" destOrd="0" presId="urn:microsoft.com/office/officeart/2005/8/layout/process1"/>
    <dgm:cxn modelId="{934E7AA1-0203-4CAE-BBDA-D794C6DBFD5D}" type="presParOf" srcId="{DF64A710-D3BC-4D88-B26A-B121F3CC8AC2}" destId="{435766B3-F700-4F02-AA69-96ACB8A82ED9}" srcOrd="2" destOrd="0" presId="urn:microsoft.com/office/officeart/2005/8/layout/process1"/>
    <dgm:cxn modelId="{BC2F9BC9-BC01-48C9-8B65-5E0E5B78164D}" type="presParOf" srcId="{DF64A710-D3BC-4D88-B26A-B121F3CC8AC2}" destId="{1CCB59A6-779C-46B0-8699-32069D3B7981}" srcOrd="3" destOrd="0" presId="urn:microsoft.com/office/officeart/2005/8/layout/process1"/>
    <dgm:cxn modelId="{DCB5D1E1-8345-4EC9-A609-4B7E1A9700B7}" type="presParOf" srcId="{1CCB59A6-779C-46B0-8699-32069D3B7981}" destId="{82CDEE5A-E5C8-4A01-AAF7-F92A72F3779A}" srcOrd="0" destOrd="0" presId="urn:microsoft.com/office/officeart/2005/8/layout/process1"/>
    <dgm:cxn modelId="{20482488-D794-475A-B4A2-8AE06F7B4DDE}" type="presParOf" srcId="{DF64A710-D3BC-4D88-B26A-B121F3CC8AC2}" destId="{5809F3E8-85AD-4795-A51E-40577DC78A81}" srcOrd="4" destOrd="0" presId="urn:microsoft.com/office/officeart/2005/8/layout/process1"/>
    <dgm:cxn modelId="{16DAFD93-878B-43A6-862B-650066519348}" type="presParOf" srcId="{DF64A710-D3BC-4D88-B26A-B121F3CC8AC2}" destId="{B5C85547-FBFA-4249-A1B0-F645D28846B8}" srcOrd="5" destOrd="0" presId="urn:microsoft.com/office/officeart/2005/8/layout/process1"/>
    <dgm:cxn modelId="{32950201-1D3B-45F3-B73B-4377F2DC4AFC}" type="presParOf" srcId="{B5C85547-FBFA-4249-A1B0-F645D28846B8}" destId="{EC1C5018-25C9-4F65-831D-E6AF05F09D02}" srcOrd="0" destOrd="0" presId="urn:microsoft.com/office/officeart/2005/8/layout/process1"/>
    <dgm:cxn modelId="{9EBC906D-00F6-4955-AC6A-BCDDC2AE7AFB}" type="presParOf" srcId="{DF64A710-D3BC-4D88-B26A-B121F3CC8AC2}" destId="{C7BFAFC6-E7EB-4B0C-A5C5-C50DEE31E77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8376B2-2D08-4391-98D3-C2647A807EFC}" type="doc">
      <dgm:prSet loTypeId="urn:microsoft.com/office/officeart/2005/8/layout/process1" loCatId="process" qsTypeId="urn:microsoft.com/office/officeart/2005/8/quickstyle/simple1" qsCatId="simple" csTypeId="urn:microsoft.com/office/officeart/2005/8/colors/colorful1#1" csCatId="colorful" phldr="1"/>
      <dgm:spPr/>
    </dgm:pt>
    <dgm:pt modelId="{B2F345F0-B77C-4038-B22F-593E1BA486C4}">
      <dgm:prSet phldrT="[Texto]"/>
      <dgm:spPr/>
      <dgm:t>
        <a:bodyPr/>
        <a:lstStyle/>
        <a:p>
          <a:r>
            <a:rPr lang="en-US"/>
            <a:t>Ana</a:t>
          </a:r>
        </a:p>
      </dgm:t>
    </dgm:pt>
    <dgm:pt modelId="{590A53F5-FE06-4A9D-8DE2-47F47959BEE5}" type="parTrans" cxnId="{D4A56E17-40D5-4923-8385-C3BF07D91297}">
      <dgm:prSet/>
      <dgm:spPr/>
      <dgm:t>
        <a:bodyPr/>
        <a:lstStyle/>
        <a:p>
          <a:endParaRPr lang="en-US"/>
        </a:p>
      </dgm:t>
    </dgm:pt>
    <dgm:pt modelId="{A2C14DEB-9751-4EFD-9D47-11017D5724C4}" type="sibTrans" cxnId="{D4A56E17-40D5-4923-8385-C3BF07D91297}">
      <dgm:prSet/>
      <dgm:spPr/>
      <dgm:t>
        <a:bodyPr/>
        <a:lstStyle/>
        <a:p>
          <a:endParaRPr lang="en-US"/>
        </a:p>
      </dgm:t>
    </dgm:pt>
    <dgm:pt modelId="{C9D9C86D-ECD0-4233-B27A-1184BDD21618}">
      <dgm:prSet phldrT="[Texto]"/>
      <dgm:spPr/>
      <dgm:t>
        <a:bodyPr/>
        <a:lstStyle/>
        <a:p>
          <a:r>
            <a:rPr lang="en-US"/>
            <a:t>Carlos</a:t>
          </a:r>
        </a:p>
      </dgm:t>
    </dgm:pt>
    <dgm:pt modelId="{267BDD32-8E33-4C31-85C6-5F6E789DE67D}" type="parTrans" cxnId="{49D2CE2B-B724-41CA-BD0A-6BDC9E169B46}">
      <dgm:prSet/>
      <dgm:spPr/>
      <dgm:t>
        <a:bodyPr/>
        <a:lstStyle/>
        <a:p>
          <a:endParaRPr lang="en-US"/>
        </a:p>
      </dgm:t>
    </dgm:pt>
    <dgm:pt modelId="{E3AE1150-0CFA-4120-A587-CB6B496C736C}" type="sibTrans" cxnId="{49D2CE2B-B724-41CA-BD0A-6BDC9E169B46}">
      <dgm:prSet/>
      <dgm:spPr/>
      <dgm:t>
        <a:bodyPr/>
        <a:lstStyle/>
        <a:p>
          <a:endParaRPr lang="en-US"/>
        </a:p>
      </dgm:t>
    </dgm:pt>
    <dgm:pt modelId="{61423FF0-D9E2-4A09-AFEF-AA83B6B90025}">
      <dgm:prSet phldrT="[Texto]"/>
      <dgm:spPr/>
      <dgm:t>
        <a:bodyPr/>
        <a:lstStyle/>
        <a:p>
          <a:r>
            <a:rPr lang="en-US"/>
            <a:t>Juan</a:t>
          </a:r>
        </a:p>
      </dgm:t>
    </dgm:pt>
    <dgm:pt modelId="{5188C2DD-5540-4CE2-AF8F-3F11BE00EBC6}" type="parTrans" cxnId="{A2FE04F8-D6D3-4126-BCB8-0DB9E759ECBF}">
      <dgm:prSet/>
      <dgm:spPr/>
      <dgm:t>
        <a:bodyPr/>
        <a:lstStyle/>
        <a:p>
          <a:endParaRPr lang="en-US"/>
        </a:p>
      </dgm:t>
    </dgm:pt>
    <dgm:pt modelId="{E87CA4B1-B747-4CAC-BC1C-F081479F0D84}" type="sibTrans" cxnId="{A2FE04F8-D6D3-4126-BCB8-0DB9E759ECBF}">
      <dgm:prSet/>
      <dgm:spPr/>
      <dgm:t>
        <a:bodyPr/>
        <a:lstStyle/>
        <a:p>
          <a:endParaRPr lang="en-US"/>
        </a:p>
      </dgm:t>
    </dgm:pt>
    <dgm:pt modelId="{3A42E375-9E58-4723-A44D-B49261A0E074}">
      <dgm:prSet phldrT="[Texto]"/>
      <dgm:spPr/>
      <dgm:t>
        <a:bodyPr/>
        <a:lstStyle/>
        <a:p>
          <a:r>
            <a:rPr lang="en-US"/>
            <a:t>Pedro</a:t>
          </a:r>
        </a:p>
      </dgm:t>
    </dgm:pt>
    <dgm:pt modelId="{7F250DD5-30E0-4CA9-9D70-25449B7536F5}" type="parTrans" cxnId="{A6ECB24B-6F17-42D7-9AC1-A8A9CFB79703}">
      <dgm:prSet/>
      <dgm:spPr/>
      <dgm:t>
        <a:bodyPr/>
        <a:lstStyle/>
        <a:p>
          <a:endParaRPr lang="es-CR"/>
        </a:p>
      </dgm:t>
    </dgm:pt>
    <dgm:pt modelId="{C5506B29-0C57-4387-9752-43544DBBF105}" type="sibTrans" cxnId="{A6ECB24B-6F17-42D7-9AC1-A8A9CFB79703}">
      <dgm:prSet/>
      <dgm:spPr/>
      <dgm:t>
        <a:bodyPr/>
        <a:lstStyle/>
        <a:p>
          <a:endParaRPr lang="en-US"/>
        </a:p>
      </dgm:t>
    </dgm:pt>
    <dgm:pt modelId="{DF64A710-D3BC-4D88-B26A-B121F3CC8AC2}" type="pres">
      <dgm:prSet presAssocID="{A28376B2-2D08-4391-98D3-C2647A807EFC}" presName="Name0" presStyleCnt="0">
        <dgm:presLayoutVars>
          <dgm:dir/>
          <dgm:resizeHandles val="exact"/>
        </dgm:presLayoutVars>
      </dgm:prSet>
      <dgm:spPr/>
    </dgm:pt>
    <dgm:pt modelId="{89422BC4-D33A-4489-8316-EF5706407F66}" type="pres">
      <dgm:prSet presAssocID="{B2F345F0-B77C-4038-B22F-593E1BA486C4}" presName="node" presStyleLbl="node1" presStyleIdx="0" presStyleCnt="4">
        <dgm:presLayoutVars>
          <dgm:bulletEnabled val="1"/>
        </dgm:presLayoutVars>
      </dgm:prSet>
      <dgm:spPr/>
    </dgm:pt>
    <dgm:pt modelId="{DE89E2AE-7832-4766-8156-246D6ADFFECD}" type="pres">
      <dgm:prSet presAssocID="{A2C14DEB-9751-4EFD-9D47-11017D5724C4}" presName="sibTrans" presStyleLbl="sibTrans2D1" presStyleIdx="0" presStyleCnt="3" custLinFactNeighborX="-43281" custLinFactNeighborY="0"/>
      <dgm:spPr/>
    </dgm:pt>
    <dgm:pt modelId="{6D787D3E-1B1D-4175-A651-C05A06C53684}" type="pres">
      <dgm:prSet presAssocID="{A2C14DEB-9751-4EFD-9D47-11017D5724C4}" presName="connectorText" presStyleLbl="sibTrans2D1" presStyleIdx="0" presStyleCnt="3"/>
      <dgm:spPr/>
    </dgm:pt>
    <dgm:pt modelId="{435766B3-F700-4F02-AA69-96ACB8A82ED9}" type="pres">
      <dgm:prSet presAssocID="{C9D9C86D-ECD0-4233-B27A-1184BDD21618}" presName="node" presStyleLbl="node1" presStyleIdx="1" presStyleCnt="4" custScaleX="81008" custScaleY="82168">
        <dgm:presLayoutVars>
          <dgm:bulletEnabled val="1"/>
        </dgm:presLayoutVars>
      </dgm:prSet>
      <dgm:spPr/>
    </dgm:pt>
    <dgm:pt modelId="{1CCB59A6-779C-46B0-8699-32069D3B7981}" type="pres">
      <dgm:prSet presAssocID="{E3AE1150-0CFA-4120-A587-CB6B496C736C}" presName="sibTrans" presStyleLbl="sibTrans2D1" presStyleIdx="1" presStyleCnt="3"/>
      <dgm:spPr/>
    </dgm:pt>
    <dgm:pt modelId="{82CDEE5A-E5C8-4A01-AAF7-F92A72F3779A}" type="pres">
      <dgm:prSet presAssocID="{E3AE1150-0CFA-4120-A587-CB6B496C736C}" presName="connectorText" presStyleLbl="sibTrans2D1" presStyleIdx="1" presStyleCnt="3"/>
      <dgm:spPr/>
    </dgm:pt>
    <dgm:pt modelId="{5809F3E8-85AD-4795-A51E-40577DC78A81}" type="pres">
      <dgm:prSet presAssocID="{61423FF0-D9E2-4A09-AFEF-AA83B6B90025}" presName="node" presStyleLbl="node1" presStyleIdx="2" presStyleCnt="4">
        <dgm:presLayoutVars>
          <dgm:bulletEnabled val="1"/>
        </dgm:presLayoutVars>
      </dgm:prSet>
      <dgm:spPr/>
    </dgm:pt>
    <dgm:pt modelId="{B5C85547-FBFA-4249-A1B0-F645D28846B8}" type="pres">
      <dgm:prSet presAssocID="{E87CA4B1-B747-4CAC-BC1C-F081479F0D84}" presName="sibTrans" presStyleLbl="sibTrans2D1" presStyleIdx="2" presStyleCnt="3"/>
      <dgm:spPr/>
    </dgm:pt>
    <dgm:pt modelId="{EC1C5018-25C9-4F65-831D-E6AF05F09D02}" type="pres">
      <dgm:prSet presAssocID="{E87CA4B1-B747-4CAC-BC1C-F081479F0D84}" presName="connectorText" presStyleLbl="sibTrans2D1" presStyleIdx="2" presStyleCnt="3"/>
      <dgm:spPr/>
    </dgm:pt>
    <dgm:pt modelId="{C7BFAFC6-E7EB-4B0C-A5C5-C50DEE31E77E}" type="pres">
      <dgm:prSet presAssocID="{3A42E375-9E58-4723-A44D-B49261A0E074}" presName="node" presStyleLbl="node1" presStyleIdx="3" presStyleCnt="4">
        <dgm:presLayoutVars>
          <dgm:bulletEnabled val="1"/>
        </dgm:presLayoutVars>
      </dgm:prSet>
      <dgm:spPr/>
    </dgm:pt>
  </dgm:ptLst>
  <dgm:cxnLst>
    <dgm:cxn modelId="{6936E015-81F0-4266-8AF7-E0FAF515059F}" type="presOf" srcId="{A2C14DEB-9751-4EFD-9D47-11017D5724C4}" destId="{6D787D3E-1B1D-4175-A651-C05A06C53684}" srcOrd="1" destOrd="0" presId="urn:microsoft.com/office/officeart/2005/8/layout/process1"/>
    <dgm:cxn modelId="{D4A56E17-40D5-4923-8385-C3BF07D91297}" srcId="{A28376B2-2D08-4391-98D3-C2647A807EFC}" destId="{B2F345F0-B77C-4038-B22F-593E1BA486C4}" srcOrd="0" destOrd="0" parTransId="{590A53F5-FE06-4A9D-8DE2-47F47959BEE5}" sibTransId="{A2C14DEB-9751-4EFD-9D47-11017D5724C4}"/>
    <dgm:cxn modelId="{49D2CE2B-B724-41CA-BD0A-6BDC9E169B46}" srcId="{A28376B2-2D08-4391-98D3-C2647A807EFC}" destId="{C9D9C86D-ECD0-4233-B27A-1184BDD21618}" srcOrd="1" destOrd="0" parTransId="{267BDD32-8E33-4C31-85C6-5F6E789DE67D}" sibTransId="{E3AE1150-0CFA-4120-A587-CB6B496C736C}"/>
    <dgm:cxn modelId="{EE25575C-AC8E-4897-8149-B10F4CDBA91D}" type="presOf" srcId="{C9D9C86D-ECD0-4233-B27A-1184BDD21618}" destId="{435766B3-F700-4F02-AA69-96ACB8A82ED9}" srcOrd="0" destOrd="0" presId="urn:microsoft.com/office/officeart/2005/8/layout/process1"/>
    <dgm:cxn modelId="{069D355E-11A6-4DE2-BD6A-CC30ADCAE0B1}" type="presOf" srcId="{A28376B2-2D08-4391-98D3-C2647A807EFC}" destId="{DF64A710-D3BC-4D88-B26A-B121F3CC8AC2}" srcOrd="0" destOrd="0" presId="urn:microsoft.com/office/officeart/2005/8/layout/process1"/>
    <dgm:cxn modelId="{22ED7A43-4E81-4C44-BD7A-AEC415C82F22}" type="presOf" srcId="{3A42E375-9E58-4723-A44D-B49261A0E074}" destId="{C7BFAFC6-E7EB-4B0C-A5C5-C50DEE31E77E}" srcOrd="0" destOrd="0" presId="urn:microsoft.com/office/officeart/2005/8/layout/process1"/>
    <dgm:cxn modelId="{05A31B65-59FD-40A5-B789-AE467AACF8D6}" type="presOf" srcId="{E87CA4B1-B747-4CAC-BC1C-F081479F0D84}" destId="{B5C85547-FBFA-4249-A1B0-F645D28846B8}" srcOrd="0" destOrd="0" presId="urn:microsoft.com/office/officeart/2005/8/layout/process1"/>
    <dgm:cxn modelId="{A6ECB24B-6F17-42D7-9AC1-A8A9CFB79703}" srcId="{A28376B2-2D08-4391-98D3-C2647A807EFC}" destId="{3A42E375-9E58-4723-A44D-B49261A0E074}" srcOrd="3" destOrd="0" parTransId="{7F250DD5-30E0-4CA9-9D70-25449B7536F5}" sibTransId="{C5506B29-0C57-4387-9752-43544DBBF105}"/>
    <dgm:cxn modelId="{D47D7972-6E84-48C6-B2E9-5FE6957CDF54}" type="presOf" srcId="{E3AE1150-0CFA-4120-A587-CB6B496C736C}" destId="{82CDEE5A-E5C8-4A01-AAF7-F92A72F3779A}" srcOrd="1" destOrd="0" presId="urn:microsoft.com/office/officeart/2005/8/layout/process1"/>
    <dgm:cxn modelId="{6D7AF9A6-5224-4622-9AF4-35CA9B960F3C}" type="presOf" srcId="{61423FF0-D9E2-4A09-AFEF-AA83B6B90025}" destId="{5809F3E8-85AD-4795-A51E-40577DC78A81}" srcOrd="0" destOrd="0" presId="urn:microsoft.com/office/officeart/2005/8/layout/process1"/>
    <dgm:cxn modelId="{FCA467C5-4899-41DC-9BF8-DD6188B7B665}" type="presOf" srcId="{B2F345F0-B77C-4038-B22F-593E1BA486C4}" destId="{89422BC4-D33A-4489-8316-EF5706407F66}" srcOrd="0" destOrd="0" presId="urn:microsoft.com/office/officeart/2005/8/layout/process1"/>
    <dgm:cxn modelId="{46D77ACD-879D-42FF-9143-05B88AA3E93F}" type="presOf" srcId="{E87CA4B1-B747-4CAC-BC1C-F081479F0D84}" destId="{EC1C5018-25C9-4F65-831D-E6AF05F09D02}" srcOrd="1" destOrd="0" presId="urn:microsoft.com/office/officeart/2005/8/layout/process1"/>
    <dgm:cxn modelId="{49A726D8-A1FF-4302-9B22-9A5551E55F88}" type="presOf" srcId="{A2C14DEB-9751-4EFD-9D47-11017D5724C4}" destId="{DE89E2AE-7832-4766-8156-246D6ADFFECD}" srcOrd="0" destOrd="0" presId="urn:microsoft.com/office/officeart/2005/8/layout/process1"/>
    <dgm:cxn modelId="{C0C8C9EE-49E8-40AD-84DD-56B929D363A4}" type="presOf" srcId="{E3AE1150-0CFA-4120-A587-CB6B496C736C}" destId="{1CCB59A6-779C-46B0-8699-32069D3B7981}" srcOrd="0" destOrd="0" presId="urn:microsoft.com/office/officeart/2005/8/layout/process1"/>
    <dgm:cxn modelId="{A2FE04F8-D6D3-4126-BCB8-0DB9E759ECBF}" srcId="{A28376B2-2D08-4391-98D3-C2647A807EFC}" destId="{61423FF0-D9E2-4A09-AFEF-AA83B6B90025}" srcOrd="2" destOrd="0" parTransId="{5188C2DD-5540-4CE2-AF8F-3F11BE00EBC6}" sibTransId="{E87CA4B1-B747-4CAC-BC1C-F081479F0D84}"/>
    <dgm:cxn modelId="{67AA5B9F-0907-4F6C-9777-FC44E60525B7}" type="presParOf" srcId="{DF64A710-D3BC-4D88-B26A-B121F3CC8AC2}" destId="{89422BC4-D33A-4489-8316-EF5706407F66}" srcOrd="0" destOrd="0" presId="urn:microsoft.com/office/officeart/2005/8/layout/process1"/>
    <dgm:cxn modelId="{BBF83BE6-C3D3-4AF2-9E5D-72F692BF3D6A}" type="presParOf" srcId="{DF64A710-D3BC-4D88-B26A-B121F3CC8AC2}" destId="{DE89E2AE-7832-4766-8156-246D6ADFFECD}" srcOrd="1" destOrd="0" presId="urn:microsoft.com/office/officeart/2005/8/layout/process1"/>
    <dgm:cxn modelId="{95E73C52-EA98-469E-AAE5-65FF8A20ABBE}" type="presParOf" srcId="{DE89E2AE-7832-4766-8156-246D6ADFFECD}" destId="{6D787D3E-1B1D-4175-A651-C05A06C53684}" srcOrd="0" destOrd="0" presId="urn:microsoft.com/office/officeart/2005/8/layout/process1"/>
    <dgm:cxn modelId="{D7E808E8-CF42-4DBF-A159-A1A84723856A}" type="presParOf" srcId="{DF64A710-D3BC-4D88-B26A-B121F3CC8AC2}" destId="{435766B3-F700-4F02-AA69-96ACB8A82ED9}" srcOrd="2" destOrd="0" presId="urn:microsoft.com/office/officeart/2005/8/layout/process1"/>
    <dgm:cxn modelId="{FC935434-599A-4D6C-B113-95BCE2045D63}" type="presParOf" srcId="{DF64A710-D3BC-4D88-B26A-B121F3CC8AC2}" destId="{1CCB59A6-779C-46B0-8699-32069D3B7981}" srcOrd="3" destOrd="0" presId="urn:microsoft.com/office/officeart/2005/8/layout/process1"/>
    <dgm:cxn modelId="{42484F40-7E31-4AF5-A834-E6F544FCE3D1}" type="presParOf" srcId="{1CCB59A6-779C-46B0-8699-32069D3B7981}" destId="{82CDEE5A-E5C8-4A01-AAF7-F92A72F3779A}" srcOrd="0" destOrd="0" presId="urn:microsoft.com/office/officeart/2005/8/layout/process1"/>
    <dgm:cxn modelId="{D2915EFA-C2B6-4724-AA1E-DCAFCFE3BB9B}" type="presParOf" srcId="{DF64A710-D3BC-4D88-B26A-B121F3CC8AC2}" destId="{5809F3E8-85AD-4795-A51E-40577DC78A81}" srcOrd="4" destOrd="0" presId="urn:microsoft.com/office/officeart/2005/8/layout/process1"/>
    <dgm:cxn modelId="{4B8A1233-6C13-477D-87D1-D261E08FC270}" type="presParOf" srcId="{DF64A710-D3BC-4D88-B26A-B121F3CC8AC2}" destId="{B5C85547-FBFA-4249-A1B0-F645D28846B8}" srcOrd="5" destOrd="0" presId="urn:microsoft.com/office/officeart/2005/8/layout/process1"/>
    <dgm:cxn modelId="{E790D95B-25EE-4B84-A666-90B162978E24}" type="presParOf" srcId="{B5C85547-FBFA-4249-A1B0-F645D28846B8}" destId="{EC1C5018-25C9-4F65-831D-E6AF05F09D02}" srcOrd="0" destOrd="0" presId="urn:microsoft.com/office/officeart/2005/8/layout/process1"/>
    <dgm:cxn modelId="{81680DA7-095E-40E0-8987-0A4374E96F80}" type="presParOf" srcId="{DF64A710-D3BC-4D88-B26A-B121F3CC8AC2}" destId="{C7BFAFC6-E7EB-4B0C-A5C5-C50DEE31E77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8376B2-2D08-4391-98D3-C2647A807EFC}" type="doc">
      <dgm:prSet loTypeId="urn:microsoft.com/office/officeart/2005/8/layout/process1" loCatId="process" qsTypeId="urn:microsoft.com/office/officeart/2005/8/quickstyle/simple1" qsCatId="simple" csTypeId="urn:microsoft.com/office/officeart/2005/8/colors/colorful1#1" csCatId="colorful" phldr="1"/>
      <dgm:spPr/>
    </dgm:pt>
    <dgm:pt modelId="{B2F345F0-B77C-4038-B22F-593E1BA486C4}">
      <dgm:prSet phldrT="[Texto]"/>
      <dgm:spPr/>
      <dgm:t>
        <a:bodyPr/>
        <a:lstStyle/>
        <a:p>
          <a:r>
            <a:rPr lang="en-US" dirty="0" err="1"/>
            <a:t>Elementos</a:t>
          </a:r>
          <a:endParaRPr lang="en-US" dirty="0"/>
        </a:p>
      </dgm:t>
    </dgm:pt>
    <dgm:pt modelId="{590A53F5-FE06-4A9D-8DE2-47F47959BEE5}" type="parTrans" cxnId="{D4A56E17-40D5-4923-8385-C3BF07D91297}">
      <dgm:prSet/>
      <dgm:spPr/>
      <dgm:t>
        <a:bodyPr/>
        <a:lstStyle/>
        <a:p>
          <a:endParaRPr lang="en-US"/>
        </a:p>
      </dgm:t>
    </dgm:pt>
    <dgm:pt modelId="{A2C14DEB-9751-4EFD-9D47-11017D5724C4}" type="sibTrans" cxnId="{D4A56E17-40D5-4923-8385-C3BF07D91297}">
      <dgm:prSet/>
      <dgm:spPr/>
      <dgm:t>
        <a:bodyPr/>
        <a:lstStyle/>
        <a:p>
          <a:endParaRPr lang="en-US"/>
        </a:p>
      </dgm:t>
    </dgm:pt>
    <dgm:pt modelId="{C9D9C86D-ECD0-4233-B27A-1184BDD21618}">
      <dgm:prSet phldrT="[Texto]"/>
      <dgm:spPr/>
      <dgm:t>
        <a:bodyPr/>
        <a:lstStyle/>
        <a:p>
          <a:r>
            <a:rPr lang="en-US" dirty="0" err="1"/>
            <a:t>Análisis</a:t>
          </a:r>
          <a:endParaRPr lang="en-US" dirty="0"/>
        </a:p>
      </dgm:t>
    </dgm:pt>
    <dgm:pt modelId="{267BDD32-8E33-4C31-85C6-5F6E789DE67D}" type="parTrans" cxnId="{49D2CE2B-B724-41CA-BD0A-6BDC9E169B46}">
      <dgm:prSet/>
      <dgm:spPr/>
      <dgm:t>
        <a:bodyPr/>
        <a:lstStyle/>
        <a:p>
          <a:endParaRPr lang="en-US"/>
        </a:p>
      </dgm:t>
    </dgm:pt>
    <dgm:pt modelId="{E3AE1150-0CFA-4120-A587-CB6B496C736C}" type="sibTrans" cxnId="{49D2CE2B-B724-41CA-BD0A-6BDC9E169B46}">
      <dgm:prSet/>
      <dgm:spPr/>
      <dgm:t>
        <a:bodyPr/>
        <a:lstStyle/>
        <a:p>
          <a:endParaRPr lang="en-US"/>
        </a:p>
      </dgm:t>
    </dgm:pt>
    <dgm:pt modelId="{61423FF0-D9E2-4A09-AFEF-AA83B6B90025}">
      <dgm:prSet phldrT="[Texto]"/>
      <dgm:spPr/>
      <dgm:t>
        <a:bodyPr/>
        <a:lstStyle/>
        <a:p>
          <a:r>
            <a:rPr lang="en-US" dirty="0" err="1"/>
            <a:t>Cálculo</a:t>
          </a:r>
          <a:endParaRPr lang="en-US" dirty="0"/>
        </a:p>
      </dgm:t>
    </dgm:pt>
    <dgm:pt modelId="{5188C2DD-5540-4CE2-AF8F-3F11BE00EBC6}" type="parTrans" cxnId="{A2FE04F8-D6D3-4126-BCB8-0DB9E759ECBF}">
      <dgm:prSet/>
      <dgm:spPr/>
      <dgm:t>
        <a:bodyPr/>
        <a:lstStyle/>
        <a:p>
          <a:endParaRPr lang="en-US"/>
        </a:p>
      </dgm:t>
    </dgm:pt>
    <dgm:pt modelId="{E87CA4B1-B747-4CAC-BC1C-F081479F0D84}" type="sibTrans" cxnId="{A2FE04F8-D6D3-4126-BCB8-0DB9E759ECBF}">
      <dgm:prSet/>
      <dgm:spPr/>
      <dgm:t>
        <a:bodyPr/>
        <a:lstStyle/>
        <a:p>
          <a:endParaRPr lang="en-US"/>
        </a:p>
      </dgm:t>
    </dgm:pt>
    <dgm:pt modelId="{3A42E375-9E58-4723-A44D-B49261A0E074}">
      <dgm:prSet phldrT="[Texto]"/>
      <dgm:spPr/>
      <dgm:t>
        <a:bodyPr/>
        <a:lstStyle/>
        <a:p>
          <a:r>
            <a:rPr lang="en-US" dirty="0"/>
            <a:t>Ingles I</a:t>
          </a:r>
        </a:p>
      </dgm:t>
    </dgm:pt>
    <dgm:pt modelId="{7F250DD5-30E0-4CA9-9D70-25449B7536F5}" type="parTrans" cxnId="{A6ECB24B-6F17-42D7-9AC1-A8A9CFB79703}">
      <dgm:prSet/>
      <dgm:spPr/>
      <dgm:t>
        <a:bodyPr/>
        <a:lstStyle/>
        <a:p>
          <a:endParaRPr lang="es-CR"/>
        </a:p>
      </dgm:t>
    </dgm:pt>
    <dgm:pt modelId="{C5506B29-0C57-4387-9752-43544DBBF105}" type="sibTrans" cxnId="{A6ECB24B-6F17-42D7-9AC1-A8A9CFB79703}">
      <dgm:prSet/>
      <dgm:spPr/>
      <dgm:t>
        <a:bodyPr/>
        <a:lstStyle/>
        <a:p>
          <a:endParaRPr lang="en-US"/>
        </a:p>
      </dgm:t>
    </dgm:pt>
    <dgm:pt modelId="{DF64A710-D3BC-4D88-B26A-B121F3CC8AC2}" type="pres">
      <dgm:prSet presAssocID="{A28376B2-2D08-4391-98D3-C2647A807EFC}" presName="Name0" presStyleCnt="0">
        <dgm:presLayoutVars>
          <dgm:dir/>
          <dgm:resizeHandles val="exact"/>
        </dgm:presLayoutVars>
      </dgm:prSet>
      <dgm:spPr/>
    </dgm:pt>
    <dgm:pt modelId="{89422BC4-D33A-4489-8316-EF5706407F66}" type="pres">
      <dgm:prSet presAssocID="{B2F345F0-B77C-4038-B22F-593E1BA486C4}" presName="node" presStyleLbl="node1" presStyleIdx="0" presStyleCnt="4">
        <dgm:presLayoutVars>
          <dgm:bulletEnabled val="1"/>
        </dgm:presLayoutVars>
      </dgm:prSet>
      <dgm:spPr/>
    </dgm:pt>
    <dgm:pt modelId="{DE89E2AE-7832-4766-8156-246D6ADFFECD}" type="pres">
      <dgm:prSet presAssocID="{A2C14DEB-9751-4EFD-9D47-11017D5724C4}" presName="sibTrans" presStyleLbl="sibTrans2D1" presStyleIdx="0" presStyleCnt="3" custLinFactNeighborX="-43281" custLinFactNeighborY="0"/>
      <dgm:spPr/>
    </dgm:pt>
    <dgm:pt modelId="{6D787D3E-1B1D-4175-A651-C05A06C53684}" type="pres">
      <dgm:prSet presAssocID="{A2C14DEB-9751-4EFD-9D47-11017D5724C4}" presName="connectorText" presStyleLbl="sibTrans2D1" presStyleIdx="0" presStyleCnt="3"/>
      <dgm:spPr/>
    </dgm:pt>
    <dgm:pt modelId="{435766B3-F700-4F02-AA69-96ACB8A82ED9}" type="pres">
      <dgm:prSet presAssocID="{C9D9C86D-ECD0-4233-B27A-1184BDD21618}" presName="node" presStyleLbl="node1" presStyleIdx="1" presStyleCnt="4" custScaleX="81008" custScaleY="82168">
        <dgm:presLayoutVars>
          <dgm:bulletEnabled val="1"/>
        </dgm:presLayoutVars>
      </dgm:prSet>
      <dgm:spPr/>
    </dgm:pt>
    <dgm:pt modelId="{1CCB59A6-779C-46B0-8699-32069D3B7981}" type="pres">
      <dgm:prSet presAssocID="{E3AE1150-0CFA-4120-A587-CB6B496C736C}" presName="sibTrans" presStyleLbl="sibTrans2D1" presStyleIdx="1" presStyleCnt="3"/>
      <dgm:spPr/>
    </dgm:pt>
    <dgm:pt modelId="{82CDEE5A-E5C8-4A01-AAF7-F92A72F3779A}" type="pres">
      <dgm:prSet presAssocID="{E3AE1150-0CFA-4120-A587-CB6B496C736C}" presName="connectorText" presStyleLbl="sibTrans2D1" presStyleIdx="1" presStyleCnt="3"/>
      <dgm:spPr/>
    </dgm:pt>
    <dgm:pt modelId="{5809F3E8-85AD-4795-A51E-40577DC78A81}" type="pres">
      <dgm:prSet presAssocID="{61423FF0-D9E2-4A09-AFEF-AA83B6B90025}" presName="node" presStyleLbl="node1" presStyleIdx="2" presStyleCnt="4">
        <dgm:presLayoutVars>
          <dgm:bulletEnabled val="1"/>
        </dgm:presLayoutVars>
      </dgm:prSet>
      <dgm:spPr/>
    </dgm:pt>
    <dgm:pt modelId="{B5C85547-FBFA-4249-A1B0-F645D28846B8}" type="pres">
      <dgm:prSet presAssocID="{E87CA4B1-B747-4CAC-BC1C-F081479F0D84}" presName="sibTrans" presStyleLbl="sibTrans2D1" presStyleIdx="2" presStyleCnt="3"/>
      <dgm:spPr/>
    </dgm:pt>
    <dgm:pt modelId="{EC1C5018-25C9-4F65-831D-E6AF05F09D02}" type="pres">
      <dgm:prSet presAssocID="{E87CA4B1-B747-4CAC-BC1C-F081479F0D84}" presName="connectorText" presStyleLbl="sibTrans2D1" presStyleIdx="2" presStyleCnt="3"/>
      <dgm:spPr/>
    </dgm:pt>
    <dgm:pt modelId="{C7BFAFC6-E7EB-4B0C-A5C5-C50DEE31E77E}" type="pres">
      <dgm:prSet presAssocID="{3A42E375-9E58-4723-A44D-B49261A0E074}" presName="node" presStyleLbl="node1" presStyleIdx="3" presStyleCnt="4">
        <dgm:presLayoutVars>
          <dgm:bulletEnabled val="1"/>
        </dgm:presLayoutVars>
      </dgm:prSet>
      <dgm:spPr/>
    </dgm:pt>
  </dgm:ptLst>
  <dgm:cxnLst>
    <dgm:cxn modelId="{6B11A008-A3A4-4F60-86E3-1CE727B17777}" type="presOf" srcId="{A2C14DEB-9751-4EFD-9D47-11017D5724C4}" destId="{DE89E2AE-7832-4766-8156-246D6ADFFECD}" srcOrd="0" destOrd="0" presId="urn:microsoft.com/office/officeart/2005/8/layout/process1"/>
    <dgm:cxn modelId="{08486C0A-B325-4BC4-9B27-DDAD4F945744}" type="presOf" srcId="{3A42E375-9E58-4723-A44D-B49261A0E074}" destId="{C7BFAFC6-E7EB-4B0C-A5C5-C50DEE31E77E}" srcOrd="0" destOrd="0" presId="urn:microsoft.com/office/officeart/2005/8/layout/process1"/>
    <dgm:cxn modelId="{D4A56E17-40D5-4923-8385-C3BF07D91297}" srcId="{A28376B2-2D08-4391-98D3-C2647A807EFC}" destId="{B2F345F0-B77C-4038-B22F-593E1BA486C4}" srcOrd="0" destOrd="0" parTransId="{590A53F5-FE06-4A9D-8DE2-47F47959BEE5}" sibTransId="{A2C14DEB-9751-4EFD-9D47-11017D5724C4}"/>
    <dgm:cxn modelId="{67731A1B-46EF-46A4-B5F3-31F10DA05965}" type="presOf" srcId="{B2F345F0-B77C-4038-B22F-593E1BA486C4}" destId="{89422BC4-D33A-4489-8316-EF5706407F66}" srcOrd="0" destOrd="0" presId="urn:microsoft.com/office/officeart/2005/8/layout/process1"/>
    <dgm:cxn modelId="{CBC03F27-B403-4C36-B77B-F280C9EA4BA4}" type="presOf" srcId="{A28376B2-2D08-4391-98D3-C2647A807EFC}" destId="{DF64A710-D3BC-4D88-B26A-B121F3CC8AC2}" srcOrd="0" destOrd="0" presId="urn:microsoft.com/office/officeart/2005/8/layout/process1"/>
    <dgm:cxn modelId="{49D2CE2B-B724-41CA-BD0A-6BDC9E169B46}" srcId="{A28376B2-2D08-4391-98D3-C2647A807EFC}" destId="{C9D9C86D-ECD0-4233-B27A-1184BDD21618}" srcOrd="1" destOrd="0" parTransId="{267BDD32-8E33-4C31-85C6-5F6E789DE67D}" sibTransId="{E3AE1150-0CFA-4120-A587-CB6B496C736C}"/>
    <dgm:cxn modelId="{23CFC74A-90BE-42E0-B6AD-CA8921AF2329}" type="presOf" srcId="{E87CA4B1-B747-4CAC-BC1C-F081479F0D84}" destId="{B5C85547-FBFA-4249-A1B0-F645D28846B8}" srcOrd="0" destOrd="0" presId="urn:microsoft.com/office/officeart/2005/8/layout/process1"/>
    <dgm:cxn modelId="{A6ECB24B-6F17-42D7-9AC1-A8A9CFB79703}" srcId="{A28376B2-2D08-4391-98D3-C2647A807EFC}" destId="{3A42E375-9E58-4723-A44D-B49261A0E074}" srcOrd="3" destOrd="0" parTransId="{7F250DD5-30E0-4CA9-9D70-25449B7536F5}" sibTransId="{C5506B29-0C57-4387-9752-43544DBBF105}"/>
    <dgm:cxn modelId="{1C20CC6B-04B1-4C2A-A0DA-903D674341F3}" type="presOf" srcId="{E3AE1150-0CFA-4120-A587-CB6B496C736C}" destId="{82CDEE5A-E5C8-4A01-AAF7-F92A72F3779A}" srcOrd="1" destOrd="0" presId="urn:microsoft.com/office/officeart/2005/8/layout/process1"/>
    <dgm:cxn modelId="{4B788892-F8DB-4244-85FE-C384F2C2B0A1}" type="presOf" srcId="{C9D9C86D-ECD0-4233-B27A-1184BDD21618}" destId="{435766B3-F700-4F02-AA69-96ACB8A82ED9}" srcOrd="0" destOrd="0" presId="urn:microsoft.com/office/officeart/2005/8/layout/process1"/>
    <dgm:cxn modelId="{0F44E69B-67E8-49AB-A272-F2A7DDAC81C4}" type="presOf" srcId="{E87CA4B1-B747-4CAC-BC1C-F081479F0D84}" destId="{EC1C5018-25C9-4F65-831D-E6AF05F09D02}" srcOrd="1" destOrd="0" presId="urn:microsoft.com/office/officeart/2005/8/layout/process1"/>
    <dgm:cxn modelId="{16F875B5-9B35-46BB-9063-066FD06C7D25}" type="presOf" srcId="{E3AE1150-0CFA-4120-A587-CB6B496C736C}" destId="{1CCB59A6-779C-46B0-8699-32069D3B7981}" srcOrd="0" destOrd="0" presId="urn:microsoft.com/office/officeart/2005/8/layout/process1"/>
    <dgm:cxn modelId="{8A1BECB5-875C-4687-A8EF-82842E0CAA18}" type="presOf" srcId="{61423FF0-D9E2-4A09-AFEF-AA83B6B90025}" destId="{5809F3E8-85AD-4795-A51E-40577DC78A81}" srcOrd="0" destOrd="0" presId="urn:microsoft.com/office/officeart/2005/8/layout/process1"/>
    <dgm:cxn modelId="{01FB22E9-25EE-4F1D-A80B-C1E6B3C2CBC2}" type="presOf" srcId="{A2C14DEB-9751-4EFD-9D47-11017D5724C4}" destId="{6D787D3E-1B1D-4175-A651-C05A06C53684}" srcOrd="1" destOrd="0" presId="urn:microsoft.com/office/officeart/2005/8/layout/process1"/>
    <dgm:cxn modelId="{A2FE04F8-D6D3-4126-BCB8-0DB9E759ECBF}" srcId="{A28376B2-2D08-4391-98D3-C2647A807EFC}" destId="{61423FF0-D9E2-4A09-AFEF-AA83B6B90025}" srcOrd="2" destOrd="0" parTransId="{5188C2DD-5540-4CE2-AF8F-3F11BE00EBC6}" sibTransId="{E87CA4B1-B747-4CAC-BC1C-F081479F0D84}"/>
    <dgm:cxn modelId="{246F0A3E-3BB9-48B7-9EF3-14E4D3D6F1AD}" type="presParOf" srcId="{DF64A710-D3BC-4D88-B26A-B121F3CC8AC2}" destId="{89422BC4-D33A-4489-8316-EF5706407F66}" srcOrd="0" destOrd="0" presId="urn:microsoft.com/office/officeart/2005/8/layout/process1"/>
    <dgm:cxn modelId="{4E5E6982-6E09-42D5-9605-C000DEA2A391}" type="presParOf" srcId="{DF64A710-D3BC-4D88-B26A-B121F3CC8AC2}" destId="{DE89E2AE-7832-4766-8156-246D6ADFFECD}" srcOrd="1" destOrd="0" presId="urn:microsoft.com/office/officeart/2005/8/layout/process1"/>
    <dgm:cxn modelId="{F3772CA1-1BC6-486E-AE7C-BC5FCDD4B2FD}" type="presParOf" srcId="{DE89E2AE-7832-4766-8156-246D6ADFFECD}" destId="{6D787D3E-1B1D-4175-A651-C05A06C53684}" srcOrd="0" destOrd="0" presId="urn:microsoft.com/office/officeart/2005/8/layout/process1"/>
    <dgm:cxn modelId="{934E7AA1-0203-4CAE-BBDA-D794C6DBFD5D}" type="presParOf" srcId="{DF64A710-D3BC-4D88-B26A-B121F3CC8AC2}" destId="{435766B3-F700-4F02-AA69-96ACB8A82ED9}" srcOrd="2" destOrd="0" presId="urn:microsoft.com/office/officeart/2005/8/layout/process1"/>
    <dgm:cxn modelId="{BC2F9BC9-BC01-48C9-8B65-5E0E5B78164D}" type="presParOf" srcId="{DF64A710-D3BC-4D88-B26A-B121F3CC8AC2}" destId="{1CCB59A6-779C-46B0-8699-32069D3B7981}" srcOrd="3" destOrd="0" presId="urn:microsoft.com/office/officeart/2005/8/layout/process1"/>
    <dgm:cxn modelId="{DCB5D1E1-8345-4EC9-A609-4B7E1A9700B7}" type="presParOf" srcId="{1CCB59A6-779C-46B0-8699-32069D3B7981}" destId="{82CDEE5A-E5C8-4A01-AAF7-F92A72F3779A}" srcOrd="0" destOrd="0" presId="urn:microsoft.com/office/officeart/2005/8/layout/process1"/>
    <dgm:cxn modelId="{20482488-D794-475A-B4A2-8AE06F7B4DDE}" type="presParOf" srcId="{DF64A710-D3BC-4D88-B26A-B121F3CC8AC2}" destId="{5809F3E8-85AD-4795-A51E-40577DC78A81}" srcOrd="4" destOrd="0" presId="urn:microsoft.com/office/officeart/2005/8/layout/process1"/>
    <dgm:cxn modelId="{16DAFD93-878B-43A6-862B-650066519348}" type="presParOf" srcId="{DF64A710-D3BC-4D88-B26A-B121F3CC8AC2}" destId="{B5C85547-FBFA-4249-A1B0-F645D28846B8}" srcOrd="5" destOrd="0" presId="urn:microsoft.com/office/officeart/2005/8/layout/process1"/>
    <dgm:cxn modelId="{32950201-1D3B-45F3-B73B-4377F2DC4AFC}" type="presParOf" srcId="{B5C85547-FBFA-4249-A1B0-F645D28846B8}" destId="{EC1C5018-25C9-4F65-831D-E6AF05F09D02}" srcOrd="0" destOrd="0" presId="urn:microsoft.com/office/officeart/2005/8/layout/process1"/>
    <dgm:cxn modelId="{9EBC906D-00F6-4955-AC6A-BCDDC2AE7AFB}" type="presParOf" srcId="{DF64A710-D3BC-4D88-B26A-B121F3CC8AC2}" destId="{C7BFAFC6-E7EB-4B0C-A5C5-C50DEE31E77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8376B2-2D08-4391-98D3-C2647A807EFC}" type="doc">
      <dgm:prSet loTypeId="urn:microsoft.com/office/officeart/2005/8/layout/process1" loCatId="process" qsTypeId="urn:microsoft.com/office/officeart/2005/8/quickstyle/simple1" qsCatId="simple" csTypeId="urn:microsoft.com/office/officeart/2005/8/colors/colorful1#1" csCatId="colorful" phldr="1"/>
      <dgm:spPr/>
    </dgm:pt>
    <dgm:pt modelId="{B2F345F0-B77C-4038-B22F-593E1BA486C4}">
      <dgm:prSet phldrT="[Texto]"/>
      <dgm:spPr/>
      <dgm:t>
        <a:bodyPr/>
        <a:lstStyle/>
        <a:p>
          <a:r>
            <a:rPr lang="en-US"/>
            <a:t>Ana</a:t>
          </a:r>
        </a:p>
      </dgm:t>
    </dgm:pt>
    <dgm:pt modelId="{590A53F5-FE06-4A9D-8DE2-47F47959BEE5}" type="parTrans" cxnId="{D4A56E17-40D5-4923-8385-C3BF07D91297}">
      <dgm:prSet/>
      <dgm:spPr/>
      <dgm:t>
        <a:bodyPr/>
        <a:lstStyle/>
        <a:p>
          <a:endParaRPr lang="en-US"/>
        </a:p>
      </dgm:t>
    </dgm:pt>
    <dgm:pt modelId="{A2C14DEB-9751-4EFD-9D47-11017D5724C4}" type="sibTrans" cxnId="{D4A56E17-40D5-4923-8385-C3BF07D91297}">
      <dgm:prSet/>
      <dgm:spPr/>
      <dgm:t>
        <a:bodyPr/>
        <a:lstStyle/>
        <a:p>
          <a:endParaRPr lang="en-US"/>
        </a:p>
      </dgm:t>
    </dgm:pt>
    <dgm:pt modelId="{C9D9C86D-ECD0-4233-B27A-1184BDD21618}">
      <dgm:prSet phldrT="[Texto]"/>
      <dgm:spPr/>
      <dgm:t>
        <a:bodyPr/>
        <a:lstStyle/>
        <a:p>
          <a:r>
            <a:rPr lang="en-US"/>
            <a:t>Carlos</a:t>
          </a:r>
        </a:p>
      </dgm:t>
    </dgm:pt>
    <dgm:pt modelId="{267BDD32-8E33-4C31-85C6-5F6E789DE67D}" type="parTrans" cxnId="{49D2CE2B-B724-41CA-BD0A-6BDC9E169B46}">
      <dgm:prSet/>
      <dgm:spPr/>
      <dgm:t>
        <a:bodyPr/>
        <a:lstStyle/>
        <a:p>
          <a:endParaRPr lang="en-US"/>
        </a:p>
      </dgm:t>
    </dgm:pt>
    <dgm:pt modelId="{E3AE1150-0CFA-4120-A587-CB6B496C736C}" type="sibTrans" cxnId="{49D2CE2B-B724-41CA-BD0A-6BDC9E169B46}">
      <dgm:prSet/>
      <dgm:spPr/>
      <dgm:t>
        <a:bodyPr/>
        <a:lstStyle/>
        <a:p>
          <a:endParaRPr lang="en-US"/>
        </a:p>
      </dgm:t>
    </dgm:pt>
    <dgm:pt modelId="{61423FF0-D9E2-4A09-AFEF-AA83B6B90025}">
      <dgm:prSet phldrT="[Texto]"/>
      <dgm:spPr/>
      <dgm:t>
        <a:bodyPr/>
        <a:lstStyle/>
        <a:p>
          <a:r>
            <a:rPr lang="en-US"/>
            <a:t>Juan</a:t>
          </a:r>
        </a:p>
      </dgm:t>
    </dgm:pt>
    <dgm:pt modelId="{5188C2DD-5540-4CE2-AF8F-3F11BE00EBC6}" type="parTrans" cxnId="{A2FE04F8-D6D3-4126-BCB8-0DB9E759ECBF}">
      <dgm:prSet/>
      <dgm:spPr/>
      <dgm:t>
        <a:bodyPr/>
        <a:lstStyle/>
        <a:p>
          <a:endParaRPr lang="en-US"/>
        </a:p>
      </dgm:t>
    </dgm:pt>
    <dgm:pt modelId="{E87CA4B1-B747-4CAC-BC1C-F081479F0D84}" type="sibTrans" cxnId="{A2FE04F8-D6D3-4126-BCB8-0DB9E759ECBF}">
      <dgm:prSet/>
      <dgm:spPr/>
      <dgm:t>
        <a:bodyPr/>
        <a:lstStyle/>
        <a:p>
          <a:endParaRPr lang="en-US"/>
        </a:p>
      </dgm:t>
    </dgm:pt>
    <dgm:pt modelId="{3A42E375-9E58-4723-A44D-B49261A0E074}">
      <dgm:prSet phldrT="[Texto]"/>
      <dgm:spPr/>
      <dgm:t>
        <a:bodyPr/>
        <a:lstStyle/>
        <a:p>
          <a:r>
            <a:rPr lang="en-US"/>
            <a:t>Pedro</a:t>
          </a:r>
        </a:p>
      </dgm:t>
    </dgm:pt>
    <dgm:pt modelId="{7F250DD5-30E0-4CA9-9D70-25449B7536F5}" type="parTrans" cxnId="{A6ECB24B-6F17-42D7-9AC1-A8A9CFB79703}">
      <dgm:prSet/>
      <dgm:spPr/>
      <dgm:t>
        <a:bodyPr/>
        <a:lstStyle/>
        <a:p>
          <a:endParaRPr lang="es-CR"/>
        </a:p>
      </dgm:t>
    </dgm:pt>
    <dgm:pt modelId="{C5506B29-0C57-4387-9752-43544DBBF105}" type="sibTrans" cxnId="{A6ECB24B-6F17-42D7-9AC1-A8A9CFB79703}">
      <dgm:prSet/>
      <dgm:spPr/>
      <dgm:t>
        <a:bodyPr/>
        <a:lstStyle/>
        <a:p>
          <a:endParaRPr lang="en-US"/>
        </a:p>
      </dgm:t>
    </dgm:pt>
    <dgm:pt modelId="{DF64A710-D3BC-4D88-B26A-B121F3CC8AC2}" type="pres">
      <dgm:prSet presAssocID="{A28376B2-2D08-4391-98D3-C2647A807EFC}" presName="Name0" presStyleCnt="0">
        <dgm:presLayoutVars>
          <dgm:dir/>
          <dgm:resizeHandles val="exact"/>
        </dgm:presLayoutVars>
      </dgm:prSet>
      <dgm:spPr/>
    </dgm:pt>
    <dgm:pt modelId="{89422BC4-D33A-4489-8316-EF5706407F66}" type="pres">
      <dgm:prSet presAssocID="{B2F345F0-B77C-4038-B22F-593E1BA486C4}" presName="node" presStyleLbl="node1" presStyleIdx="0" presStyleCnt="4">
        <dgm:presLayoutVars>
          <dgm:bulletEnabled val="1"/>
        </dgm:presLayoutVars>
      </dgm:prSet>
      <dgm:spPr/>
    </dgm:pt>
    <dgm:pt modelId="{DE89E2AE-7832-4766-8156-246D6ADFFECD}" type="pres">
      <dgm:prSet presAssocID="{A2C14DEB-9751-4EFD-9D47-11017D5724C4}" presName="sibTrans" presStyleLbl="sibTrans2D1" presStyleIdx="0" presStyleCnt="3" custLinFactNeighborX="-43281" custLinFactNeighborY="0"/>
      <dgm:spPr/>
    </dgm:pt>
    <dgm:pt modelId="{6D787D3E-1B1D-4175-A651-C05A06C53684}" type="pres">
      <dgm:prSet presAssocID="{A2C14DEB-9751-4EFD-9D47-11017D5724C4}" presName="connectorText" presStyleLbl="sibTrans2D1" presStyleIdx="0" presStyleCnt="3"/>
      <dgm:spPr/>
    </dgm:pt>
    <dgm:pt modelId="{435766B3-F700-4F02-AA69-96ACB8A82ED9}" type="pres">
      <dgm:prSet presAssocID="{C9D9C86D-ECD0-4233-B27A-1184BDD21618}" presName="node" presStyleLbl="node1" presStyleIdx="1" presStyleCnt="4" custScaleX="81008" custScaleY="82168">
        <dgm:presLayoutVars>
          <dgm:bulletEnabled val="1"/>
        </dgm:presLayoutVars>
      </dgm:prSet>
      <dgm:spPr/>
    </dgm:pt>
    <dgm:pt modelId="{1CCB59A6-779C-46B0-8699-32069D3B7981}" type="pres">
      <dgm:prSet presAssocID="{E3AE1150-0CFA-4120-A587-CB6B496C736C}" presName="sibTrans" presStyleLbl="sibTrans2D1" presStyleIdx="1" presStyleCnt="3"/>
      <dgm:spPr/>
    </dgm:pt>
    <dgm:pt modelId="{82CDEE5A-E5C8-4A01-AAF7-F92A72F3779A}" type="pres">
      <dgm:prSet presAssocID="{E3AE1150-0CFA-4120-A587-CB6B496C736C}" presName="connectorText" presStyleLbl="sibTrans2D1" presStyleIdx="1" presStyleCnt="3"/>
      <dgm:spPr/>
    </dgm:pt>
    <dgm:pt modelId="{5809F3E8-85AD-4795-A51E-40577DC78A81}" type="pres">
      <dgm:prSet presAssocID="{61423FF0-D9E2-4A09-AFEF-AA83B6B90025}" presName="node" presStyleLbl="node1" presStyleIdx="2" presStyleCnt="4">
        <dgm:presLayoutVars>
          <dgm:bulletEnabled val="1"/>
        </dgm:presLayoutVars>
      </dgm:prSet>
      <dgm:spPr/>
    </dgm:pt>
    <dgm:pt modelId="{B5C85547-FBFA-4249-A1B0-F645D28846B8}" type="pres">
      <dgm:prSet presAssocID="{E87CA4B1-B747-4CAC-BC1C-F081479F0D84}" presName="sibTrans" presStyleLbl="sibTrans2D1" presStyleIdx="2" presStyleCnt="3"/>
      <dgm:spPr/>
    </dgm:pt>
    <dgm:pt modelId="{EC1C5018-25C9-4F65-831D-E6AF05F09D02}" type="pres">
      <dgm:prSet presAssocID="{E87CA4B1-B747-4CAC-BC1C-F081479F0D84}" presName="connectorText" presStyleLbl="sibTrans2D1" presStyleIdx="2" presStyleCnt="3"/>
      <dgm:spPr/>
    </dgm:pt>
    <dgm:pt modelId="{C7BFAFC6-E7EB-4B0C-A5C5-C50DEE31E77E}" type="pres">
      <dgm:prSet presAssocID="{3A42E375-9E58-4723-A44D-B49261A0E074}" presName="node" presStyleLbl="node1" presStyleIdx="3" presStyleCnt="4">
        <dgm:presLayoutVars>
          <dgm:bulletEnabled val="1"/>
        </dgm:presLayoutVars>
      </dgm:prSet>
      <dgm:spPr/>
    </dgm:pt>
  </dgm:ptLst>
  <dgm:cxnLst>
    <dgm:cxn modelId="{6936E015-81F0-4266-8AF7-E0FAF515059F}" type="presOf" srcId="{A2C14DEB-9751-4EFD-9D47-11017D5724C4}" destId="{6D787D3E-1B1D-4175-A651-C05A06C53684}" srcOrd="1" destOrd="0" presId="urn:microsoft.com/office/officeart/2005/8/layout/process1"/>
    <dgm:cxn modelId="{D4A56E17-40D5-4923-8385-C3BF07D91297}" srcId="{A28376B2-2D08-4391-98D3-C2647A807EFC}" destId="{B2F345F0-B77C-4038-B22F-593E1BA486C4}" srcOrd="0" destOrd="0" parTransId="{590A53F5-FE06-4A9D-8DE2-47F47959BEE5}" sibTransId="{A2C14DEB-9751-4EFD-9D47-11017D5724C4}"/>
    <dgm:cxn modelId="{49D2CE2B-B724-41CA-BD0A-6BDC9E169B46}" srcId="{A28376B2-2D08-4391-98D3-C2647A807EFC}" destId="{C9D9C86D-ECD0-4233-B27A-1184BDD21618}" srcOrd="1" destOrd="0" parTransId="{267BDD32-8E33-4C31-85C6-5F6E789DE67D}" sibTransId="{E3AE1150-0CFA-4120-A587-CB6B496C736C}"/>
    <dgm:cxn modelId="{EE25575C-AC8E-4897-8149-B10F4CDBA91D}" type="presOf" srcId="{C9D9C86D-ECD0-4233-B27A-1184BDD21618}" destId="{435766B3-F700-4F02-AA69-96ACB8A82ED9}" srcOrd="0" destOrd="0" presId="urn:microsoft.com/office/officeart/2005/8/layout/process1"/>
    <dgm:cxn modelId="{069D355E-11A6-4DE2-BD6A-CC30ADCAE0B1}" type="presOf" srcId="{A28376B2-2D08-4391-98D3-C2647A807EFC}" destId="{DF64A710-D3BC-4D88-B26A-B121F3CC8AC2}" srcOrd="0" destOrd="0" presId="urn:microsoft.com/office/officeart/2005/8/layout/process1"/>
    <dgm:cxn modelId="{22ED7A43-4E81-4C44-BD7A-AEC415C82F22}" type="presOf" srcId="{3A42E375-9E58-4723-A44D-B49261A0E074}" destId="{C7BFAFC6-E7EB-4B0C-A5C5-C50DEE31E77E}" srcOrd="0" destOrd="0" presId="urn:microsoft.com/office/officeart/2005/8/layout/process1"/>
    <dgm:cxn modelId="{05A31B65-59FD-40A5-B789-AE467AACF8D6}" type="presOf" srcId="{E87CA4B1-B747-4CAC-BC1C-F081479F0D84}" destId="{B5C85547-FBFA-4249-A1B0-F645D28846B8}" srcOrd="0" destOrd="0" presId="urn:microsoft.com/office/officeart/2005/8/layout/process1"/>
    <dgm:cxn modelId="{A6ECB24B-6F17-42D7-9AC1-A8A9CFB79703}" srcId="{A28376B2-2D08-4391-98D3-C2647A807EFC}" destId="{3A42E375-9E58-4723-A44D-B49261A0E074}" srcOrd="3" destOrd="0" parTransId="{7F250DD5-30E0-4CA9-9D70-25449B7536F5}" sibTransId="{C5506B29-0C57-4387-9752-43544DBBF105}"/>
    <dgm:cxn modelId="{D47D7972-6E84-48C6-B2E9-5FE6957CDF54}" type="presOf" srcId="{E3AE1150-0CFA-4120-A587-CB6B496C736C}" destId="{82CDEE5A-E5C8-4A01-AAF7-F92A72F3779A}" srcOrd="1" destOrd="0" presId="urn:microsoft.com/office/officeart/2005/8/layout/process1"/>
    <dgm:cxn modelId="{6D7AF9A6-5224-4622-9AF4-35CA9B960F3C}" type="presOf" srcId="{61423FF0-D9E2-4A09-AFEF-AA83B6B90025}" destId="{5809F3E8-85AD-4795-A51E-40577DC78A81}" srcOrd="0" destOrd="0" presId="urn:microsoft.com/office/officeart/2005/8/layout/process1"/>
    <dgm:cxn modelId="{FCA467C5-4899-41DC-9BF8-DD6188B7B665}" type="presOf" srcId="{B2F345F0-B77C-4038-B22F-593E1BA486C4}" destId="{89422BC4-D33A-4489-8316-EF5706407F66}" srcOrd="0" destOrd="0" presId="urn:microsoft.com/office/officeart/2005/8/layout/process1"/>
    <dgm:cxn modelId="{46D77ACD-879D-42FF-9143-05B88AA3E93F}" type="presOf" srcId="{E87CA4B1-B747-4CAC-BC1C-F081479F0D84}" destId="{EC1C5018-25C9-4F65-831D-E6AF05F09D02}" srcOrd="1" destOrd="0" presId="urn:microsoft.com/office/officeart/2005/8/layout/process1"/>
    <dgm:cxn modelId="{49A726D8-A1FF-4302-9B22-9A5551E55F88}" type="presOf" srcId="{A2C14DEB-9751-4EFD-9D47-11017D5724C4}" destId="{DE89E2AE-7832-4766-8156-246D6ADFFECD}" srcOrd="0" destOrd="0" presId="urn:microsoft.com/office/officeart/2005/8/layout/process1"/>
    <dgm:cxn modelId="{C0C8C9EE-49E8-40AD-84DD-56B929D363A4}" type="presOf" srcId="{E3AE1150-0CFA-4120-A587-CB6B496C736C}" destId="{1CCB59A6-779C-46B0-8699-32069D3B7981}" srcOrd="0" destOrd="0" presId="urn:microsoft.com/office/officeart/2005/8/layout/process1"/>
    <dgm:cxn modelId="{A2FE04F8-D6D3-4126-BCB8-0DB9E759ECBF}" srcId="{A28376B2-2D08-4391-98D3-C2647A807EFC}" destId="{61423FF0-D9E2-4A09-AFEF-AA83B6B90025}" srcOrd="2" destOrd="0" parTransId="{5188C2DD-5540-4CE2-AF8F-3F11BE00EBC6}" sibTransId="{E87CA4B1-B747-4CAC-BC1C-F081479F0D84}"/>
    <dgm:cxn modelId="{67AA5B9F-0907-4F6C-9777-FC44E60525B7}" type="presParOf" srcId="{DF64A710-D3BC-4D88-B26A-B121F3CC8AC2}" destId="{89422BC4-D33A-4489-8316-EF5706407F66}" srcOrd="0" destOrd="0" presId="urn:microsoft.com/office/officeart/2005/8/layout/process1"/>
    <dgm:cxn modelId="{BBF83BE6-C3D3-4AF2-9E5D-72F692BF3D6A}" type="presParOf" srcId="{DF64A710-D3BC-4D88-B26A-B121F3CC8AC2}" destId="{DE89E2AE-7832-4766-8156-246D6ADFFECD}" srcOrd="1" destOrd="0" presId="urn:microsoft.com/office/officeart/2005/8/layout/process1"/>
    <dgm:cxn modelId="{95E73C52-EA98-469E-AAE5-65FF8A20ABBE}" type="presParOf" srcId="{DE89E2AE-7832-4766-8156-246D6ADFFECD}" destId="{6D787D3E-1B1D-4175-A651-C05A06C53684}" srcOrd="0" destOrd="0" presId="urn:microsoft.com/office/officeart/2005/8/layout/process1"/>
    <dgm:cxn modelId="{D7E808E8-CF42-4DBF-A159-A1A84723856A}" type="presParOf" srcId="{DF64A710-D3BC-4D88-B26A-B121F3CC8AC2}" destId="{435766B3-F700-4F02-AA69-96ACB8A82ED9}" srcOrd="2" destOrd="0" presId="urn:microsoft.com/office/officeart/2005/8/layout/process1"/>
    <dgm:cxn modelId="{FC935434-599A-4D6C-B113-95BCE2045D63}" type="presParOf" srcId="{DF64A710-D3BC-4D88-B26A-B121F3CC8AC2}" destId="{1CCB59A6-779C-46B0-8699-32069D3B7981}" srcOrd="3" destOrd="0" presId="urn:microsoft.com/office/officeart/2005/8/layout/process1"/>
    <dgm:cxn modelId="{42484F40-7E31-4AF5-A834-E6F544FCE3D1}" type="presParOf" srcId="{1CCB59A6-779C-46B0-8699-32069D3B7981}" destId="{82CDEE5A-E5C8-4A01-AAF7-F92A72F3779A}" srcOrd="0" destOrd="0" presId="urn:microsoft.com/office/officeart/2005/8/layout/process1"/>
    <dgm:cxn modelId="{D2915EFA-C2B6-4724-AA1E-DCAFCFE3BB9B}" type="presParOf" srcId="{DF64A710-D3BC-4D88-B26A-B121F3CC8AC2}" destId="{5809F3E8-85AD-4795-A51E-40577DC78A81}" srcOrd="4" destOrd="0" presId="urn:microsoft.com/office/officeart/2005/8/layout/process1"/>
    <dgm:cxn modelId="{4B8A1233-6C13-477D-87D1-D261E08FC270}" type="presParOf" srcId="{DF64A710-D3BC-4D88-B26A-B121F3CC8AC2}" destId="{B5C85547-FBFA-4249-A1B0-F645D28846B8}" srcOrd="5" destOrd="0" presId="urn:microsoft.com/office/officeart/2005/8/layout/process1"/>
    <dgm:cxn modelId="{E790D95B-25EE-4B84-A666-90B162978E24}" type="presParOf" srcId="{B5C85547-FBFA-4249-A1B0-F645D28846B8}" destId="{EC1C5018-25C9-4F65-831D-E6AF05F09D02}" srcOrd="0" destOrd="0" presId="urn:microsoft.com/office/officeart/2005/8/layout/process1"/>
    <dgm:cxn modelId="{81680DA7-095E-40E0-8987-0A4374E96F80}" type="presParOf" srcId="{DF64A710-D3BC-4D88-B26A-B121F3CC8AC2}" destId="{C7BFAFC6-E7EB-4B0C-A5C5-C50DEE31E77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8376B2-2D08-4391-98D3-C2647A807EFC}" type="doc">
      <dgm:prSet loTypeId="urn:microsoft.com/office/officeart/2005/8/layout/process1" loCatId="process" qsTypeId="urn:microsoft.com/office/officeart/2005/8/quickstyle/simple1" qsCatId="simple" csTypeId="urn:microsoft.com/office/officeart/2005/8/colors/colorful1#1" csCatId="colorful" phldr="1"/>
      <dgm:spPr/>
    </dgm:pt>
    <dgm:pt modelId="{B2F345F0-B77C-4038-B22F-593E1BA486C4}">
      <dgm:prSet phldrT="[Texto]"/>
      <dgm:spPr/>
      <dgm:t>
        <a:bodyPr/>
        <a:lstStyle/>
        <a:p>
          <a:r>
            <a:rPr lang="en-US" dirty="0" err="1"/>
            <a:t>Elementos</a:t>
          </a:r>
          <a:endParaRPr lang="en-US" dirty="0"/>
        </a:p>
      </dgm:t>
    </dgm:pt>
    <dgm:pt modelId="{590A53F5-FE06-4A9D-8DE2-47F47959BEE5}" type="parTrans" cxnId="{D4A56E17-40D5-4923-8385-C3BF07D91297}">
      <dgm:prSet/>
      <dgm:spPr/>
      <dgm:t>
        <a:bodyPr/>
        <a:lstStyle/>
        <a:p>
          <a:endParaRPr lang="en-US"/>
        </a:p>
      </dgm:t>
    </dgm:pt>
    <dgm:pt modelId="{A2C14DEB-9751-4EFD-9D47-11017D5724C4}" type="sibTrans" cxnId="{D4A56E17-40D5-4923-8385-C3BF07D91297}">
      <dgm:prSet/>
      <dgm:spPr/>
      <dgm:t>
        <a:bodyPr/>
        <a:lstStyle/>
        <a:p>
          <a:endParaRPr lang="en-US"/>
        </a:p>
      </dgm:t>
    </dgm:pt>
    <dgm:pt modelId="{C9D9C86D-ECD0-4233-B27A-1184BDD21618}">
      <dgm:prSet phldrT="[Texto]"/>
      <dgm:spPr/>
      <dgm:t>
        <a:bodyPr/>
        <a:lstStyle/>
        <a:p>
          <a:r>
            <a:rPr lang="en-US" dirty="0"/>
            <a:t>Ingles 1</a:t>
          </a:r>
        </a:p>
      </dgm:t>
    </dgm:pt>
    <dgm:pt modelId="{267BDD32-8E33-4C31-85C6-5F6E789DE67D}" type="parTrans" cxnId="{49D2CE2B-B724-41CA-BD0A-6BDC9E169B46}">
      <dgm:prSet/>
      <dgm:spPr/>
      <dgm:t>
        <a:bodyPr/>
        <a:lstStyle/>
        <a:p>
          <a:endParaRPr lang="en-US"/>
        </a:p>
      </dgm:t>
    </dgm:pt>
    <dgm:pt modelId="{E3AE1150-0CFA-4120-A587-CB6B496C736C}" type="sibTrans" cxnId="{49D2CE2B-B724-41CA-BD0A-6BDC9E169B46}">
      <dgm:prSet/>
      <dgm:spPr/>
      <dgm:t>
        <a:bodyPr/>
        <a:lstStyle/>
        <a:p>
          <a:endParaRPr lang="en-US"/>
        </a:p>
      </dgm:t>
    </dgm:pt>
    <dgm:pt modelId="{61423FF0-D9E2-4A09-AFEF-AA83B6B90025}">
      <dgm:prSet phldrT="[Texto]"/>
      <dgm:spPr/>
      <dgm:t>
        <a:bodyPr/>
        <a:lstStyle/>
        <a:p>
          <a:r>
            <a:rPr lang="en-US" dirty="0" err="1"/>
            <a:t>Cálculo</a:t>
          </a:r>
          <a:endParaRPr lang="en-US" dirty="0"/>
        </a:p>
      </dgm:t>
    </dgm:pt>
    <dgm:pt modelId="{5188C2DD-5540-4CE2-AF8F-3F11BE00EBC6}" type="parTrans" cxnId="{A2FE04F8-D6D3-4126-BCB8-0DB9E759ECBF}">
      <dgm:prSet/>
      <dgm:spPr/>
      <dgm:t>
        <a:bodyPr/>
        <a:lstStyle/>
        <a:p>
          <a:endParaRPr lang="en-US"/>
        </a:p>
      </dgm:t>
    </dgm:pt>
    <dgm:pt modelId="{E87CA4B1-B747-4CAC-BC1C-F081479F0D84}" type="sibTrans" cxnId="{A2FE04F8-D6D3-4126-BCB8-0DB9E759ECBF}">
      <dgm:prSet/>
      <dgm:spPr/>
      <dgm:t>
        <a:bodyPr/>
        <a:lstStyle/>
        <a:p>
          <a:endParaRPr lang="en-US"/>
        </a:p>
      </dgm:t>
    </dgm:pt>
    <dgm:pt modelId="{3A42E375-9E58-4723-A44D-B49261A0E074}">
      <dgm:prSet phldrT="[Texto]"/>
      <dgm:spPr/>
      <dgm:t>
        <a:bodyPr/>
        <a:lstStyle/>
        <a:p>
          <a:r>
            <a:rPr lang="en-US" dirty="0" err="1"/>
            <a:t>Análisis</a:t>
          </a:r>
          <a:endParaRPr lang="en-US" dirty="0"/>
        </a:p>
      </dgm:t>
    </dgm:pt>
    <dgm:pt modelId="{7F250DD5-30E0-4CA9-9D70-25449B7536F5}" type="parTrans" cxnId="{A6ECB24B-6F17-42D7-9AC1-A8A9CFB79703}">
      <dgm:prSet/>
      <dgm:spPr/>
      <dgm:t>
        <a:bodyPr/>
        <a:lstStyle/>
        <a:p>
          <a:endParaRPr lang="es-CR"/>
        </a:p>
      </dgm:t>
    </dgm:pt>
    <dgm:pt modelId="{C5506B29-0C57-4387-9752-43544DBBF105}" type="sibTrans" cxnId="{A6ECB24B-6F17-42D7-9AC1-A8A9CFB79703}">
      <dgm:prSet/>
      <dgm:spPr/>
      <dgm:t>
        <a:bodyPr/>
        <a:lstStyle/>
        <a:p>
          <a:endParaRPr lang="en-US"/>
        </a:p>
      </dgm:t>
    </dgm:pt>
    <dgm:pt modelId="{DF64A710-D3BC-4D88-B26A-B121F3CC8AC2}" type="pres">
      <dgm:prSet presAssocID="{A28376B2-2D08-4391-98D3-C2647A807EFC}" presName="Name0" presStyleCnt="0">
        <dgm:presLayoutVars>
          <dgm:dir/>
          <dgm:resizeHandles val="exact"/>
        </dgm:presLayoutVars>
      </dgm:prSet>
      <dgm:spPr/>
    </dgm:pt>
    <dgm:pt modelId="{89422BC4-D33A-4489-8316-EF5706407F66}" type="pres">
      <dgm:prSet presAssocID="{B2F345F0-B77C-4038-B22F-593E1BA486C4}" presName="node" presStyleLbl="node1" presStyleIdx="0" presStyleCnt="4">
        <dgm:presLayoutVars>
          <dgm:bulletEnabled val="1"/>
        </dgm:presLayoutVars>
      </dgm:prSet>
      <dgm:spPr/>
    </dgm:pt>
    <dgm:pt modelId="{DE89E2AE-7832-4766-8156-246D6ADFFECD}" type="pres">
      <dgm:prSet presAssocID="{A2C14DEB-9751-4EFD-9D47-11017D5724C4}" presName="sibTrans" presStyleLbl="sibTrans2D1" presStyleIdx="0" presStyleCnt="3" custLinFactNeighborX="-43281" custLinFactNeighborY="0"/>
      <dgm:spPr/>
    </dgm:pt>
    <dgm:pt modelId="{6D787D3E-1B1D-4175-A651-C05A06C53684}" type="pres">
      <dgm:prSet presAssocID="{A2C14DEB-9751-4EFD-9D47-11017D5724C4}" presName="connectorText" presStyleLbl="sibTrans2D1" presStyleIdx="0" presStyleCnt="3"/>
      <dgm:spPr/>
    </dgm:pt>
    <dgm:pt modelId="{435766B3-F700-4F02-AA69-96ACB8A82ED9}" type="pres">
      <dgm:prSet presAssocID="{C9D9C86D-ECD0-4233-B27A-1184BDD21618}" presName="node" presStyleLbl="node1" presStyleIdx="1" presStyleCnt="4" custScaleX="81008" custScaleY="82168">
        <dgm:presLayoutVars>
          <dgm:bulletEnabled val="1"/>
        </dgm:presLayoutVars>
      </dgm:prSet>
      <dgm:spPr/>
    </dgm:pt>
    <dgm:pt modelId="{1CCB59A6-779C-46B0-8699-32069D3B7981}" type="pres">
      <dgm:prSet presAssocID="{E3AE1150-0CFA-4120-A587-CB6B496C736C}" presName="sibTrans" presStyleLbl="sibTrans2D1" presStyleIdx="1" presStyleCnt="3"/>
      <dgm:spPr/>
    </dgm:pt>
    <dgm:pt modelId="{82CDEE5A-E5C8-4A01-AAF7-F92A72F3779A}" type="pres">
      <dgm:prSet presAssocID="{E3AE1150-0CFA-4120-A587-CB6B496C736C}" presName="connectorText" presStyleLbl="sibTrans2D1" presStyleIdx="1" presStyleCnt="3"/>
      <dgm:spPr/>
    </dgm:pt>
    <dgm:pt modelId="{5809F3E8-85AD-4795-A51E-40577DC78A81}" type="pres">
      <dgm:prSet presAssocID="{61423FF0-D9E2-4A09-AFEF-AA83B6B90025}" presName="node" presStyleLbl="node1" presStyleIdx="2" presStyleCnt="4">
        <dgm:presLayoutVars>
          <dgm:bulletEnabled val="1"/>
        </dgm:presLayoutVars>
      </dgm:prSet>
      <dgm:spPr/>
    </dgm:pt>
    <dgm:pt modelId="{B5C85547-FBFA-4249-A1B0-F645D28846B8}" type="pres">
      <dgm:prSet presAssocID="{E87CA4B1-B747-4CAC-BC1C-F081479F0D84}" presName="sibTrans" presStyleLbl="sibTrans2D1" presStyleIdx="2" presStyleCnt="3"/>
      <dgm:spPr/>
    </dgm:pt>
    <dgm:pt modelId="{EC1C5018-25C9-4F65-831D-E6AF05F09D02}" type="pres">
      <dgm:prSet presAssocID="{E87CA4B1-B747-4CAC-BC1C-F081479F0D84}" presName="connectorText" presStyleLbl="sibTrans2D1" presStyleIdx="2" presStyleCnt="3"/>
      <dgm:spPr/>
    </dgm:pt>
    <dgm:pt modelId="{C7BFAFC6-E7EB-4B0C-A5C5-C50DEE31E77E}" type="pres">
      <dgm:prSet presAssocID="{3A42E375-9E58-4723-A44D-B49261A0E074}" presName="node" presStyleLbl="node1" presStyleIdx="3" presStyleCnt="4">
        <dgm:presLayoutVars>
          <dgm:bulletEnabled val="1"/>
        </dgm:presLayoutVars>
      </dgm:prSet>
      <dgm:spPr/>
    </dgm:pt>
  </dgm:ptLst>
  <dgm:cxnLst>
    <dgm:cxn modelId="{6B11A008-A3A4-4F60-86E3-1CE727B17777}" type="presOf" srcId="{A2C14DEB-9751-4EFD-9D47-11017D5724C4}" destId="{DE89E2AE-7832-4766-8156-246D6ADFFECD}" srcOrd="0" destOrd="0" presId="urn:microsoft.com/office/officeart/2005/8/layout/process1"/>
    <dgm:cxn modelId="{08486C0A-B325-4BC4-9B27-DDAD4F945744}" type="presOf" srcId="{3A42E375-9E58-4723-A44D-B49261A0E074}" destId="{C7BFAFC6-E7EB-4B0C-A5C5-C50DEE31E77E}" srcOrd="0" destOrd="0" presId="urn:microsoft.com/office/officeart/2005/8/layout/process1"/>
    <dgm:cxn modelId="{D4A56E17-40D5-4923-8385-C3BF07D91297}" srcId="{A28376B2-2D08-4391-98D3-C2647A807EFC}" destId="{B2F345F0-B77C-4038-B22F-593E1BA486C4}" srcOrd="0" destOrd="0" parTransId="{590A53F5-FE06-4A9D-8DE2-47F47959BEE5}" sibTransId="{A2C14DEB-9751-4EFD-9D47-11017D5724C4}"/>
    <dgm:cxn modelId="{67731A1B-46EF-46A4-B5F3-31F10DA05965}" type="presOf" srcId="{B2F345F0-B77C-4038-B22F-593E1BA486C4}" destId="{89422BC4-D33A-4489-8316-EF5706407F66}" srcOrd="0" destOrd="0" presId="urn:microsoft.com/office/officeart/2005/8/layout/process1"/>
    <dgm:cxn modelId="{CBC03F27-B403-4C36-B77B-F280C9EA4BA4}" type="presOf" srcId="{A28376B2-2D08-4391-98D3-C2647A807EFC}" destId="{DF64A710-D3BC-4D88-B26A-B121F3CC8AC2}" srcOrd="0" destOrd="0" presId="urn:microsoft.com/office/officeart/2005/8/layout/process1"/>
    <dgm:cxn modelId="{49D2CE2B-B724-41CA-BD0A-6BDC9E169B46}" srcId="{A28376B2-2D08-4391-98D3-C2647A807EFC}" destId="{C9D9C86D-ECD0-4233-B27A-1184BDD21618}" srcOrd="1" destOrd="0" parTransId="{267BDD32-8E33-4C31-85C6-5F6E789DE67D}" sibTransId="{E3AE1150-0CFA-4120-A587-CB6B496C736C}"/>
    <dgm:cxn modelId="{23CFC74A-90BE-42E0-B6AD-CA8921AF2329}" type="presOf" srcId="{E87CA4B1-B747-4CAC-BC1C-F081479F0D84}" destId="{B5C85547-FBFA-4249-A1B0-F645D28846B8}" srcOrd="0" destOrd="0" presId="urn:microsoft.com/office/officeart/2005/8/layout/process1"/>
    <dgm:cxn modelId="{A6ECB24B-6F17-42D7-9AC1-A8A9CFB79703}" srcId="{A28376B2-2D08-4391-98D3-C2647A807EFC}" destId="{3A42E375-9E58-4723-A44D-B49261A0E074}" srcOrd="3" destOrd="0" parTransId="{7F250DD5-30E0-4CA9-9D70-25449B7536F5}" sibTransId="{C5506B29-0C57-4387-9752-43544DBBF105}"/>
    <dgm:cxn modelId="{1C20CC6B-04B1-4C2A-A0DA-903D674341F3}" type="presOf" srcId="{E3AE1150-0CFA-4120-A587-CB6B496C736C}" destId="{82CDEE5A-E5C8-4A01-AAF7-F92A72F3779A}" srcOrd="1" destOrd="0" presId="urn:microsoft.com/office/officeart/2005/8/layout/process1"/>
    <dgm:cxn modelId="{4B788892-F8DB-4244-85FE-C384F2C2B0A1}" type="presOf" srcId="{C9D9C86D-ECD0-4233-B27A-1184BDD21618}" destId="{435766B3-F700-4F02-AA69-96ACB8A82ED9}" srcOrd="0" destOrd="0" presId="urn:microsoft.com/office/officeart/2005/8/layout/process1"/>
    <dgm:cxn modelId="{0F44E69B-67E8-49AB-A272-F2A7DDAC81C4}" type="presOf" srcId="{E87CA4B1-B747-4CAC-BC1C-F081479F0D84}" destId="{EC1C5018-25C9-4F65-831D-E6AF05F09D02}" srcOrd="1" destOrd="0" presId="urn:microsoft.com/office/officeart/2005/8/layout/process1"/>
    <dgm:cxn modelId="{16F875B5-9B35-46BB-9063-066FD06C7D25}" type="presOf" srcId="{E3AE1150-0CFA-4120-A587-CB6B496C736C}" destId="{1CCB59A6-779C-46B0-8699-32069D3B7981}" srcOrd="0" destOrd="0" presId="urn:microsoft.com/office/officeart/2005/8/layout/process1"/>
    <dgm:cxn modelId="{8A1BECB5-875C-4687-A8EF-82842E0CAA18}" type="presOf" srcId="{61423FF0-D9E2-4A09-AFEF-AA83B6B90025}" destId="{5809F3E8-85AD-4795-A51E-40577DC78A81}" srcOrd="0" destOrd="0" presId="urn:microsoft.com/office/officeart/2005/8/layout/process1"/>
    <dgm:cxn modelId="{01FB22E9-25EE-4F1D-A80B-C1E6B3C2CBC2}" type="presOf" srcId="{A2C14DEB-9751-4EFD-9D47-11017D5724C4}" destId="{6D787D3E-1B1D-4175-A651-C05A06C53684}" srcOrd="1" destOrd="0" presId="urn:microsoft.com/office/officeart/2005/8/layout/process1"/>
    <dgm:cxn modelId="{A2FE04F8-D6D3-4126-BCB8-0DB9E759ECBF}" srcId="{A28376B2-2D08-4391-98D3-C2647A807EFC}" destId="{61423FF0-D9E2-4A09-AFEF-AA83B6B90025}" srcOrd="2" destOrd="0" parTransId="{5188C2DD-5540-4CE2-AF8F-3F11BE00EBC6}" sibTransId="{E87CA4B1-B747-4CAC-BC1C-F081479F0D84}"/>
    <dgm:cxn modelId="{246F0A3E-3BB9-48B7-9EF3-14E4D3D6F1AD}" type="presParOf" srcId="{DF64A710-D3BC-4D88-B26A-B121F3CC8AC2}" destId="{89422BC4-D33A-4489-8316-EF5706407F66}" srcOrd="0" destOrd="0" presId="urn:microsoft.com/office/officeart/2005/8/layout/process1"/>
    <dgm:cxn modelId="{4E5E6982-6E09-42D5-9605-C000DEA2A391}" type="presParOf" srcId="{DF64A710-D3BC-4D88-B26A-B121F3CC8AC2}" destId="{DE89E2AE-7832-4766-8156-246D6ADFFECD}" srcOrd="1" destOrd="0" presId="urn:microsoft.com/office/officeart/2005/8/layout/process1"/>
    <dgm:cxn modelId="{F3772CA1-1BC6-486E-AE7C-BC5FCDD4B2FD}" type="presParOf" srcId="{DE89E2AE-7832-4766-8156-246D6ADFFECD}" destId="{6D787D3E-1B1D-4175-A651-C05A06C53684}" srcOrd="0" destOrd="0" presId="urn:microsoft.com/office/officeart/2005/8/layout/process1"/>
    <dgm:cxn modelId="{934E7AA1-0203-4CAE-BBDA-D794C6DBFD5D}" type="presParOf" srcId="{DF64A710-D3BC-4D88-B26A-B121F3CC8AC2}" destId="{435766B3-F700-4F02-AA69-96ACB8A82ED9}" srcOrd="2" destOrd="0" presId="urn:microsoft.com/office/officeart/2005/8/layout/process1"/>
    <dgm:cxn modelId="{BC2F9BC9-BC01-48C9-8B65-5E0E5B78164D}" type="presParOf" srcId="{DF64A710-D3BC-4D88-B26A-B121F3CC8AC2}" destId="{1CCB59A6-779C-46B0-8699-32069D3B7981}" srcOrd="3" destOrd="0" presId="urn:microsoft.com/office/officeart/2005/8/layout/process1"/>
    <dgm:cxn modelId="{DCB5D1E1-8345-4EC9-A609-4B7E1A9700B7}" type="presParOf" srcId="{1CCB59A6-779C-46B0-8699-32069D3B7981}" destId="{82CDEE5A-E5C8-4A01-AAF7-F92A72F3779A}" srcOrd="0" destOrd="0" presId="urn:microsoft.com/office/officeart/2005/8/layout/process1"/>
    <dgm:cxn modelId="{20482488-D794-475A-B4A2-8AE06F7B4DDE}" type="presParOf" srcId="{DF64A710-D3BC-4D88-B26A-B121F3CC8AC2}" destId="{5809F3E8-85AD-4795-A51E-40577DC78A81}" srcOrd="4" destOrd="0" presId="urn:microsoft.com/office/officeart/2005/8/layout/process1"/>
    <dgm:cxn modelId="{16DAFD93-878B-43A6-862B-650066519348}" type="presParOf" srcId="{DF64A710-D3BC-4D88-B26A-B121F3CC8AC2}" destId="{B5C85547-FBFA-4249-A1B0-F645D28846B8}" srcOrd="5" destOrd="0" presId="urn:microsoft.com/office/officeart/2005/8/layout/process1"/>
    <dgm:cxn modelId="{32950201-1D3B-45F3-B73B-4377F2DC4AFC}" type="presParOf" srcId="{B5C85547-FBFA-4249-A1B0-F645D28846B8}" destId="{EC1C5018-25C9-4F65-831D-E6AF05F09D02}" srcOrd="0" destOrd="0" presId="urn:microsoft.com/office/officeart/2005/8/layout/process1"/>
    <dgm:cxn modelId="{9EBC906D-00F6-4955-AC6A-BCDDC2AE7AFB}" type="presParOf" srcId="{DF64A710-D3BC-4D88-B26A-B121F3CC8AC2}" destId="{C7BFAFC6-E7EB-4B0C-A5C5-C50DEE31E77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AF50A0-8BA7-48BA-957A-4B9E3D7CDA3F}">
      <dsp:nvSpPr>
        <dsp:cNvPr id="0" name=""/>
        <dsp:cNvSpPr/>
      </dsp:nvSpPr>
      <dsp:spPr>
        <a:xfrm>
          <a:off x="0" y="1653834"/>
          <a:ext cx="1324324" cy="7945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20150010 Ana     2-500-100 E ana@gmail.com</a:t>
          </a:r>
          <a:endParaRPr lang="es-CR" sz="1000" kern="1200" dirty="0"/>
        </a:p>
      </dsp:txBody>
      <dsp:txXfrm>
        <a:off x="23273" y="1677107"/>
        <a:ext cx="1277778" cy="748048"/>
      </dsp:txXfrm>
    </dsp:sp>
    <dsp:sp modelId="{C24CBE2D-5A7F-442C-8187-D3CC7B177A2A}">
      <dsp:nvSpPr>
        <dsp:cNvPr id="0" name=""/>
        <dsp:cNvSpPr/>
      </dsp:nvSpPr>
      <dsp:spPr>
        <a:xfrm rot="21577436">
          <a:off x="1457510" y="1880768"/>
          <a:ext cx="282368" cy="3284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800" kern="1200"/>
        </a:p>
      </dsp:txBody>
      <dsp:txXfrm>
        <a:off x="1457511" y="1946732"/>
        <a:ext cx="197658" cy="197060"/>
      </dsp:txXfrm>
    </dsp:sp>
    <dsp:sp modelId="{F406AF79-6963-4A2B-8ADE-7BF078A70A20}">
      <dsp:nvSpPr>
        <dsp:cNvPr id="0" name=""/>
        <dsp:cNvSpPr/>
      </dsp:nvSpPr>
      <dsp:spPr>
        <a:xfrm>
          <a:off x="1857082" y="1641645"/>
          <a:ext cx="1324324" cy="7945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20150011 Beto 2-600-100 E beto@gmail.com</a:t>
          </a:r>
          <a:endParaRPr lang="es-CR" sz="1000" kern="1200" dirty="0"/>
        </a:p>
      </dsp:txBody>
      <dsp:txXfrm>
        <a:off x="1880355" y="1664918"/>
        <a:ext cx="1277778" cy="748048"/>
      </dsp:txXfrm>
    </dsp:sp>
    <dsp:sp modelId="{E8E6D8E3-11AB-4D09-9D22-BB55D2498BF6}">
      <dsp:nvSpPr>
        <dsp:cNvPr id="0" name=""/>
        <dsp:cNvSpPr/>
      </dsp:nvSpPr>
      <dsp:spPr>
        <a:xfrm>
          <a:off x="3313839" y="1874726"/>
          <a:ext cx="280756" cy="3284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800" kern="1200"/>
        </a:p>
      </dsp:txBody>
      <dsp:txXfrm>
        <a:off x="3313839" y="1940412"/>
        <a:ext cx="196529" cy="197060"/>
      </dsp:txXfrm>
    </dsp:sp>
    <dsp:sp modelId="{EC81EDC2-FA33-4E39-B204-2033040B3E39}">
      <dsp:nvSpPr>
        <dsp:cNvPr id="0" name=""/>
        <dsp:cNvSpPr/>
      </dsp:nvSpPr>
      <dsp:spPr>
        <a:xfrm>
          <a:off x="3711136" y="1641645"/>
          <a:ext cx="1324324" cy="7945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201404310 Carlos 3-533-100 E carlos@gmail.com</a:t>
          </a:r>
          <a:endParaRPr lang="es-CR" sz="1000" kern="1200" dirty="0"/>
        </a:p>
      </dsp:txBody>
      <dsp:txXfrm>
        <a:off x="3734409" y="1664918"/>
        <a:ext cx="1277778" cy="748048"/>
      </dsp:txXfrm>
    </dsp:sp>
    <dsp:sp modelId="{CD5338FF-C10A-43A5-97F6-12C3CA6D23AB}">
      <dsp:nvSpPr>
        <dsp:cNvPr id="0" name=""/>
        <dsp:cNvSpPr/>
      </dsp:nvSpPr>
      <dsp:spPr>
        <a:xfrm>
          <a:off x="5167893" y="1874726"/>
          <a:ext cx="280756" cy="3284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800" kern="1200"/>
        </a:p>
      </dsp:txBody>
      <dsp:txXfrm>
        <a:off x="5167893" y="1940412"/>
        <a:ext cx="196529" cy="197060"/>
      </dsp:txXfrm>
    </dsp:sp>
    <dsp:sp modelId="{2B11640F-F501-4621-B590-22507BD89A0A}">
      <dsp:nvSpPr>
        <dsp:cNvPr id="0" name=""/>
        <dsp:cNvSpPr/>
      </dsp:nvSpPr>
      <dsp:spPr>
        <a:xfrm>
          <a:off x="5565190" y="1641645"/>
          <a:ext cx="1324324" cy="7945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201312010 Daniel 2-500-100 E daniel@gmail.com</a:t>
          </a:r>
          <a:endParaRPr lang="es-CR" sz="1000" kern="1200" dirty="0"/>
        </a:p>
      </dsp:txBody>
      <dsp:txXfrm>
        <a:off x="5588463" y="1664918"/>
        <a:ext cx="1277778" cy="7480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422BC4-D33A-4489-8316-EF5706407F66}">
      <dsp:nvSpPr>
        <dsp:cNvPr id="0" name=""/>
        <dsp:cNvSpPr/>
      </dsp:nvSpPr>
      <dsp:spPr>
        <a:xfrm>
          <a:off x="2070" y="256829"/>
          <a:ext cx="1223525" cy="7341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Elementos</a:t>
          </a:r>
          <a:endParaRPr lang="en-US" sz="1600" kern="1200" dirty="0"/>
        </a:p>
      </dsp:txBody>
      <dsp:txXfrm>
        <a:off x="23571" y="278330"/>
        <a:ext cx="1180523" cy="691113"/>
      </dsp:txXfrm>
    </dsp:sp>
    <dsp:sp modelId="{DE89E2AE-7832-4766-8156-246D6ADFFECD}">
      <dsp:nvSpPr>
        <dsp:cNvPr id="0" name=""/>
        <dsp:cNvSpPr/>
      </dsp:nvSpPr>
      <dsp:spPr>
        <a:xfrm rot="60745">
          <a:off x="1235724" y="487470"/>
          <a:ext cx="261469" cy="3034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235730" y="547464"/>
        <a:ext cx="183028" cy="182060"/>
      </dsp:txXfrm>
    </dsp:sp>
    <dsp:sp modelId="{435766B3-F700-4F02-AA69-96ACB8A82ED9}">
      <dsp:nvSpPr>
        <dsp:cNvPr id="0" name=""/>
        <dsp:cNvSpPr/>
      </dsp:nvSpPr>
      <dsp:spPr>
        <a:xfrm>
          <a:off x="1718857" y="350569"/>
          <a:ext cx="991153" cy="6032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Análisis</a:t>
          </a:r>
          <a:r>
            <a:rPr lang="en-US" sz="1600" kern="1200" dirty="0"/>
            <a:t> </a:t>
          </a:r>
        </a:p>
      </dsp:txBody>
      <dsp:txXfrm>
        <a:off x="1736524" y="368236"/>
        <a:ext cx="955819" cy="567873"/>
      </dsp:txXfrm>
    </dsp:sp>
    <dsp:sp modelId="{1CCB59A6-779C-46B0-8699-32069D3B7981}">
      <dsp:nvSpPr>
        <dsp:cNvPr id="0" name=""/>
        <dsp:cNvSpPr/>
      </dsp:nvSpPr>
      <dsp:spPr>
        <a:xfrm rot="21538962">
          <a:off x="2831380" y="487215"/>
          <a:ext cx="257386" cy="3034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831386" y="548587"/>
        <a:ext cx="180170" cy="182060"/>
      </dsp:txXfrm>
    </dsp:sp>
    <dsp:sp modelId="{5809F3E8-85AD-4795-A51E-40577DC78A81}">
      <dsp:nvSpPr>
        <dsp:cNvPr id="0" name=""/>
        <dsp:cNvSpPr/>
      </dsp:nvSpPr>
      <dsp:spPr>
        <a:xfrm>
          <a:off x="3195569" y="256829"/>
          <a:ext cx="1223525" cy="7341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Cálculo</a:t>
          </a:r>
          <a:endParaRPr lang="en-US" sz="1600" kern="1200" dirty="0"/>
        </a:p>
      </dsp:txBody>
      <dsp:txXfrm>
        <a:off x="3217070" y="278330"/>
        <a:ext cx="1180523" cy="691113"/>
      </dsp:txXfrm>
    </dsp:sp>
    <dsp:sp modelId="{B5C85547-FBFA-4249-A1B0-F645D28846B8}">
      <dsp:nvSpPr>
        <dsp:cNvPr id="0" name=""/>
        <dsp:cNvSpPr/>
      </dsp:nvSpPr>
      <dsp:spPr>
        <a:xfrm>
          <a:off x="4541447" y="472170"/>
          <a:ext cx="259387" cy="3034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541447" y="532857"/>
        <a:ext cx="181571" cy="182060"/>
      </dsp:txXfrm>
    </dsp:sp>
    <dsp:sp modelId="{C7BFAFC6-E7EB-4B0C-A5C5-C50DEE31E77E}">
      <dsp:nvSpPr>
        <dsp:cNvPr id="0" name=""/>
        <dsp:cNvSpPr/>
      </dsp:nvSpPr>
      <dsp:spPr>
        <a:xfrm>
          <a:off x="4908505" y="256829"/>
          <a:ext cx="1223525" cy="7341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Ingles 1</a:t>
          </a:r>
        </a:p>
      </dsp:txBody>
      <dsp:txXfrm>
        <a:off x="4930006" y="278330"/>
        <a:ext cx="1180523" cy="6911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422BC4-D33A-4489-8316-EF5706407F66}">
      <dsp:nvSpPr>
        <dsp:cNvPr id="0" name=""/>
        <dsp:cNvSpPr/>
      </dsp:nvSpPr>
      <dsp:spPr>
        <a:xfrm>
          <a:off x="2124" y="247140"/>
          <a:ext cx="1255823" cy="7534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Ana</a:t>
          </a:r>
        </a:p>
      </dsp:txBody>
      <dsp:txXfrm>
        <a:off x="24193" y="269209"/>
        <a:ext cx="1211685" cy="709356"/>
      </dsp:txXfrm>
    </dsp:sp>
    <dsp:sp modelId="{DE89E2AE-7832-4766-8156-246D6ADFFECD}">
      <dsp:nvSpPr>
        <dsp:cNvPr id="0" name=""/>
        <dsp:cNvSpPr/>
      </dsp:nvSpPr>
      <dsp:spPr>
        <a:xfrm>
          <a:off x="1268301" y="468165"/>
          <a:ext cx="266234" cy="3114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268301" y="530454"/>
        <a:ext cx="186364" cy="186866"/>
      </dsp:txXfrm>
    </dsp:sp>
    <dsp:sp modelId="{435766B3-F700-4F02-AA69-96ACB8A82ED9}">
      <dsp:nvSpPr>
        <dsp:cNvPr id="0" name=""/>
        <dsp:cNvSpPr/>
      </dsp:nvSpPr>
      <dsp:spPr>
        <a:xfrm>
          <a:off x="1760277" y="314322"/>
          <a:ext cx="1017317" cy="6191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Carlos</a:t>
          </a:r>
        </a:p>
      </dsp:txBody>
      <dsp:txXfrm>
        <a:off x="1778411" y="332456"/>
        <a:ext cx="981049" cy="582862"/>
      </dsp:txXfrm>
    </dsp:sp>
    <dsp:sp modelId="{1CCB59A6-779C-46B0-8699-32069D3B7981}">
      <dsp:nvSpPr>
        <dsp:cNvPr id="0" name=""/>
        <dsp:cNvSpPr/>
      </dsp:nvSpPr>
      <dsp:spPr>
        <a:xfrm>
          <a:off x="2903177" y="468165"/>
          <a:ext cx="266234" cy="3114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903177" y="530454"/>
        <a:ext cx="186364" cy="186866"/>
      </dsp:txXfrm>
    </dsp:sp>
    <dsp:sp modelId="{5809F3E8-85AD-4795-A51E-40577DC78A81}">
      <dsp:nvSpPr>
        <dsp:cNvPr id="0" name=""/>
        <dsp:cNvSpPr/>
      </dsp:nvSpPr>
      <dsp:spPr>
        <a:xfrm>
          <a:off x="3279924" y="247140"/>
          <a:ext cx="1255823" cy="7534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Juan</a:t>
          </a:r>
        </a:p>
      </dsp:txBody>
      <dsp:txXfrm>
        <a:off x="3301993" y="269209"/>
        <a:ext cx="1211685" cy="709356"/>
      </dsp:txXfrm>
    </dsp:sp>
    <dsp:sp modelId="{B5C85547-FBFA-4249-A1B0-F645D28846B8}">
      <dsp:nvSpPr>
        <dsp:cNvPr id="0" name=""/>
        <dsp:cNvSpPr/>
      </dsp:nvSpPr>
      <dsp:spPr>
        <a:xfrm>
          <a:off x="4661329" y="468165"/>
          <a:ext cx="266234" cy="3114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661329" y="530454"/>
        <a:ext cx="186364" cy="186866"/>
      </dsp:txXfrm>
    </dsp:sp>
    <dsp:sp modelId="{C7BFAFC6-E7EB-4B0C-A5C5-C50DEE31E77E}">
      <dsp:nvSpPr>
        <dsp:cNvPr id="0" name=""/>
        <dsp:cNvSpPr/>
      </dsp:nvSpPr>
      <dsp:spPr>
        <a:xfrm>
          <a:off x="5038076" y="247140"/>
          <a:ext cx="1255823" cy="7534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Pedro</a:t>
          </a:r>
        </a:p>
      </dsp:txBody>
      <dsp:txXfrm>
        <a:off x="5060145" y="269209"/>
        <a:ext cx="1211685" cy="7093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422BC4-D33A-4489-8316-EF5706407F66}">
      <dsp:nvSpPr>
        <dsp:cNvPr id="0" name=""/>
        <dsp:cNvSpPr/>
      </dsp:nvSpPr>
      <dsp:spPr>
        <a:xfrm>
          <a:off x="2070" y="256829"/>
          <a:ext cx="1223525" cy="7341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Elementos</a:t>
          </a:r>
          <a:endParaRPr lang="en-US" sz="1600" kern="1200" dirty="0"/>
        </a:p>
      </dsp:txBody>
      <dsp:txXfrm>
        <a:off x="23571" y="278330"/>
        <a:ext cx="1180523" cy="691113"/>
      </dsp:txXfrm>
    </dsp:sp>
    <dsp:sp modelId="{DE89E2AE-7832-4766-8156-246D6ADFFECD}">
      <dsp:nvSpPr>
        <dsp:cNvPr id="0" name=""/>
        <dsp:cNvSpPr/>
      </dsp:nvSpPr>
      <dsp:spPr>
        <a:xfrm>
          <a:off x="1235682" y="472170"/>
          <a:ext cx="259387" cy="3034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235682" y="532857"/>
        <a:ext cx="181571" cy="182060"/>
      </dsp:txXfrm>
    </dsp:sp>
    <dsp:sp modelId="{435766B3-F700-4F02-AA69-96ACB8A82ED9}">
      <dsp:nvSpPr>
        <dsp:cNvPr id="0" name=""/>
        <dsp:cNvSpPr/>
      </dsp:nvSpPr>
      <dsp:spPr>
        <a:xfrm>
          <a:off x="1715005" y="322283"/>
          <a:ext cx="991153" cy="6032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Análisis</a:t>
          </a:r>
          <a:endParaRPr lang="en-US" sz="1600" kern="1200" dirty="0"/>
        </a:p>
      </dsp:txBody>
      <dsp:txXfrm>
        <a:off x="1732672" y="339950"/>
        <a:ext cx="955819" cy="567873"/>
      </dsp:txXfrm>
    </dsp:sp>
    <dsp:sp modelId="{1CCB59A6-779C-46B0-8699-32069D3B7981}">
      <dsp:nvSpPr>
        <dsp:cNvPr id="0" name=""/>
        <dsp:cNvSpPr/>
      </dsp:nvSpPr>
      <dsp:spPr>
        <a:xfrm>
          <a:off x="2828511" y="472170"/>
          <a:ext cx="259387" cy="3034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828511" y="532857"/>
        <a:ext cx="181571" cy="182060"/>
      </dsp:txXfrm>
    </dsp:sp>
    <dsp:sp modelId="{5809F3E8-85AD-4795-A51E-40577DC78A81}">
      <dsp:nvSpPr>
        <dsp:cNvPr id="0" name=""/>
        <dsp:cNvSpPr/>
      </dsp:nvSpPr>
      <dsp:spPr>
        <a:xfrm>
          <a:off x="3195569" y="256829"/>
          <a:ext cx="1223525" cy="7341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Cálculo</a:t>
          </a:r>
          <a:endParaRPr lang="en-US" sz="1600" kern="1200" dirty="0"/>
        </a:p>
      </dsp:txBody>
      <dsp:txXfrm>
        <a:off x="3217070" y="278330"/>
        <a:ext cx="1180523" cy="691113"/>
      </dsp:txXfrm>
    </dsp:sp>
    <dsp:sp modelId="{B5C85547-FBFA-4249-A1B0-F645D28846B8}">
      <dsp:nvSpPr>
        <dsp:cNvPr id="0" name=""/>
        <dsp:cNvSpPr/>
      </dsp:nvSpPr>
      <dsp:spPr>
        <a:xfrm>
          <a:off x="4541447" y="472170"/>
          <a:ext cx="259387" cy="3034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541447" y="532857"/>
        <a:ext cx="181571" cy="182060"/>
      </dsp:txXfrm>
    </dsp:sp>
    <dsp:sp modelId="{C7BFAFC6-E7EB-4B0C-A5C5-C50DEE31E77E}">
      <dsp:nvSpPr>
        <dsp:cNvPr id="0" name=""/>
        <dsp:cNvSpPr/>
      </dsp:nvSpPr>
      <dsp:spPr>
        <a:xfrm>
          <a:off x="4908505" y="256829"/>
          <a:ext cx="1223525" cy="7341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Ingles I</a:t>
          </a:r>
        </a:p>
      </dsp:txBody>
      <dsp:txXfrm>
        <a:off x="4930006" y="278330"/>
        <a:ext cx="1180523" cy="6911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422BC4-D33A-4489-8316-EF5706407F66}">
      <dsp:nvSpPr>
        <dsp:cNvPr id="0" name=""/>
        <dsp:cNvSpPr/>
      </dsp:nvSpPr>
      <dsp:spPr>
        <a:xfrm>
          <a:off x="2062" y="211746"/>
          <a:ext cx="1219026" cy="7314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Ana</a:t>
          </a:r>
        </a:p>
      </dsp:txBody>
      <dsp:txXfrm>
        <a:off x="23484" y="233168"/>
        <a:ext cx="1176182" cy="688571"/>
      </dsp:txXfrm>
    </dsp:sp>
    <dsp:sp modelId="{DE89E2AE-7832-4766-8156-246D6ADFFECD}">
      <dsp:nvSpPr>
        <dsp:cNvPr id="0" name=""/>
        <dsp:cNvSpPr/>
      </dsp:nvSpPr>
      <dsp:spPr>
        <a:xfrm>
          <a:off x="1231139" y="426295"/>
          <a:ext cx="258433" cy="3023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231139" y="486759"/>
        <a:ext cx="180903" cy="181390"/>
      </dsp:txXfrm>
    </dsp:sp>
    <dsp:sp modelId="{435766B3-F700-4F02-AA69-96ACB8A82ED9}">
      <dsp:nvSpPr>
        <dsp:cNvPr id="0" name=""/>
        <dsp:cNvSpPr/>
      </dsp:nvSpPr>
      <dsp:spPr>
        <a:xfrm>
          <a:off x="1708699" y="276959"/>
          <a:ext cx="987509" cy="6009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Carlos</a:t>
          </a:r>
        </a:p>
      </dsp:txBody>
      <dsp:txXfrm>
        <a:off x="1726301" y="294561"/>
        <a:ext cx="952305" cy="565785"/>
      </dsp:txXfrm>
    </dsp:sp>
    <dsp:sp modelId="{1CCB59A6-779C-46B0-8699-32069D3B7981}">
      <dsp:nvSpPr>
        <dsp:cNvPr id="0" name=""/>
        <dsp:cNvSpPr/>
      </dsp:nvSpPr>
      <dsp:spPr>
        <a:xfrm>
          <a:off x="2818111" y="426295"/>
          <a:ext cx="258433" cy="3023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818111" y="486759"/>
        <a:ext cx="180903" cy="181390"/>
      </dsp:txXfrm>
    </dsp:sp>
    <dsp:sp modelId="{5809F3E8-85AD-4795-A51E-40577DC78A81}">
      <dsp:nvSpPr>
        <dsp:cNvPr id="0" name=""/>
        <dsp:cNvSpPr/>
      </dsp:nvSpPr>
      <dsp:spPr>
        <a:xfrm>
          <a:off x="3183819" y="211746"/>
          <a:ext cx="1219026" cy="7314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Juan</a:t>
          </a:r>
        </a:p>
      </dsp:txBody>
      <dsp:txXfrm>
        <a:off x="3205241" y="233168"/>
        <a:ext cx="1176182" cy="688571"/>
      </dsp:txXfrm>
    </dsp:sp>
    <dsp:sp modelId="{B5C85547-FBFA-4249-A1B0-F645D28846B8}">
      <dsp:nvSpPr>
        <dsp:cNvPr id="0" name=""/>
        <dsp:cNvSpPr/>
      </dsp:nvSpPr>
      <dsp:spPr>
        <a:xfrm>
          <a:off x="4524748" y="426295"/>
          <a:ext cx="258433" cy="3023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524748" y="486759"/>
        <a:ext cx="180903" cy="181390"/>
      </dsp:txXfrm>
    </dsp:sp>
    <dsp:sp modelId="{C7BFAFC6-E7EB-4B0C-A5C5-C50DEE31E77E}">
      <dsp:nvSpPr>
        <dsp:cNvPr id="0" name=""/>
        <dsp:cNvSpPr/>
      </dsp:nvSpPr>
      <dsp:spPr>
        <a:xfrm>
          <a:off x="4890456" y="211746"/>
          <a:ext cx="1219026" cy="7314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Pedro</a:t>
          </a:r>
        </a:p>
      </dsp:txBody>
      <dsp:txXfrm>
        <a:off x="4911878" y="233168"/>
        <a:ext cx="1176182" cy="6885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422BC4-D33A-4489-8316-EF5706407F66}">
      <dsp:nvSpPr>
        <dsp:cNvPr id="0" name=""/>
        <dsp:cNvSpPr/>
      </dsp:nvSpPr>
      <dsp:spPr>
        <a:xfrm>
          <a:off x="2009" y="221151"/>
          <a:ext cx="1187675" cy="7126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Elementos</a:t>
          </a:r>
          <a:endParaRPr lang="en-US" sz="1600" kern="1200" dirty="0"/>
        </a:p>
      </dsp:txBody>
      <dsp:txXfrm>
        <a:off x="22880" y="242022"/>
        <a:ext cx="1145933" cy="670863"/>
      </dsp:txXfrm>
    </dsp:sp>
    <dsp:sp modelId="{DE89E2AE-7832-4766-8156-246D6ADFFECD}">
      <dsp:nvSpPr>
        <dsp:cNvPr id="0" name=""/>
        <dsp:cNvSpPr/>
      </dsp:nvSpPr>
      <dsp:spPr>
        <a:xfrm>
          <a:off x="1199476" y="430182"/>
          <a:ext cx="251787" cy="2945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199476" y="489091"/>
        <a:ext cx="176251" cy="176725"/>
      </dsp:txXfrm>
    </dsp:sp>
    <dsp:sp modelId="{435766B3-F700-4F02-AA69-96ACB8A82ED9}">
      <dsp:nvSpPr>
        <dsp:cNvPr id="0" name=""/>
        <dsp:cNvSpPr/>
      </dsp:nvSpPr>
      <dsp:spPr>
        <a:xfrm>
          <a:off x="1664754" y="284687"/>
          <a:ext cx="962111" cy="5855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Ingles 1</a:t>
          </a:r>
        </a:p>
      </dsp:txBody>
      <dsp:txXfrm>
        <a:off x="1681904" y="301837"/>
        <a:ext cx="927811" cy="551233"/>
      </dsp:txXfrm>
    </dsp:sp>
    <dsp:sp modelId="{1CCB59A6-779C-46B0-8699-32069D3B7981}">
      <dsp:nvSpPr>
        <dsp:cNvPr id="0" name=""/>
        <dsp:cNvSpPr/>
      </dsp:nvSpPr>
      <dsp:spPr>
        <a:xfrm>
          <a:off x="2745634" y="430182"/>
          <a:ext cx="251787" cy="2945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745634" y="489091"/>
        <a:ext cx="176251" cy="176725"/>
      </dsp:txXfrm>
    </dsp:sp>
    <dsp:sp modelId="{5809F3E8-85AD-4795-A51E-40577DC78A81}">
      <dsp:nvSpPr>
        <dsp:cNvPr id="0" name=""/>
        <dsp:cNvSpPr/>
      </dsp:nvSpPr>
      <dsp:spPr>
        <a:xfrm>
          <a:off x="3101936" y="221151"/>
          <a:ext cx="1187675" cy="7126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Cálculo</a:t>
          </a:r>
          <a:endParaRPr lang="en-US" sz="1600" kern="1200" dirty="0"/>
        </a:p>
      </dsp:txBody>
      <dsp:txXfrm>
        <a:off x="3122807" y="242022"/>
        <a:ext cx="1145933" cy="670863"/>
      </dsp:txXfrm>
    </dsp:sp>
    <dsp:sp modelId="{B5C85547-FBFA-4249-A1B0-F645D28846B8}">
      <dsp:nvSpPr>
        <dsp:cNvPr id="0" name=""/>
        <dsp:cNvSpPr/>
      </dsp:nvSpPr>
      <dsp:spPr>
        <a:xfrm>
          <a:off x="4408379" y="430182"/>
          <a:ext cx="251787" cy="2945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408379" y="489091"/>
        <a:ext cx="176251" cy="176725"/>
      </dsp:txXfrm>
    </dsp:sp>
    <dsp:sp modelId="{C7BFAFC6-E7EB-4B0C-A5C5-C50DEE31E77E}">
      <dsp:nvSpPr>
        <dsp:cNvPr id="0" name=""/>
        <dsp:cNvSpPr/>
      </dsp:nvSpPr>
      <dsp:spPr>
        <a:xfrm>
          <a:off x="4764682" y="221151"/>
          <a:ext cx="1187675" cy="7126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Análisis</a:t>
          </a:r>
          <a:endParaRPr lang="en-US" sz="1600" kern="1200" dirty="0"/>
        </a:p>
      </dsp:txBody>
      <dsp:txXfrm>
        <a:off x="4785553" y="242022"/>
        <a:ext cx="1145933" cy="670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4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9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823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80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4674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31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70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4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817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8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6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94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2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6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6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diagramColors" Target="../diagrams/colors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QuickStyle" Target="../diagrams/quickStyl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Colors" Target="../diagrams/colors1.xml"/><Relationship Id="rId11" Type="http://schemas.openxmlformats.org/officeDocument/2006/relationships/diagramLayout" Target="../diagrams/layout2.xml"/><Relationship Id="rId5" Type="http://schemas.openxmlformats.org/officeDocument/2006/relationships/diagramQuickStyle" Target="../diagrams/quickStyle1.xml"/><Relationship Id="rId10" Type="http://schemas.openxmlformats.org/officeDocument/2006/relationships/diagramData" Target="../diagrams/data2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Relationship Id="rId14" Type="http://schemas.microsoft.com/office/2007/relationships/diagramDrawing" Target="../diagrams/drawin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80208" y="1234440"/>
            <a:ext cx="8915399" cy="2262781"/>
          </a:xfrm>
        </p:spPr>
        <p:txBody>
          <a:bodyPr/>
          <a:lstStyle/>
          <a:p>
            <a:r>
              <a:rPr lang="es-CR" dirty="0"/>
              <a:t>Listas</a:t>
            </a:r>
            <a:br>
              <a:rPr lang="es-CR" dirty="0"/>
            </a:br>
            <a:r>
              <a:rPr lang="es-CR" dirty="0">
                <a:solidFill>
                  <a:srgbClr val="0070C0"/>
                </a:solidFill>
              </a:rPr>
              <a:t>estructuras</a:t>
            </a:r>
            <a:r>
              <a:rPr lang="es-CR" dirty="0"/>
              <a:t> y </a:t>
            </a:r>
            <a:r>
              <a:rPr lang="es-CR" dirty="0">
                <a:solidFill>
                  <a:srgbClr val="00B050"/>
                </a:solidFill>
              </a:rPr>
              <a:t>relaciones.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4075611"/>
            <a:ext cx="8915399" cy="1828051"/>
          </a:xfrm>
        </p:spPr>
        <p:txBody>
          <a:bodyPr>
            <a:noAutofit/>
          </a:bodyPr>
          <a:lstStyle/>
          <a:p>
            <a:r>
              <a:rPr lang="es-CR" sz="2400" dirty="0"/>
              <a:t>Análisis y diseño de Algoritmos</a:t>
            </a:r>
          </a:p>
          <a:p>
            <a:r>
              <a:rPr lang="es-CR" sz="2400" dirty="0"/>
              <a:t>I semestre 2022</a:t>
            </a:r>
          </a:p>
        </p:txBody>
      </p:sp>
      <p:sp>
        <p:nvSpPr>
          <p:cNvPr id="4" name="Estrella de 6 puntas 3"/>
          <p:cNvSpPr/>
          <p:nvPr/>
        </p:nvSpPr>
        <p:spPr>
          <a:xfrm>
            <a:off x="8294914" y="656051"/>
            <a:ext cx="2427515" cy="2087150"/>
          </a:xfrm>
          <a:prstGeom prst="star6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Semana #5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908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38"/>
    </mc:Choice>
    <mc:Fallback xmlns="">
      <p:transition spd="slow" advTm="317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6527" y="241656"/>
            <a:ext cx="8596668" cy="1320800"/>
          </a:xfrm>
        </p:spPr>
        <p:txBody>
          <a:bodyPr>
            <a:normAutofit/>
          </a:bodyPr>
          <a:lstStyle/>
          <a:p>
            <a:r>
              <a:rPr lang="es-MX" sz="5400" dirty="0"/>
              <a:t>Listas de objetos</a:t>
            </a:r>
            <a:endParaRPr lang="es-CR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67795" y="1272400"/>
            <a:ext cx="8915400" cy="3777622"/>
          </a:xfrm>
        </p:spPr>
        <p:txBody>
          <a:bodyPr/>
          <a:lstStyle/>
          <a:p>
            <a:r>
              <a:rPr lang="es-CR" dirty="0"/>
              <a:t>Definir objetos -&gt; datos compuestos usando </a:t>
            </a:r>
            <a:r>
              <a:rPr lang="es-CR" sz="2800" b="1" dirty="0">
                <a:solidFill>
                  <a:srgbClr val="00B050"/>
                </a:solidFill>
              </a:rPr>
              <a:t>estructuras</a:t>
            </a:r>
            <a:r>
              <a:rPr lang="es-CR" dirty="0"/>
              <a:t> </a:t>
            </a:r>
          </a:p>
        </p:txBody>
      </p:sp>
      <p:grpSp>
        <p:nvGrpSpPr>
          <p:cNvPr id="14" name="Grupo 13"/>
          <p:cNvGrpSpPr/>
          <p:nvPr/>
        </p:nvGrpSpPr>
        <p:grpSpPr>
          <a:xfrm>
            <a:off x="392872" y="3029578"/>
            <a:ext cx="7478955" cy="4077885"/>
            <a:chOff x="1051654" y="3035409"/>
            <a:chExt cx="7478955" cy="4077885"/>
          </a:xfrm>
        </p:grpSpPr>
        <p:grpSp>
          <p:nvGrpSpPr>
            <p:cNvPr id="13" name="Grupo 12"/>
            <p:cNvGrpSpPr/>
            <p:nvPr/>
          </p:nvGrpSpPr>
          <p:grpSpPr>
            <a:xfrm>
              <a:off x="1051654" y="3035409"/>
              <a:ext cx="7182010" cy="4077885"/>
              <a:chOff x="1051654" y="3035409"/>
              <a:chExt cx="7182010" cy="4077885"/>
            </a:xfrm>
          </p:grpSpPr>
          <p:graphicFrame>
            <p:nvGraphicFramePr>
              <p:cNvPr id="4" name="Diagrama 3"/>
              <p:cNvGraphicFramePr/>
              <p:nvPr>
                <p:extLst>
                  <p:ext uri="{D42A27DB-BD31-4B8C-83A1-F6EECF244321}">
                    <p14:modId xmlns:p14="http://schemas.microsoft.com/office/powerpoint/2010/main" val="4199845972"/>
                  </p:ext>
                </p:extLst>
              </p:nvPr>
            </p:nvGraphicFramePr>
            <p:xfrm>
              <a:off x="1341120" y="3035409"/>
              <a:ext cx="6892544" cy="407788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sp>
            <p:nvSpPr>
              <p:cNvPr id="5" name="Flecha izquierda 4"/>
              <p:cNvSpPr/>
              <p:nvPr/>
            </p:nvSpPr>
            <p:spPr>
              <a:xfrm>
                <a:off x="1051654" y="4945420"/>
                <a:ext cx="268224" cy="292608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6" name="Flecha izquierda 5"/>
              <p:cNvSpPr/>
              <p:nvPr/>
            </p:nvSpPr>
            <p:spPr>
              <a:xfrm>
                <a:off x="2957892" y="4715513"/>
                <a:ext cx="268224" cy="292608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7" name="Flecha izquierda 6"/>
              <p:cNvSpPr/>
              <p:nvPr/>
            </p:nvSpPr>
            <p:spPr>
              <a:xfrm>
                <a:off x="4798474" y="4652812"/>
                <a:ext cx="268224" cy="292608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8" name="Flecha izquierda 7"/>
              <p:cNvSpPr/>
              <p:nvPr/>
            </p:nvSpPr>
            <p:spPr>
              <a:xfrm>
                <a:off x="6640388" y="4715513"/>
                <a:ext cx="268224" cy="292608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</p:grpSp>
        <p:sp>
          <p:nvSpPr>
            <p:cNvPr id="9" name="Flecha izquierda 8"/>
            <p:cNvSpPr/>
            <p:nvPr/>
          </p:nvSpPr>
          <p:spPr>
            <a:xfrm flipH="1">
              <a:off x="8216281" y="4921951"/>
              <a:ext cx="314328" cy="3048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pic>
        <p:nvPicPr>
          <p:cNvPr id="11" name="Imagen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3311" y="2127749"/>
            <a:ext cx="4781550" cy="2066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26998" y="2132103"/>
            <a:ext cx="3120300" cy="2062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5" name="42 Diagrama"/>
          <p:cNvGraphicFramePr/>
          <p:nvPr>
            <p:extLst>
              <p:ext uri="{D42A27DB-BD31-4B8C-83A1-F6EECF244321}">
                <p14:modId xmlns:p14="http://schemas.microsoft.com/office/powerpoint/2010/main" val="1044709833"/>
              </p:ext>
            </p:extLst>
          </p:nvPr>
        </p:nvGraphicFramePr>
        <p:xfrm>
          <a:off x="5720097" y="4403293"/>
          <a:ext cx="6134101" cy="1247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3206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875"/>
    </mc:Choice>
    <mc:Fallback xmlns="">
      <p:transition spd="slow" advTm="2148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  <p:extLst>
    <p:ext uri="{3A86A75C-4F4B-4683-9AE1-C65F6400EC91}">
      <p14:laserTraceLst xmlns:p14="http://schemas.microsoft.com/office/powerpoint/2010/main">
        <p14:tracePtLst>
          <p14:tracePt t="88634" x="1160463" y="5105400"/>
          <p14:tracePt t="88956" x="1168400" y="5105400"/>
          <p14:tracePt t="88965" x="1201738" y="5072063"/>
          <p14:tracePt t="88979" x="1389063" y="4902200"/>
          <p14:tracePt t="88996" x="1617663" y="4648200"/>
          <p14:tracePt t="89013" x="1803400" y="4386263"/>
          <p14:tracePt t="89029" x="1938338" y="4183063"/>
          <p14:tracePt t="89046" x="2024063" y="3962400"/>
          <p14:tracePt t="89063" x="2074863" y="3792538"/>
          <p14:tracePt t="89068" x="2082800" y="3716338"/>
          <p14:tracePt t="89079" x="2082800" y="3640138"/>
          <p14:tracePt t="89096" x="2074863" y="3530600"/>
          <p14:tracePt t="89113" x="2032000" y="3454400"/>
          <p14:tracePt t="89129" x="1989138" y="3403600"/>
          <p14:tracePt t="89146" x="1947863" y="3360738"/>
          <p14:tracePt t="89164" x="1922463" y="3344863"/>
          <p14:tracePt t="89180" x="1887538" y="3335338"/>
          <p14:tracePt t="89196" x="1871663" y="3319463"/>
          <p14:tracePt t="89229" x="1854200" y="3319463"/>
          <p14:tracePt t="89246" x="1846263" y="3302000"/>
          <p14:tracePt t="89263" x="1836738" y="3284538"/>
          <p14:tracePt t="89279" x="1820863" y="3259138"/>
          <p14:tracePt t="89296" x="1803400" y="3217863"/>
          <p14:tracePt t="89313" x="1785938" y="3175000"/>
          <p14:tracePt t="89329" x="1770063" y="3124200"/>
          <p14:tracePt t="89347" x="1760538" y="3048000"/>
          <p14:tracePt t="89363" x="1752600" y="2997200"/>
          <p14:tracePt t="89379" x="1752600" y="2946400"/>
          <p14:tracePt t="89396" x="1744663" y="2895600"/>
          <p14:tracePt t="89413" x="1744663" y="2862263"/>
          <p14:tracePt t="89430" x="1735138" y="2836863"/>
          <p14:tracePt t="89446" x="1719263" y="2819400"/>
          <p14:tracePt t="89463" x="1719263" y="2801938"/>
          <p14:tracePt t="89479" x="1701800" y="2794000"/>
          <p14:tracePt t="89496" x="1676400" y="2776538"/>
          <p14:tracePt t="89513" x="1658938" y="2776538"/>
          <p14:tracePt t="89529" x="1633538" y="2760663"/>
          <p14:tracePt t="89546" x="1600200" y="2760663"/>
          <p14:tracePt t="89562" x="1566863" y="2760663"/>
          <p14:tracePt t="89579" x="1531938" y="2751138"/>
          <p14:tracePt t="89596" x="1498600" y="2751138"/>
          <p14:tracePt t="89613" x="1473200" y="2743200"/>
          <p14:tracePt t="89629" x="1465263" y="2735263"/>
          <p14:tracePt t="89676" x="1465263" y="2725738"/>
          <p14:tracePt t="89683" x="1455738" y="2725738"/>
          <p14:tracePt t="89696" x="1455738" y="2717800"/>
          <p14:tracePt t="89713" x="1430338" y="2709863"/>
          <p14:tracePt t="89732" x="1414463" y="2700338"/>
          <p14:tracePt t="89747" x="1404938" y="2700338"/>
          <p14:tracePt t="89763" x="1397000" y="2700338"/>
          <p14:tracePt t="89796" x="1389063" y="2700338"/>
          <p14:tracePt t="89813" x="1371600" y="2700338"/>
          <p14:tracePt t="89829" x="1363663" y="2700338"/>
          <p14:tracePt t="89846" x="1346200" y="2700338"/>
          <p14:tracePt t="89915" x="1346200" y="2709863"/>
          <p14:tracePt t="89932" x="1346200" y="2717800"/>
          <p14:tracePt t="89948" x="1354138" y="2717800"/>
          <p14:tracePt t="89963" x="1379538" y="2717800"/>
          <p14:tracePt t="89972" x="1414463" y="2717800"/>
          <p14:tracePt t="89980" x="1439863" y="2717800"/>
          <p14:tracePt t="89996" x="1531938" y="2717800"/>
          <p14:tracePt t="90013" x="1658938" y="2717800"/>
          <p14:tracePt t="90029" x="1803400" y="2717800"/>
          <p14:tracePt t="90046" x="1955800" y="2709863"/>
          <p14:tracePt t="90063" x="2082800" y="2700338"/>
          <p14:tracePt t="90079" x="2192338" y="2692400"/>
          <p14:tracePt t="90096" x="2286000" y="2692400"/>
          <p14:tracePt t="90113" x="2379663" y="2692400"/>
          <p14:tracePt t="90129" x="2481263" y="2692400"/>
          <p14:tracePt t="90146" x="2616200" y="2700338"/>
          <p14:tracePt t="90163" x="2709863" y="2709863"/>
          <p14:tracePt t="90179" x="2768600" y="2709863"/>
          <p14:tracePt t="90196" x="2819400" y="2709863"/>
          <p14:tracePt t="90213" x="2827338" y="2709863"/>
          <p14:tracePt t="90230" x="2836863" y="2709863"/>
          <p14:tracePt t="90941" x="2827338" y="2725738"/>
          <p14:tracePt t="90948" x="2811463" y="2743200"/>
          <p14:tracePt t="90963" x="2794000" y="2760663"/>
          <p14:tracePt t="90980" x="2641600" y="2768600"/>
          <p14:tracePt t="90996" x="2446338" y="2735263"/>
          <p14:tracePt t="91013" x="2430463" y="2725738"/>
          <p14:tracePt t="91166" x="2420938" y="2725738"/>
          <p14:tracePt t="91198" x="2438400" y="2725738"/>
          <p14:tracePt t="91205" x="2446338" y="2725738"/>
          <p14:tracePt t="91213" x="2481263" y="2725738"/>
          <p14:tracePt t="91230" x="2532063" y="2725738"/>
          <p14:tracePt t="91247" x="2590800" y="2743200"/>
          <p14:tracePt t="91263" x="2667000" y="2786063"/>
          <p14:tracePt t="91280" x="2735263" y="2819400"/>
          <p14:tracePt t="91297" x="2768600" y="2852738"/>
          <p14:tracePt t="91313" x="2776538" y="2852738"/>
          <p14:tracePt t="91330" x="2776538" y="2862263"/>
          <p14:tracePt t="91389" x="2760663" y="2862263"/>
          <p14:tracePt t="91397" x="2751138" y="2862263"/>
          <p14:tracePt t="91413" x="2709863" y="2862263"/>
          <p14:tracePt t="91430" x="2641600" y="2862263"/>
          <p14:tracePt t="91447" x="2547938" y="2852738"/>
          <p14:tracePt t="91463" x="2463800" y="2844800"/>
          <p14:tracePt t="91480" x="2379663" y="2827338"/>
          <p14:tracePt t="91497" x="2311400" y="2819400"/>
          <p14:tracePt t="91513" x="2235200" y="2819400"/>
          <p14:tracePt t="91530" x="2166938" y="2827338"/>
          <p14:tracePt t="91546" x="2090738" y="2852738"/>
          <p14:tracePt t="91563" x="1930400" y="2903538"/>
          <p14:tracePt t="91580" x="1836738" y="2913063"/>
          <p14:tracePt t="91596" x="1735138" y="2921000"/>
          <p14:tracePt t="91613" x="1668463" y="2938463"/>
          <p14:tracePt t="91630" x="1617663" y="2946400"/>
          <p14:tracePt t="91646" x="1608138" y="2954338"/>
          <p14:tracePt t="91663" x="1600200" y="2954338"/>
          <p14:tracePt t="91723" x="1582738" y="2963863"/>
          <p14:tracePt t="91732" x="1574800" y="2971800"/>
          <p14:tracePt t="91740" x="1557338" y="2971800"/>
          <p14:tracePt t="91748" x="1531938" y="2979738"/>
          <p14:tracePt t="91763" x="1506538" y="2979738"/>
          <p14:tracePt t="91780" x="1439863" y="2997200"/>
          <p14:tracePt t="91796" x="1422400" y="2997200"/>
          <p14:tracePt t="91813" x="1404938" y="2997200"/>
          <p14:tracePt t="92140" x="1414463" y="2997200"/>
          <p14:tracePt t="92149" x="1422400" y="2997200"/>
          <p14:tracePt t="92156" x="1439863" y="2997200"/>
          <p14:tracePt t="92165" x="1455738" y="2989263"/>
          <p14:tracePt t="92180" x="1473200" y="2979738"/>
          <p14:tracePt t="92196" x="1490663" y="2979738"/>
          <p14:tracePt t="92213" x="1516063" y="2979738"/>
          <p14:tracePt t="92230" x="1524000" y="2979738"/>
          <p14:tracePt t="92247" x="1549400" y="2979738"/>
          <p14:tracePt t="92264" x="1574800" y="2979738"/>
          <p14:tracePt t="92280" x="1617663" y="2979738"/>
          <p14:tracePt t="92297" x="1684338" y="2979738"/>
          <p14:tracePt t="92314" x="1760538" y="2989263"/>
          <p14:tracePt t="92330" x="1862138" y="2997200"/>
          <p14:tracePt t="92348" x="2032000" y="3022600"/>
          <p14:tracePt t="92364" x="2090738" y="3022600"/>
          <p14:tracePt t="92381" x="2252663" y="3040063"/>
          <p14:tracePt t="92397" x="2328863" y="3040063"/>
          <p14:tracePt t="92414" x="2405063" y="3040063"/>
          <p14:tracePt t="92430" x="2471738" y="3030538"/>
          <p14:tracePt t="92447" x="2557463" y="3022600"/>
          <p14:tracePt t="92464" x="2624138" y="3005138"/>
          <p14:tracePt t="92480" x="2692400" y="2997200"/>
          <p14:tracePt t="92497" x="2743200" y="2979738"/>
          <p14:tracePt t="92514" x="2786063" y="2979738"/>
          <p14:tracePt t="92530" x="2827338" y="2979738"/>
          <p14:tracePt t="92548" x="2870200" y="2979738"/>
          <p14:tracePt t="92564" x="2878138" y="2979738"/>
          <p14:tracePt t="92568" x="2903538" y="2979738"/>
          <p14:tracePt t="92580" x="2928938" y="2979738"/>
          <p14:tracePt t="92597" x="2954338" y="2979738"/>
          <p14:tracePt t="92614" x="2979738" y="2979738"/>
          <p14:tracePt t="92630" x="2997200" y="2979738"/>
          <p14:tracePt t="92647" x="3005138" y="2979738"/>
          <p14:tracePt t="92664" x="3014663" y="2979738"/>
          <p14:tracePt t="92682" x="3022600" y="2979738"/>
          <p14:tracePt t="93414" x="3022600" y="2989263"/>
          <p14:tracePt t="93422" x="2997200" y="2997200"/>
          <p14:tracePt t="93432" x="2954338" y="3005138"/>
          <p14:tracePt t="93447" x="2852738" y="3030538"/>
          <p14:tracePt t="93464" x="2709863" y="3055938"/>
          <p14:tracePt t="93481" x="2565400" y="3090863"/>
          <p14:tracePt t="93497" x="2430463" y="3116263"/>
          <p14:tracePt t="93514" x="2293938" y="3124200"/>
          <p14:tracePt t="93531" x="2201863" y="3132138"/>
          <p14:tracePt t="93548" x="2090738" y="3149600"/>
          <p14:tracePt t="93564" x="2074863" y="3149600"/>
          <p14:tracePt t="93568" x="2057400" y="3157538"/>
          <p14:tracePt t="93581" x="2006600" y="3167063"/>
          <p14:tracePt t="93597" x="1947863" y="3182938"/>
          <p14:tracePt t="93614" x="1879600" y="3208338"/>
          <p14:tracePt t="93630" x="1785938" y="3225800"/>
          <p14:tracePt t="93647" x="1701800" y="3243263"/>
          <p14:tracePt t="93664" x="1608138" y="3268663"/>
          <p14:tracePt t="93680" x="1524000" y="3284538"/>
          <p14:tracePt t="93697" x="1465263" y="3294063"/>
          <p14:tracePt t="93714" x="1404938" y="3294063"/>
          <p14:tracePt t="93730" x="1346200" y="3294063"/>
          <p14:tracePt t="93747" x="1287463" y="3294063"/>
          <p14:tracePt t="93764" x="1252538" y="3294063"/>
          <p14:tracePt t="93780" x="1236663" y="3294063"/>
          <p14:tracePt t="93902" x="1252538" y="3294063"/>
          <p14:tracePt t="93910" x="1270000" y="3294063"/>
          <p14:tracePt t="93919" x="1295400" y="3294063"/>
          <p14:tracePt t="93931" x="1312863" y="3294063"/>
          <p14:tracePt t="93948" x="1414463" y="3294063"/>
          <p14:tracePt t="93965" x="1506538" y="3294063"/>
          <p14:tracePt t="93981" x="1625600" y="3294063"/>
          <p14:tracePt t="93997" x="1760538" y="3294063"/>
          <p14:tracePt t="94014" x="1922463" y="3294063"/>
          <p14:tracePt t="94031" x="2090738" y="3294063"/>
          <p14:tracePt t="94047" x="2252663" y="3294063"/>
          <p14:tracePt t="94064" x="2370138" y="3294063"/>
          <p14:tracePt t="94069" x="2430463" y="3294063"/>
          <p14:tracePt t="94081" x="2481263" y="3294063"/>
          <p14:tracePt t="94097" x="2522538" y="3276600"/>
          <p14:tracePt t="94114" x="2547938" y="3276600"/>
          <p14:tracePt t="94131" x="2547938" y="3268663"/>
          <p14:tracePt t="94477" x="2540000" y="3268663"/>
          <p14:tracePt t="94485" x="2522538" y="3268663"/>
          <p14:tracePt t="94497" x="2489200" y="3268663"/>
          <p14:tracePt t="94514" x="2395538" y="3268663"/>
          <p14:tracePt t="94531" x="2278063" y="3276600"/>
          <p14:tracePt t="94549" x="2108200" y="3276600"/>
          <p14:tracePt t="94564" x="2049463" y="3276600"/>
          <p14:tracePt t="94568" x="2014538" y="3276600"/>
          <p14:tracePt t="94581" x="1947863" y="3284538"/>
          <p14:tracePt t="94598" x="1905000" y="3284538"/>
          <p14:tracePt t="94614" x="1862138" y="3284538"/>
          <p14:tracePt t="94631" x="1836738" y="3294063"/>
          <p14:tracePt t="94648" x="1795463" y="3302000"/>
          <p14:tracePt t="94664" x="1752600" y="3309938"/>
          <p14:tracePt t="94681" x="1709738" y="3319463"/>
          <p14:tracePt t="94697" x="1676400" y="3335338"/>
          <p14:tracePt t="94714" x="1633538" y="3360738"/>
          <p14:tracePt t="94731" x="1608138" y="3395663"/>
          <p14:tracePt t="94749" x="1574800" y="3454400"/>
          <p14:tracePt t="94764" x="1566863" y="3471863"/>
          <p14:tracePt t="94781" x="1566863" y="3497263"/>
          <p14:tracePt t="94798" x="1566863" y="3513138"/>
          <p14:tracePt t="94814" x="1566863" y="3530600"/>
          <p14:tracePt t="94831" x="1574800" y="3548063"/>
          <p14:tracePt t="94848" x="1582738" y="3556000"/>
          <p14:tracePt t="94864" x="1608138" y="3563938"/>
          <p14:tracePt t="94881" x="1643063" y="3581400"/>
          <p14:tracePt t="94898" x="1693863" y="3606800"/>
          <p14:tracePt t="94914" x="1760538" y="3614738"/>
          <p14:tracePt t="94931" x="1846263" y="3624263"/>
          <p14:tracePt t="94949" x="2032000" y="3624263"/>
          <p14:tracePt t="94964" x="2100263" y="3614738"/>
          <p14:tracePt t="94981" x="2311400" y="3598863"/>
          <p14:tracePt t="94998" x="2446338" y="3598863"/>
          <p14:tracePt t="95014" x="2573338" y="3589338"/>
          <p14:tracePt t="95031" x="2674938" y="3589338"/>
          <p14:tracePt t="95048" x="2760663" y="3589338"/>
          <p14:tracePt t="95064" x="2819400" y="3589338"/>
          <p14:tracePt t="95069" x="2852738" y="3581400"/>
          <p14:tracePt t="95081" x="2878138" y="3581400"/>
          <p14:tracePt t="95098" x="2921000" y="3581400"/>
          <p14:tracePt t="95114" x="2971800" y="3581400"/>
          <p14:tracePt t="95131" x="2997200" y="3563938"/>
          <p14:tracePt t="95150" x="3030538" y="3556000"/>
          <p14:tracePt t="95164" x="3040063" y="3548063"/>
          <p14:tracePt t="95182" x="3073400" y="3522663"/>
          <p14:tracePt t="95198" x="3081338" y="3513138"/>
          <p14:tracePt t="95214" x="3090863" y="3513138"/>
          <p14:tracePt t="95231" x="3090863" y="3505200"/>
          <p14:tracePt t="95248" x="3090863" y="3497263"/>
          <p14:tracePt t="95265" x="3090863" y="3487738"/>
          <p14:tracePt t="95281" x="3081338" y="3479800"/>
          <p14:tracePt t="95298" x="3065463" y="3462338"/>
          <p14:tracePt t="95315" x="3030538" y="3446463"/>
          <p14:tracePt t="95331" x="2971800" y="3436938"/>
          <p14:tracePt t="95348" x="2878138" y="3429000"/>
          <p14:tracePt t="95365" x="2760663" y="3429000"/>
          <p14:tracePt t="95381" x="2590800" y="3436938"/>
          <p14:tracePt t="95398" x="2489200" y="3471863"/>
          <p14:tracePt t="95414" x="2438400" y="3497263"/>
          <p14:tracePt t="95431" x="2420938" y="3513138"/>
          <p14:tracePt t="95448" x="2420938" y="3530600"/>
          <p14:tracePt t="95465" x="2420938" y="3538538"/>
          <p14:tracePt t="95481" x="2420938" y="3548063"/>
          <p14:tracePt t="95498" x="2446338" y="3548063"/>
          <p14:tracePt t="95515" x="2497138" y="3548063"/>
          <p14:tracePt t="95531" x="2557463" y="3548063"/>
          <p14:tracePt t="95549" x="2616200" y="3538538"/>
          <p14:tracePt t="95565" x="2624138" y="3538538"/>
          <p14:tracePt t="95581" x="2624138" y="3530600"/>
          <p14:tracePt t="95605" x="2608263" y="3522663"/>
          <p14:tracePt t="95614" x="2598738" y="3513138"/>
          <p14:tracePt t="95631" x="2547938" y="3513138"/>
          <p14:tracePt t="95647" x="2506663" y="3513138"/>
          <p14:tracePt t="95664" x="2481263" y="3513138"/>
          <p14:tracePt t="95682" x="2471738" y="3513138"/>
          <p14:tracePt t="95789" x="2481263" y="3513138"/>
          <p14:tracePt t="95854" x="2489200" y="3513138"/>
          <p14:tracePt t="96398" x="2481263" y="3513138"/>
          <p14:tracePt t="96406" x="2455863" y="3497263"/>
          <p14:tracePt t="96414" x="2405063" y="3487738"/>
          <p14:tracePt t="96431" x="2286000" y="3454400"/>
          <p14:tracePt t="96448" x="2133600" y="3411538"/>
          <p14:tracePt t="96464" x="2006600" y="3395663"/>
          <p14:tracePt t="96481" x="1912938" y="3386138"/>
          <p14:tracePt t="96498" x="1828800" y="3386138"/>
          <p14:tracePt t="96514" x="1795463" y="3386138"/>
          <p14:tracePt t="96531" x="1752600" y="3403600"/>
          <p14:tracePt t="96548" x="1709738" y="3429000"/>
          <p14:tracePt t="96565" x="1651000" y="3471863"/>
          <p14:tracePt t="96568" x="1625600" y="3479800"/>
          <p14:tracePt t="96581" x="1549400" y="3513138"/>
          <p14:tracePt t="96598" x="1490663" y="3530600"/>
          <p14:tracePt t="96615" x="1455738" y="3556000"/>
          <p14:tracePt t="96631" x="1439863" y="3563938"/>
          <p14:tracePt t="96648" x="1439863" y="3581400"/>
          <p14:tracePt t="96665" x="1430338" y="3589338"/>
          <p14:tracePt t="96681" x="1430338" y="3606800"/>
          <p14:tracePt t="96698" x="1439863" y="3640138"/>
          <p14:tracePt t="96714" x="1455738" y="3657600"/>
          <p14:tracePt t="96734" x="1498600" y="3690938"/>
          <p14:tracePt t="96748" x="1506538" y="3700463"/>
          <p14:tracePt t="96765" x="1541463" y="3725863"/>
          <p14:tracePt t="96781" x="1600200" y="3751263"/>
          <p14:tracePt t="96798" x="1643063" y="3767138"/>
          <p14:tracePt t="96815" x="1693863" y="3776663"/>
          <p14:tracePt t="96831" x="1727200" y="3776663"/>
          <p14:tracePt t="96848" x="1778000" y="3776663"/>
          <p14:tracePt t="96865" x="1836738" y="3776663"/>
          <p14:tracePt t="96881" x="1897063" y="3776663"/>
          <p14:tracePt t="96898" x="1981200" y="3767138"/>
          <p14:tracePt t="96915" x="2082800" y="3741738"/>
          <p14:tracePt t="96931" x="2176463" y="3700463"/>
          <p14:tracePt t="96948" x="2278063" y="3657600"/>
          <p14:tracePt t="96965" x="2344738" y="3614738"/>
          <p14:tracePt t="96981" x="2405063" y="3598863"/>
          <p14:tracePt t="96998" x="2413000" y="3581400"/>
          <p14:tracePt t="97015" x="2430463" y="3573463"/>
          <p14:tracePt t="97031" x="2438400" y="3563938"/>
          <p14:tracePt t="97048" x="2446338" y="3563938"/>
          <p14:tracePt t="97065" x="2455863" y="3563938"/>
          <p14:tracePt t="97486" x="2455863" y="3548063"/>
          <p14:tracePt t="97494" x="2455863" y="3505200"/>
          <p14:tracePt t="97502" x="2455863" y="3479800"/>
          <p14:tracePt t="97515" x="2455863" y="3462338"/>
          <p14:tracePt t="97532" x="2455863" y="3395663"/>
          <p14:tracePt t="97549" x="2455863" y="3243263"/>
          <p14:tracePt t="97565" x="2455863" y="3175000"/>
          <p14:tracePt t="97569" x="2438400" y="3106738"/>
          <p14:tracePt t="97582" x="2395538" y="2971800"/>
          <p14:tracePt t="97598" x="2362200" y="2878138"/>
          <p14:tracePt t="97615" x="2328863" y="2801938"/>
          <p14:tracePt t="97632" x="2293938" y="2751138"/>
          <p14:tracePt t="97648" x="2268538" y="2717800"/>
          <p14:tracePt t="97665" x="2260600" y="2700338"/>
          <p14:tracePt t="97774" x="2260600" y="2684463"/>
          <p14:tracePt t="97782" x="2252663" y="2667000"/>
          <p14:tracePt t="97790" x="2243138" y="2641600"/>
          <p14:tracePt t="97798" x="2235200" y="2624138"/>
          <p14:tracePt t="97815" x="2209800" y="2598738"/>
          <p14:tracePt t="97831" x="2166938" y="2565400"/>
          <p14:tracePt t="97848" x="2141538" y="2547938"/>
          <p14:tracePt t="97865" x="2100263" y="2540000"/>
          <p14:tracePt t="97882" x="2065338" y="2540000"/>
          <p14:tracePt t="97899" x="2032000" y="2540000"/>
          <p14:tracePt t="97915" x="1981200" y="2540000"/>
          <p14:tracePt t="97935" x="1897063" y="2565400"/>
          <p14:tracePt t="97948" x="1854200" y="2582863"/>
          <p14:tracePt t="97965" x="1785938" y="2616200"/>
          <p14:tracePt t="97982" x="1676400" y="2692400"/>
          <p14:tracePt t="97999" x="1608138" y="2725738"/>
          <p14:tracePt t="98015" x="1566863" y="2768600"/>
          <p14:tracePt t="98032" x="1524000" y="2819400"/>
          <p14:tracePt t="98049" x="1490663" y="2870200"/>
          <p14:tracePt t="98065" x="1473200" y="2928938"/>
          <p14:tracePt t="98070" x="1465263" y="2954338"/>
          <p14:tracePt t="98082" x="1455738" y="2979738"/>
          <p14:tracePt t="98099" x="1455738" y="3022600"/>
          <p14:tracePt t="98115" x="1455738" y="3065463"/>
          <p14:tracePt t="98132" x="1455738" y="3106738"/>
          <p14:tracePt t="98149" x="1465263" y="3132138"/>
          <p14:tracePt t="98166" x="1498600" y="3208338"/>
          <p14:tracePt t="98185" x="1524000" y="3233738"/>
          <p14:tracePt t="98199" x="1557338" y="3276600"/>
          <p14:tracePt t="98215" x="1582738" y="3302000"/>
          <p14:tracePt t="98232" x="1608138" y="3335338"/>
          <p14:tracePt t="98249" x="1633538" y="3352800"/>
          <p14:tracePt t="98265" x="1668463" y="3386138"/>
          <p14:tracePt t="98282" x="1719263" y="3421063"/>
          <p14:tracePt t="98299" x="1785938" y="3479800"/>
          <p14:tracePt t="98315" x="1854200" y="3513138"/>
          <p14:tracePt t="98332" x="1897063" y="3538538"/>
          <p14:tracePt t="98349" x="1930400" y="3556000"/>
          <p14:tracePt t="98365" x="1955800" y="3573463"/>
          <p14:tracePt t="98382" x="1998663" y="3573463"/>
          <p14:tracePt t="98399" x="2049463" y="3573463"/>
          <p14:tracePt t="98415" x="2090738" y="3573463"/>
          <p14:tracePt t="98432" x="2166938" y="3556000"/>
          <p14:tracePt t="98449" x="2268538" y="3522663"/>
          <p14:tracePt t="98465" x="2387600" y="3479800"/>
          <p14:tracePt t="98482" x="2489200" y="3429000"/>
          <p14:tracePt t="98499" x="2582863" y="3395663"/>
          <p14:tracePt t="98515" x="2624138" y="3370263"/>
          <p14:tracePt t="98532" x="2649538" y="3319463"/>
          <p14:tracePt t="98549" x="2667000" y="3276600"/>
          <p14:tracePt t="98565" x="2667000" y="3243263"/>
          <p14:tracePt t="98570" x="2667000" y="3217863"/>
          <p14:tracePt t="98582" x="2667000" y="3149600"/>
          <p14:tracePt t="98599" x="2667000" y="3106738"/>
          <p14:tracePt t="98615" x="2649538" y="3065463"/>
          <p14:tracePt t="98632" x="2624138" y="3022600"/>
          <p14:tracePt t="98649" x="2573338" y="2971800"/>
          <p14:tracePt t="98665" x="2540000" y="2946400"/>
          <p14:tracePt t="98683" x="2481263" y="2903538"/>
          <p14:tracePt t="98699" x="2430463" y="2870200"/>
          <p14:tracePt t="98715" x="2395538" y="2836863"/>
          <p14:tracePt t="98732" x="2344738" y="2811463"/>
          <p14:tracePt t="98749" x="2319338" y="2786063"/>
          <p14:tracePt t="98766" x="2293938" y="2760663"/>
          <p14:tracePt t="98782" x="2278063" y="2751138"/>
          <p14:tracePt t="98799" x="2268538" y="2743200"/>
          <p14:tracePt t="98815" x="2252663" y="2735263"/>
          <p14:tracePt t="98832" x="2227263" y="2717800"/>
          <p14:tracePt t="98849" x="2201863" y="2709863"/>
          <p14:tracePt t="98866" x="2159000" y="2692400"/>
          <p14:tracePt t="98882" x="2108200" y="2692400"/>
          <p14:tracePt t="98899" x="2049463" y="2692400"/>
          <p14:tracePt t="98916" x="1989138" y="2692400"/>
          <p14:tracePt t="98934" x="1922463" y="2692400"/>
          <p14:tracePt t="98949" x="1828800" y="2717800"/>
          <p14:tracePt t="98966" x="1651000" y="2794000"/>
          <p14:tracePt t="98982" x="1557338" y="2844800"/>
          <p14:tracePt t="98999" x="1465263" y="2895600"/>
          <p14:tracePt t="99016" x="1422400" y="2946400"/>
          <p14:tracePt t="99032" x="1404938" y="2989263"/>
          <p14:tracePt t="99049" x="1397000" y="3030538"/>
          <p14:tracePt t="99065" x="1397000" y="3081338"/>
          <p14:tracePt t="99070" x="1397000" y="3098800"/>
          <p14:tracePt t="99082" x="1404938" y="3141663"/>
          <p14:tracePt t="99099" x="1430338" y="3217863"/>
          <p14:tracePt t="99116" x="1473200" y="3302000"/>
          <p14:tracePt t="99132" x="1524000" y="3386138"/>
          <p14:tracePt t="99149" x="1557338" y="3454400"/>
          <p14:tracePt t="99167" x="1625600" y="3530600"/>
          <p14:tracePt t="99184" x="1651000" y="3563938"/>
          <p14:tracePt t="99199" x="1676400" y="3598863"/>
          <p14:tracePt t="99216" x="1709738" y="3632200"/>
          <p14:tracePt t="99232" x="1752600" y="3649663"/>
          <p14:tracePt t="99249" x="1785938" y="3665538"/>
          <p14:tracePt t="99266" x="1836738" y="3675063"/>
          <p14:tracePt t="99282" x="1887538" y="3675063"/>
          <p14:tracePt t="99299" x="1973263" y="3649663"/>
          <p14:tracePt t="99316" x="2090738" y="3614738"/>
          <p14:tracePt t="99332" x="2227263" y="3573463"/>
          <p14:tracePt t="99349" x="2319338" y="3522663"/>
          <p14:tracePt t="99366" x="2387600" y="3497263"/>
          <p14:tracePt t="99382" x="2420938" y="3454400"/>
          <p14:tracePt t="99399" x="2438400" y="3421063"/>
          <p14:tracePt t="99416" x="2446338" y="3378200"/>
          <p14:tracePt t="99432" x="2455863" y="3327400"/>
          <p14:tracePt t="99449" x="2455863" y="3294063"/>
          <p14:tracePt t="99466" x="2455863" y="3259138"/>
          <p14:tracePt t="99482" x="2455863" y="3225800"/>
          <p14:tracePt t="99499" x="2455863" y="3192463"/>
          <p14:tracePt t="99516" x="2455863" y="3175000"/>
          <p14:tracePt t="99532" x="2438400" y="3141663"/>
          <p14:tracePt t="99549" x="2430463" y="3116263"/>
          <p14:tracePt t="99566" x="2420938" y="3098800"/>
          <p14:tracePt t="99571" x="2413000" y="3098800"/>
          <p14:tracePt t="99582" x="2395538" y="3090863"/>
          <p14:tracePt t="99599" x="2379663" y="3073400"/>
          <p14:tracePt t="99616" x="2354263" y="3055938"/>
          <p14:tracePt t="99632" x="2319338" y="3048000"/>
          <p14:tracePt t="99650" x="2286000" y="3030538"/>
          <p14:tracePt t="99667" x="2243138" y="3022600"/>
          <p14:tracePt t="99682" x="2201863" y="3014663"/>
          <p14:tracePt t="99699" x="2159000" y="3014663"/>
          <p14:tracePt t="99716" x="2125663" y="3014663"/>
          <p14:tracePt t="99732" x="2090738" y="3014663"/>
          <p14:tracePt t="99749" x="2057400" y="3014663"/>
          <p14:tracePt t="99766" x="2039938" y="3014663"/>
          <p14:tracePt t="99782" x="2032000" y="3014663"/>
          <p14:tracePt t="100350" x="2032000" y="3022600"/>
          <p14:tracePt t="100367" x="2032000" y="3030538"/>
          <p14:tracePt t="100375" x="2032000" y="3040063"/>
          <p14:tracePt t="100382" x="2032000" y="3048000"/>
          <p14:tracePt t="100399" x="2024063" y="3073400"/>
          <p14:tracePt t="100416" x="2024063" y="3106738"/>
          <p14:tracePt t="100432" x="2014538" y="3116263"/>
          <p14:tracePt t="100465" x="2014538" y="3124200"/>
          <p14:tracePt t="100671" x="2014538" y="3132138"/>
          <p14:tracePt t="100679" x="2014538" y="3141663"/>
          <p14:tracePt t="100695" x="2014538" y="3149600"/>
          <p14:tracePt t="100703" x="2014538" y="3157538"/>
          <p14:tracePt t="100719" x="2014538" y="3167063"/>
          <p14:tracePt t="100732" x="2014538" y="3175000"/>
          <p14:tracePt t="100749" x="2014538" y="3182938"/>
          <p14:tracePt t="100766" x="2014538" y="3192463"/>
          <p14:tracePt t="100782" x="2014538" y="3200400"/>
          <p14:tracePt t="100799" x="2014538" y="3217863"/>
          <p14:tracePt t="100816" x="2014538" y="3225800"/>
          <p14:tracePt t="100849" x="2014538" y="3233738"/>
          <p14:tracePt t="100920" x="2014538" y="3243263"/>
          <p14:tracePt t="100944" x="2014538" y="3251200"/>
          <p14:tracePt t="100952" x="2006600" y="3259138"/>
          <p14:tracePt t="100969" x="1998663" y="3268663"/>
          <p14:tracePt t="100983" x="1998663" y="3309938"/>
          <p14:tracePt t="100999" x="1981200" y="3344863"/>
          <p14:tracePt t="101016" x="1973263" y="3395663"/>
          <p14:tracePt t="101033" x="1955800" y="3446463"/>
          <p14:tracePt t="101049" x="1947863" y="3497263"/>
          <p14:tracePt t="101066" x="1947863" y="3538538"/>
          <p14:tracePt t="101071" x="1947863" y="3556000"/>
          <p14:tracePt t="101083" x="1947863" y="3563938"/>
          <p14:tracePt t="101099" x="1947863" y="3589338"/>
          <p14:tracePt t="103776" x="1955800" y="3589338"/>
          <p14:tracePt t="103785" x="1998663" y="3589338"/>
          <p14:tracePt t="103793" x="2057400" y="3589338"/>
          <p14:tracePt t="103801" x="2125663" y="3589338"/>
          <p14:tracePt t="103817" x="2303463" y="3589338"/>
          <p14:tracePt t="103833" x="2506663" y="3589338"/>
          <p14:tracePt t="103850" x="2674938" y="3589338"/>
          <p14:tracePt t="103867" x="2776538" y="3589338"/>
          <p14:tracePt t="103883" x="2844800" y="3589338"/>
          <p14:tracePt t="103900" x="2887663" y="3573463"/>
          <p14:tracePt t="103917" x="2903538" y="3556000"/>
          <p14:tracePt t="103936" x="2913063" y="3556000"/>
          <p14:tracePt t="103950" x="2921000" y="3548063"/>
          <p14:tracePt t="104224" x="2913063" y="3548063"/>
          <p14:tracePt t="104232" x="2895600" y="3530600"/>
          <p14:tracePt t="104240" x="2836863" y="3471863"/>
          <p14:tracePt t="104250" x="2760663" y="3429000"/>
          <p14:tracePt t="104267" x="2633663" y="3309938"/>
          <p14:tracePt t="104284" x="2557463" y="3243263"/>
          <p14:tracePt t="104401" x="2532063" y="3251200"/>
          <p14:tracePt t="104417" x="2532063" y="3268663"/>
          <p14:tracePt t="104434" x="2532063" y="3276600"/>
          <p14:tracePt t="104442" x="2540000" y="3284538"/>
          <p14:tracePt t="104451" x="2557463" y="3284538"/>
          <p14:tracePt t="104467" x="2616200" y="3309938"/>
          <p14:tracePt t="104483" x="2692400" y="3352800"/>
          <p14:tracePt t="104500" x="2760663" y="3395663"/>
          <p14:tracePt t="104518" x="2786063" y="3411538"/>
          <p14:tracePt t="104534" x="2794000" y="3421063"/>
          <p14:tracePt t="104550" x="2801938" y="3454400"/>
          <p14:tracePt t="104568" x="2827338" y="3497263"/>
          <p14:tracePt t="104583" x="2852738" y="3530600"/>
          <p14:tracePt t="104600" x="2870200" y="3563938"/>
          <p14:tracePt t="104617" x="2895600" y="3581400"/>
          <p14:tracePt t="104634" x="2921000" y="3598863"/>
          <p14:tracePt t="104650" x="2938463" y="3598863"/>
          <p14:tracePt t="104667" x="2954338" y="3598863"/>
          <p14:tracePt t="104683" x="2989263" y="3589338"/>
          <p14:tracePt t="104700" x="3005138" y="3589338"/>
          <p14:tracePt t="104717" x="3030538" y="3573463"/>
          <p14:tracePt t="104734" x="3048000" y="3563938"/>
          <p14:tracePt t="104767" x="3048000" y="3548063"/>
          <p14:tracePt t="104800" x="3005138" y="3530600"/>
          <p14:tracePt t="104817" x="2928938" y="3513138"/>
          <p14:tracePt t="104834" x="2836863" y="3505200"/>
          <p14:tracePt t="104850" x="2751138" y="3505200"/>
          <p14:tracePt t="104867" x="2684463" y="3505200"/>
          <p14:tracePt t="104884" x="2641600" y="3513138"/>
          <p14:tracePt t="104900" x="2624138" y="3530600"/>
          <p14:tracePt t="104918" x="2616200" y="3548063"/>
          <p14:tracePt t="104935" x="2616200" y="3556000"/>
          <p14:tracePt t="104950" x="2616200" y="3573463"/>
          <p14:tracePt t="105001" x="2616200" y="3581400"/>
          <p14:tracePt t="105017" x="2624138" y="3589338"/>
          <p14:tracePt t="105025" x="2641600" y="3598863"/>
          <p14:tracePt t="105034" x="2667000" y="3598863"/>
          <p14:tracePt t="105050" x="2743200" y="3624263"/>
          <p14:tracePt t="105067" x="2836863" y="3632200"/>
          <p14:tracePt t="105084" x="2946400" y="3632200"/>
          <p14:tracePt t="105100" x="3065463" y="3632200"/>
          <p14:tracePt t="105117" x="3200400" y="3632200"/>
          <p14:tracePt t="105134" x="3327400" y="3632200"/>
          <p14:tracePt t="105150" x="3454400" y="3624263"/>
          <p14:tracePt t="105170" x="3632200" y="3606800"/>
          <p14:tracePt t="105186" x="3751263" y="3581400"/>
          <p14:tracePt t="105201" x="3860800" y="3563938"/>
          <p14:tracePt t="105217" x="3929063" y="3556000"/>
          <p14:tracePt t="105234" x="3979863" y="3548063"/>
          <p14:tracePt t="105250" x="4005263" y="3538538"/>
          <p14:tracePt t="105267" x="4013200" y="3538538"/>
          <p14:tracePt t="105314" x="4013200" y="3530600"/>
          <p14:tracePt t="106202" x="3995738" y="3530600"/>
          <p14:tracePt t="106210" x="3944938" y="3497263"/>
          <p14:tracePt t="106218" x="3911600" y="3454400"/>
          <p14:tracePt t="106234" x="3860800" y="3378200"/>
          <p14:tracePt t="106251" x="3843338" y="3352800"/>
          <p14:tracePt t="106353" x="3843338" y="3360738"/>
          <p14:tracePt t="106370" x="3843338" y="3370263"/>
          <p14:tracePt t="106378" x="3868738" y="3370263"/>
          <p14:tracePt t="106386" x="3886200" y="3370263"/>
          <p14:tracePt t="106401" x="3929063" y="3370263"/>
          <p14:tracePt t="106418" x="3954463" y="3370263"/>
          <p14:tracePt t="106435" x="3970338" y="3370263"/>
          <p14:tracePt t="106451" x="3987800" y="3378200"/>
          <p14:tracePt t="106468" x="3987800" y="3395663"/>
          <p14:tracePt t="106484" x="3970338" y="3421063"/>
          <p14:tracePt t="106501" x="3962400" y="3436938"/>
          <p14:tracePt t="106518" x="3962400" y="3446463"/>
          <p14:tracePt t="106628" x="3954463" y="3446463"/>
          <p14:tracePt t="106634" x="3937000" y="3446463"/>
          <p14:tracePt t="106642" x="3903663" y="3429000"/>
          <p14:tracePt t="106651" x="3852863" y="3411538"/>
          <p14:tracePt t="106668" x="3733800" y="3386138"/>
          <p14:tracePt t="106686" x="3598863" y="3352800"/>
          <p14:tracePt t="106701" x="3446463" y="3344863"/>
          <p14:tracePt t="106718" x="3243263" y="3344863"/>
          <p14:tracePt t="106734" x="3022600" y="3344863"/>
          <p14:tracePt t="106751" x="2836863" y="3344863"/>
          <p14:tracePt t="106769" x="2659063" y="3370263"/>
          <p14:tracePt t="106784" x="2608263" y="3378200"/>
          <p14:tracePt t="106801" x="2506663" y="3421063"/>
          <p14:tracePt t="106818" x="2481263" y="3421063"/>
          <p14:tracePt t="106834" x="2481263" y="3429000"/>
          <p14:tracePt t="106851" x="2463800" y="3436938"/>
          <p14:tracePt t="106868" x="2463800" y="3454400"/>
          <p14:tracePt t="106884" x="2455863" y="3471863"/>
          <p14:tracePt t="106901" x="2420938" y="3497263"/>
          <p14:tracePt t="106918" x="2370138" y="3530600"/>
          <p14:tracePt t="106937" x="2328863" y="3563938"/>
          <p14:tracePt t="106954" x="2278063" y="3614738"/>
          <p14:tracePt t="106969" x="2252663" y="3649663"/>
          <p14:tracePt t="106984" x="2227263" y="3675063"/>
          <p14:tracePt t="107001" x="2209800" y="3700463"/>
          <p14:tracePt t="107018" x="2192338" y="3708400"/>
          <p14:tracePt t="107035" x="2166938" y="3716338"/>
          <p14:tracePt t="107051" x="2151063" y="3725863"/>
          <p14:tracePt t="107068" x="2100263" y="3741738"/>
          <p14:tracePt t="107084" x="2057400" y="3751263"/>
          <p14:tracePt t="107118" x="2082800" y="3751263"/>
          <p14:tracePt t="107135" x="2108200" y="3751263"/>
          <p14:tracePt t="107151" x="2116138" y="3733800"/>
          <p14:tracePt t="107306" x="2151063" y="3733800"/>
          <p14:tracePt t="107315" x="2176463" y="3725863"/>
          <p14:tracePt t="107322" x="2192338" y="3725863"/>
          <p14:tracePt t="107334" x="2201863" y="3725863"/>
          <p14:tracePt t="107351" x="2217738" y="3725863"/>
          <p14:tracePt t="107371" x="2217738" y="3733800"/>
          <p14:tracePt t="107384" x="2209800" y="3759200"/>
          <p14:tracePt t="107401" x="2133600" y="3784600"/>
          <p14:tracePt t="107418" x="2082800" y="3817938"/>
          <p14:tracePt t="107435" x="1998663" y="3852863"/>
          <p14:tracePt t="107451" x="1897063" y="3878263"/>
          <p14:tracePt t="107468" x="1820863" y="3894138"/>
          <p14:tracePt t="107484" x="1760538" y="3929063"/>
          <p14:tracePt t="107501" x="1693863" y="3944938"/>
          <p14:tracePt t="107518" x="1625600" y="3979863"/>
          <p14:tracePt t="107535" x="1574800" y="3995738"/>
          <p14:tracePt t="107551" x="1524000" y="4021138"/>
          <p14:tracePt t="107569" x="1473200" y="4038600"/>
          <p14:tracePt t="107584" x="1465263" y="4038600"/>
          <p14:tracePt t="107601" x="1455738" y="4038600"/>
          <p14:tracePt t="107666" x="1447800" y="4038600"/>
          <p14:tracePt t="107674" x="1447800" y="4046538"/>
          <p14:tracePt t="107685" x="1439863" y="4046538"/>
          <p14:tracePt t="107701" x="1414463" y="4056063"/>
          <p14:tracePt t="107718" x="1379538" y="4071938"/>
          <p14:tracePt t="107734" x="1354138" y="4081463"/>
          <p14:tracePt t="107751" x="1312863" y="4097338"/>
          <p14:tracePt t="107767" x="1295400" y="4097338"/>
          <p14:tracePt t="107784" x="1287463" y="4097338"/>
          <p14:tracePt t="107897" x="1277938" y="4097338"/>
          <p14:tracePt t="107905" x="1270000" y="4097338"/>
          <p14:tracePt t="107913" x="1252538" y="4097338"/>
          <p14:tracePt t="107929" x="1244600" y="4097338"/>
          <p14:tracePt t="107938" x="1227138" y="4097338"/>
          <p14:tracePt t="107954" x="1219200" y="4097338"/>
          <p14:tracePt t="108467" x="1236663" y="4097338"/>
          <p14:tracePt t="108474" x="1244600" y="4097338"/>
          <p14:tracePt t="108490" x="1252538" y="4097338"/>
          <p14:tracePt t="108501" x="1262063" y="4097338"/>
          <p14:tracePt t="108546" x="1270000" y="4097338"/>
          <p14:tracePt t="108587" x="1277938" y="4097338"/>
          <p14:tracePt t="108770" x="1303338" y="4097338"/>
          <p14:tracePt t="108778" x="1312863" y="4097338"/>
          <p14:tracePt t="108787" x="1328738" y="4097338"/>
          <p14:tracePt t="108802" x="1363663" y="4097338"/>
          <p14:tracePt t="108818" x="1404938" y="4097338"/>
          <p14:tracePt t="108835" x="1430338" y="4097338"/>
          <p14:tracePt t="108851" x="1455738" y="4097338"/>
          <p14:tracePt t="108868" x="1473200" y="4097338"/>
          <p14:tracePt t="108885" x="1498600" y="4097338"/>
          <p14:tracePt t="108902" x="1516063" y="4097338"/>
          <p14:tracePt t="108918" x="1549400" y="4097338"/>
          <p14:tracePt t="108937" x="1566863" y="4097338"/>
          <p14:tracePt t="108952" x="1600200" y="4097338"/>
          <p14:tracePt t="108969" x="1633538" y="4097338"/>
          <p14:tracePt t="108985" x="1676400" y="4097338"/>
          <p14:tracePt t="109002" x="1744663" y="4097338"/>
          <p14:tracePt t="109018" x="1795463" y="4097338"/>
          <p14:tracePt t="109035" x="1862138" y="4097338"/>
          <p14:tracePt t="109052" x="1930400" y="4097338"/>
          <p14:tracePt t="109068" x="2006600" y="4097338"/>
          <p14:tracePt t="109085" x="2074863" y="4097338"/>
          <p14:tracePt t="109102" x="2133600" y="4097338"/>
          <p14:tracePt t="109118" x="2201863" y="4097338"/>
          <p14:tracePt t="109135" x="2268538" y="4097338"/>
          <p14:tracePt t="109152" x="2354263" y="4097338"/>
          <p14:tracePt t="109169" x="2455863" y="4097338"/>
          <p14:tracePt t="109185" x="2506663" y="4097338"/>
          <p14:tracePt t="109202" x="2608263" y="4097338"/>
          <p14:tracePt t="109219" x="2674938" y="4097338"/>
          <p14:tracePt t="109235" x="2760663" y="4097338"/>
          <p14:tracePt t="109252" x="2827338" y="4097338"/>
          <p14:tracePt t="109268" x="2903538" y="4097338"/>
          <p14:tracePt t="109285" x="2971800" y="4097338"/>
          <p14:tracePt t="109302" x="3040063" y="4106863"/>
          <p14:tracePt t="109318" x="3090863" y="4106863"/>
          <p14:tracePt t="109335" x="3141663" y="4106863"/>
          <p14:tracePt t="109352" x="3182938" y="4106863"/>
          <p14:tracePt t="109370" x="3243263" y="4106863"/>
          <p14:tracePt t="109385" x="3268663" y="4106863"/>
          <p14:tracePt t="109402" x="3319463" y="4106863"/>
          <p14:tracePt t="109418" x="3360738" y="4106863"/>
          <p14:tracePt t="109435" x="3403600" y="4106863"/>
          <p14:tracePt t="109452" x="3454400" y="4106863"/>
          <p14:tracePt t="109469" x="3487738" y="4106863"/>
          <p14:tracePt t="109485" x="3505200" y="4106863"/>
          <p14:tracePt t="109502" x="3522663" y="4106863"/>
          <p14:tracePt t="109778" x="3479800" y="4106863"/>
          <p14:tracePt t="109788" x="3378200" y="4081463"/>
          <p14:tracePt t="109795" x="3251200" y="4064000"/>
          <p14:tracePt t="109804" x="3073400" y="4030663"/>
          <p14:tracePt t="109818" x="2954338" y="4013200"/>
          <p14:tracePt t="109971" x="2946400" y="4013200"/>
          <p14:tracePt t="109988" x="2963863" y="3979863"/>
          <p14:tracePt t="109996" x="2997200" y="3979863"/>
          <p14:tracePt t="110003" x="3022600" y="3987800"/>
          <p14:tracePt t="110019" x="3106738" y="3995738"/>
          <p14:tracePt t="110035" x="3182938" y="4038600"/>
          <p14:tracePt t="110052" x="3243263" y="4064000"/>
          <p14:tracePt t="110069" x="3276600" y="4097338"/>
          <p14:tracePt t="110074" x="3294063" y="4114800"/>
          <p14:tracePt t="110085" x="3294063" y="4132263"/>
          <p14:tracePt t="110119" x="3294063" y="4140200"/>
          <p14:tracePt t="110178" x="3302000" y="4140200"/>
          <p14:tracePt t="110188" x="3309938" y="4140200"/>
          <p14:tracePt t="110195" x="3319463" y="4140200"/>
          <p14:tracePt t="110212" x="3335338" y="4140200"/>
          <p14:tracePt t="110219" x="3344863" y="4157663"/>
          <p14:tracePt t="110235" x="3378200" y="4165600"/>
          <p14:tracePt t="110252" x="3421063" y="4173538"/>
          <p14:tracePt t="110269" x="3462338" y="4173538"/>
          <p14:tracePt t="110285" x="3513138" y="4173538"/>
          <p14:tracePt t="110302" x="3573463" y="4173538"/>
          <p14:tracePt t="110319" x="3632200" y="4173538"/>
          <p14:tracePt t="110335" x="3690938" y="4165600"/>
          <p14:tracePt t="110354" x="3759200" y="4165600"/>
          <p14:tracePt t="110369" x="3792538" y="4165600"/>
          <p14:tracePt t="110385" x="3852863" y="4165600"/>
          <p14:tracePt t="110402" x="3954463" y="4165600"/>
          <p14:tracePt t="110419" x="4021138" y="4148138"/>
          <p14:tracePt t="110436" x="4071938" y="4132263"/>
          <p14:tracePt t="110452" x="4114800" y="4114800"/>
          <p14:tracePt t="110469" x="4140200" y="4089400"/>
          <p14:tracePt t="110485" x="4165600" y="4064000"/>
          <p14:tracePt t="110502" x="4165600" y="4046538"/>
          <p14:tracePt t="110519" x="4173538" y="4005263"/>
          <p14:tracePt t="110535" x="4173538" y="3962400"/>
          <p14:tracePt t="110552" x="4173538" y="3937000"/>
          <p14:tracePt t="110571" x="4173538" y="3919538"/>
          <p14:tracePt t="110659" x="4165600" y="3929063"/>
          <p14:tracePt t="110668" x="4157663" y="3954463"/>
          <p14:tracePt t="110676" x="4132263" y="3970338"/>
          <p14:tracePt t="110688" x="4132263" y="4013200"/>
          <p14:tracePt t="110702" x="4132263" y="4071938"/>
          <p14:tracePt t="110719" x="4132263" y="4097338"/>
          <p14:tracePt t="110736" x="4165600" y="4122738"/>
          <p14:tracePt t="110752" x="4233863" y="4132263"/>
          <p14:tracePt t="110770" x="4368800" y="4132263"/>
          <p14:tracePt t="110786" x="4427538" y="4132263"/>
          <p14:tracePt t="110802" x="4630738" y="4097338"/>
          <p14:tracePt t="110819" x="4767263" y="4064000"/>
          <p14:tracePt t="110835" x="4884738" y="4030663"/>
          <p14:tracePt t="110852" x="4970463" y="3995738"/>
          <p14:tracePt t="110869" x="5029200" y="3987800"/>
          <p14:tracePt t="110886" x="5054600" y="3962400"/>
          <p14:tracePt t="110902" x="5062538" y="3962400"/>
          <p14:tracePt t="111067" x="5062538" y="3970338"/>
          <p14:tracePt t="111083" x="5062538" y="3979863"/>
          <p14:tracePt t="111091" x="5072063" y="3987800"/>
          <p14:tracePt t="111102" x="5072063" y="3995738"/>
          <p14:tracePt t="111140" x="5080000" y="3995738"/>
          <p14:tracePt t="111515" x="5080000" y="4005263"/>
          <p14:tracePt t="111522" x="5054600" y="4005263"/>
          <p14:tracePt t="111535" x="5029200" y="4013200"/>
          <p14:tracePt t="111552" x="4927600" y="4021138"/>
          <p14:tracePt t="111570" x="4665663" y="4021138"/>
          <p14:tracePt t="111586" x="4579938" y="4021138"/>
          <p14:tracePt t="111603" x="4284663" y="4005263"/>
          <p14:tracePt t="111619" x="4148138" y="3987800"/>
          <p14:tracePt t="111636" x="4056063" y="3979863"/>
          <p14:tracePt t="111653" x="4013200" y="3979863"/>
          <p14:tracePt t="111669" x="3979863" y="3962400"/>
          <p14:tracePt t="111687" x="3954463" y="3962400"/>
          <p14:tracePt t="111703" x="3894138" y="3944938"/>
          <p14:tracePt t="111719" x="3817938" y="3911600"/>
          <p14:tracePt t="111736" x="3725863" y="3894138"/>
          <p14:tracePt t="111753" x="3606800" y="3868738"/>
          <p14:tracePt t="111769" x="3497263" y="3843338"/>
          <p14:tracePt t="111786" x="3403600" y="3827463"/>
          <p14:tracePt t="111803" x="3319463" y="3810000"/>
          <p14:tracePt t="111819" x="3259138" y="3802063"/>
          <p14:tracePt t="111836" x="3192463" y="3802063"/>
          <p14:tracePt t="111853" x="3116263" y="3802063"/>
          <p14:tracePt t="111869" x="3022600" y="3792538"/>
          <p14:tracePt t="111886" x="2928938" y="3792538"/>
          <p14:tracePt t="111902" x="2836863" y="3792538"/>
          <p14:tracePt t="111919" x="2743200" y="3792538"/>
          <p14:tracePt t="111937" x="2659063" y="3802063"/>
          <p14:tracePt t="111952" x="2582863" y="3843338"/>
          <p14:tracePt t="111969" x="2506663" y="3878263"/>
          <p14:tracePt t="111986" x="2430463" y="3919538"/>
          <p14:tracePt t="112002" x="2344738" y="3987800"/>
          <p14:tracePt t="112019" x="2336800" y="4005263"/>
          <p14:tracePt t="112036" x="2336800" y="4013200"/>
          <p14:tracePt t="112052" x="2336800" y="4021138"/>
          <p14:tracePt t="112086" x="2336800" y="4030663"/>
          <p14:tracePt t="112102" x="2344738" y="4038600"/>
          <p14:tracePt t="112119" x="2354263" y="4046538"/>
          <p14:tracePt t="112136" x="2362200" y="4046538"/>
          <p14:tracePt t="112152" x="2379663" y="4056063"/>
          <p14:tracePt t="112269" x="2362200" y="4038600"/>
          <p14:tracePt t="112276" x="2344738" y="4021138"/>
          <p14:tracePt t="112286" x="2319338" y="4013200"/>
          <p14:tracePt t="112303" x="2235200" y="3979863"/>
          <p14:tracePt t="112319" x="2090738" y="3944938"/>
          <p14:tracePt t="112336" x="1897063" y="3911600"/>
          <p14:tracePt t="112353" x="1719263" y="3886200"/>
          <p14:tracePt t="112370" x="1566863" y="3868738"/>
          <p14:tracePt t="112386" x="1541463" y="3868738"/>
          <p14:tracePt t="112403" x="1465263" y="3868738"/>
          <p14:tracePt t="112419" x="1404938" y="3894138"/>
          <p14:tracePt t="112438" x="1277938" y="3962400"/>
          <p14:tracePt t="112453" x="1160463" y="3995738"/>
          <p14:tracePt t="112469" x="1117600" y="4005263"/>
          <p14:tracePt t="112486" x="1092200" y="4013200"/>
          <p14:tracePt t="112503" x="1092200" y="4021138"/>
          <p14:tracePt t="112519" x="1084263" y="4021138"/>
          <p14:tracePt t="112548" x="1074738" y="4021138"/>
          <p14:tracePt t="112556" x="1066800" y="4021138"/>
          <p14:tracePt t="112717" x="1066800" y="4030663"/>
          <p14:tracePt t="112750" x="1074738" y="4030663"/>
          <p14:tracePt t="112788" x="1084263" y="4030663"/>
          <p14:tracePt t="112820" x="1092200" y="4030663"/>
          <p14:tracePt t="112828" x="1100138" y="4046538"/>
          <p14:tracePt t="112836" x="1109663" y="4046538"/>
          <p14:tracePt t="112853" x="1135063" y="4064000"/>
          <p14:tracePt t="112869" x="1150938" y="4081463"/>
          <p14:tracePt t="112886" x="1168400" y="4081463"/>
          <p14:tracePt t="112903" x="1176338" y="4081463"/>
          <p14:tracePt t="112919" x="1185863" y="4081463"/>
          <p14:tracePt t="112938" x="1193800" y="4081463"/>
          <p14:tracePt t="112953" x="1201738" y="4081463"/>
          <p14:tracePt t="113036" x="1211263" y="4081463"/>
          <p14:tracePt t="113126" x="1211263" y="4071938"/>
          <p14:tracePt t="113132" x="1201738" y="4064000"/>
          <p14:tracePt t="113141" x="1193800" y="4064000"/>
          <p14:tracePt t="113156" x="1176338" y="4056063"/>
          <p14:tracePt t="113220" x="1193800" y="4056063"/>
          <p14:tracePt t="113228" x="1211263" y="4056063"/>
          <p14:tracePt t="113236" x="1227138" y="4056063"/>
          <p14:tracePt t="113253" x="1262063" y="4046538"/>
          <p14:tracePt t="113270" x="1277938" y="4046538"/>
          <p14:tracePt t="113303" x="1277938" y="4038600"/>
          <p14:tracePt t="113365" x="1270000" y="4038600"/>
          <p14:tracePt t="113372" x="1262063" y="4038600"/>
          <p14:tracePt t="113413" x="1270000" y="4038600"/>
          <p14:tracePt t="113421" x="1277938" y="4038600"/>
          <p14:tracePt t="113429" x="1295400" y="4046538"/>
          <p14:tracePt t="113439" x="1312863" y="4056063"/>
          <p14:tracePt t="113453" x="1363663" y="4056063"/>
          <p14:tracePt t="113470" x="1422400" y="4064000"/>
          <p14:tracePt t="113486" x="1430338" y="4064000"/>
          <p14:tracePt t="113569" x="1422400" y="4064000"/>
          <p14:tracePt t="113636" x="1422400" y="4056063"/>
          <p14:tracePt t="113701" x="1430338" y="4056063"/>
          <p14:tracePt t="113708" x="1439863" y="4056063"/>
          <p14:tracePt t="113720" x="1447800" y="4056063"/>
          <p14:tracePt t="113736" x="1490663" y="4056063"/>
          <p14:tracePt t="113753" x="1531938" y="4071938"/>
          <p14:tracePt t="113770" x="1608138" y="4081463"/>
          <p14:tracePt t="113786" x="1668463" y="4089400"/>
          <p14:tracePt t="113803" x="1795463" y="4089400"/>
          <p14:tracePt t="113820" x="1897063" y="4089400"/>
          <p14:tracePt t="113836" x="1981200" y="4089400"/>
          <p14:tracePt t="113853" x="2049463" y="4089400"/>
          <p14:tracePt t="113870" x="2082800" y="4081463"/>
          <p14:tracePt t="113886" x="2090738" y="4064000"/>
          <p14:tracePt t="113903" x="2090738" y="4046538"/>
          <p14:tracePt t="113920" x="2090738" y="4038600"/>
          <p14:tracePt t="113937" x="2082800" y="4038600"/>
          <p14:tracePt t="113953" x="2074863" y="4030663"/>
          <p14:tracePt t="113970" x="2065338" y="4021138"/>
          <p14:tracePt t="113986" x="2049463" y="4021138"/>
          <p14:tracePt t="114003" x="2039938" y="4013200"/>
          <p14:tracePt t="114020" x="2032000" y="4013200"/>
          <p14:tracePt t="114036" x="2024063" y="4005263"/>
          <p14:tracePt t="114069" x="2014538" y="3987800"/>
          <p14:tracePt t="114086" x="2006600" y="3979863"/>
          <p14:tracePt t="114103" x="1998663" y="3970338"/>
          <p14:tracePt t="114120" x="1981200" y="3954463"/>
          <p14:tracePt t="114136" x="1955800" y="3944938"/>
          <p14:tracePt t="114153" x="1938338" y="3937000"/>
          <p14:tracePt t="114170" x="1922463" y="3937000"/>
          <p14:tracePt t="114188" x="1897063" y="3937000"/>
          <p14:tracePt t="114203" x="1887538" y="3937000"/>
          <p14:tracePt t="114236" x="1879600" y="3937000"/>
          <p14:tracePt t="114253" x="1871663" y="3937000"/>
          <p14:tracePt t="114270" x="1862138" y="3937000"/>
          <p14:tracePt t="114286" x="1862138" y="3929063"/>
          <p14:tracePt t="114303" x="1862138" y="3919538"/>
          <p14:tracePt t="114320" x="1854200" y="3911600"/>
          <p14:tracePt t="114336" x="1854200" y="3894138"/>
          <p14:tracePt t="114353" x="1836738" y="3886200"/>
          <p14:tracePt t="114371" x="1828800" y="3878263"/>
          <p14:tracePt t="114388" x="1820863" y="3878263"/>
          <p14:tracePt t="114404" x="1803400" y="3878263"/>
          <p14:tracePt t="114420" x="1795463" y="3878263"/>
          <p14:tracePt t="114437" x="1744663" y="3886200"/>
          <p14:tracePt t="114453" x="1693863" y="3903663"/>
          <p14:tracePt t="114470" x="1643063" y="3929063"/>
          <p14:tracePt t="114486" x="1592263" y="3962400"/>
          <p14:tracePt t="114503" x="1549400" y="3987800"/>
          <p14:tracePt t="114520" x="1524000" y="4013200"/>
          <p14:tracePt t="114536" x="1506538" y="4021138"/>
          <p14:tracePt t="114553" x="1506538" y="4038600"/>
          <p14:tracePt t="114586" x="1506538" y="4046538"/>
          <p14:tracePt t="114668" x="1516063" y="4046538"/>
          <p14:tracePt t="114676" x="1516063" y="4038600"/>
          <p14:tracePt t="114687" x="1524000" y="4038600"/>
          <p14:tracePt t="114703" x="1531938" y="4021138"/>
          <p14:tracePt t="114720" x="1557338" y="4005263"/>
          <p14:tracePt t="114736" x="1592263" y="3987800"/>
          <p14:tracePt t="114753" x="1617663" y="3962400"/>
          <p14:tracePt t="114770" x="1651000" y="3954463"/>
          <p14:tracePt t="114787" x="1684338" y="3954463"/>
          <p14:tracePt t="114820" x="1684338" y="3962400"/>
          <p14:tracePt t="114836" x="1684338" y="3979863"/>
          <p14:tracePt t="114853" x="1684338" y="4005263"/>
          <p14:tracePt t="114870" x="1684338" y="4021138"/>
          <p14:tracePt t="114886" x="1684338" y="4030663"/>
          <p14:tracePt t="114903" x="1684338" y="4038600"/>
          <p14:tracePt t="114920" x="1709738" y="4056063"/>
          <p14:tracePt t="114936" x="1778000" y="4056063"/>
          <p14:tracePt t="114953" x="1897063" y="4056063"/>
          <p14:tracePt t="114970" x="2039938" y="4056063"/>
          <p14:tracePt t="114987" x="2243138" y="4046538"/>
          <p14:tracePt t="115004" x="2344738" y="4030663"/>
          <p14:tracePt t="115020" x="2387600" y="4013200"/>
          <p14:tracePt t="115037" x="2405063" y="4005263"/>
          <p14:tracePt t="115053" x="2405063" y="3995738"/>
          <p14:tracePt t="115070" x="2413000" y="3987800"/>
          <p14:tracePt t="115087" x="2420938" y="3979863"/>
          <p14:tracePt t="115103" x="2446338" y="3970338"/>
          <p14:tracePt t="115120" x="2481263" y="3944938"/>
          <p14:tracePt t="115137" x="2540000" y="3929063"/>
          <p14:tracePt t="115154" x="2582863" y="3911600"/>
          <p14:tracePt t="115170" x="2616200" y="3894138"/>
          <p14:tracePt t="115188" x="2624138" y="3894138"/>
          <p14:tracePt t="115228" x="2616200" y="3903663"/>
          <p14:tracePt t="115237" x="2608263" y="3919538"/>
          <p14:tracePt t="115253" x="2582863" y="3962400"/>
          <p14:tracePt t="115270" x="2547938" y="4013200"/>
          <p14:tracePt t="115287" x="2522538" y="4030663"/>
          <p14:tracePt t="115303" x="2489200" y="4056063"/>
          <p14:tracePt t="115320" x="2446338" y="4064000"/>
          <p14:tracePt t="115337" x="2395538" y="4064000"/>
          <p14:tracePt t="115353" x="2328863" y="4056063"/>
          <p14:tracePt t="115370" x="2268538" y="4038600"/>
          <p14:tracePt t="115387" x="2184400" y="4030663"/>
          <p14:tracePt t="115403" x="2133600" y="4030663"/>
          <p14:tracePt t="115420" x="2090738" y="4030663"/>
          <p14:tracePt t="115438" x="2057400" y="4038600"/>
          <p14:tracePt t="115454" x="2024063" y="4056063"/>
          <p14:tracePt t="115470" x="1981200" y="4064000"/>
          <p14:tracePt t="115487" x="1955800" y="4089400"/>
          <p14:tracePt t="115504" x="1930400" y="4106863"/>
          <p14:tracePt t="115520" x="1922463" y="4122738"/>
          <p14:tracePt t="115537" x="1905000" y="4122738"/>
          <p14:tracePt t="115589" x="1897063" y="4122738"/>
          <p14:tracePt t="115605" x="1887538" y="4122738"/>
          <p14:tracePt t="115621" x="1879600" y="4122738"/>
          <p14:tracePt t="115629" x="1871663" y="4106863"/>
          <p14:tracePt t="115637" x="1854200" y="4106863"/>
          <p14:tracePt t="115654" x="1846263" y="4106863"/>
          <p14:tracePt t="115670" x="1828800" y="4097338"/>
          <p14:tracePt t="115689" x="1820863" y="4097338"/>
          <p14:tracePt t="115757" x="1820863" y="4089400"/>
          <p14:tracePt t="115821" x="1811338" y="4089400"/>
          <p14:tracePt t="116117" x="1811338" y="4081463"/>
          <p14:tracePt t="116197" x="1811338" y="4071938"/>
          <p14:tracePt t="116437" x="1836738" y="4071938"/>
          <p14:tracePt t="116445" x="1854200" y="4071938"/>
          <p14:tracePt t="116454" x="1879600" y="4071938"/>
          <p14:tracePt t="116471" x="1947863" y="4064000"/>
          <p14:tracePt t="116487" x="2006600" y="4064000"/>
          <p14:tracePt t="116504" x="2074863" y="4064000"/>
          <p14:tracePt t="116521" x="2116138" y="4056063"/>
          <p14:tracePt t="116537" x="2159000" y="4056063"/>
          <p14:tracePt t="116554" x="2184400" y="4056063"/>
          <p14:tracePt t="116571" x="2217738" y="4056063"/>
          <p14:tracePt t="116575" x="2235200" y="4056063"/>
          <p14:tracePt t="116588" x="2286000" y="4056063"/>
          <p14:tracePt t="116604" x="2336800" y="4056063"/>
          <p14:tracePt t="116621" x="2420938" y="4056063"/>
          <p14:tracePt t="116637" x="2481263" y="4056063"/>
          <p14:tracePt t="116654" x="2547938" y="4056063"/>
          <p14:tracePt t="116671" x="2608263" y="4056063"/>
          <p14:tracePt t="116688" x="2659063" y="4056063"/>
          <p14:tracePt t="116704" x="2700338" y="4046538"/>
          <p14:tracePt t="116721" x="2751138" y="4046538"/>
          <p14:tracePt t="116737" x="2811463" y="4038600"/>
          <p14:tracePt t="116754" x="2870200" y="4038600"/>
          <p14:tracePt t="116771" x="2921000" y="4030663"/>
          <p14:tracePt t="116788" x="2963863" y="4030663"/>
          <p14:tracePt t="116804" x="2971800" y="4030663"/>
          <p14:tracePt t="116837" x="2971800" y="4021138"/>
          <p14:tracePt t="117245" x="2963863" y="4021138"/>
          <p14:tracePt t="117252" x="2938463" y="4021138"/>
          <p14:tracePt t="117260" x="2903538" y="4021138"/>
          <p14:tracePt t="117270" x="2852738" y="4013200"/>
          <p14:tracePt t="117287" x="2751138" y="4013200"/>
          <p14:tracePt t="117304" x="2616200" y="4013200"/>
          <p14:tracePt t="117321" x="2489200" y="4013200"/>
          <p14:tracePt t="117337" x="2413000" y="4013200"/>
          <p14:tracePt t="117354" x="2354263" y="4021138"/>
          <p14:tracePt t="117371" x="2319338" y="4038600"/>
          <p14:tracePt t="117388" x="2286000" y="4046538"/>
          <p14:tracePt t="117404" x="2268538" y="4056063"/>
          <p14:tracePt t="117421" x="2252663" y="4056063"/>
          <p14:tracePt t="117438" x="2227263" y="4056063"/>
          <p14:tracePt t="117454" x="2201863" y="4056063"/>
          <p14:tracePt t="117471" x="2176463" y="4056063"/>
          <p14:tracePt t="117487" x="2141538" y="4056063"/>
          <p14:tracePt t="117504" x="2116138" y="4056063"/>
          <p14:tracePt t="117521" x="2065338" y="4056063"/>
          <p14:tracePt t="117537" x="2024063" y="4056063"/>
          <p14:tracePt t="117554" x="1981200" y="4056063"/>
          <p14:tracePt t="117571" x="1947863" y="4056063"/>
          <p14:tracePt t="117588" x="1938338" y="4056063"/>
          <p14:tracePt t="117709" x="1947863" y="4056063"/>
          <p14:tracePt t="117717" x="1973263" y="4056063"/>
          <p14:tracePt t="117725" x="1998663" y="4056063"/>
          <p14:tracePt t="117737" x="2032000" y="4056063"/>
          <p14:tracePt t="117754" x="2090738" y="4056063"/>
          <p14:tracePt t="117771" x="2159000" y="4056063"/>
          <p14:tracePt t="117788" x="2243138" y="4056063"/>
          <p14:tracePt t="117804" x="2278063" y="4046538"/>
          <p14:tracePt t="117821" x="2311400" y="4046538"/>
          <p14:tracePt t="117837" x="2319338" y="4038600"/>
          <p14:tracePt t="117854" x="2344738" y="4038600"/>
          <p14:tracePt t="117870" x="2362200" y="4038600"/>
          <p14:tracePt t="117887" x="2387600" y="4038600"/>
          <p14:tracePt t="117904" x="2420938" y="4030663"/>
          <p14:tracePt t="117920" x="2471738" y="4030663"/>
          <p14:tracePt t="117937" x="2506663" y="4030663"/>
          <p14:tracePt t="117954" x="2532063" y="4030663"/>
          <p14:tracePt t="117970" x="2557463" y="4030663"/>
          <p14:tracePt t="117987" x="2565400" y="4030663"/>
          <p14:tracePt t="118020" x="2573338" y="4030663"/>
          <p14:tracePt t="118044" x="2573338" y="4021138"/>
          <p14:tracePt t="118068" x="2582863" y="4021138"/>
          <p14:tracePt t="118646" x="2590800" y="4021138"/>
          <p14:tracePt t="118661" x="2616200" y="4005263"/>
          <p14:tracePt t="118669" x="2633663" y="3979863"/>
          <p14:tracePt t="118678" x="2641600" y="3962400"/>
          <p14:tracePt t="118690" x="2641600" y="3944938"/>
          <p14:tracePt t="118705" x="2633663" y="3886200"/>
          <p14:tracePt t="118721" x="2582863" y="3827463"/>
          <p14:tracePt t="118738" x="2582863" y="3817938"/>
          <p14:tracePt t="118853" x="2573338" y="3817938"/>
          <p14:tracePt t="118895" x="2582863" y="3810000"/>
          <p14:tracePt t="118918" x="2598738" y="3810000"/>
          <p14:tracePt t="118934" x="2608263" y="3810000"/>
          <p14:tracePt t="118943" x="2616200" y="3827463"/>
          <p14:tracePt t="118955" x="2616200" y="3852863"/>
          <p14:tracePt t="118971" x="2616200" y="3860800"/>
          <p14:tracePt t="118988" x="2590800" y="3894138"/>
          <p14:tracePt t="119004" x="2540000" y="3919538"/>
          <p14:tracePt t="119021" x="2540000" y="3929063"/>
          <p14:tracePt t="119054" x="2540000" y="3937000"/>
          <p14:tracePt t="119077" x="2540000" y="3944938"/>
          <p14:tracePt t="119087" x="2547938" y="3944938"/>
          <p14:tracePt t="119104" x="2565400" y="3944938"/>
          <p14:tracePt t="119121" x="2590800" y="3962400"/>
          <p14:tracePt t="119138" x="2641600" y="3962400"/>
          <p14:tracePt t="119154" x="2709863" y="3970338"/>
          <p14:tracePt t="119171" x="2794000" y="3979863"/>
          <p14:tracePt t="119189" x="2903538" y="3987800"/>
          <p14:tracePt t="119204" x="2971800" y="4005263"/>
          <p14:tracePt t="119221" x="3030538" y="4005263"/>
          <p14:tracePt t="119238" x="3098800" y="4013200"/>
          <p14:tracePt t="119254" x="3167063" y="4013200"/>
          <p14:tracePt t="119271" x="3233738" y="4013200"/>
          <p14:tracePt t="119288" x="3309938" y="4013200"/>
          <p14:tracePt t="119304" x="3378200" y="4013200"/>
          <p14:tracePt t="119321" x="3436938" y="4013200"/>
          <p14:tracePt t="119338" x="3487738" y="4013200"/>
          <p14:tracePt t="119354" x="3530600" y="4013200"/>
          <p14:tracePt t="119371" x="3573463" y="4021138"/>
          <p14:tracePt t="119388" x="3598863" y="4021138"/>
          <p14:tracePt t="119404" x="3640138" y="4013200"/>
          <p14:tracePt t="119421" x="3683000" y="3995738"/>
          <p14:tracePt t="119438" x="3725863" y="3970338"/>
          <p14:tracePt t="119454" x="3759200" y="3944938"/>
          <p14:tracePt t="119471" x="3792538" y="3919538"/>
          <p14:tracePt t="119488" x="3810000" y="3894138"/>
          <p14:tracePt t="119504" x="3835400" y="3860800"/>
          <p14:tracePt t="119521" x="3843338" y="3843338"/>
          <p14:tracePt t="119538" x="3852863" y="3827463"/>
          <p14:tracePt t="119554" x="3852863" y="3810000"/>
          <p14:tracePt t="119571" x="3852863" y="3792538"/>
          <p14:tracePt t="119588" x="3852863" y="3776663"/>
          <p14:tracePt t="119604" x="3843338" y="3759200"/>
          <p14:tracePt t="119621" x="3810000" y="3716338"/>
          <p14:tracePt t="119638" x="3776663" y="3690938"/>
          <p14:tracePt t="119654" x="3741738" y="3665538"/>
          <p14:tracePt t="119671" x="3708400" y="3649663"/>
          <p14:tracePt t="119690" x="3665538" y="3632200"/>
          <p14:tracePt t="119705" x="3640138" y="3614738"/>
          <p14:tracePt t="119721" x="3624263" y="3614738"/>
          <p14:tracePt t="119738" x="3606800" y="3614738"/>
          <p14:tracePt t="119754" x="3589338" y="3614738"/>
          <p14:tracePt t="119771" x="3573463" y="3606800"/>
          <p14:tracePt t="119788" x="3548063" y="3606800"/>
          <p14:tracePt t="119804" x="3513138" y="3606800"/>
          <p14:tracePt t="119821" x="3462338" y="3606800"/>
          <p14:tracePt t="119838" x="3436938" y="3606800"/>
          <p14:tracePt t="119854" x="3411538" y="3606800"/>
          <p14:tracePt t="119871" x="3386138" y="3606800"/>
          <p14:tracePt t="119888" x="3352800" y="3614738"/>
          <p14:tracePt t="119905" x="3319463" y="3624263"/>
          <p14:tracePt t="119921" x="3284538" y="3640138"/>
          <p14:tracePt t="119940" x="3243263" y="3657600"/>
          <p14:tracePt t="119955" x="3200400" y="3675063"/>
          <p14:tracePt t="119971" x="3167063" y="3700463"/>
          <p14:tracePt t="119989" x="3132138" y="3725863"/>
          <p14:tracePt t="120005" x="3098800" y="3751263"/>
          <p14:tracePt t="120021" x="3081338" y="3776663"/>
          <p14:tracePt t="120038" x="3065463" y="3810000"/>
          <p14:tracePt t="120055" x="3048000" y="3835400"/>
          <p14:tracePt t="120071" x="3048000" y="3868738"/>
          <p14:tracePt t="120088" x="3040063" y="3911600"/>
          <p14:tracePt t="120105" x="3040063" y="3954463"/>
          <p14:tracePt t="120121" x="3048000" y="3995738"/>
          <p14:tracePt t="120138" x="3055938" y="4021138"/>
          <p14:tracePt t="120155" x="3073400" y="4030663"/>
          <p14:tracePt t="120171" x="3073400" y="4038600"/>
          <p14:tracePt t="120190" x="3090863" y="4056063"/>
          <p14:tracePt t="120205" x="3090863" y="4064000"/>
          <p14:tracePt t="120221" x="3098800" y="4071938"/>
          <p14:tracePt t="120238" x="3106738" y="4071938"/>
          <p14:tracePt t="120255" x="3116263" y="4081463"/>
          <p14:tracePt t="120272" x="3141663" y="4089400"/>
          <p14:tracePt t="120288" x="3167063" y="4106863"/>
          <p14:tracePt t="120305" x="3208338" y="4106863"/>
          <p14:tracePt t="120322" x="3243263" y="4106863"/>
          <p14:tracePt t="120338" x="3284538" y="4106863"/>
          <p14:tracePt t="120355" x="3335338" y="4106863"/>
          <p14:tracePt t="120372" x="3395663" y="4106863"/>
          <p14:tracePt t="120389" x="3462338" y="4097338"/>
          <p14:tracePt t="120405" x="3497263" y="4089400"/>
          <p14:tracePt t="120422" x="3538538" y="4071938"/>
          <p14:tracePt t="120440" x="3573463" y="4046538"/>
          <p14:tracePt t="120455" x="3598863" y="4030663"/>
          <p14:tracePt t="120472" x="3624263" y="4005263"/>
          <p14:tracePt t="120488" x="3649663" y="3970338"/>
          <p14:tracePt t="120505" x="3665538" y="3944938"/>
          <p14:tracePt t="120522" x="3675063" y="3919538"/>
          <p14:tracePt t="120538" x="3675063" y="3903663"/>
          <p14:tracePt t="120555" x="3675063" y="3886200"/>
          <p14:tracePt t="120572" x="3675063" y="3878263"/>
          <p14:tracePt t="120590" x="3665538" y="3852863"/>
          <p14:tracePt t="120605" x="3649663" y="3843338"/>
          <p14:tracePt t="120622" x="3624263" y="3810000"/>
          <p14:tracePt t="120638" x="3589338" y="3784600"/>
          <p14:tracePt t="120655" x="3556000" y="3767138"/>
          <p14:tracePt t="120672" x="3522663" y="3751263"/>
          <p14:tracePt t="120690" x="3505200" y="3751263"/>
          <p14:tracePt t="120705" x="3479800" y="3751263"/>
          <p14:tracePt t="120722" x="3462338" y="3751263"/>
          <p14:tracePt t="120739" x="3421063" y="3751263"/>
          <p14:tracePt t="120755" x="3386138" y="3776663"/>
          <p14:tracePt t="120772" x="3344863" y="3802063"/>
          <p14:tracePt t="120789" x="3284538" y="3835400"/>
          <p14:tracePt t="120805" x="3268663" y="3860800"/>
          <p14:tracePt t="120822" x="3268663" y="3894138"/>
          <p14:tracePt t="120838" x="3259138" y="3911600"/>
          <p14:tracePt t="120855" x="3259138" y="3919538"/>
          <p14:tracePt t="120872" x="3259138" y="3937000"/>
          <p14:tracePt t="120888" x="3268663" y="3962400"/>
          <p14:tracePt t="120905" x="3294063" y="3970338"/>
          <p14:tracePt t="120922" x="3335338" y="3995738"/>
          <p14:tracePt t="120940" x="3395663" y="4013200"/>
          <p14:tracePt t="120955" x="3471863" y="4038600"/>
          <p14:tracePt t="120972" x="3538538" y="4046538"/>
          <p14:tracePt t="120989" x="3614738" y="4064000"/>
          <p14:tracePt t="121005" x="3649663" y="4064000"/>
          <p14:tracePt t="121022" x="3665538" y="4056063"/>
          <p14:tracePt t="121039" x="3675063" y="4021138"/>
          <p14:tracePt t="121056" x="3683000" y="4005263"/>
          <p14:tracePt t="121072" x="3683000" y="3962400"/>
          <p14:tracePt t="121088" x="3683000" y="3944938"/>
          <p14:tracePt t="121105" x="3683000" y="3937000"/>
          <p14:tracePt t="121122" x="3683000" y="3929063"/>
          <p14:tracePt t="121182" x="3675063" y="3929063"/>
          <p14:tracePt t="121199" x="3657600" y="3929063"/>
          <p14:tracePt t="121207" x="3640138" y="3929063"/>
          <p14:tracePt t="121215" x="3624263" y="3944938"/>
          <p14:tracePt t="121224" x="3598863" y="3954463"/>
          <p14:tracePt t="121238" x="3530600" y="3987800"/>
          <p14:tracePt t="121255" x="3487738" y="4021138"/>
          <p14:tracePt t="121272" x="3454400" y="4056063"/>
          <p14:tracePt t="121288" x="3446463" y="4081463"/>
          <p14:tracePt t="121305" x="3446463" y="4097338"/>
          <p14:tracePt t="121321" x="3446463" y="4106863"/>
          <p14:tracePt t="121338" x="3446463" y="4122738"/>
          <p14:tracePt t="121355" x="3454400" y="4132263"/>
          <p14:tracePt t="121372" x="3479800" y="4140200"/>
          <p14:tracePt t="121388" x="3505200" y="4140200"/>
          <p14:tracePt t="121405" x="3548063" y="4140200"/>
          <p14:tracePt t="121422" x="3649663" y="4106863"/>
          <p14:tracePt t="121440" x="3708400" y="4081463"/>
          <p14:tracePt t="121455" x="3733800" y="4064000"/>
          <p14:tracePt t="121472" x="3741738" y="4046538"/>
          <p14:tracePt t="121542" x="3741738" y="4038600"/>
          <p14:tracePt t="121559" x="3733800" y="4038600"/>
          <p14:tracePt t="121568" x="3725863" y="4038600"/>
          <p14:tracePt t="121575" x="3716338" y="4038600"/>
          <p14:tracePt t="121589" x="3690938" y="4046538"/>
          <p14:tracePt t="121605" x="3683000" y="4064000"/>
          <p14:tracePt t="121646" x="3683000" y="4071938"/>
          <p14:tracePt t="122287" x="3700463" y="4071938"/>
          <p14:tracePt t="122294" x="3767138" y="4089400"/>
          <p14:tracePt t="122305" x="3852863" y="4106863"/>
          <p14:tracePt t="122322" x="4013200" y="4122738"/>
          <p14:tracePt t="122339" x="4183063" y="4148138"/>
          <p14:tracePt t="122356" x="4376738" y="4183063"/>
          <p14:tracePt t="122372" x="4546600" y="4198938"/>
          <p14:tracePt t="122389" x="4681538" y="4208463"/>
          <p14:tracePt t="122405" x="4757738" y="4208463"/>
          <p14:tracePt t="122423" x="4818063" y="4183063"/>
          <p14:tracePt t="122439" x="4843463" y="4148138"/>
          <p14:tracePt t="122455" x="4868863" y="4106863"/>
          <p14:tracePt t="122472" x="4884738" y="4038600"/>
          <p14:tracePt t="122489" x="4894263" y="3995738"/>
          <p14:tracePt t="122505" x="4902200" y="3962400"/>
          <p14:tracePt t="122522" x="4902200" y="3919538"/>
          <p14:tracePt t="122539" x="4884738" y="3868738"/>
          <p14:tracePt t="122556" x="4859338" y="3843338"/>
          <p14:tracePt t="122572" x="4843463" y="3810000"/>
          <p14:tracePt t="122577" x="4826000" y="3802063"/>
          <p14:tracePt t="122589" x="4808538" y="3792538"/>
          <p14:tracePt t="122605" x="4783138" y="3776663"/>
          <p14:tracePt t="122622" x="4732338" y="3759200"/>
          <p14:tracePt t="122639" x="4681538" y="3741738"/>
          <p14:tracePt t="122656" x="4640263" y="3725863"/>
          <p14:tracePt t="122673" x="4597400" y="3708400"/>
          <p14:tracePt t="122690" x="4546600" y="3700463"/>
          <p14:tracePt t="122706" x="4513263" y="3700463"/>
          <p14:tracePt t="122722" x="4470400" y="3700463"/>
          <p14:tracePt t="122739" x="4445000" y="3700463"/>
          <p14:tracePt t="122756" x="4427538" y="3708400"/>
          <p14:tracePt t="122772" x="4411663" y="3725863"/>
          <p14:tracePt t="122790" x="4386263" y="3767138"/>
          <p14:tracePt t="122806" x="4386263" y="3784600"/>
          <p14:tracePt t="122822" x="4386263" y="3817938"/>
          <p14:tracePt t="122839" x="4386263" y="3843338"/>
          <p14:tracePt t="122856" x="4411663" y="3860800"/>
          <p14:tracePt t="122872" x="4445000" y="3878263"/>
          <p14:tracePt t="122889" x="4513263" y="3894138"/>
          <p14:tracePt t="122906" x="4564063" y="3894138"/>
          <p14:tracePt t="122922" x="4614863" y="3894138"/>
          <p14:tracePt t="122939" x="4648200" y="3894138"/>
          <p14:tracePt t="122956" x="4665663" y="3878263"/>
          <p14:tracePt t="122972" x="4673600" y="3860800"/>
          <p14:tracePt t="122990" x="4673600" y="3817938"/>
          <p14:tracePt t="123006" x="4673600" y="3802063"/>
          <p14:tracePt t="123022" x="4665663" y="3776663"/>
          <p14:tracePt t="123039" x="4630738" y="3776663"/>
          <p14:tracePt t="123056" x="4605338" y="3776663"/>
          <p14:tracePt t="123073" x="4572000" y="3776663"/>
          <p14:tracePt t="123089" x="4546600" y="3792538"/>
          <p14:tracePt t="123106" x="4521200" y="3817938"/>
          <p14:tracePt t="123122" x="4495800" y="3852863"/>
          <p14:tracePt t="123139" x="4478338" y="3886200"/>
          <p14:tracePt t="123156" x="4478338" y="3929063"/>
          <p14:tracePt t="123172" x="4478338" y="3944938"/>
          <p14:tracePt t="123191" x="4478338" y="3979863"/>
          <p14:tracePt t="123206" x="4487863" y="3995738"/>
          <p14:tracePt t="123222" x="4521200" y="4021138"/>
          <p14:tracePt t="123239" x="4554538" y="4030663"/>
          <p14:tracePt t="123256" x="4605338" y="4046538"/>
          <p14:tracePt t="123272" x="4673600" y="4071938"/>
          <p14:tracePt t="123289" x="4757738" y="4081463"/>
          <p14:tracePt t="123306" x="4851400" y="4097338"/>
          <p14:tracePt t="123322" x="4945063" y="4106863"/>
          <p14:tracePt t="123339" x="5029200" y="4106863"/>
          <p14:tracePt t="123356" x="5113338" y="4097338"/>
          <p14:tracePt t="123373" x="5164138" y="4081463"/>
          <p14:tracePt t="123390" x="5214938" y="4005263"/>
          <p14:tracePt t="123406" x="5224463" y="3970338"/>
          <p14:tracePt t="123422" x="5232400" y="3868738"/>
          <p14:tracePt t="123440" x="5214938" y="3835400"/>
          <p14:tracePt t="123456" x="5189538" y="3802063"/>
          <p14:tracePt t="123473" x="5148263" y="3784600"/>
          <p14:tracePt t="123489" x="5105400" y="3784600"/>
          <p14:tracePt t="123506" x="5072063" y="3784600"/>
          <p14:tracePt t="123523" x="5029200" y="3802063"/>
          <p14:tracePt t="123539" x="5011738" y="3835400"/>
          <p14:tracePt t="123556" x="4986338" y="3868738"/>
          <p14:tracePt t="123573" x="4970463" y="3911600"/>
          <p14:tracePt t="123578" x="4960938" y="3937000"/>
          <p14:tracePt t="123589" x="4960938" y="3962400"/>
          <p14:tracePt t="123606" x="4960938" y="4005263"/>
          <p14:tracePt t="123622" x="4995863" y="4056063"/>
          <p14:tracePt t="123639" x="5021263" y="4081463"/>
          <p14:tracePt t="123656" x="5062538" y="4097338"/>
          <p14:tracePt t="123672" x="5105400" y="4106863"/>
          <p14:tracePt t="123691" x="5148263" y="4106863"/>
          <p14:tracePt t="123706" x="5181600" y="4097338"/>
          <p14:tracePt t="123723" x="5199063" y="4071938"/>
          <p14:tracePt t="123739" x="5207000" y="4021138"/>
          <p14:tracePt t="123756" x="5207000" y="3979863"/>
          <p14:tracePt t="123772" x="5199063" y="3954463"/>
          <p14:tracePt t="123790" x="5156200" y="3919538"/>
          <p14:tracePt t="123806" x="5138738" y="3919538"/>
          <p14:tracePt t="123823" x="5062538" y="3911600"/>
          <p14:tracePt t="123839" x="5029200" y="3937000"/>
          <p14:tracePt t="123856" x="4995863" y="3970338"/>
          <p14:tracePt t="123872" x="4978400" y="3987800"/>
          <p14:tracePt t="123889" x="4978400" y="4021138"/>
          <p14:tracePt t="123906" x="4978400" y="4030663"/>
          <p14:tracePt t="123923" x="4978400" y="4038600"/>
          <p14:tracePt t="123952" x="4986338" y="4038600"/>
          <p14:tracePt t="123960" x="4995863" y="4038600"/>
          <p14:tracePt t="123973" x="5011738" y="4038600"/>
          <p14:tracePt t="123990" x="5054600" y="4030663"/>
          <p14:tracePt t="124006" x="5072063" y="4021138"/>
          <p14:tracePt t="124023" x="5087938" y="4005263"/>
          <p14:tracePt t="124039" x="5087938" y="3987800"/>
          <p14:tracePt t="124056" x="5062538" y="3979863"/>
          <p14:tracePt t="124073" x="5011738" y="3954463"/>
          <p14:tracePt t="124089" x="4935538" y="3954463"/>
          <p14:tracePt t="124106" x="4843463" y="3954463"/>
          <p14:tracePt t="124122" x="4783138" y="3954463"/>
          <p14:tracePt t="124139" x="4757738" y="3954463"/>
          <p14:tracePt t="124156" x="4749800" y="3954463"/>
          <p14:tracePt t="124172" x="4749800" y="3970338"/>
          <p14:tracePt t="124191" x="4757738" y="3979863"/>
          <p14:tracePt t="124206" x="4767263" y="3987800"/>
          <p14:tracePt t="124222" x="4792663" y="4005263"/>
          <p14:tracePt t="124239" x="4818063" y="4013200"/>
          <p14:tracePt t="124256" x="4843463" y="4021138"/>
          <p14:tracePt t="124272" x="4876800" y="4038600"/>
          <p14:tracePt t="124289" x="4919663" y="4038600"/>
          <p14:tracePt t="124306" x="4945063" y="4046538"/>
          <p14:tracePt t="124322" x="4953000" y="4046538"/>
          <p14:tracePt t="124339" x="4970463" y="4046538"/>
          <p14:tracePt t="124356" x="4970463" y="4038600"/>
          <p14:tracePt t="124373" x="4970463" y="4030663"/>
          <p14:tracePt t="124390" x="4978400" y="4013200"/>
          <p14:tracePt t="124439" x="4978400" y="4021138"/>
          <p14:tracePt t="124447" x="4978400" y="4030663"/>
          <p14:tracePt t="124456" x="4978400" y="4038600"/>
          <p14:tracePt t="124473" x="4978400" y="4064000"/>
          <p14:tracePt t="124489" x="5003800" y="4081463"/>
          <p14:tracePt t="124506" x="5062538" y="4089400"/>
          <p14:tracePt t="124523" x="5130800" y="4089400"/>
          <p14:tracePt t="124539" x="5189538" y="4089400"/>
          <p14:tracePt t="124556" x="5232400" y="4064000"/>
          <p14:tracePt t="124573" x="5265738" y="4030663"/>
          <p14:tracePt t="124576" x="5275263" y="4013200"/>
          <p14:tracePt t="124589" x="5283200" y="3995738"/>
          <p14:tracePt t="124606" x="5283200" y="3970338"/>
          <p14:tracePt t="124623" x="5257800" y="3944938"/>
          <p14:tracePt t="124639" x="5214938" y="3937000"/>
          <p14:tracePt t="124656" x="5156200" y="3937000"/>
          <p14:tracePt t="124673" x="5105400" y="3944938"/>
          <p14:tracePt t="124690" x="5072063" y="3962400"/>
          <p14:tracePt t="124706" x="5054600" y="3970338"/>
          <p14:tracePt t="124723" x="5054600" y="3979863"/>
          <p14:tracePt t="124739" x="5054600" y="3987800"/>
          <p14:tracePt t="124756" x="5080000" y="3995738"/>
          <p14:tracePt t="124773" x="5122863" y="3995738"/>
          <p14:tracePt t="124789" x="5164138" y="4005263"/>
          <p14:tracePt t="124806" x="5207000" y="4005263"/>
          <p14:tracePt t="124823" x="5224463" y="4005263"/>
          <p14:tracePt t="125249" x="5224463" y="3995738"/>
          <p14:tracePt t="125353" x="5214938" y="3995738"/>
          <p14:tracePt t="125360" x="5207000" y="4005263"/>
          <p14:tracePt t="125373" x="5199063" y="4005263"/>
          <p14:tracePt t="125480" x="5199063" y="3995738"/>
          <p14:tracePt t="125489" x="5199063" y="3987800"/>
          <p14:tracePt t="125496" x="5199063" y="3979863"/>
          <p14:tracePt t="125506" x="5199063" y="3962400"/>
          <p14:tracePt t="125523" x="5199063" y="3911600"/>
          <p14:tracePt t="125540" x="5199063" y="3843338"/>
          <p14:tracePt t="125556" x="5164138" y="3741738"/>
          <p14:tracePt t="125573" x="5113338" y="3632200"/>
          <p14:tracePt t="125579" x="5072063" y="3581400"/>
          <p14:tracePt t="125590" x="5037138" y="3538538"/>
          <p14:tracePt t="125606" x="4970463" y="3487738"/>
          <p14:tracePt t="125623" x="4894263" y="3446463"/>
          <p14:tracePt t="125640" x="4851400" y="3436938"/>
          <p14:tracePt t="125657" x="4833938" y="3436938"/>
          <p14:tracePt t="125673" x="4808538" y="3436938"/>
          <p14:tracePt t="125693" x="4792663" y="3436938"/>
          <p14:tracePt t="125707" x="4757738" y="3446463"/>
          <p14:tracePt t="125723" x="4724400" y="3454400"/>
          <p14:tracePt t="125740" x="4673600" y="3462338"/>
          <p14:tracePt t="125757" x="4597400" y="3471863"/>
          <p14:tracePt t="125773" x="4529138" y="3479800"/>
          <p14:tracePt t="125790" x="4478338" y="3487738"/>
          <p14:tracePt t="125807" x="4437063" y="3487738"/>
          <p14:tracePt t="125823" x="4411663" y="3497263"/>
          <p14:tracePt t="125840" x="4394200" y="3497263"/>
          <p14:tracePt t="125856" x="4360863" y="3505200"/>
          <p14:tracePt t="125873" x="4325938" y="3513138"/>
          <p14:tracePt t="125890" x="4284663" y="3522663"/>
          <p14:tracePt t="125907" x="4259263" y="3530600"/>
          <p14:tracePt t="125923" x="4224338" y="3548063"/>
          <p14:tracePt t="125941" x="4208463" y="3556000"/>
          <p14:tracePt t="125957" x="4183063" y="3563938"/>
          <p14:tracePt t="125973" x="4148138" y="3589338"/>
          <p14:tracePt t="125990" x="4114800" y="3614738"/>
          <p14:tracePt t="126006" x="4064000" y="3632200"/>
          <p14:tracePt t="126023" x="3979863" y="3690938"/>
          <p14:tracePt t="126040" x="3937000" y="3733800"/>
          <p14:tracePt t="126057" x="3903663" y="3767138"/>
          <p14:tracePt t="126073" x="3878263" y="3802063"/>
          <p14:tracePt t="126090" x="3868738" y="3827463"/>
          <p14:tracePt t="126106" x="3868738" y="3835400"/>
          <p14:tracePt t="126140" x="3860800" y="3835400"/>
          <p14:tracePt t="126156" x="3860800" y="3843338"/>
          <p14:tracePt t="126173" x="3860800" y="3852863"/>
          <p14:tracePt t="126189" x="3860800" y="3860800"/>
          <p14:tracePt t="126207" x="3852863" y="3886200"/>
          <p14:tracePt t="126223" x="3843338" y="3911600"/>
          <p14:tracePt t="126240" x="3835400" y="3929063"/>
          <p14:tracePt t="126256" x="3835400" y="3937000"/>
          <p14:tracePt t="126273" x="3835400" y="3944938"/>
          <p14:tracePt t="126368" x="3835400" y="3919538"/>
          <p14:tracePt t="126376" x="3843338" y="3903663"/>
          <p14:tracePt t="126384" x="3860800" y="3868738"/>
          <p14:tracePt t="126392" x="3868738" y="3843338"/>
          <p14:tracePt t="126406" x="3894138" y="3817938"/>
          <p14:tracePt t="126423" x="3929063" y="3759200"/>
          <p14:tracePt t="126441" x="3954463" y="3716338"/>
          <p14:tracePt t="126457" x="3970338" y="3675063"/>
          <p14:tracePt t="126473" x="3979863" y="3640138"/>
          <p14:tracePt t="126490" x="3995738" y="3606800"/>
          <p14:tracePt t="126506" x="4005263" y="3573463"/>
          <p14:tracePt t="126523" x="4021138" y="3538538"/>
          <p14:tracePt t="126540" x="4030663" y="3513138"/>
          <p14:tracePt t="126556" x="4046538" y="3479800"/>
          <p14:tracePt t="126573" x="4056063" y="3446463"/>
          <p14:tracePt t="126577" x="4056063" y="3436938"/>
          <p14:tracePt t="126590" x="4071938" y="3429000"/>
          <p14:tracePt t="126606" x="4081463" y="3403600"/>
          <p14:tracePt t="126623" x="4089400" y="3386138"/>
          <p14:tracePt t="126640" x="4097338" y="3386138"/>
          <p14:tracePt t="126656" x="4106863" y="3386138"/>
          <p14:tracePt t="126673" x="4114800" y="3378200"/>
          <p14:tracePt t="126690" x="4132263" y="3378200"/>
          <p14:tracePt t="126706" x="4165600" y="3378200"/>
          <p14:tracePt t="126723" x="4208463" y="3378200"/>
          <p14:tracePt t="126740" x="4259263" y="3378200"/>
          <p14:tracePt t="126756" x="4300538" y="3386138"/>
          <p14:tracePt t="126773" x="4318000" y="3395663"/>
          <p14:tracePt t="126848" x="4318000" y="3403600"/>
          <p14:tracePt t="126864" x="4318000" y="3411538"/>
          <p14:tracePt t="127424" x="4343400" y="3395663"/>
          <p14:tracePt t="127432" x="4368800" y="3378200"/>
          <p14:tracePt t="127442" x="4394200" y="3344863"/>
          <p14:tracePt t="127457" x="4427538" y="3309938"/>
          <p14:tracePt t="127474" x="4437063" y="3276600"/>
          <p14:tracePt t="127491" x="4445000" y="3259138"/>
          <p14:tracePt t="127507" x="4445000" y="3251200"/>
          <p14:tracePt t="127524" x="4419600" y="3251200"/>
          <p14:tracePt t="127540" x="4394200" y="3251200"/>
          <p14:tracePt t="127557" x="4343400" y="3251200"/>
          <p14:tracePt t="127573" x="4284663" y="3259138"/>
          <p14:tracePt t="127579" x="4241800" y="3276600"/>
          <p14:tracePt t="127592" x="4157663" y="3319463"/>
          <p14:tracePt t="127607" x="4056063" y="3386138"/>
          <p14:tracePt t="127623" x="3962400" y="3429000"/>
          <p14:tracePt t="127640" x="3894138" y="3487738"/>
          <p14:tracePt t="127657" x="3835400" y="3530600"/>
          <p14:tracePt t="127673" x="3792538" y="3581400"/>
          <p14:tracePt t="127690" x="3751263" y="3649663"/>
          <p14:tracePt t="127707" x="3716338" y="3741738"/>
          <p14:tracePt t="127723" x="3690938" y="3843338"/>
          <p14:tracePt t="127740" x="3690938" y="3919538"/>
          <p14:tracePt t="127757" x="3690938" y="3962400"/>
          <p14:tracePt t="127773" x="3716338" y="4005263"/>
          <p14:tracePt t="127790" x="3751263" y="4046538"/>
          <p14:tracePt t="127807" x="3784600" y="4064000"/>
          <p14:tracePt t="127823" x="3843338" y="4071938"/>
          <p14:tracePt t="127840" x="3868738" y="4071938"/>
          <p14:tracePt t="127857" x="3894138" y="4071938"/>
          <p14:tracePt t="127874" x="3919538" y="4038600"/>
          <p14:tracePt t="127890" x="3937000" y="3995738"/>
          <p14:tracePt t="127907" x="3937000" y="3944938"/>
          <p14:tracePt t="127923" x="3937000" y="3894138"/>
          <p14:tracePt t="127942" x="3929063" y="3886200"/>
          <p14:tracePt t="127957" x="3911600" y="3878263"/>
          <p14:tracePt t="127973" x="3886200" y="3878263"/>
          <p14:tracePt t="127990" x="3852863" y="3903663"/>
          <p14:tracePt t="128007" x="3817938" y="3954463"/>
          <p14:tracePt t="128023" x="3810000" y="3962400"/>
          <p14:tracePt t="128040" x="3810000" y="3970338"/>
          <p14:tracePt t="128113" x="3810000" y="3962400"/>
          <p14:tracePt t="128265" x="3810000" y="3954463"/>
          <p14:tracePt t="128321" x="3817938" y="3954463"/>
          <p14:tracePt t="128329" x="3827463" y="3954463"/>
          <p14:tracePt t="128340" x="3843338" y="3954463"/>
          <p14:tracePt t="128357" x="3878263" y="3970338"/>
          <p14:tracePt t="128374" x="3919538" y="3995738"/>
          <p14:tracePt t="128391" x="4021138" y="4046538"/>
          <p14:tracePt t="128407" x="4157663" y="4097338"/>
          <p14:tracePt t="128424" x="4411663" y="4157663"/>
          <p14:tracePt t="128444" x="4564063" y="4157663"/>
          <p14:tracePt t="128457" x="4724400" y="4140200"/>
          <p14:tracePt t="128474" x="4843463" y="4114800"/>
          <p14:tracePt t="128491" x="4927600" y="4056063"/>
          <p14:tracePt t="128507" x="4960938" y="3995738"/>
          <p14:tracePt t="128524" x="4986338" y="3962400"/>
          <p14:tracePt t="128541" x="4995863" y="3919538"/>
          <p14:tracePt t="128557" x="5003800" y="3894138"/>
          <p14:tracePt t="128574" x="5003800" y="3878263"/>
          <p14:tracePt t="128591" x="5003800" y="3868738"/>
          <p14:tracePt t="128607" x="4986338" y="3860800"/>
          <p14:tracePt t="128624" x="4927600" y="3860800"/>
          <p14:tracePt t="128640" x="4884738" y="3860800"/>
          <p14:tracePt t="128657" x="4843463" y="3868738"/>
          <p14:tracePt t="128674" x="4808538" y="3894138"/>
          <p14:tracePt t="128692" x="4783138" y="3919538"/>
          <p14:tracePt t="128707" x="4767263" y="3954463"/>
          <p14:tracePt t="128724" x="4767263" y="3979863"/>
          <p14:tracePt t="128741" x="4767263" y="4021138"/>
          <p14:tracePt t="128757" x="4783138" y="4038600"/>
          <p14:tracePt t="128774" x="4808538" y="4046538"/>
          <p14:tracePt t="128791" x="4868863" y="4046538"/>
          <p14:tracePt t="128808" x="5011738" y="4030663"/>
          <p14:tracePt t="128824" x="5072063" y="3979863"/>
          <p14:tracePt t="128843" x="5097463" y="3962400"/>
          <p14:tracePt t="128857" x="5097463" y="3937000"/>
          <p14:tracePt t="128874" x="5097463" y="3929063"/>
          <p14:tracePt t="128891" x="5097463" y="3919538"/>
          <p14:tracePt t="128907" x="5062538" y="3919538"/>
          <p14:tracePt t="128924" x="5029200" y="3937000"/>
          <p14:tracePt t="128941" x="5003800" y="3979863"/>
          <p14:tracePt t="128957" x="4986338" y="4005263"/>
          <p14:tracePt t="128974" x="4986338" y="4021138"/>
          <p14:tracePt t="128991" x="4986338" y="4030663"/>
          <p14:tracePt t="129049" x="4995863" y="4030663"/>
          <p14:tracePt t="129067" x="4995863" y="4021138"/>
          <p14:tracePt t="130018" x="4995863" y="4013200"/>
          <p14:tracePt t="130026" x="4986338" y="4013200"/>
          <p14:tracePt t="130033" x="4970463" y="4021138"/>
          <p14:tracePt t="130042" x="4935538" y="4046538"/>
          <p14:tracePt t="130058" x="4808538" y="4114800"/>
          <p14:tracePt t="130074" x="4614863" y="4241800"/>
          <p14:tracePt t="130091" x="4318000" y="4437063"/>
          <p14:tracePt t="130108" x="3903663" y="4622800"/>
          <p14:tracePt t="130124" x="3471863" y="4673600"/>
          <p14:tracePt t="130141" x="3182938" y="4673600"/>
          <p14:tracePt t="130158" x="3200400" y="4681538"/>
          <p14:tracePt t="130297" x="3251200" y="4681538"/>
          <p14:tracePt t="130304" x="3251200" y="4673600"/>
          <p14:tracePt t="130312" x="3302000" y="4665663"/>
          <p14:tracePt t="130324" x="3386138" y="4640263"/>
          <p14:tracePt t="130341" x="3479800" y="4630738"/>
          <p14:tracePt t="130357" x="3589338" y="4622800"/>
          <p14:tracePt t="130374" x="3690938" y="4622800"/>
          <p14:tracePt t="130391" x="3751263" y="4622800"/>
          <p14:tracePt t="130408" x="3767138" y="4648200"/>
          <p14:tracePt t="130424" x="3759200" y="4665663"/>
          <p14:tracePt t="130441" x="3700463" y="4699000"/>
          <p14:tracePt t="130457" x="3556000" y="4741863"/>
          <p14:tracePt t="130474" x="3335338" y="4783138"/>
          <p14:tracePt t="130491" x="3106738" y="4783138"/>
          <p14:tracePt t="130507" x="2786063" y="4783138"/>
          <p14:tracePt t="130524" x="2497138" y="4800600"/>
          <p14:tracePt t="130541" x="2328863" y="4808538"/>
          <p14:tracePt t="130557" x="2235200" y="4808538"/>
          <p14:tracePt t="130574" x="2201863" y="4808538"/>
          <p14:tracePt t="130577" x="2184400" y="4808538"/>
          <p14:tracePt t="130591" x="2159000" y="4808538"/>
          <p14:tracePt t="130608" x="2125663" y="4818063"/>
          <p14:tracePt t="130624" x="2082800" y="4818063"/>
          <p14:tracePt t="130641" x="2014538" y="4826000"/>
          <p14:tracePt t="130657" x="1973263" y="4826000"/>
          <p14:tracePt t="130674" x="1947863" y="4843463"/>
          <p14:tracePt t="130693" x="1912938" y="4876800"/>
          <p14:tracePt t="130708" x="1879600" y="4935538"/>
          <p14:tracePt t="130724" x="1820863" y="5029200"/>
          <p14:tracePt t="130741" x="1770063" y="5080000"/>
          <p14:tracePt t="130758" x="1727200" y="5113338"/>
          <p14:tracePt t="130774" x="1701800" y="5130800"/>
          <p14:tracePt t="130791" x="1668463" y="5138738"/>
          <p14:tracePt t="130808" x="1600200" y="5130800"/>
          <p14:tracePt t="130824" x="1473200" y="5054600"/>
          <p14:tracePt t="130841" x="1320800" y="4995863"/>
          <p14:tracePt t="130857" x="1211263" y="4960938"/>
          <p14:tracePt t="130874" x="1193800" y="4953000"/>
          <p14:tracePt t="130978" x="1193800" y="4960938"/>
          <p14:tracePt t="130986" x="1193800" y="4970463"/>
          <p14:tracePt t="131001" x="1193800" y="4978400"/>
          <p14:tracePt t="131018" x="1193800" y="4986338"/>
          <p14:tracePt t="131025" x="1201738" y="4995863"/>
          <p14:tracePt t="131042" x="1211263" y="5003800"/>
          <p14:tracePt t="131114" x="1219200" y="5003800"/>
          <p14:tracePt t="131131" x="1219200" y="5011738"/>
          <p14:tracePt t="131153" x="1227138" y="5011738"/>
          <p14:tracePt t="131196" x="1236663" y="5021263"/>
          <p14:tracePt t="131210" x="1244600" y="5029200"/>
          <p14:tracePt t="131241" x="1252538" y="5029200"/>
          <p14:tracePt t="131265" x="1262063" y="5029200"/>
          <p14:tracePt t="131289" x="1270000" y="5037138"/>
          <p14:tracePt t="131297" x="1277938" y="5037138"/>
          <p14:tracePt t="131308" x="1287463" y="5037138"/>
          <p14:tracePt t="131324" x="1295400" y="5046663"/>
          <p14:tracePt t="131341" x="1303338" y="5046663"/>
          <p14:tracePt t="131358" x="1320800" y="5054600"/>
          <p14:tracePt t="131374" x="1338263" y="5054600"/>
          <p14:tracePt t="131391" x="1371600" y="5054600"/>
          <p14:tracePt t="131409" x="1430338" y="5054600"/>
          <p14:tracePt t="131424" x="1498600" y="5062538"/>
          <p14:tracePt t="131441" x="1582738" y="5072063"/>
          <p14:tracePt t="131458" x="1676400" y="5080000"/>
          <p14:tracePt t="131474" x="1785938" y="5097463"/>
          <p14:tracePt t="131491" x="1887538" y="5097463"/>
          <p14:tracePt t="131508" x="1981200" y="5105400"/>
          <p14:tracePt t="131524" x="2074863" y="5105400"/>
          <p14:tracePt t="131541" x="2151063" y="5105400"/>
          <p14:tracePt t="131558" x="2227263" y="5105400"/>
          <p14:tracePt t="131574" x="2303463" y="5113338"/>
          <p14:tracePt t="131577" x="2336800" y="5113338"/>
          <p14:tracePt t="131591" x="2395538" y="5113338"/>
          <p14:tracePt t="131608" x="2557463" y="5113338"/>
          <p14:tracePt t="131624" x="2667000" y="5113338"/>
          <p14:tracePt t="131641" x="2794000" y="5113338"/>
          <p14:tracePt t="131658" x="2913063" y="5105400"/>
          <p14:tracePt t="131674" x="3005138" y="5105400"/>
          <p14:tracePt t="131692" x="3098800" y="5097463"/>
          <p14:tracePt t="131708" x="3192463" y="5097463"/>
          <p14:tracePt t="131725" x="3294063" y="5097463"/>
          <p14:tracePt t="131741" x="3421063" y="5097463"/>
          <p14:tracePt t="131758" x="3538538" y="5087938"/>
          <p14:tracePt t="131774" x="3657600" y="5087938"/>
          <p14:tracePt t="131791" x="3792538" y="5087938"/>
          <p14:tracePt t="131809" x="3987800" y="5087938"/>
          <p14:tracePt t="131825" x="4097338" y="5087938"/>
          <p14:tracePt t="131841" x="4208463" y="5087938"/>
          <p14:tracePt t="131858" x="4284663" y="5097463"/>
          <p14:tracePt t="131874" x="4343400" y="5097463"/>
          <p14:tracePt t="131891" x="4394200" y="5097463"/>
          <p14:tracePt t="131908" x="4445000" y="5097463"/>
          <p14:tracePt t="131924" x="4495800" y="5097463"/>
          <p14:tracePt t="131943" x="4546600" y="5097463"/>
          <p14:tracePt t="131959" x="4605338" y="5097463"/>
          <p14:tracePt t="131975" x="4656138" y="5097463"/>
          <p14:tracePt t="131991" x="4681538" y="5097463"/>
          <p14:tracePt t="132009" x="4724400" y="5097463"/>
          <p14:tracePt t="132024" x="4732338" y="5097463"/>
          <p14:tracePt t="132041" x="4757738" y="5097463"/>
          <p14:tracePt t="132058" x="4783138" y="5097463"/>
          <p14:tracePt t="132074" x="4818063" y="5097463"/>
          <p14:tracePt t="132091" x="4851400" y="5097463"/>
          <p14:tracePt t="132108" x="4884738" y="5097463"/>
          <p14:tracePt t="132124" x="4910138" y="5097463"/>
          <p14:tracePt t="132141" x="4935538" y="5097463"/>
          <p14:tracePt t="132158" x="4960938" y="5097463"/>
          <p14:tracePt t="132175" x="4986338" y="5097463"/>
          <p14:tracePt t="132193" x="5003800" y="5097463"/>
          <p14:tracePt t="132209" x="5037138" y="5097463"/>
          <p14:tracePt t="132224" x="5062538" y="5097463"/>
          <p14:tracePt t="132241" x="5087938" y="5097463"/>
          <p14:tracePt t="132258" x="5122863" y="5097463"/>
          <p14:tracePt t="132274" x="5148263" y="5097463"/>
          <p14:tracePt t="132291" x="5164138" y="5097463"/>
          <p14:tracePt t="132308" x="5181600" y="5097463"/>
          <p14:tracePt t="132324" x="5207000" y="5097463"/>
          <p14:tracePt t="132341" x="5224463" y="5097463"/>
          <p14:tracePt t="132358" x="5257800" y="5097463"/>
          <p14:tracePt t="132375" x="5275263" y="5097463"/>
          <p14:tracePt t="132391" x="5308600" y="5097463"/>
          <p14:tracePt t="132408" x="5341938" y="5097463"/>
          <p14:tracePt t="132424" x="5359400" y="5097463"/>
          <p14:tracePt t="132441" x="5392738" y="5097463"/>
          <p14:tracePt t="132458" x="5418138" y="5097463"/>
          <p14:tracePt t="132475" x="5443538" y="5087938"/>
          <p14:tracePt t="132492" x="5468938" y="5087938"/>
          <p14:tracePt t="132508" x="5478463" y="5087938"/>
          <p14:tracePt t="132525" x="5486400" y="5087938"/>
          <p14:tracePt t="132657" x="5486400" y="5097463"/>
          <p14:tracePt t="132665" x="5468938" y="5097463"/>
          <p14:tracePt t="132675" x="5453063" y="5105400"/>
          <p14:tracePt t="132691" x="5410200" y="5122863"/>
          <p14:tracePt t="132709" x="5341938" y="5130800"/>
          <p14:tracePt t="132725" x="5257800" y="5130800"/>
          <p14:tracePt t="132741" x="5130800" y="5130800"/>
          <p14:tracePt t="132758" x="4995863" y="5130800"/>
          <p14:tracePt t="132775" x="4884738" y="5130800"/>
          <p14:tracePt t="132791" x="4792663" y="5130800"/>
          <p14:tracePt t="132809" x="4640263" y="5113338"/>
          <p14:tracePt t="132825" x="4521200" y="5105400"/>
          <p14:tracePt t="132841" x="4360863" y="5097463"/>
          <p14:tracePt t="132858" x="4191000" y="5087938"/>
          <p14:tracePt t="132875" x="4013200" y="5087938"/>
          <p14:tracePt t="132891" x="3843338" y="5087938"/>
          <p14:tracePt t="132908" x="3683000" y="5097463"/>
          <p14:tracePt t="132925" x="3538538" y="5105400"/>
          <p14:tracePt t="132941" x="3386138" y="5113338"/>
          <p14:tracePt t="132958" x="3243263" y="5122863"/>
          <p14:tracePt t="132975" x="3090863" y="5122863"/>
          <p14:tracePt t="132991" x="2938463" y="5130800"/>
          <p14:tracePt t="133009" x="2760663" y="5130800"/>
          <p14:tracePt t="133025" x="2674938" y="5130800"/>
          <p14:tracePt t="133041" x="2582863" y="5130800"/>
          <p14:tracePt t="133058" x="2481263" y="5130800"/>
          <p14:tracePt t="133075" x="2336800" y="5138738"/>
          <p14:tracePt t="133091" x="2184400" y="5148263"/>
          <p14:tracePt t="133108" x="2014538" y="5156200"/>
          <p14:tracePt t="133125" x="1854200" y="5164138"/>
          <p14:tracePt t="133141" x="1701800" y="5164138"/>
          <p14:tracePt t="133158" x="1566863" y="5164138"/>
          <p14:tracePt t="133175" x="1481138" y="5164138"/>
          <p14:tracePt t="133191" x="1397000" y="5164138"/>
          <p14:tracePt t="133208" x="1346200" y="5164138"/>
          <p14:tracePt t="133225" x="1262063" y="5164138"/>
          <p14:tracePt t="133242" x="1211263" y="5164138"/>
          <p14:tracePt t="133258" x="1160463" y="5164138"/>
          <p14:tracePt t="133275" x="1125538" y="5164138"/>
          <p14:tracePt t="133291" x="1100138" y="5164138"/>
          <p14:tracePt t="133325" x="1092200" y="5164138"/>
          <p14:tracePt t="133342" x="1084263" y="5164138"/>
          <p14:tracePt t="133358" x="1058863" y="5164138"/>
          <p14:tracePt t="133375" x="1023938" y="5164138"/>
          <p14:tracePt t="133391" x="982663" y="5181600"/>
          <p14:tracePt t="133409" x="896938" y="5181600"/>
          <p14:tracePt t="133425" x="855663" y="5181600"/>
          <p14:tracePt t="133441" x="846138" y="5181600"/>
          <p14:tracePt t="133458" x="838200" y="5181600"/>
          <p14:tracePt t="133530" x="838200" y="5173663"/>
          <p14:tracePt t="133586" x="838200" y="5164138"/>
          <p14:tracePt t="133602" x="846138" y="5164138"/>
          <p14:tracePt t="133618" x="855663" y="5164138"/>
          <p14:tracePt t="133626" x="863600" y="5164138"/>
          <p14:tracePt t="133634" x="881063" y="5156200"/>
          <p14:tracePt t="133642" x="896938" y="5156200"/>
          <p14:tracePt t="133658" x="931863" y="5156200"/>
          <p14:tracePt t="133675" x="973138" y="5156200"/>
          <p14:tracePt t="133692" x="1016000" y="5156200"/>
          <p14:tracePt t="133708" x="1049338" y="5156200"/>
          <p14:tracePt t="133726" x="1092200" y="5156200"/>
          <p14:tracePt t="133742" x="1125538" y="5156200"/>
          <p14:tracePt t="133758" x="1160463" y="5156200"/>
          <p14:tracePt t="133775" x="1201738" y="5156200"/>
          <p14:tracePt t="133792" x="1252538" y="5156200"/>
          <p14:tracePt t="133810" x="1338263" y="5156200"/>
          <p14:tracePt t="133825" x="1389063" y="5156200"/>
          <p14:tracePt t="133842" x="1422400" y="5156200"/>
          <p14:tracePt t="133859" x="1439863" y="5148263"/>
          <p14:tracePt t="133875" x="1465263" y="5148263"/>
          <p14:tracePt t="133892" x="1490663" y="5138738"/>
          <p14:tracePt t="133908" x="1506538" y="5130800"/>
          <p14:tracePt t="133925" x="1531938" y="5113338"/>
          <p14:tracePt t="133942" x="1566863" y="5087938"/>
          <p14:tracePt t="133958" x="1582738" y="5072063"/>
          <p14:tracePt t="133975" x="1592263" y="5062538"/>
          <p14:tracePt t="133992" x="1600200" y="5037138"/>
          <p14:tracePt t="134009" x="1600200" y="5011738"/>
          <p14:tracePt t="134025" x="1600200" y="5003800"/>
          <p14:tracePt t="134042" x="1592263" y="4995863"/>
          <p14:tracePt t="134059" x="1574800" y="4986338"/>
          <p14:tracePt t="134075" x="1541463" y="4986338"/>
          <p14:tracePt t="134092" x="1490663" y="4986338"/>
          <p14:tracePt t="134109" x="1430338" y="4995863"/>
          <p14:tracePt t="134125" x="1389063" y="5021263"/>
          <p14:tracePt t="134142" x="1354138" y="5054600"/>
          <p14:tracePt t="134158" x="1338263" y="5080000"/>
          <p14:tracePt t="134175" x="1328738" y="5105400"/>
          <p14:tracePt t="134192" x="1328738" y="5130800"/>
          <p14:tracePt t="134209" x="1354138" y="5164138"/>
          <p14:tracePt t="134225" x="1397000" y="5173663"/>
          <p14:tracePt t="134243" x="1447800" y="5189538"/>
          <p14:tracePt t="134259" x="1498600" y="5189538"/>
          <p14:tracePt t="134275" x="1549400" y="5189538"/>
          <p14:tracePt t="134292" x="1582738" y="5189538"/>
          <p14:tracePt t="134309" x="1600200" y="5173663"/>
          <p14:tracePt t="134325" x="1600200" y="5148263"/>
          <p14:tracePt t="134342" x="1608138" y="5122863"/>
          <p14:tracePt t="134359" x="1600200" y="5072063"/>
          <p14:tracePt t="134375" x="1566863" y="5021263"/>
          <p14:tracePt t="134392" x="1506538" y="4986338"/>
          <p14:tracePt t="134409" x="1397000" y="4945063"/>
          <p14:tracePt t="134425" x="1363663" y="4945063"/>
          <p14:tracePt t="134444" x="1295400" y="4953000"/>
          <p14:tracePt t="134459" x="1277938" y="4978400"/>
          <p14:tracePt t="134475" x="1262063" y="5021263"/>
          <p14:tracePt t="134492" x="1252538" y="5080000"/>
          <p14:tracePt t="134509" x="1252538" y="5138738"/>
          <p14:tracePt t="134525" x="1252538" y="5189538"/>
          <p14:tracePt t="134542" x="1270000" y="5224463"/>
          <p14:tracePt t="134559" x="1295400" y="5232400"/>
          <p14:tracePt t="134575" x="1346200" y="5240338"/>
          <p14:tracePt t="134580" x="1371600" y="5240338"/>
          <p14:tracePt t="134592" x="1404938" y="5240338"/>
          <p14:tracePt t="134609" x="1506538" y="5240338"/>
          <p14:tracePt t="134625" x="1541463" y="5240338"/>
          <p14:tracePt t="134642" x="1582738" y="5207000"/>
          <p14:tracePt t="134659" x="1582738" y="5173663"/>
          <p14:tracePt t="134675" x="1582738" y="5138738"/>
          <p14:tracePt t="134692" x="1557338" y="5097463"/>
          <p14:tracePt t="134709" x="1531938" y="5072063"/>
          <p14:tracePt t="134726" x="1506538" y="5054600"/>
          <p14:tracePt t="134743" x="1481138" y="5054600"/>
          <p14:tracePt t="134759" x="1439863" y="5054600"/>
          <p14:tracePt t="134775" x="1414463" y="5072063"/>
          <p14:tracePt t="134792" x="1379538" y="5122863"/>
          <p14:tracePt t="134810" x="1354138" y="5199063"/>
          <p14:tracePt t="134825" x="1354138" y="5257800"/>
          <p14:tracePt t="134842" x="1371600" y="5300663"/>
          <p14:tracePt t="134859" x="1404938" y="5326063"/>
          <p14:tracePt t="134875" x="1439863" y="5326063"/>
          <p14:tracePt t="134892" x="1473200" y="5326063"/>
          <p14:tracePt t="134909" x="1506538" y="5291138"/>
          <p14:tracePt t="134926" x="1541463" y="5249863"/>
          <p14:tracePt t="134943" x="1549400" y="5207000"/>
          <p14:tracePt t="134959" x="1549400" y="5173663"/>
          <p14:tracePt t="134975" x="1549400" y="5148263"/>
          <p14:tracePt t="134993" x="1524000" y="5148263"/>
          <p14:tracePt t="135010" x="1490663" y="5148263"/>
          <p14:tracePt t="135025" x="1481138" y="5148263"/>
          <p14:tracePt t="135042" x="1447800" y="5164138"/>
          <p14:tracePt t="135059" x="1447800" y="5173663"/>
          <p14:tracePt t="135075" x="1439863" y="5173663"/>
          <p14:tracePt t="135331" x="1430338" y="5173663"/>
          <p14:tracePt t="135362" x="1422400" y="5173663"/>
          <p14:tracePt t="135667" x="1414463" y="5173663"/>
          <p14:tracePt t="135747" x="1414463" y="5181600"/>
          <p14:tracePt t="135758" x="1414463" y="5207000"/>
          <p14:tracePt t="135765" x="1430338" y="5240338"/>
          <p14:tracePt t="135776" x="1447800" y="5283200"/>
          <p14:tracePt t="135793" x="1481138" y="5351463"/>
          <p14:tracePt t="135810" x="1557338" y="5402263"/>
          <p14:tracePt t="135826" x="1600200" y="5418138"/>
          <p14:tracePt t="135843" x="1760538" y="5453063"/>
          <p14:tracePt t="135859" x="1930400" y="5453063"/>
          <p14:tracePt t="135876" x="2141538" y="5453063"/>
          <p14:tracePt t="135893" x="2405063" y="5453063"/>
          <p14:tracePt t="135909" x="2659063" y="5443538"/>
          <p14:tracePt t="135926" x="2913063" y="5418138"/>
          <p14:tracePt t="135944" x="3132138" y="5392738"/>
          <p14:tracePt t="135960" x="3302000" y="5326063"/>
          <p14:tracePt t="135976" x="3411538" y="5257800"/>
          <p14:tracePt t="135995" x="3471863" y="5199063"/>
          <p14:tracePt t="136010" x="3487738" y="5164138"/>
          <p14:tracePt t="136026" x="3487738" y="5148263"/>
          <p14:tracePt t="136043" x="3487738" y="5087938"/>
          <p14:tracePt t="136059" x="3487738" y="5072063"/>
          <p14:tracePt t="136076" x="3479800" y="5046663"/>
          <p14:tracePt t="136092" x="3454400" y="5021263"/>
          <p14:tracePt t="136109" x="3395663" y="4978400"/>
          <p14:tracePt t="136126" x="3327400" y="4953000"/>
          <p14:tracePt t="136143" x="3268663" y="4945063"/>
          <p14:tracePt t="136159" x="3233738" y="4935538"/>
          <p14:tracePt t="136176" x="3217863" y="4935538"/>
          <p14:tracePt t="136212" x="3208338" y="4935538"/>
          <p14:tracePt t="136226" x="3192463" y="4953000"/>
          <p14:tracePt t="136243" x="3167063" y="4986338"/>
          <p14:tracePt t="136259" x="3157538" y="5003800"/>
          <p14:tracePt t="136276" x="3149600" y="5037138"/>
          <p14:tracePt t="136292" x="3149600" y="5062538"/>
          <p14:tracePt t="136309" x="3157538" y="5097463"/>
          <p14:tracePt t="136326" x="3182938" y="5105400"/>
          <p14:tracePt t="136342" x="3208338" y="5113338"/>
          <p14:tracePt t="136359" x="3225800" y="5113338"/>
          <p14:tracePt t="136376" x="3243263" y="5113338"/>
          <p14:tracePt t="136392" x="3251200" y="5105400"/>
          <p14:tracePt t="136409" x="3251200" y="5097463"/>
          <p14:tracePt t="136426" x="3259138" y="5080000"/>
          <p14:tracePt t="136876" x="3259138" y="5087938"/>
          <p14:tracePt t="136885" x="3259138" y="5105400"/>
          <p14:tracePt t="136893" x="3259138" y="5113338"/>
          <p14:tracePt t="136910" x="3259138" y="5122863"/>
          <p14:tracePt t="136926" x="3259138" y="5130800"/>
          <p14:tracePt t="136948" x="3259138" y="5138738"/>
          <p14:tracePt t="136982" x="3259138" y="5148263"/>
          <p14:tracePt t="136989" x="3259138" y="5156200"/>
          <p14:tracePt t="136996" x="3259138" y="5164138"/>
          <p14:tracePt t="137013" x="3259138" y="5181600"/>
          <p14:tracePt t="137026" x="3268663" y="5199063"/>
          <p14:tracePt t="137043" x="3344863" y="5249863"/>
          <p14:tracePt t="137060" x="3446463" y="5291138"/>
          <p14:tracePt t="137076" x="3563938" y="5334000"/>
          <p14:tracePt t="137093" x="3683000" y="5359400"/>
          <p14:tracePt t="137110" x="3802063" y="5384800"/>
          <p14:tracePt t="137126" x="3919538" y="5392738"/>
          <p14:tracePt t="137143" x="4030663" y="5392738"/>
          <p14:tracePt t="137160" x="4132263" y="5392738"/>
          <p14:tracePt t="137176" x="4275138" y="5384800"/>
          <p14:tracePt t="137193" x="4402138" y="5351463"/>
          <p14:tracePt t="137210" x="4579938" y="5291138"/>
          <p14:tracePt t="137226" x="4630738" y="5265738"/>
          <p14:tracePt t="137243" x="4757738" y="5207000"/>
          <p14:tracePt t="137260" x="4826000" y="5156200"/>
          <p14:tracePt t="137276" x="4884738" y="5130800"/>
          <p14:tracePt t="137293" x="4935538" y="5105400"/>
          <p14:tracePt t="137310" x="4978400" y="5062538"/>
          <p14:tracePt t="137326" x="5011738" y="5011738"/>
          <p14:tracePt t="137343" x="5037138" y="4978400"/>
          <p14:tracePt t="137360" x="5062538" y="4927600"/>
          <p14:tracePt t="137376" x="5062538" y="4894263"/>
          <p14:tracePt t="137393" x="5062538" y="4868863"/>
          <p14:tracePt t="137411" x="5062538" y="4843463"/>
          <p14:tracePt t="137427" x="5062538" y="4833938"/>
          <p14:tracePt t="137443" x="5054600" y="4833938"/>
          <p14:tracePt t="137460" x="5046663" y="4833938"/>
          <p14:tracePt t="137476" x="5037138" y="4833938"/>
          <p14:tracePt t="137493" x="5021263" y="4851400"/>
          <p14:tracePt t="137510" x="4995863" y="4884738"/>
          <p14:tracePt t="137526" x="4970463" y="4919663"/>
          <p14:tracePt t="137543" x="4970463" y="4935538"/>
          <p14:tracePt t="137560" x="4970463" y="4953000"/>
          <p14:tracePt t="137577" x="4970463" y="4970463"/>
          <p14:tracePt t="137582" x="4970463" y="4978400"/>
          <p14:tracePt t="137597" x="4970463" y="4986338"/>
          <p14:tracePt t="137611" x="5003800" y="4995863"/>
          <p14:tracePt t="137627" x="5029200" y="5003800"/>
          <p14:tracePt t="137643" x="5122863" y="5003800"/>
          <p14:tracePt t="137660" x="5164138" y="5003800"/>
          <p14:tracePt t="137676" x="5189538" y="4995863"/>
          <p14:tracePt t="137693" x="5199063" y="4986338"/>
          <p14:tracePt t="137710" x="5199063" y="4960938"/>
          <p14:tracePt t="137727" x="5199063" y="4953000"/>
          <p14:tracePt t="137743" x="5199063" y="4945063"/>
          <p14:tracePt t="137781" x="5189538" y="4945063"/>
          <p14:tracePt t="137789" x="5181600" y="4953000"/>
          <p14:tracePt t="137796" x="5181600" y="4960938"/>
          <p14:tracePt t="137810" x="5156200" y="4986338"/>
          <p14:tracePt t="137827" x="5138738" y="5003800"/>
          <p14:tracePt t="137843" x="5130800" y="5029200"/>
          <p14:tracePt t="138091" x="5122863" y="5029200"/>
          <p14:tracePt t="138157" x="5122863" y="5021263"/>
          <p14:tracePt t="138276" x="5122863" y="5029200"/>
          <p14:tracePt t="138284" x="5113338" y="5046663"/>
          <p14:tracePt t="138293" x="5097463" y="5072063"/>
          <p14:tracePt t="138310" x="5087938" y="5113338"/>
          <p14:tracePt t="138327" x="5087938" y="5156200"/>
          <p14:tracePt t="138343" x="5087938" y="5189538"/>
          <p14:tracePt t="138360" x="5113338" y="5224463"/>
          <p14:tracePt t="138376" x="5148263" y="5249863"/>
          <p14:tracePt t="138393" x="5207000" y="5283200"/>
          <p14:tracePt t="138410" x="5283200" y="5326063"/>
          <p14:tracePt t="138426" x="5376863" y="5359400"/>
          <p14:tracePt t="138443" x="5570538" y="5418138"/>
          <p14:tracePt t="138460" x="5689600" y="5443538"/>
          <p14:tracePt t="138477" x="5799138" y="5461000"/>
          <p14:tracePt t="138493" x="5918200" y="5461000"/>
          <p14:tracePt t="138510" x="6019800" y="5461000"/>
          <p14:tracePt t="138527" x="6138863" y="5443538"/>
          <p14:tracePt t="138543" x="6265863" y="5402263"/>
          <p14:tracePt t="138560" x="6400800" y="5341938"/>
          <p14:tracePt t="138576" x="6502400" y="5283200"/>
          <p14:tracePt t="138581" x="6553200" y="5232400"/>
          <p14:tracePt t="138593" x="6596063" y="5207000"/>
          <p14:tracePt t="138611" x="6688138" y="5130800"/>
          <p14:tracePt t="138626" x="6697663" y="5113338"/>
          <p14:tracePt t="138643" x="6731000" y="5062538"/>
          <p14:tracePt t="138660" x="6738938" y="5029200"/>
          <p14:tracePt t="138677" x="6738938" y="5011738"/>
          <p14:tracePt t="138693" x="6738938" y="4995863"/>
          <p14:tracePt t="138710" x="6738938" y="4986338"/>
          <p14:tracePt t="138727" x="6738938" y="4978400"/>
          <p14:tracePt t="138743" x="6731000" y="4978400"/>
          <p14:tracePt t="138760" x="6713538" y="4970463"/>
          <p14:tracePt t="138777" x="6680200" y="4970463"/>
          <p14:tracePt t="138793" x="6654800" y="4970463"/>
          <p14:tracePt t="138810" x="6637338" y="4978400"/>
          <p14:tracePt t="138827" x="6621463" y="4986338"/>
          <p14:tracePt t="138843" x="6596063" y="5037138"/>
          <p14:tracePt t="138860" x="6596063" y="5054600"/>
          <p14:tracePt t="138877" x="6596063" y="5080000"/>
          <p14:tracePt t="138893" x="6596063" y="5105400"/>
          <p14:tracePt t="138910" x="6604000" y="5130800"/>
          <p14:tracePt t="138927" x="6654800" y="5164138"/>
          <p14:tracePt t="138943" x="6748463" y="5207000"/>
          <p14:tracePt t="138960" x="6891338" y="5232400"/>
          <p14:tracePt t="138977" x="7010400" y="5232400"/>
          <p14:tracePt t="138993" x="7086600" y="5232400"/>
          <p14:tracePt t="139011" x="7104063" y="5224463"/>
          <p14:tracePt t="139043" x="7094538" y="5156200"/>
          <p14:tracePt t="139060" x="7053263" y="5113338"/>
          <p14:tracePt t="139077" x="7010400" y="5080000"/>
          <p14:tracePt t="139093" x="6959600" y="5072063"/>
          <p14:tracePt t="139110" x="6934200" y="5072063"/>
          <p14:tracePt t="139127" x="6900863" y="5080000"/>
          <p14:tracePt t="139143" x="6875463" y="5113338"/>
          <p14:tracePt t="139160" x="6850063" y="5173663"/>
          <p14:tracePt t="139177" x="6840538" y="5207000"/>
          <p14:tracePt t="139197" x="6840538" y="5257800"/>
          <p14:tracePt t="139212" x="6850063" y="5275263"/>
          <p14:tracePt t="139227" x="6865938" y="5283200"/>
          <p14:tracePt t="139243" x="6916738" y="5300663"/>
          <p14:tracePt t="139260" x="6959600" y="5300663"/>
          <p14:tracePt t="139277" x="7002463" y="5300663"/>
          <p14:tracePt t="139293" x="7027863" y="5283200"/>
          <p14:tracePt t="139310" x="7035800" y="5257800"/>
          <p14:tracePt t="139327" x="7043738" y="5232400"/>
          <p14:tracePt t="139343" x="7043738" y="5214938"/>
          <p14:tracePt t="139360" x="7043738" y="5207000"/>
          <p14:tracePt t="139377" x="7043738" y="5199063"/>
          <p14:tracePt t="139412" x="7035800" y="5199063"/>
          <p14:tracePt t="139420" x="7027863" y="5199063"/>
          <p14:tracePt t="139428" x="7027863" y="5207000"/>
          <p14:tracePt t="139443" x="7010400" y="5224463"/>
          <p14:tracePt t="139460" x="7010400" y="5232400"/>
          <p14:tracePt t="139477" x="7002463" y="5249863"/>
          <p14:tracePt t="140300" x="6992938" y="5240338"/>
          <p14:tracePt t="140309" x="6992938" y="5224463"/>
          <p14:tracePt t="140316" x="6985000" y="5214938"/>
          <p14:tracePt t="140327" x="6977063" y="5189538"/>
          <p14:tracePt t="140344" x="6967538" y="5138738"/>
          <p14:tracePt t="140361" x="6967538" y="5072063"/>
          <p14:tracePt t="140377" x="6967538" y="4970463"/>
          <p14:tracePt t="140394" x="6977063" y="4894263"/>
          <p14:tracePt t="140410" x="7010400" y="4833938"/>
          <p14:tracePt t="140427" x="7027863" y="4767263"/>
          <p14:tracePt t="140444" x="7061200" y="4691063"/>
          <p14:tracePt t="140460" x="7078663" y="4656138"/>
          <p14:tracePt t="140478" x="7086600" y="4622800"/>
          <p14:tracePt t="140494" x="7104063" y="4572000"/>
          <p14:tracePt t="140510" x="7104063" y="4546600"/>
          <p14:tracePt t="140527" x="7112000" y="4513263"/>
          <p14:tracePt t="140544" x="7119938" y="4495800"/>
          <p14:tracePt t="140561" x="7129463" y="4470400"/>
          <p14:tracePt t="140577" x="7137400" y="4445000"/>
          <p14:tracePt t="140581" x="7137400" y="4437063"/>
          <p14:tracePt t="140594" x="7145338" y="4427538"/>
          <p14:tracePt t="140611" x="7145338" y="4411663"/>
          <p14:tracePt t="140627" x="7154863" y="4402138"/>
          <p14:tracePt t="140644" x="7154863" y="4394200"/>
          <p14:tracePt t="140660" x="7162800" y="4376738"/>
          <p14:tracePt t="140677" x="7162800" y="4368800"/>
          <p14:tracePt t="141136" x="7162800" y="4360863"/>
          <p14:tracePt t="141143" x="7162800" y="4351338"/>
          <p14:tracePt t="141150" x="7170738" y="4343400"/>
          <p14:tracePt t="141161" x="7170738" y="4335463"/>
          <p14:tracePt t="141177" x="7180263" y="4318000"/>
          <p14:tracePt t="141196" x="7180263" y="4310063"/>
          <p14:tracePt t="142181" x="7170738" y="4310063"/>
          <p14:tracePt t="142200" x="7162800" y="4300538"/>
          <p14:tracePt t="142214" x="7154863" y="4300538"/>
          <p14:tracePt t="147079" x="7154863" y="4325938"/>
          <p14:tracePt t="147087" x="7154863" y="4343400"/>
          <p14:tracePt t="147096" x="7162800" y="4351338"/>
          <p14:tracePt t="147113" x="7196138" y="4351338"/>
          <p14:tracePt t="147129" x="7246938" y="4368800"/>
          <p14:tracePt t="147146" x="7272338" y="4376738"/>
          <p14:tracePt t="147163" x="7281863" y="4386263"/>
          <p14:tracePt t="147279" x="7281863" y="4368800"/>
          <p14:tracePt t="147287" x="7264400" y="4335463"/>
          <p14:tracePt t="147296" x="7205663" y="4300538"/>
          <p14:tracePt t="147313" x="6858000" y="4208463"/>
          <p14:tracePt t="147330" x="5986463" y="4071938"/>
          <p14:tracePt t="147346" x="5300663" y="3987800"/>
          <p14:tracePt t="147503" x="5283200" y="3987800"/>
          <p14:tracePt t="147513" x="5376863" y="3987800"/>
          <p14:tracePt t="147520" x="5486400" y="3987800"/>
          <p14:tracePt t="147529" x="5595938" y="3979863"/>
          <p14:tracePt t="147546" x="5732463" y="3979863"/>
          <p14:tracePt t="147563" x="5791200" y="3979863"/>
          <p14:tracePt t="147579" x="5799138" y="3979863"/>
          <p14:tracePt t="147600" x="5808663" y="3979863"/>
          <p14:tracePt t="147615" x="5816600" y="3979863"/>
          <p14:tracePt t="147630" x="5859463" y="3979863"/>
          <p14:tracePt t="147646" x="5892800" y="3979863"/>
          <p14:tracePt t="147663" x="6070600" y="3979863"/>
          <p14:tracePt t="147679" x="6230938" y="3970338"/>
          <p14:tracePt t="147696" x="6400800" y="3944938"/>
          <p14:tracePt t="147713" x="6621463" y="3903663"/>
          <p14:tracePt t="147729" x="6850063" y="3835400"/>
          <p14:tracePt t="147746" x="7145338" y="3725863"/>
          <p14:tracePt t="147763" x="7399338" y="3606800"/>
          <p14:tracePt t="147779" x="7612063" y="3497263"/>
          <p14:tracePt t="147796" x="7772400" y="3411538"/>
          <p14:tracePt t="147813" x="7899400" y="3319463"/>
          <p14:tracePt t="147830" x="8069263" y="3157538"/>
          <p14:tracePt t="147846" x="8145463" y="3040063"/>
          <p14:tracePt t="147863" x="8196263" y="2913063"/>
          <p14:tracePt t="147879" x="8212138" y="2811463"/>
          <p14:tracePt t="147896" x="8221663" y="2717800"/>
          <p14:tracePt t="147913" x="8221663" y="2624138"/>
          <p14:tracePt t="147929" x="8204200" y="2582863"/>
          <p14:tracePt t="147946" x="8196263" y="2540000"/>
          <p14:tracePt t="147963" x="8170863" y="2514600"/>
          <p14:tracePt t="147980" x="8153400" y="2481263"/>
          <p14:tracePt t="147996" x="8135938" y="2463800"/>
          <p14:tracePt t="148013" x="8110538" y="2438400"/>
          <p14:tracePt t="148031" x="8059738" y="2413000"/>
          <p14:tracePt t="148046" x="8026400" y="2395538"/>
          <p14:tracePt t="148063" x="7993063" y="2379663"/>
          <p14:tracePt t="148080" x="7942263" y="2362200"/>
          <p14:tracePt t="148096" x="7916863" y="2336800"/>
          <p14:tracePt t="148113" x="7881938" y="2311400"/>
          <p14:tracePt t="148129" x="7874000" y="2303463"/>
          <p14:tracePt t="148146" x="7866063" y="2293938"/>
          <p14:tracePt t="148163" x="7866063" y="2278063"/>
          <p14:tracePt t="148180" x="7856538" y="2278063"/>
          <p14:tracePt t="148231" x="7840663" y="2293938"/>
          <p14:tracePt t="148239" x="7831138" y="2311400"/>
          <p14:tracePt t="148249" x="7815263" y="2336800"/>
          <p14:tracePt t="148263" x="7797800" y="2379663"/>
          <p14:tracePt t="148279" x="7789863" y="2405063"/>
          <p14:tracePt t="148297" x="7789863" y="2413000"/>
          <p14:tracePt t="148313" x="7789863" y="2430463"/>
          <p14:tracePt t="148329" x="7789863" y="2455863"/>
          <p14:tracePt t="148346" x="7823200" y="2489200"/>
          <p14:tracePt t="148363" x="7856538" y="2514600"/>
          <p14:tracePt t="148380" x="7907338" y="2540000"/>
          <p14:tracePt t="148396" x="7983538" y="2573338"/>
          <p14:tracePt t="148413" x="8069263" y="2598738"/>
          <p14:tracePt t="148430" x="8196263" y="2608263"/>
          <p14:tracePt t="148446" x="8288338" y="2565400"/>
          <p14:tracePt t="148463" x="8331200" y="2506663"/>
          <p14:tracePt t="148479" x="8348663" y="2455863"/>
          <p14:tracePt t="148496" x="8348663" y="2379663"/>
          <p14:tracePt t="148513" x="8339138" y="2336800"/>
          <p14:tracePt t="148530" x="8297863" y="2293938"/>
          <p14:tracePt t="148546" x="8255000" y="2278063"/>
          <p14:tracePt t="148563" x="8204200" y="2268538"/>
          <p14:tracePt t="148579" x="8161338" y="2268538"/>
          <p14:tracePt t="148596" x="8145463" y="2286000"/>
          <p14:tracePt t="148613" x="8120063" y="2328863"/>
          <p14:tracePt t="148631" x="8085138" y="2420938"/>
          <p14:tracePt t="148646" x="8085138" y="2463800"/>
          <p14:tracePt t="148663" x="8102600" y="2497138"/>
          <p14:tracePt t="148679" x="8153400" y="2540000"/>
          <p14:tracePt t="148696" x="8221663" y="2557463"/>
          <p14:tracePt t="148713" x="8280400" y="2573338"/>
          <p14:tracePt t="148729" x="8339138" y="2573338"/>
          <p14:tracePt t="148746" x="8382000" y="2573338"/>
          <p14:tracePt t="148763" x="8399463" y="2573338"/>
          <p14:tracePt t="148824" x="8399463" y="2565400"/>
          <p14:tracePt t="148839" x="8399463" y="2557463"/>
          <p14:tracePt t="148848" x="8399463" y="2547938"/>
          <p14:tracePt t="148863" x="8399463" y="2540000"/>
          <p14:tracePt t="148871" x="8389938" y="2540000"/>
          <p14:tracePt t="148889" x="8382000" y="2532063"/>
          <p14:tracePt t="148903" x="8374063" y="2532063"/>
          <p14:tracePt t="148919" x="8364538" y="2532063"/>
          <p14:tracePt t="148935" x="8356600" y="2557463"/>
          <p14:tracePt t="148946" x="8339138" y="2573338"/>
          <p14:tracePt t="148963" x="8331200" y="2616200"/>
          <p14:tracePt t="148980" x="8323263" y="2649538"/>
          <p14:tracePt t="148997" x="8323263" y="2684463"/>
          <p14:tracePt t="149013" x="8348663" y="2700338"/>
          <p14:tracePt t="149030" x="8432800" y="2709863"/>
          <p14:tracePt t="149046" x="8516938" y="2709863"/>
          <p14:tracePt t="149063" x="8610600" y="2684463"/>
          <p14:tracePt t="149080" x="8669338" y="2641600"/>
          <p14:tracePt t="149096" x="8694738" y="2598738"/>
          <p14:tracePt t="149113" x="8694738" y="2573338"/>
          <p14:tracePt t="149130" x="8694738" y="2547938"/>
          <p14:tracePt t="149146" x="8686800" y="2532063"/>
          <p14:tracePt t="149163" x="8678863" y="2522538"/>
          <p14:tracePt t="149180" x="8643938" y="2522538"/>
          <p14:tracePt t="149196" x="8602663" y="2522538"/>
          <p14:tracePt t="149213" x="8559800" y="2557463"/>
          <p14:tracePt t="149231" x="8509000" y="2624138"/>
          <p14:tracePt t="149246" x="8491538" y="2641600"/>
          <p14:tracePt t="149264" x="8491538" y="2674938"/>
          <p14:tracePt t="149319" x="8501063" y="2674938"/>
          <p14:tracePt t="149327" x="8509000" y="2674938"/>
          <p14:tracePt t="149335" x="8509000" y="2667000"/>
          <p14:tracePt t="149346" x="8509000" y="2659063"/>
          <p14:tracePt t="149376" x="8509000" y="2649538"/>
          <p14:tracePt t="149400" x="8509000" y="2641600"/>
          <p14:tracePt t="149480" x="8516938" y="2641600"/>
          <p14:tracePt t="149488" x="8516938" y="2624138"/>
          <p14:tracePt t="149504" x="8516938" y="2616200"/>
          <p14:tracePt t="149520" x="8516938" y="2608263"/>
          <p14:tracePt t="149530" x="8516938" y="2598738"/>
          <p14:tracePt t="149547" x="8516938" y="2590800"/>
          <p14:tracePt t="149563" x="8516938" y="2582863"/>
          <p14:tracePt t="150584" x="8501063" y="2565400"/>
          <p14:tracePt t="150593" x="8466138" y="2547938"/>
          <p14:tracePt t="150601" x="8440738" y="2532063"/>
          <p14:tracePt t="150614" x="8415338" y="2514600"/>
          <p14:tracePt t="150630" x="8305800" y="2446338"/>
          <p14:tracePt t="150646" x="8280400" y="2438400"/>
          <p14:tracePt t="150663" x="8204200" y="2379663"/>
          <p14:tracePt t="150680" x="8153400" y="2344738"/>
          <p14:tracePt t="150697" x="8110538" y="2319338"/>
          <p14:tracePt t="150713" x="8051800" y="2303463"/>
          <p14:tracePt t="150730" x="8008938" y="2303463"/>
          <p14:tracePt t="150747" x="7983538" y="2319338"/>
          <p14:tracePt t="150763" x="7958138" y="2354263"/>
          <p14:tracePt t="150780" x="7950200" y="2395538"/>
          <p14:tracePt t="150797" x="7942263" y="2430463"/>
          <p14:tracePt t="150832" x="7942263" y="2420938"/>
          <p14:tracePt t="150846" x="7942263" y="2395538"/>
          <p14:tracePt t="150863" x="7942263" y="2303463"/>
          <p14:tracePt t="150880" x="7924800" y="2176463"/>
          <p14:tracePt t="150897" x="7899400" y="2039938"/>
          <p14:tracePt t="150913" x="7866063" y="1912938"/>
          <p14:tracePt t="150930" x="7848600" y="1811338"/>
          <p14:tracePt t="150947" x="7823200" y="1709738"/>
          <p14:tracePt t="150963" x="7805738" y="1651000"/>
          <p14:tracePt t="150981" x="7789863" y="1600200"/>
          <p14:tracePt t="150997" x="7764463" y="1566863"/>
          <p14:tracePt t="151014" x="7729538" y="1541463"/>
          <p14:tracePt t="151031" x="7653338" y="1490663"/>
          <p14:tracePt t="151047" x="7569200" y="1465263"/>
          <p14:tracePt t="151063" x="7450138" y="1439863"/>
          <p14:tracePt t="151080" x="7315200" y="1430338"/>
          <p14:tracePt t="151097" x="7188200" y="1430338"/>
          <p14:tracePt t="151113" x="7069138" y="1430338"/>
          <p14:tracePt t="151130" x="6977063" y="1447800"/>
          <p14:tracePt t="151147" x="6916738" y="1473200"/>
          <p14:tracePt t="151163" x="6865938" y="1490663"/>
          <p14:tracePt t="151180" x="6840538" y="1506538"/>
          <p14:tracePt t="151197" x="6824663" y="1541463"/>
          <p14:tracePt t="151213" x="6799263" y="1574800"/>
          <p14:tracePt t="151231" x="6781800" y="1617663"/>
          <p14:tracePt t="151247" x="6773863" y="1651000"/>
          <p14:tracePt t="151263" x="6773863" y="1684338"/>
          <p14:tracePt t="151280" x="6789738" y="1709738"/>
          <p14:tracePt t="151297" x="6815138" y="1744663"/>
          <p14:tracePt t="151314" x="6850063" y="1770063"/>
          <p14:tracePt t="151330" x="6916738" y="1811338"/>
          <p14:tracePt t="151347" x="7035800" y="1854200"/>
          <p14:tracePt t="151363" x="7188200" y="1887538"/>
          <p14:tracePt t="151380" x="7348538" y="1912938"/>
          <p14:tracePt t="151397" x="7459663" y="1922463"/>
          <p14:tracePt t="151414" x="7551738" y="1922463"/>
          <p14:tracePt t="151430" x="7594600" y="1922463"/>
          <p14:tracePt t="151447" x="7645400" y="1879600"/>
          <p14:tracePt t="151464" x="7670800" y="1836738"/>
          <p14:tracePt t="151480" x="7696200" y="1795463"/>
          <p14:tracePt t="151497" x="7739063" y="1735138"/>
          <p14:tracePt t="151514" x="7764463" y="1701800"/>
          <p14:tracePt t="151530" x="7789863" y="1651000"/>
          <p14:tracePt t="151547" x="7797800" y="1617663"/>
          <p14:tracePt t="151563" x="7805738" y="1582738"/>
          <p14:tracePt t="151580" x="7805738" y="1549400"/>
          <p14:tracePt t="151583" x="7805738" y="1541463"/>
          <p14:tracePt t="151597" x="7805738" y="1524000"/>
          <p14:tracePt t="151613" x="7797800" y="1498600"/>
          <p14:tracePt t="151630" x="7764463" y="1465263"/>
          <p14:tracePt t="151647" x="7747000" y="1455738"/>
          <p14:tracePt t="151663" x="7678738" y="1430338"/>
          <p14:tracePt t="151680" x="7627938" y="1430338"/>
          <p14:tracePt t="151697" x="7561263" y="1422400"/>
          <p14:tracePt t="151713" x="7450138" y="1422400"/>
          <p14:tracePt t="151730" x="7348538" y="1422400"/>
          <p14:tracePt t="151747" x="7231063" y="1422400"/>
          <p14:tracePt t="151763" x="7112000" y="1422400"/>
          <p14:tracePt t="151780" x="7027863" y="1439863"/>
          <p14:tracePt t="151797" x="6977063" y="1455738"/>
          <p14:tracePt t="151813" x="6934200" y="1490663"/>
          <p14:tracePt t="151830" x="6891338" y="1524000"/>
          <p14:tracePt t="151847" x="6858000" y="1582738"/>
          <p14:tracePt t="151863" x="6824663" y="1676400"/>
          <p14:tracePt t="151880" x="6799263" y="1760538"/>
          <p14:tracePt t="151897" x="6799263" y="1820863"/>
          <p14:tracePt t="151913" x="6807200" y="1854200"/>
          <p14:tracePt t="151930" x="6832600" y="1897063"/>
          <p14:tracePt t="151947" x="6891338" y="1930400"/>
          <p14:tracePt t="151964" x="7002463" y="1981200"/>
          <p14:tracePt t="151980" x="7154863" y="2024063"/>
          <p14:tracePt t="151997" x="7323138" y="2039938"/>
          <p14:tracePt t="152013" x="7500938" y="2049463"/>
          <p14:tracePt t="152030" x="7637463" y="2057400"/>
          <p14:tracePt t="152047" x="7747000" y="2024063"/>
          <p14:tracePt t="152064" x="7789863" y="1981200"/>
          <p14:tracePt t="152080" x="7805738" y="1922463"/>
          <p14:tracePt t="152097" x="7815263" y="1846263"/>
          <p14:tracePt t="152114" x="7815263" y="1803400"/>
          <p14:tracePt t="152130" x="7823200" y="1770063"/>
          <p14:tracePt t="152147" x="7823200" y="1735138"/>
          <p14:tracePt t="152164" x="7789863" y="1719263"/>
          <p14:tracePt t="152180" x="7754938" y="1709738"/>
          <p14:tracePt t="152197" x="7688263" y="1709738"/>
          <p14:tracePt t="152214" x="7485063" y="1709738"/>
          <p14:tracePt t="152230" x="7162800" y="1709738"/>
          <p14:tracePt t="152247" x="6967538" y="1693863"/>
          <p14:tracePt t="152264" x="6942138" y="1693863"/>
          <p14:tracePt t="152498" x="6942138" y="1684338"/>
          <p14:tracePt t="152545" x="6959600" y="1701800"/>
          <p14:tracePt t="152553" x="6992938" y="1719263"/>
          <p14:tracePt t="152564" x="7018338" y="1744663"/>
          <p14:tracePt t="152581" x="7069138" y="1778000"/>
          <p14:tracePt t="152586" x="7069138" y="1785938"/>
          <p14:tracePt t="152602" x="7069138" y="1803400"/>
          <p14:tracePt t="152618" x="7069138" y="1811338"/>
          <p14:tracePt t="152630" x="7078663" y="1820863"/>
          <p14:tracePt t="152647" x="7086600" y="1828800"/>
          <p14:tracePt t="152664" x="7104063" y="1836738"/>
          <p14:tracePt t="152681" x="7170738" y="1836738"/>
          <p14:tracePt t="152697" x="7307263" y="1846263"/>
          <p14:tracePt t="152714" x="7459663" y="1846263"/>
          <p14:tracePt t="152731" x="7602538" y="1854200"/>
          <p14:tracePt t="152748" x="7721600" y="1862138"/>
          <p14:tracePt t="152764" x="7789863" y="1862138"/>
          <p14:tracePt t="152781" x="7831138" y="1862138"/>
          <p14:tracePt t="152798" x="7856538" y="1854200"/>
          <p14:tracePt t="152814" x="7881938" y="1828800"/>
          <p14:tracePt t="152831" x="7924800" y="1744663"/>
          <p14:tracePt t="152848" x="7942263" y="1709738"/>
          <p14:tracePt t="152864" x="7983538" y="1608138"/>
          <p14:tracePt t="152881" x="8001000" y="1549400"/>
          <p14:tracePt t="152898" x="8008938" y="1498600"/>
          <p14:tracePt t="152914" x="8008938" y="1455738"/>
          <p14:tracePt t="152931" x="7993063" y="1430338"/>
          <p14:tracePt t="152947" x="7967663" y="1414463"/>
          <p14:tracePt t="152964" x="7932738" y="1397000"/>
          <p14:tracePt t="152981" x="7891463" y="1389063"/>
          <p14:tracePt t="152998" x="7840663" y="1379538"/>
          <p14:tracePt t="153017" x="7739063" y="1379538"/>
          <p14:tracePt t="153032" x="7653338" y="1379538"/>
          <p14:tracePt t="153048" x="7620000" y="1379538"/>
          <p14:tracePt t="153064" x="7493000" y="1389063"/>
          <p14:tracePt t="153081" x="7383463" y="1414463"/>
          <p14:tracePt t="153097" x="7289800" y="1430338"/>
          <p14:tracePt t="153115" x="7196138" y="1473200"/>
          <p14:tracePt t="153131" x="7104063" y="1531938"/>
          <p14:tracePt t="153147" x="7053263" y="1592263"/>
          <p14:tracePt t="153164" x="7010400" y="1668463"/>
          <p14:tracePt t="153181" x="6985000" y="1744663"/>
          <p14:tracePt t="153198" x="6977063" y="1795463"/>
          <p14:tracePt t="153214" x="6967538" y="1836738"/>
          <p14:tracePt t="153231" x="6977063" y="1854200"/>
          <p14:tracePt t="153248" x="6992938" y="1871663"/>
          <p14:tracePt t="153264" x="7027863" y="1887538"/>
          <p14:tracePt t="153281" x="7078663" y="1887538"/>
          <p14:tracePt t="153298" x="7137400" y="1905000"/>
          <p14:tracePt t="153314" x="7231063" y="1922463"/>
          <p14:tracePt t="153331" x="7332663" y="1930400"/>
          <p14:tracePt t="153348" x="7475538" y="1930400"/>
          <p14:tracePt t="153364" x="7577138" y="1938338"/>
          <p14:tracePt t="153381" x="7662863" y="1930400"/>
          <p14:tracePt t="153398" x="7729538" y="1887538"/>
          <p14:tracePt t="153414" x="7754938" y="1862138"/>
          <p14:tracePt t="153431" x="7780338" y="1828800"/>
          <p14:tracePt t="153448" x="7789863" y="1795463"/>
          <p14:tracePt t="153464" x="7789863" y="1727200"/>
          <p14:tracePt t="153481" x="7789863" y="1676400"/>
          <p14:tracePt t="153498" x="7772400" y="1625600"/>
          <p14:tracePt t="153515" x="7729538" y="1574800"/>
          <p14:tracePt t="153531" x="7678738" y="1541463"/>
          <p14:tracePt t="153548" x="7620000" y="1524000"/>
          <p14:tracePt t="153565" x="7543800" y="1506538"/>
          <p14:tracePt t="153581" x="7467600" y="1506538"/>
          <p14:tracePt t="153585" x="7416800" y="1506538"/>
          <p14:tracePt t="153598" x="7373938" y="1506538"/>
          <p14:tracePt t="153614" x="7289800" y="1524000"/>
          <p14:tracePt t="153632" x="7145338" y="1574800"/>
          <p14:tracePt t="153648" x="7119938" y="1608138"/>
          <p14:tracePt t="153664" x="7043738" y="1709738"/>
          <p14:tracePt t="153681" x="7010400" y="1795463"/>
          <p14:tracePt t="153697" x="7010400" y="1887538"/>
          <p14:tracePt t="153714" x="7010400" y="1981200"/>
          <p14:tracePt t="153731" x="7043738" y="2090738"/>
          <p14:tracePt t="153747" x="7104063" y="2166938"/>
          <p14:tracePt t="153764" x="7162800" y="2217738"/>
          <p14:tracePt t="153781" x="7231063" y="2268538"/>
          <p14:tracePt t="153798" x="7323138" y="2303463"/>
          <p14:tracePt t="153814" x="7442200" y="2311400"/>
          <p14:tracePt t="153831" x="7543800" y="2311400"/>
          <p14:tracePt t="153847" x="7653338" y="2278063"/>
          <p14:tracePt t="153864" x="7797800" y="2184400"/>
          <p14:tracePt t="153881" x="7856538" y="2125663"/>
          <p14:tracePt t="153898" x="7899400" y="2057400"/>
          <p14:tracePt t="153914" x="7916863" y="1989138"/>
          <p14:tracePt t="153931" x="7916863" y="1930400"/>
          <p14:tracePt t="153948" x="7916863" y="1862138"/>
          <p14:tracePt t="153964" x="7891463" y="1803400"/>
          <p14:tracePt t="153981" x="7840663" y="1744663"/>
          <p14:tracePt t="153997" x="7780338" y="1701800"/>
          <p14:tracePt t="154014" x="7713663" y="1676400"/>
          <p14:tracePt t="154031" x="7627938" y="1676400"/>
          <p14:tracePt t="154048" x="7526338" y="1676400"/>
          <p14:tracePt t="154064" x="7442200" y="1701800"/>
          <p14:tracePt t="154081" x="7348538" y="1752600"/>
          <p14:tracePt t="154098" x="7272338" y="1811338"/>
          <p14:tracePt t="154114" x="7221538" y="1862138"/>
          <p14:tracePt t="154131" x="7205663" y="1897063"/>
          <p14:tracePt t="154148" x="7205663" y="1938338"/>
          <p14:tracePt t="154164" x="7205663" y="1973263"/>
          <p14:tracePt t="154181" x="7231063" y="2014538"/>
          <p14:tracePt t="154198" x="7297738" y="2057400"/>
          <p14:tracePt t="154214" x="7391400" y="2116138"/>
          <p14:tracePt t="154231" x="7510463" y="2166938"/>
          <p14:tracePt t="154248" x="7645400" y="2217738"/>
          <p14:tracePt t="154265" x="7874000" y="2235200"/>
          <p14:tracePt t="154281" x="8001000" y="2227263"/>
          <p14:tracePt t="154298" x="8085138" y="2166938"/>
          <p14:tracePt t="154315" x="8128000" y="2100263"/>
          <p14:tracePt t="154331" x="8145463" y="2032000"/>
          <p14:tracePt t="154348" x="8145463" y="1922463"/>
          <p14:tracePt t="154364" x="8110538" y="1820863"/>
          <p14:tracePt t="154381" x="8059738" y="1727200"/>
          <p14:tracePt t="154398" x="8001000" y="1668463"/>
          <p14:tracePt t="154415" x="7899400" y="1617663"/>
          <p14:tracePt t="154432" x="7747000" y="1582738"/>
          <p14:tracePt t="154448" x="7696200" y="1574800"/>
          <p14:tracePt t="154465" x="7526338" y="1574800"/>
          <p14:tracePt t="154482" x="7408863" y="1600200"/>
          <p14:tracePt t="154499" x="7297738" y="1658938"/>
          <p14:tracePt t="154515" x="7213600" y="1709738"/>
          <p14:tracePt t="154531" x="7170738" y="1778000"/>
          <p14:tracePt t="154548" x="7162800" y="1828800"/>
          <p14:tracePt t="154565" x="7170738" y="1871663"/>
          <p14:tracePt t="154581" x="7213600" y="1905000"/>
          <p14:tracePt t="154587" x="7246938" y="1922463"/>
          <p14:tracePt t="154598" x="7281863" y="1947863"/>
          <p14:tracePt t="154615" x="7348538" y="1963738"/>
          <p14:tracePt t="154633" x="7485063" y="1998663"/>
          <p14:tracePt t="154648" x="7526338" y="1998663"/>
          <p14:tracePt t="154665" x="7602538" y="1998663"/>
          <p14:tracePt t="154681" x="7627938" y="1989138"/>
          <p14:tracePt t="154698" x="7645400" y="1955800"/>
          <p14:tracePt t="154714" x="7670800" y="1897063"/>
          <p14:tracePt t="154731" x="7670800" y="1836738"/>
          <p14:tracePt t="154748" x="7670800" y="1778000"/>
          <p14:tracePt t="154765" x="7670800" y="1727200"/>
          <p14:tracePt t="154781" x="7662863" y="1684338"/>
          <p14:tracePt t="154798" x="7620000" y="1651000"/>
          <p14:tracePt t="154815" x="7561263" y="1643063"/>
          <p14:tracePt t="154832" x="7493000" y="1643063"/>
          <p14:tracePt t="154848" x="7391400" y="1651000"/>
          <p14:tracePt t="154865" x="7221538" y="1719263"/>
          <p14:tracePt t="154881" x="7104063" y="1795463"/>
          <p14:tracePt t="154898" x="7043738" y="1846263"/>
          <p14:tracePt t="154915" x="7027863" y="1905000"/>
          <p14:tracePt t="154931" x="7027863" y="1963738"/>
          <p14:tracePt t="154948" x="7086600" y="2024063"/>
          <p14:tracePt t="154965" x="7162800" y="2074863"/>
          <p14:tracePt t="154981" x="7264400" y="2116138"/>
          <p14:tracePt t="154998" x="7366000" y="2133600"/>
          <p14:tracePt t="155015" x="7500938" y="2151063"/>
          <p14:tracePt t="155032" x="7627938" y="2151063"/>
          <p14:tracePt t="155048" x="7754938" y="2100263"/>
          <p14:tracePt t="155065" x="7856538" y="1998663"/>
          <p14:tracePt t="155081" x="7874000" y="1947863"/>
          <p14:tracePt t="155098" x="7881938" y="1862138"/>
          <p14:tracePt t="155115" x="7874000" y="1795463"/>
          <p14:tracePt t="155131" x="7856538" y="1744663"/>
          <p14:tracePt t="155148" x="7797800" y="1719263"/>
          <p14:tracePt t="155165" x="7739063" y="1701800"/>
          <p14:tracePt t="155181" x="7620000" y="1693863"/>
          <p14:tracePt t="155198" x="7475538" y="1701800"/>
          <p14:tracePt t="155214" x="7323138" y="1752600"/>
          <p14:tracePt t="155231" x="7162800" y="1836738"/>
          <p14:tracePt t="155248" x="7069138" y="1947863"/>
          <p14:tracePt t="155265" x="7069138" y="1989138"/>
          <p14:tracePt t="155281" x="7094538" y="2024063"/>
          <p14:tracePt t="155298" x="7162800" y="2057400"/>
          <p14:tracePt t="155315" x="7256463" y="2065338"/>
          <p14:tracePt t="155331" x="7332663" y="2074863"/>
          <p14:tracePt t="155348" x="7373938" y="2074863"/>
          <p14:tracePt t="155365" x="7399338" y="2057400"/>
          <p14:tracePt t="155381" x="7408863" y="2039938"/>
          <p14:tracePt t="155398" x="7416800" y="2006600"/>
          <p14:tracePt t="155415" x="7424738" y="1963738"/>
          <p14:tracePt t="155431" x="7424738" y="1922463"/>
          <p14:tracePt t="155448" x="7434263" y="1854200"/>
          <p14:tracePt t="155466" x="7434263" y="1803400"/>
          <p14:tracePt t="155483" x="7424738" y="1778000"/>
          <p14:tracePt t="155498" x="7416800" y="1760538"/>
          <p14:tracePt t="155515" x="7399338" y="1744663"/>
          <p14:tracePt t="155532" x="7399338" y="1735138"/>
          <p14:tracePt t="155548" x="7391400" y="1727200"/>
          <p14:tracePt t="155565" x="7366000" y="1719263"/>
          <p14:tracePt t="155581" x="7340600" y="1709738"/>
          <p14:tracePt t="155586" x="7323138" y="1701800"/>
          <p14:tracePt t="155598" x="7315200" y="1693863"/>
          <p14:tracePt t="155615" x="7281863" y="1693863"/>
          <p14:tracePt t="155633" x="7221538" y="1693863"/>
          <p14:tracePt t="155649" x="7188200" y="1693863"/>
          <p14:tracePt t="155665" x="7162800" y="1701800"/>
          <p14:tracePt t="155682" x="7145338" y="1719263"/>
          <p14:tracePt t="155698" x="7145338" y="1727200"/>
          <p14:tracePt t="155715" x="7137400" y="1727200"/>
          <p14:tracePt t="155765" x="7129463" y="1727200"/>
          <p14:tracePt t="155930" x="7129463" y="1735138"/>
          <p14:tracePt t="155953" x="7129463" y="1744663"/>
          <p14:tracePt t="155961" x="7129463" y="1752600"/>
          <p14:tracePt t="155970" x="7129463" y="1770063"/>
          <p14:tracePt t="155981" x="7137400" y="1778000"/>
          <p14:tracePt t="155998" x="7154863" y="1811338"/>
          <p14:tracePt t="156018" x="7221538" y="1930400"/>
          <p14:tracePt t="156033" x="7239000" y="1973263"/>
          <p14:tracePt t="156048" x="7315200" y="2108200"/>
          <p14:tracePt t="156065" x="7340600" y="2176463"/>
          <p14:tracePt t="156084" x="7340600" y="2217738"/>
          <p14:tracePt t="156098" x="7340600" y="2252663"/>
          <p14:tracePt t="156115" x="7340600" y="2268538"/>
          <p14:tracePt t="156132" x="7340600" y="2278063"/>
          <p14:tracePt t="156148" x="7340600" y="2286000"/>
          <p14:tracePt t="156226" x="7332663" y="2286000"/>
          <p14:tracePt t="156235" x="7332663" y="2293938"/>
          <p14:tracePt t="156241" x="7323138" y="2303463"/>
          <p14:tracePt t="156250" x="7323138" y="2311400"/>
          <p14:tracePt t="156265" x="7323138" y="2344738"/>
          <p14:tracePt t="156282" x="7323138" y="2387600"/>
          <p14:tracePt t="156298" x="7332663" y="2446338"/>
          <p14:tracePt t="156315" x="7358063" y="2522538"/>
          <p14:tracePt t="156332" x="7373938" y="2590800"/>
          <p14:tracePt t="156348" x="7408863" y="2649538"/>
          <p14:tracePt t="156365" x="7442200" y="2684463"/>
          <p14:tracePt t="156382" x="7459663" y="2709863"/>
          <p14:tracePt t="156398" x="7467600" y="2725738"/>
          <p14:tracePt t="156415" x="7475538" y="2743200"/>
          <p14:tracePt t="156432" x="7485063" y="2760663"/>
          <p14:tracePt t="156449" x="7526338" y="2776538"/>
          <p14:tracePt t="156465" x="7569200" y="2776538"/>
          <p14:tracePt t="156482" x="7645400" y="2776538"/>
          <p14:tracePt t="156498" x="7721600" y="2751138"/>
          <p14:tracePt t="156515" x="7789863" y="2709863"/>
          <p14:tracePt t="156532" x="7840663" y="2667000"/>
          <p14:tracePt t="156548" x="7866063" y="2624138"/>
          <p14:tracePt t="156565" x="7881938" y="2582863"/>
          <p14:tracePt t="156582" x="7881938" y="2532063"/>
          <p14:tracePt t="156585" x="7881938" y="2506663"/>
          <p14:tracePt t="156598" x="7881938" y="2481263"/>
          <p14:tracePt t="156615" x="7856538" y="2430463"/>
          <p14:tracePt t="156632" x="7815263" y="2395538"/>
          <p14:tracePt t="156649" x="7721600" y="2344738"/>
          <p14:tracePt t="156665" x="7662863" y="2344738"/>
          <p14:tracePt t="156682" x="7602538" y="2344738"/>
          <p14:tracePt t="156699" x="7551738" y="2344738"/>
          <p14:tracePt t="156715" x="7510463" y="2379663"/>
          <p14:tracePt t="156732" x="7459663" y="2430463"/>
          <p14:tracePt t="156749" x="7416800" y="2489200"/>
          <p14:tracePt t="156765" x="7399338" y="2540000"/>
          <p14:tracePt t="156782" x="7391400" y="2582863"/>
          <p14:tracePt t="156798" x="7391400" y="2598738"/>
          <p14:tracePt t="156815" x="7416800" y="2616200"/>
          <p14:tracePt t="156833" x="7450138" y="2624138"/>
          <p14:tracePt t="156849" x="7493000" y="2624138"/>
          <p14:tracePt t="156865" x="7577138" y="2624138"/>
          <p14:tracePt t="156882" x="7653338" y="2598738"/>
          <p14:tracePt t="156899" x="7713663" y="2557463"/>
          <p14:tracePt t="156915" x="7739063" y="2514600"/>
          <p14:tracePt t="156932" x="7747000" y="2463800"/>
          <p14:tracePt t="156949" x="7747000" y="2430463"/>
          <p14:tracePt t="156965" x="7713663" y="2405063"/>
          <p14:tracePt t="156982" x="7653338" y="2395538"/>
          <p14:tracePt t="156999" x="7569200" y="2387600"/>
          <p14:tracePt t="157015" x="7442200" y="2387600"/>
          <p14:tracePt t="157032" x="7358063" y="2430463"/>
          <p14:tracePt t="157049" x="7289800" y="2481263"/>
          <p14:tracePt t="157065" x="7264400" y="2522538"/>
          <p14:tracePt t="157082" x="7264400" y="2565400"/>
          <p14:tracePt t="157099" x="7281863" y="2590800"/>
          <p14:tracePt t="157115" x="7315200" y="2608263"/>
          <p14:tracePt t="157132" x="7348538" y="2616200"/>
          <p14:tracePt t="157149" x="7383463" y="2616200"/>
          <p14:tracePt t="157165" x="7408863" y="2616200"/>
          <p14:tracePt t="157182" x="7416800" y="2616200"/>
          <p14:tracePt t="157199" x="7424738" y="2608263"/>
          <p14:tracePt t="157215" x="7424738" y="2598738"/>
          <p14:tracePt t="157233" x="7424738" y="2573338"/>
          <p14:tracePt t="157267" x="7424738" y="2565400"/>
          <p14:tracePt t="157730" x="7424738" y="2573338"/>
          <p14:tracePt t="157746" x="7434263" y="2590800"/>
          <p14:tracePt t="157763" x="7442200" y="2598738"/>
          <p14:tracePt t="157772" x="7450138" y="2598738"/>
          <p14:tracePt t="157782" x="7467600" y="2616200"/>
          <p14:tracePt t="157799" x="7510463" y="2641600"/>
          <p14:tracePt t="157816" x="7551738" y="2667000"/>
          <p14:tracePt t="157832" x="7620000" y="2692400"/>
          <p14:tracePt t="157849" x="7772400" y="2743200"/>
          <p14:tracePt t="157866" x="7924800" y="2768600"/>
          <p14:tracePt t="157882" x="8077200" y="2776538"/>
          <p14:tracePt t="157899" x="8221663" y="2786063"/>
          <p14:tracePt t="157916" x="8364538" y="2786063"/>
          <p14:tracePt t="157932" x="8483600" y="2768600"/>
          <p14:tracePt t="157949" x="8593138" y="2735263"/>
          <p14:tracePt t="157966" x="8661400" y="2684463"/>
          <p14:tracePt t="157982" x="8712200" y="2616200"/>
          <p14:tracePt t="157999" x="8737600" y="2547938"/>
          <p14:tracePt t="158015" x="8763000" y="2506663"/>
          <p14:tracePt t="158032" x="8763000" y="2463800"/>
          <p14:tracePt t="158049" x="8763000" y="2395538"/>
          <p14:tracePt t="158065" x="8737600" y="2362200"/>
          <p14:tracePt t="158082" x="8694738" y="2336800"/>
          <p14:tracePt t="158099" x="8636000" y="2311400"/>
          <p14:tracePt t="158116" x="8559800" y="2293938"/>
          <p14:tracePt t="158132" x="8458200" y="2293938"/>
          <p14:tracePt t="158149" x="8348663" y="2293938"/>
          <p14:tracePt t="158166" x="8237538" y="2293938"/>
          <p14:tracePt t="158182" x="8178800" y="2319338"/>
          <p14:tracePt t="158199" x="8145463" y="2354263"/>
          <p14:tracePt t="158216" x="8135938" y="2387600"/>
          <p14:tracePt t="158233" x="8128000" y="2430463"/>
          <p14:tracePt t="158251" x="8135938" y="2471738"/>
          <p14:tracePt t="158266" x="8161338" y="2497138"/>
          <p14:tracePt t="158282" x="8196263" y="2514600"/>
          <p14:tracePt t="158300" x="8247063" y="2532063"/>
          <p14:tracePt t="158316" x="8305800" y="2532063"/>
          <p14:tracePt t="158332" x="8374063" y="2532063"/>
          <p14:tracePt t="158349" x="8424863" y="2506663"/>
          <p14:tracePt t="158366" x="8450263" y="2481263"/>
          <p14:tracePt t="158382" x="8458200" y="2455863"/>
          <p14:tracePt t="158399" x="8458200" y="2430463"/>
          <p14:tracePt t="158416" x="8458200" y="2405063"/>
          <p14:tracePt t="158432" x="8450263" y="2395538"/>
          <p14:tracePt t="158449" x="8415338" y="2379663"/>
          <p14:tracePt t="158466" x="8374063" y="2379663"/>
          <p14:tracePt t="158482" x="8339138" y="2395538"/>
          <p14:tracePt t="158499" x="8305800" y="2413000"/>
          <p14:tracePt t="158516" x="8288338" y="2430463"/>
          <p14:tracePt t="158532" x="8280400" y="2438400"/>
          <p14:tracePt t="158549" x="8272463" y="2455863"/>
          <p14:tracePt t="158566" x="8272463" y="2463800"/>
          <p14:tracePt t="158599" x="8272463" y="2471738"/>
          <p14:tracePt t="158616" x="8272463" y="2481263"/>
          <p14:tracePt t="158635" x="8280400" y="2481263"/>
          <p14:tracePt t="158649" x="8288338" y="2481263"/>
          <p14:tracePt t="158666" x="8305800" y="2481263"/>
          <p14:tracePt t="158699" x="8313738" y="2481263"/>
          <p14:tracePt t="158765" x="8323263" y="2481263"/>
          <p14:tracePt t="159059" x="8323263" y="2489200"/>
          <p14:tracePt t="159083" x="8313738" y="2489200"/>
          <p14:tracePt t="159099" x="8313738" y="2497138"/>
          <p14:tracePt t="161772" x="8313738" y="2506663"/>
          <p14:tracePt t="162100" x="8313738" y="2514600"/>
          <p14:tracePt t="162124" x="8313738" y="2522538"/>
          <p14:tracePt t="162141" x="8323263" y="2522538"/>
          <p14:tracePt t="162148" x="8331200" y="2522538"/>
          <p14:tracePt t="162156" x="8356600" y="2540000"/>
          <p14:tracePt t="162167" x="8389938" y="2547938"/>
          <p14:tracePt t="162184" x="8458200" y="2557463"/>
          <p14:tracePt t="162217" x="8356600" y="2540000"/>
          <p14:tracePt t="162233" x="8161338" y="2514600"/>
          <p14:tracePt t="162250" x="8153400" y="2506663"/>
          <p14:tracePt t="162372" x="8145463" y="2514600"/>
          <p14:tracePt t="162381" x="8145463" y="2522538"/>
          <p14:tracePt t="162391" x="8145463" y="2532063"/>
          <p14:tracePt t="162400" x="8128000" y="2532063"/>
          <p14:tracePt t="162417" x="8153400" y="2565400"/>
          <p14:tracePt t="162433" x="8178800" y="2608263"/>
          <p14:tracePt t="162451" x="8186738" y="2667000"/>
          <p14:tracePt t="162467" x="8153400" y="2709863"/>
          <p14:tracePt t="162484" x="8110538" y="2735263"/>
          <p14:tracePt t="162500" x="8094663" y="2760663"/>
          <p14:tracePt t="162517" x="8085138" y="2776538"/>
          <p14:tracePt t="162534" x="8085138" y="2794000"/>
          <p14:tracePt t="162550" x="8085138" y="2819400"/>
          <p14:tracePt t="162567" x="8102600" y="2844800"/>
          <p14:tracePt t="162583" x="8135938" y="2895600"/>
          <p14:tracePt t="162588" x="8161338" y="2928938"/>
          <p14:tracePt t="162600" x="8178800" y="2954338"/>
          <p14:tracePt t="162617" x="8247063" y="3030538"/>
          <p14:tracePt t="162634" x="8331200" y="3106738"/>
          <p14:tracePt t="162652" x="8483600" y="3225800"/>
          <p14:tracePt t="162667" x="8542338" y="3259138"/>
          <p14:tracePt t="162684" x="8686800" y="3319463"/>
          <p14:tracePt t="162700" x="8729663" y="3335338"/>
          <p14:tracePt t="162717" x="8755063" y="3344863"/>
          <p14:tracePt t="162734" x="8770938" y="3344863"/>
          <p14:tracePt t="162750" x="8788400" y="3344863"/>
          <p14:tracePt t="162767" x="8805863" y="3335338"/>
          <p14:tracePt t="162784" x="8839200" y="3319463"/>
          <p14:tracePt t="162800" x="8890000" y="3294063"/>
          <p14:tracePt t="162817" x="8932863" y="3259138"/>
          <p14:tracePt t="162834" x="8983663" y="3217863"/>
          <p14:tracePt t="162851" x="9009063" y="3182938"/>
          <p14:tracePt t="162867" x="9017000" y="3167063"/>
          <p14:tracePt t="162884" x="9017000" y="3141663"/>
          <p14:tracePt t="162900" x="9017000" y="3106738"/>
          <p14:tracePt t="162917" x="9017000" y="3065463"/>
          <p14:tracePt t="162934" x="8991600" y="3022600"/>
          <p14:tracePt t="162950" x="8974138" y="2989263"/>
          <p14:tracePt t="162967" x="8958263" y="2971800"/>
          <p14:tracePt t="162984" x="8940800" y="2954338"/>
          <p14:tracePt t="163001" x="8932863" y="2946400"/>
          <p14:tracePt t="163017" x="8923338" y="2928938"/>
          <p14:tracePt t="163034" x="8915400" y="2928938"/>
          <p14:tracePt t="163053" x="8897938" y="2913063"/>
          <p14:tracePt t="163067" x="8890000" y="2903538"/>
          <p14:tracePt t="163101" x="8890000" y="2895600"/>
          <p14:tracePt t="163117" x="8882063" y="2895600"/>
          <p14:tracePt t="163142" x="8882063" y="2887663"/>
          <p14:tracePt t="163172" x="8872538" y="2887663"/>
          <p14:tracePt t="163189" x="8872538" y="2878138"/>
          <p14:tracePt t="163292" x="8872538" y="2870200"/>
          <p14:tracePt t="163325" x="8872538" y="2862263"/>
          <p14:tracePt t="163340" x="8864600" y="2862263"/>
          <p14:tracePt t="163348" x="8864600" y="2852738"/>
          <p14:tracePt t="163357" x="8864600" y="2844800"/>
          <p14:tracePt t="163372" x="8864600" y="2836863"/>
          <p14:tracePt t="163389" x="8864600" y="2827338"/>
          <p14:tracePt t="163401" x="8864600" y="2819400"/>
          <p14:tracePt t="163455" x="8864600" y="2811463"/>
          <p14:tracePt t="163637" x="8864600" y="2819400"/>
          <p14:tracePt t="163644" x="8864600" y="2827338"/>
          <p14:tracePt t="163654" x="8856663" y="2844800"/>
          <p14:tracePt t="163668" x="8831263" y="2895600"/>
          <p14:tracePt t="163684" x="8796338" y="2954338"/>
          <p14:tracePt t="163701" x="8770938" y="3022600"/>
          <p14:tracePt t="163717" x="8745538" y="3090863"/>
          <p14:tracePt t="163734" x="8720138" y="3157538"/>
          <p14:tracePt t="163751" x="8694738" y="3208338"/>
          <p14:tracePt t="163769" x="8661400" y="3259138"/>
          <p14:tracePt t="163784" x="8643938" y="3294063"/>
          <p14:tracePt t="163801" x="8628063" y="3335338"/>
          <p14:tracePt t="163817" x="8618538" y="3352800"/>
          <p14:tracePt t="163834" x="8618538" y="3386138"/>
          <p14:tracePt t="163851" x="8610600" y="3395663"/>
          <p14:tracePt t="163948" x="8610600" y="3403600"/>
          <p14:tracePt t="164143" x="8610600" y="3386138"/>
          <p14:tracePt t="164149" x="8610600" y="3360738"/>
          <p14:tracePt t="164158" x="8628063" y="3327400"/>
          <p14:tracePt t="164167" x="8653463" y="3268663"/>
          <p14:tracePt t="164184" x="8704263" y="3141663"/>
          <p14:tracePt t="164201" x="8755063" y="3048000"/>
          <p14:tracePt t="164217" x="8788400" y="2963863"/>
          <p14:tracePt t="164234" x="8805863" y="2928938"/>
          <p14:tracePt t="164252" x="8821738" y="2887663"/>
          <p14:tracePt t="164267" x="8831263" y="2878138"/>
          <p14:tracePt t="164284" x="8831263" y="2852738"/>
          <p14:tracePt t="164318" x="8831263" y="2844800"/>
          <p14:tracePt t="164349" x="8831263" y="2836863"/>
          <p14:tracePt t="164573" x="8831263" y="2852738"/>
          <p14:tracePt t="164584" x="8831263" y="2870200"/>
          <p14:tracePt t="164590" x="8813800" y="2887663"/>
          <p14:tracePt t="164601" x="8805863" y="2921000"/>
          <p14:tracePt t="164618" x="8780463" y="2989263"/>
          <p14:tracePt t="164634" x="8745538" y="3081338"/>
          <p14:tracePt t="164652" x="8686800" y="3217863"/>
          <p14:tracePt t="164668" x="8653463" y="3276600"/>
          <p14:tracePt t="164684" x="8628063" y="3319463"/>
          <p14:tracePt t="164701" x="8602663" y="3344863"/>
          <p14:tracePt t="164717" x="8593138" y="3370263"/>
          <p14:tracePt t="164734" x="8567738" y="3395663"/>
          <p14:tracePt t="164751" x="8559800" y="3421063"/>
          <p14:tracePt t="164769" x="8542338" y="3446463"/>
          <p14:tracePt t="164784" x="8534400" y="3471863"/>
          <p14:tracePt t="164801" x="8526463" y="3497263"/>
          <p14:tracePt t="164817" x="8526463" y="3505200"/>
          <p14:tracePt t="164834" x="8526463" y="3513138"/>
          <p14:tracePt t="165982" x="8526463" y="3505200"/>
          <p14:tracePt t="165989" x="8526463" y="3497263"/>
          <p14:tracePt t="166001" x="8516938" y="3497263"/>
          <p14:tracePt t="166018" x="8516938" y="3487738"/>
          <p14:tracePt t="166036" x="8516938" y="3479800"/>
          <p14:tracePt t="166054" x="8516938" y="3471863"/>
          <p14:tracePt t="166080" x="8516938" y="3462338"/>
          <p14:tracePt t="166089" x="8516938" y="3454400"/>
          <p14:tracePt t="166101" x="8534400" y="3429000"/>
          <p14:tracePt t="166118" x="8501063" y="3378200"/>
          <p14:tracePt t="166135" x="8364538" y="3294063"/>
          <p14:tracePt t="166151" x="8280400" y="3268663"/>
          <p14:tracePt t="166341" x="8297863" y="3268663"/>
          <p14:tracePt t="166357" x="8305800" y="3268663"/>
          <p14:tracePt t="166365" x="8313738" y="3268663"/>
          <p14:tracePt t="166374" x="8331200" y="3268663"/>
          <p14:tracePt t="166385" x="8339138" y="3268663"/>
          <p14:tracePt t="166401" x="8399463" y="3268663"/>
          <p14:tracePt t="166418" x="8466138" y="3217863"/>
          <p14:tracePt t="166435" x="8466138" y="3208338"/>
          <p14:tracePt t="166452" x="8475663" y="3192463"/>
          <p14:tracePt t="166468" x="8475663" y="3182938"/>
          <p14:tracePt t="166485" x="8483600" y="3149600"/>
          <p14:tracePt t="166501" x="8483600" y="3124200"/>
          <p14:tracePt t="166519" x="8466138" y="3090863"/>
          <p14:tracePt t="166535" x="8440738" y="3048000"/>
          <p14:tracePt t="166551" x="8389938" y="2997200"/>
          <p14:tracePt t="166568" x="8313738" y="2938463"/>
          <p14:tracePt t="166585" x="8212138" y="2887663"/>
          <p14:tracePt t="166590" x="8161338" y="2862263"/>
          <p14:tracePt t="166601" x="8110538" y="2852738"/>
          <p14:tracePt t="166618" x="8034338" y="2827338"/>
          <p14:tracePt t="166635" x="7993063" y="2811463"/>
          <p14:tracePt t="166652" x="7958138" y="2811463"/>
          <p14:tracePt t="166685" x="7958138" y="2801938"/>
          <p14:tracePt t="166799" x="7958138" y="2794000"/>
          <p14:tracePt t="166814" x="7975600" y="2794000"/>
          <p14:tracePt t="166822" x="7993063" y="2786063"/>
          <p14:tracePt t="166835" x="8008938" y="2786063"/>
          <p14:tracePt t="166851" x="8077200" y="2786063"/>
          <p14:tracePt t="166868" x="8178800" y="2794000"/>
          <p14:tracePt t="166885" x="8399463" y="2811463"/>
          <p14:tracePt t="166901" x="8559800" y="2819400"/>
          <p14:tracePt t="166918" x="8704263" y="2827338"/>
          <p14:tracePt t="166935" x="8821738" y="2827338"/>
          <p14:tracePt t="166951" x="8915400" y="2827338"/>
          <p14:tracePt t="166968" x="8966200" y="2827338"/>
          <p14:tracePt t="166985" x="9009063" y="2819400"/>
          <p14:tracePt t="167001" x="9024938" y="2801938"/>
          <p14:tracePt t="167018" x="9050338" y="2801938"/>
          <p14:tracePt t="167035" x="9067800" y="2801938"/>
          <p14:tracePt t="167053" x="9093200" y="2794000"/>
          <p14:tracePt t="167068" x="9101138" y="2794000"/>
          <p14:tracePt t="167085" x="9118600" y="2794000"/>
          <p14:tracePt t="167101" x="9144000" y="2786063"/>
          <p14:tracePt t="167118" x="9186863" y="2786063"/>
          <p14:tracePt t="167135" x="9237663" y="2786063"/>
          <p14:tracePt t="167151" x="9321800" y="2794000"/>
          <p14:tracePt t="167168" x="9380538" y="2794000"/>
          <p14:tracePt t="167185" x="9415463" y="2794000"/>
          <p14:tracePt t="167201" x="9431338" y="2794000"/>
          <p14:tracePt t="167503" x="9415463" y="2794000"/>
          <p14:tracePt t="167510" x="9390063" y="2801938"/>
          <p14:tracePt t="167521" x="9339263" y="2819400"/>
          <p14:tracePt t="167535" x="9237663" y="2844800"/>
          <p14:tracePt t="167552" x="9101138" y="2878138"/>
          <p14:tracePt t="167569" x="8940800" y="2913063"/>
          <p14:tracePt t="167585" x="8788400" y="2938463"/>
          <p14:tracePt t="167591" x="8729663" y="2954338"/>
          <p14:tracePt t="167602" x="8661400" y="2963863"/>
          <p14:tracePt t="167618" x="8559800" y="2979738"/>
          <p14:tracePt t="167635" x="8475663" y="3005138"/>
          <p14:tracePt t="167652" x="8364538" y="3030538"/>
          <p14:tracePt t="167669" x="8297863" y="3055938"/>
          <p14:tracePt t="167685" x="8229600" y="3081338"/>
          <p14:tracePt t="167702" x="8145463" y="3106738"/>
          <p14:tracePt t="167718" x="8085138" y="3116263"/>
          <p14:tracePt t="167735" x="8043863" y="3124200"/>
          <p14:tracePt t="167752" x="8001000" y="3132138"/>
          <p14:tracePt t="167771" x="7975600" y="3132138"/>
          <p14:tracePt t="167785" x="7942263" y="3141663"/>
          <p14:tracePt t="167802" x="7907338" y="3141663"/>
          <p14:tracePt t="167818" x="7874000" y="3141663"/>
          <p14:tracePt t="167835" x="7831138" y="3149600"/>
          <p14:tracePt t="167853" x="7789863" y="3149600"/>
          <p14:tracePt t="167868" x="7780338" y="3149600"/>
          <p14:tracePt t="168134" x="7780338" y="3157538"/>
          <p14:tracePt t="168143" x="7789863" y="3157538"/>
          <p14:tracePt t="168151" x="7805738" y="3157538"/>
          <p14:tracePt t="168168" x="7856538" y="3175000"/>
          <p14:tracePt t="168185" x="7950200" y="3175000"/>
          <p14:tracePt t="168202" x="8069263" y="3182938"/>
          <p14:tracePt t="168219" x="8204200" y="3192463"/>
          <p14:tracePt t="168235" x="8364538" y="3200400"/>
          <p14:tracePt t="168252" x="8475663" y="3200400"/>
          <p14:tracePt t="168270" x="8628063" y="3208338"/>
          <p14:tracePt t="168285" x="8694738" y="3208338"/>
          <p14:tracePt t="168302" x="8745538" y="3208338"/>
          <p14:tracePt t="168318" x="8796338" y="3208338"/>
          <p14:tracePt t="168335" x="8847138" y="3208338"/>
          <p14:tracePt t="168352" x="8897938" y="3208338"/>
          <p14:tracePt t="168369" x="8958263" y="3208338"/>
          <p14:tracePt t="168385" x="9009063" y="3208338"/>
          <p14:tracePt t="168402" x="9067800" y="3208338"/>
          <p14:tracePt t="168419" x="9126538" y="3208338"/>
          <p14:tracePt t="168435" x="9186863" y="3208338"/>
          <p14:tracePt t="168452" x="9237663" y="3208338"/>
          <p14:tracePt t="168469" x="9288463" y="3208338"/>
          <p14:tracePt t="168486" x="9347200" y="3208338"/>
          <p14:tracePt t="168503" x="9364663" y="3208338"/>
          <p14:tracePt t="168518" x="9380538" y="3208338"/>
          <p14:tracePt t="168870" x="9372600" y="3200400"/>
          <p14:tracePt t="168879" x="9355138" y="3200400"/>
          <p14:tracePt t="168886" x="9321800" y="3192463"/>
          <p14:tracePt t="168902" x="9220200" y="3182938"/>
          <p14:tracePt t="168919" x="9059863" y="3175000"/>
          <p14:tracePt t="168935" x="8856663" y="3157538"/>
          <p14:tracePt t="168952" x="8628063" y="3141663"/>
          <p14:tracePt t="168969" x="8415338" y="3132138"/>
          <p14:tracePt t="168985" x="8247063" y="3116263"/>
          <p14:tracePt t="169002" x="8094663" y="3090863"/>
          <p14:tracePt t="169019" x="7993063" y="3090863"/>
          <p14:tracePt t="169035" x="7899400" y="3090863"/>
          <p14:tracePt t="169054" x="7805738" y="3090863"/>
          <p14:tracePt t="169069" x="7739063" y="3116263"/>
          <p14:tracePt t="169085" x="7645400" y="3132138"/>
          <p14:tracePt t="169102" x="7569200" y="3157538"/>
          <p14:tracePt t="169119" x="7518400" y="3192463"/>
          <p14:tracePt t="169136" x="7467600" y="3217863"/>
          <p14:tracePt t="169152" x="7424738" y="3243263"/>
          <p14:tracePt t="169169" x="7373938" y="3268663"/>
          <p14:tracePt t="169186" x="7348538" y="3276600"/>
          <p14:tracePt t="169202" x="7332663" y="3294063"/>
          <p14:tracePt t="169219" x="7323138" y="3294063"/>
          <p14:tracePt t="169235" x="7315200" y="3302000"/>
          <p14:tracePt t="169253" x="7307263" y="3302000"/>
          <p14:tracePt t="169269" x="7297738" y="3309938"/>
          <p14:tracePt t="169294" x="7297738" y="3319463"/>
          <p14:tracePt t="169366" x="7297738" y="3327400"/>
          <p14:tracePt t="169406" x="7297738" y="3335338"/>
          <p14:tracePt t="169423" x="7315200" y="3344863"/>
          <p14:tracePt t="169431" x="7323138" y="3352800"/>
          <p14:tracePt t="169439" x="7340600" y="3360738"/>
          <p14:tracePt t="169453" x="7358063" y="3370263"/>
          <p14:tracePt t="169469" x="7399338" y="3395663"/>
          <p14:tracePt t="169486" x="7493000" y="3429000"/>
          <p14:tracePt t="169503" x="7594600" y="3471863"/>
          <p14:tracePt t="169519" x="7688263" y="3505200"/>
          <p14:tracePt t="169536" x="7797800" y="3530600"/>
          <p14:tracePt t="169552" x="7924800" y="3573463"/>
          <p14:tracePt t="169569" x="8026400" y="3598863"/>
          <p14:tracePt t="169586" x="8128000" y="3614738"/>
          <p14:tracePt t="169590" x="8186738" y="3624263"/>
          <p14:tracePt t="169602" x="8237538" y="3632200"/>
          <p14:tracePt t="169619" x="8374063" y="3640138"/>
          <p14:tracePt t="169636" x="8491538" y="3640138"/>
          <p14:tracePt t="169654" x="8653463" y="3640138"/>
          <p14:tracePt t="169669" x="8704263" y="3649663"/>
          <p14:tracePt t="169686" x="8864600" y="3649663"/>
          <p14:tracePt t="169703" x="8958263" y="3632200"/>
          <p14:tracePt t="169719" x="9034463" y="3598863"/>
          <p14:tracePt t="169736" x="9075738" y="3573463"/>
          <p14:tracePt t="169752" x="9101138" y="3556000"/>
          <p14:tracePt t="169769" x="9110663" y="3538538"/>
          <p14:tracePt t="169786" x="9118600" y="3522663"/>
          <p14:tracePt t="169802" x="9118600" y="3513138"/>
          <p14:tracePt t="169819" x="9118600" y="3487738"/>
          <p14:tracePt t="169836" x="9118600" y="3471863"/>
          <p14:tracePt t="169853" x="9101138" y="3446463"/>
          <p14:tracePt t="169869" x="9050338" y="3421063"/>
          <p14:tracePt t="169886" x="8882063" y="3370263"/>
          <p14:tracePt t="169902" x="8737600" y="3344863"/>
          <p14:tracePt t="169919" x="8610600" y="3327400"/>
          <p14:tracePt t="169936" x="8516938" y="3327400"/>
          <p14:tracePt t="169952" x="8450263" y="3327400"/>
          <p14:tracePt t="169969" x="8407400" y="3335338"/>
          <p14:tracePt t="169986" x="8364538" y="3352800"/>
          <p14:tracePt t="170002" x="8339138" y="3378200"/>
          <p14:tracePt t="170019" x="8305800" y="3411538"/>
          <p14:tracePt t="170036" x="8272463" y="3436938"/>
          <p14:tracePt t="170052" x="8262938" y="3462338"/>
          <p14:tracePt t="170069" x="8247063" y="3497263"/>
          <p14:tracePt t="170086" x="8247063" y="3522663"/>
          <p14:tracePt t="170103" x="8247063" y="3538538"/>
          <p14:tracePt t="170119" x="8262938" y="3556000"/>
          <p14:tracePt t="170136" x="8297863" y="3563938"/>
          <p14:tracePt t="170152" x="8374063" y="3581400"/>
          <p14:tracePt t="170169" x="8475663" y="3589338"/>
          <p14:tracePt t="170186" x="8593138" y="3589338"/>
          <p14:tracePt t="170202" x="8678863" y="3589338"/>
          <p14:tracePt t="170219" x="8763000" y="3581400"/>
          <p14:tracePt t="170236" x="8796338" y="3556000"/>
          <p14:tracePt t="170254" x="8813800" y="3522663"/>
          <p14:tracePt t="170269" x="8813800" y="3513138"/>
          <p14:tracePt t="170286" x="8805863" y="3479800"/>
          <p14:tracePt t="170303" x="8770938" y="3446463"/>
          <p14:tracePt t="170319" x="8720138" y="3421063"/>
          <p14:tracePt t="170336" x="8669338" y="3411538"/>
          <p14:tracePt t="170352" x="8643938" y="3411538"/>
          <p14:tracePt t="170369" x="8628063" y="3411538"/>
          <p14:tracePt t="170386" x="8618538" y="3411538"/>
          <p14:tracePt t="170402" x="8610600" y="3411538"/>
          <p14:tracePt t="170419" x="8602663" y="3421063"/>
          <p14:tracePt t="170436" x="8602663" y="3429000"/>
          <p14:tracePt t="170452" x="8593138" y="3436938"/>
          <p14:tracePt t="170688" x="8585200" y="3436938"/>
          <p14:tracePt t="170711" x="8577263" y="3436938"/>
          <p14:tracePt t="170719" x="8567738" y="3436938"/>
          <p14:tracePt t="170727" x="8559800" y="3421063"/>
          <p14:tracePt t="170736" x="8551863" y="3421063"/>
          <p14:tracePt t="170753" x="8509000" y="3395663"/>
          <p14:tracePt t="170770" x="8466138" y="3370263"/>
          <p14:tracePt t="170786" x="8382000" y="3344863"/>
          <p14:tracePt t="170803" x="8288338" y="3309938"/>
          <p14:tracePt t="170819" x="8178800" y="3294063"/>
          <p14:tracePt t="170836" x="8069263" y="3268663"/>
          <p14:tracePt t="170852" x="7950200" y="3251200"/>
          <p14:tracePt t="170874" x="7780338" y="3243263"/>
          <p14:tracePt t="170886" x="7678738" y="3243263"/>
          <p14:tracePt t="170902" x="7561263" y="3251200"/>
          <p14:tracePt t="170919" x="7459663" y="3276600"/>
          <p14:tracePt t="170936" x="7416800" y="3302000"/>
          <p14:tracePt t="170952" x="7383463" y="3327400"/>
          <p14:tracePt t="170969" x="7358063" y="3344863"/>
          <p14:tracePt t="170986" x="7348538" y="3352800"/>
          <p14:tracePt t="171003" x="7348538" y="3370263"/>
          <p14:tracePt t="171019" x="7348538" y="3386138"/>
          <p14:tracePt t="171036" x="7348538" y="3421063"/>
          <p14:tracePt t="171052" x="7348538" y="3446463"/>
          <p14:tracePt t="171069" x="7358063" y="3462338"/>
          <p14:tracePt t="171086" x="7391400" y="3479800"/>
          <p14:tracePt t="171102" x="7416800" y="3479800"/>
          <p14:tracePt t="171119" x="7442200" y="3479800"/>
          <p14:tracePt t="171136" x="7459663" y="3479800"/>
          <p14:tracePt t="171152" x="7493000" y="3446463"/>
          <p14:tracePt t="171169" x="7518400" y="3403600"/>
          <p14:tracePt t="171186" x="7526338" y="3370263"/>
          <p14:tracePt t="171202" x="7526338" y="3352800"/>
          <p14:tracePt t="171219" x="7526338" y="3309938"/>
          <p14:tracePt t="171236" x="7500938" y="3294063"/>
          <p14:tracePt t="171252" x="7493000" y="3276600"/>
          <p14:tracePt t="171270" x="7467600" y="3276600"/>
          <p14:tracePt t="171286" x="7459663" y="3276600"/>
          <p14:tracePt t="171303" x="7450138" y="3276600"/>
          <p14:tracePt t="171319" x="7434263" y="3302000"/>
          <p14:tracePt t="171336" x="7424738" y="3344863"/>
          <p14:tracePt t="171353" x="7416800" y="3386138"/>
          <p14:tracePt t="171369" x="7416800" y="3421063"/>
          <p14:tracePt t="171386" x="7442200" y="3454400"/>
          <p14:tracePt t="171403" x="7475538" y="3471863"/>
          <p14:tracePt t="171419" x="7500938" y="3479800"/>
          <p14:tracePt t="171436" x="7526338" y="3479800"/>
          <p14:tracePt t="171453" x="7543800" y="3487738"/>
          <p14:tracePt t="171469" x="7569200" y="3479800"/>
          <p14:tracePt t="171486" x="7586663" y="3471863"/>
          <p14:tracePt t="171503" x="7586663" y="3454400"/>
          <p14:tracePt t="171519" x="7586663" y="3446463"/>
          <p14:tracePt t="171536" x="7586663" y="3429000"/>
          <p14:tracePt t="171575" x="7577138" y="3421063"/>
          <p14:tracePt t="171599" x="7569200" y="3421063"/>
          <p14:tracePt t="171639" x="7569200" y="3429000"/>
          <p14:tracePt t="171648" x="7569200" y="3436938"/>
          <p14:tracePt t="171656" x="7569200" y="3446463"/>
          <p14:tracePt t="171670" x="7594600" y="3462338"/>
          <p14:tracePt t="171686" x="7620000" y="3471863"/>
          <p14:tracePt t="171702" x="7670800" y="3471863"/>
          <p14:tracePt t="171719" x="7739063" y="3436938"/>
          <p14:tracePt t="171736" x="7789863" y="3386138"/>
          <p14:tracePt t="171753" x="7815263" y="3327400"/>
          <p14:tracePt t="171770" x="7823200" y="3284538"/>
          <p14:tracePt t="171786" x="7823200" y="3268663"/>
          <p14:tracePt t="171803" x="7805738" y="3251200"/>
          <p14:tracePt t="171819" x="7764463" y="3243263"/>
          <p14:tracePt t="171836" x="7729538" y="3243263"/>
          <p14:tracePt t="171853" x="7696200" y="3259138"/>
          <p14:tracePt t="171870" x="7653338" y="3309938"/>
          <p14:tracePt t="171886" x="7637463" y="3344863"/>
          <p14:tracePt t="171903" x="7620000" y="3378200"/>
          <p14:tracePt t="171919" x="7620000" y="3403600"/>
          <p14:tracePt t="171936" x="7620000" y="3411538"/>
          <p14:tracePt t="172392" x="7627938" y="3403600"/>
          <p14:tracePt t="172408" x="7637463" y="3395663"/>
          <p14:tracePt t="172416" x="7662863" y="3386138"/>
          <p14:tracePt t="172425" x="7670800" y="3370263"/>
          <p14:tracePt t="172436" x="7688263" y="3360738"/>
          <p14:tracePt t="172453" x="7739063" y="3319463"/>
          <p14:tracePt t="172471" x="7797800" y="3251200"/>
          <p14:tracePt t="172486" x="7840663" y="3175000"/>
          <p14:tracePt t="172503" x="7856538" y="3116263"/>
          <p14:tracePt t="172520" x="7874000" y="3065463"/>
          <p14:tracePt t="172537" x="7874000" y="3014663"/>
          <p14:tracePt t="172553" x="7874000" y="2963863"/>
          <p14:tracePt t="172570" x="7848600" y="2895600"/>
          <p14:tracePt t="172586" x="7823200" y="2836863"/>
          <p14:tracePt t="172590" x="7797800" y="2801938"/>
          <p14:tracePt t="172603" x="7772400" y="2786063"/>
          <p14:tracePt t="172620" x="7713663" y="2735263"/>
          <p14:tracePt t="172636" x="7645400" y="2692400"/>
          <p14:tracePt t="172654" x="7561263" y="2659063"/>
          <p14:tracePt t="172671" x="7475538" y="2641600"/>
          <p14:tracePt t="172686" x="7450138" y="2633663"/>
          <p14:tracePt t="172703" x="7442200" y="2633663"/>
          <p14:tracePt t="172720" x="7424738" y="2641600"/>
          <p14:tracePt t="172736" x="7391400" y="2684463"/>
          <p14:tracePt t="172754" x="7366000" y="2735263"/>
          <p14:tracePt t="172770" x="7323138" y="2811463"/>
          <p14:tracePt t="172786" x="7323138" y="2895600"/>
          <p14:tracePt t="172803" x="7323138" y="2938463"/>
          <p14:tracePt t="172820" x="7366000" y="2971800"/>
          <p14:tracePt t="172837" x="7442200" y="3005138"/>
          <p14:tracePt t="172854" x="7561263" y="3030538"/>
          <p14:tracePt t="172870" x="7739063" y="3040063"/>
          <p14:tracePt t="172887" x="7840663" y="3040063"/>
          <p14:tracePt t="172903" x="7899400" y="3030538"/>
          <p14:tracePt t="172920" x="7916863" y="3014663"/>
          <p14:tracePt t="172937" x="7916863" y="2989263"/>
          <p14:tracePt t="172953" x="7899400" y="2954338"/>
          <p14:tracePt t="172970" x="7856538" y="2903538"/>
          <p14:tracePt t="172987" x="7823200" y="2878138"/>
          <p14:tracePt t="173003" x="7754938" y="2836863"/>
          <p14:tracePt t="173020" x="7704138" y="2811463"/>
          <p14:tracePt t="173037" x="7670800" y="2811463"/>
          <p14:tracePt t="173053" x="7653338" y="2811463"/>
          <p14:tracePt t="173070" x="7637463" y="2827338"/>
          <p14:tracePt t="173087" x="7627938" y="2887663"/>
          <p14:tracePt t="173103" x="7620000" y="2938463"/>
          <p14:tracePt t="173120" x="7620000" y="2979738"/>
          <p14:tracePt t="173136" x="7645400" y="3014663"/>
          <p14:tracePt t="173153" x="7688263" y="3040063"/>
          <p14:tracePt t="173170" x="7754938" y="3055938"/>
          <p14:tracePt t="173186" x="7823200" y="3065463"/>
          <p14:tracePt t="173203" x="7881938" y="3073400"/>
          <p14:tracePt t="173220" x="7907338" y="3073400"/>
          <p14:tracePt t="173236" x="7916863" y="3073400"/>
          <p14:tracePt t="173253" x="7916863" y="3055938"/>
          <p14:tracePt t="173270" x="7907338" y="3014663"/>
          <p14:tracePt t="173286" x="7881938" y="2989263"/>
          <p14:tracePt t="173303" x="7848600" y="2979738"/>
          <p14:tracePt t="173320" x="7815263" y="2979738"/>
          <p14:tracePt t="173336" x="7772400" y="2979738"/>
          <p14:tracePt t="173353" x="7739063" y="2997200"/>
          <p14:tracePt t="173370" x="7713663" y="3030538"/>
          <p14:tracePt t="173386" x="7688263" y="3081338"/>
          <p14:tracePt t="173403" x="7688263" y="3116263"/>
          <p14:tracePt t="173420" x="7704138" y="3141663"/>
          <p14:tracePt t="173436" x="7721600" y="3149600"/>
          <p14:tracePt t="173453" x="7772400" y="3157538"/>
          <p14:tracePt t="173470" x="7881938" y="3157538"/>
          <p14:tracePt t="173486" x="7967663" y="3149600"/>
          <p14:tracePt t="173503" x="8018463" y="3116263"/>
          <p14:tracePt t="173520" x="8043863" y="3073400"/>
          <p14:tracePt t="173536" x="8043863" y="3048000"/>
          <p14:tracePt t="173553" x="8034338" y="3014663"/>
          <p14:tracePt t="173570" x="7983538" y="2997200"/>
          <p14:tracePt t="173586" x="7924800" y="2989263"/>
          <p14:tracePt t="173590" x="7891463" y="2979738"/>
          <p14:tracePt t="173603" x="7856538" y="2979738"/>
          <p14:tracePt t="173620" x="7805738" y="3005138"/>
          <p14:tracePt t="173636" x="7780338" y="3048000"/>
          <p14:tracePt t="173653" x="7772400" y="3081338"/>
          <p14:tracePt t="173670" x="7780338" y="3141663"/>
          <p14:tracePt t="173686" x="7805738" y="3167063"/>
          <p14:tracePt t="173703" x="7831138" y="3167063"/>
          <p14:tracePt t="173720" x="7874000" y="3175000"/>
          <p14:tracePt t="173737" x="7916863" y="3175000"/>
          <p14:tracePt t="173753" x="7967663" y="3175000"/>
          <p14:tracePt t="173770" x="7983538" y="3175000"/>
          <p14:tracePt t="173787" x="7993063" y="3175000"/>
          <p14:tracePt t="173820" x="7993063" y="3167063"/>
          <p14:tracePt t="173840" x="7975600" y="3157538"/>
          <p14:tracePt t="173853" x="7924800" y="3132138"/>
          <p14:tracePt t="173871" x="7747000" y="3055938"/>
          <p14:tracePt t="173886" x="7688263" y="3030538"/>
          <p14:tracePt t="173920" x="7688263" y="3022600"/>
          <p14:tracePt t="173992" x="7670800" y="3022600"/>
          <p14:tracePt t="174023" x="7670800" y="3014663"/>
          <p14:tracePt t="174032" x="7670800" y="3005138"/>
          <p14:tracePt t="174056" x="7678738" y="3014663"/>
          <p14:tracePt t="174063" x="7688263" y="3014663"/>
          <p14:tracePt t="174073" x="7704138" y="3022600"/>
          <p14:tracePt t="174086" x="7739063" y="3048000"/>
          <p14:tracePt t="174103" x="7805738" y="3081338"/>
          <p14:tracePt t="174120" x="7881938" y="3098800"/>
          <p14:tracePt t="174137" x="7899400" y="3098800"/>
          <p14:tracePt t="174153" x="7932738" y="3106738"/>
          <p14:tracePt t="174170" x="7958138" y="3106738"/>
          <p14:tracePt t="174187" x="7975600" y="3106738"/>
          <p14:tracePt t="174203" x="8008938" y="3106738"/>
          <p14:tracePt t="174220" x="8018463" y="3090863"/>
          <p14:tracePt t="174237" x="8034338" y="3081338"/>
          <p14:tracePt t="174253" x="8043863" y="3065463"/>
          <p14:tracePt t="174272" x="8051800" y="3022600"/>
          <p14:tracePt t="174287" x="8051800" y="2989263"/>
          <p14:tracePt t="174303" x="8051800" y="2971800"/>
          <p14:tracePt t="174320" x="8026400" y="2954338"/>
          <p14:tracePt t="174337" x="7983538" y="2938463"/>
          <p14:tracePt t="174353" x="7899400" y="2938463"/>
          <p14:tracePt t="174370" x="7831138" y="2938463"/>
          <p14:tracePt t="174387" x="7780338" y="2946400"/>
          <p14:tracePt t="174403" x="7764463" y="2979738"/>
          <p14:tracePt t="174420" x="7747000" y="3014663"/>
          <p14:tracePt t="174437" x="7739063" y="3065463"/>
          <p14:tracePt t="174453" x="7747000" y="3098800"/>
          <p14:tracePt t="174471" x="7797800" y="3132138"/>
          <p14:tracePt t="174487" x="7848600" y="3141663"/>
          <p14:tracePt t="174504" x="7891463" y="3141663"/>
          <p14:tracePt t="174521" x="7916863" y="3124200"/>
          <p14:tracePt t="174537" x="7932738" y="3106738"/>
          <p14:tracePt t="174553" x="7942263" y="3090863"/>
          <p14:tracePt t="174570" x="7950200" y="3065463"/>
          <p14:tracePt t="174587" x="7950200" y="3048000"/>
          <p14:tracePt t="174603" x="7950200" y="3040063"/>
          <p14:tracePt t="174620" x="7950200" y="3030538"/>
          <p14:tracePt t="174637" x="7950200" y="3022600"/>
          <p14:tracePt t="174792" x="7950200" y="3030538"/>
          <p14:tracePt t="175112" x="7950200" y="3022600"/>
          <p14:tracePt t="175136" x="7942263" y="3022600"/>
          <p14:tracePt t="175191" x="7942263" y="3014663"/>
          <p14:tracePt t="176145" x="7942263" y="3022600"/>
          <p14:tracePt t="176152" x="7916863" y="3065463"/>
          <p14:tracePt t="176161" x="7881938" y="3124200"/>
          <p14:tracePt t="176171" x="7831138" y="3200400"/>
          <p14:tracePt t="176188" x="7747000" y="3386138"/>
          <p14:tracePt t="176204" x="7688263" y="3530600"/>
          <p14:tracePt t="176221" x="7637463" y="3649663"/>
          <p14:tracePt t="176238" x="7518400" y="3759200"/>
          <p14:tracePt t="176256" x="7332663" y="3802063"/>
          <p14:tracePt t="176272" x="7323138" y="3802063"/>
          <p14:tracePt t="176288" x="7332663" y="3792538"/>
          <p14:tracePt t="176409" x="7340600" y="3792538"/>
          <p14:tracePt t="176425" x="7348538" y="3792538"/>
          <p14:tracePt t="176441" x="7366000" y="3810000"/>
          <p14:tracePt t="176449" x="7442200" y="3810000"/>
          <p14:tracePt t="176459" x="7510463" y="3810000"/>
          <p14:tracePt t="176471" x="7620000" y="3802063"/>
          <p14:tracePt t="176487" x="7670800" y="3802063"/>
          <p14:tracePt t="176504" x="7721600" y="3802063"/>
          <p14:tracePt t="176521" x="7747000" y="3802063"/>
          <p14:tracePt t="176538" x="7780338" y="3810000"/>
          <p14:tracePt t="176554" x="7797800" y="3817938"/>
          <p14:tracePt t="176571" x="7797800" y="3827463"/>
          <p14:tracePt t="176587" x="7805738" y="3827463"/>
          <p14:tracePt t="176592" x="7815263" y="3827463"/>
          <p14:tracePt t="176621" x="7823200" y="3835400"/>
          <p14:tracePt t="176637" x="7831138" y="3835400"/>
          <p14:tracePt t="176698" x="7840663" y="3835400"/>
          <p14:tracePt t="176737" x="7840663" y="3843338"/>
          <p14:tracePt t="176745" x="7823200" y="3843338"/>
          <p14:tracePt t="176754" x="7789863" y="3843338"/>
          <p14:tracePt t="176772" x="7704138" y="3843338"/>
          <p14:tracePt t="176787" x="7577138" y="3843338"/>
          <p14:tracePt t="176805" x="7467600" y="3843338"/>
          <p14:tracePt t="176821" x="7348538" y="3843338"/>
          <p14:tracePt t="176837" x="7272338" y="3860800"/>
          <p14:tracePt t="176854" x="7205663" y="3886200"/>
          <p14:tracePt t="176871" x="7162800" y="3929063"/>
          <p14:tracePt t="176887" x="7137400" y="3954463"/>
          <p14:tracePt t="176904" x="7119938" y="3962400"/>
          <p14:tracePt t="176921" x="7119938" y="3979863"/>
          <p14:tracePt t="176937" x="7112000" y="3987800"/>
          <p14:tracePt t="176954" x="7104063" y="3987800"/>
          <p14:tracePt t="176970" x="7104063" y="3995738"/>
          <p14:tracePt t="176987" x="7104063" y="4005263"/>
          <p14:tracePt t="177004" x="7094538" y="4005263"/>
          <p14:tracePt t="177020" x="7094538" y="4013200"/>
          <p14:tracePt t="177054" x="7094538" y="4021138"/>
          <p14:tracePt t="177070" x="7094538" y="4030663"/>
          <p14:tracePt t="177087" x="7094538" y="4046538"/>
          <p14:tracePt t="177104" x="7094538" y="4064000"/>
          <p14:tracePt t="177137" x="7094538" y="4071938"/>
          <p14:tracePt t="177201" x="7104063" y="4071938"/>
          <p14:tracePt t="177224" x="7119938" y="4081463"/>
          <p14:tracePt t="177233" x="7129463" y="4089400"/>
          <p14:tracePt t="177241" x="7137400" y="4089400"/>
          <p14:tracePt t="177254" x="7154863" y="4089400"/>
          <p14:tracePt t="177271" x="7188200" y="4106863"/>
          <p14:tracePt t="177287" x="7213600" y="4106863"/>
          <p14:tracePt t="177304" x="7239000" y="4106863"/>
          <p14:tracePt t="177321" x="7272338" y="4114800"/>
          <p14:tracePt t="177337" x="7307263" y="4114800"/>
          <p14:tracePt t="177354" x="7348538" y="4114800"/>
          <p14:tracePt t="177371" x="7399338" y="4114800"/>
          <p14:tracePt t="177387" x="7459663" y="4122738"/>
          <p14:tracePt t="177404" x="7518400" y="4122738"/>
          <p14:tracePt t="177421" x="7569200" y="4132263"/>
          <p14:tracePt t="177438" x="7602538" y="4132263"/>
          <p14:tracePt t="177454" x="7627938" y="4132263"/>
          <p14:tracePt t="177472" x="7678738" y="4132263"/>
          <p14:tracePt t="177488" x="7704138" y="4140200"/>
          <p14:tracePt t="177504" x="7754938" y="4140200"/>
          <p14:tracePt t="177521" x="7805738" y="4148138"/>
          <p14:tracePt t="177537" x="7874000" y="4148138"/>
          <p14:tracePt t="177554" x="7950200" y="4157663"/>
          <p14:tracePt t="177571" x="8026400" y="4165600"/>
          <p14:tracePt t="177588" x="8085138" y="4165600"/>
          <p14:tracePt t="177593" x="8120063" y="4165600"/>
          <p14:tracePt t="177604" x="8145463" y="4165600"/>
          <p14:tracePt t="177621" x="8196263" y="4165600"/>
          <p14:tracePt t="177638" x="8247063" y="4165600"/>
          <p14:tracePt t="177654" x="8305800" y="4165600"/>
          <p14:tracePt t="177672" x="8399463" y="4165600"/>
          <p14:tracePt t="177688" x="8475663" y="4165600"/>
          <p14:tracePt t="177704" x="8542338" y="4165600"/>
          <p14:tracePt t="177721" x="8593138" y="4165600"/>
          <p14:tracePt t="177738" x="8628063" y="4165600"/>
          <p14:tracePt t="177754" x="8669338" y="4157663"/>
          <p14:tracePt t="177771" x="8704263" y="4157663"/>
          <p14:tracePt t="177788" x="8737600" y="4148138"/>
          <p14:tracePt t="177804" x="8763000" y="4140200"/>
          <p14:tracePt t="177821" x="8788400" y="4132263"/>
          <p14:tracePt t="177838" x="8805863" y="4122738"/>
          <p14:tracePt t="177854" x="8839200" y="4114800"/>
          <p14:tracePt t="177872" x="8890000" y="4106863"/>
          <p14:tracePt t="177888" x="8907463" y="4106863"/>
          <p14:tracePt t="177904" x="8932863" y="4097338"/>
          <p14:tracePt t="177921" x="8948738" y="4097338"/>
          <p14:tracePt t="177937" x="8983663" y="4097338"/>
          <p14:tracePt t="177954" x="9009063" y="4089400"/>
          <p14:tracePt t="177971" x="9050338" y="4081463"/>
          <p14:tracePt t="177988" x="9075738" y="4071938"/>
          <p14:tracePt t="178005" x="9101138" y="4064000"/>
          <p14:tracePt t="178023" x="9126538" y="4046538"/>
          <p14:tracePt t="178038" x="9144000" y="4038600"/>
          <p14:tracePt t="178054" x="9161463" y="4030663"/>
          <p14:tracePt t="178072" x="9186863" y="4013200"/>
          <p14:tracePt t="178088" x="9202738" y="3995738"/>
          <p14:tracePt t="178104" x="9212263" y="3995738"/>
          <p14:tracePt t="178121" x="9228138" y="3987800"/>
          <p14:tracePt t="178138" x="9228138" y="3979863"/>
          <p14:tracePt t="178154" x="9237663" y="3979863"/>
          <p14:tracePt t="178171" x="9245600" y="3962400"/>
          <p14:tracePt t="178188" x="9245600" y="3954463"/>
          <p14:tracePt t="178205" x="9253538" y="3954463"/>
          <p14:tracePt t="178221" x="9263063" y="3944938"/>
          <p14:tracePt t="178238" x="9263063" y="3937000"/>
          <p14:tracePt t="178255" x="9263063" y="3929063"/>
          <p14:tracePt t="178313" x="9263063" y="3919538"/>
          <p14:tracePt t="178337" x="9263063" y="3911600"/>
          <p14:tracePt t="178609" x="9253538" y="3911600"/>
          <p14:tracePt t="178626" x="9245600" y="3911600"/>
          <p14:tracePt t="178635" x="9237663" y="3919538"/>
          <p14:tracePt t="178642" x="9220200" y="3929063"/>
          <p14:tracePt t="178654" x="9212263" y="3929063"/>
          <p14:tracePt t="178673" x="9144000" y="3962400"/>
          <p14:tracePt t="178688" x="9101138" y="3979863"/>
          <p14:tracePt t="178705" x="9075738" y="3987800"/>
          <p14:tracePt t="178721" x="9050338" y="3995738"/>
          <p14:tracePt t="178738" x="9034463" y="4005263"/>
          <p14:tracePt t="178755" x="9024938" y="4005263"/>
          <p14:tracePt t="178809" x="9017000" y="4005263"/>
          <p14:tracePt t="178817" x="9009063" y="4005263"/>
          <p14:tracePt t="178835" x="8999538" y="4013200"/>
          <p14:tracePt t="178842" x="8983663" y="4013200"/>
          <p14:tracePt t="178854" x="8966200" y="4013200"/>
          <p14:tracePt t="178873" x="8923338" y="4021138"/>
          <p14:tracePt t="178888" x="8907463" y="4021138"/>
          <p14:tracePt t="178905" x="8864600" y="4030663"/>
          <p14:tracePt t="178921" x="8847138" y="4038600"/>
          <p14:tracePt t="178938" x="8839200" y="4038600"/>
          <p14:tracePt t="178955" x="8831263" y="4038600"/>
          <p14:tracePt t="179242" x="8839200" y="4038600"/>
          <p14:tracePt t="179258" x="8856663" y="4038600"/>
          <p14:tracePt t="179266" x="8864600" y="4038600"/>
          <p14:tracePt t="179275" x="8872538" y="4038600"/>
          <p14:tracePt t="179288" x="8890000" y="4038600"/>
          <p14:tracePt t="179305" x="8948738" y="4038600"/>
          <p14:tracePt t="179321" x="8974138" y="4038600"/>
          <p14:tracePt t="179338" x="9009063" y="4038600"/>
          <p14:tracePt t="179355" x="9050338" y="4038600"/>
          <p14:tracePt t="179371" x="9085263" y="4038600"/>
          <p14:tracePt t="179388" x="9110663" y="4038600"/>
          <p14:tracePt t="179405" x="9144000" y="4038600"/>
          <p14:tracePt t="179421" x="9169400" y="4038600"/>
          <p14:tracePt t="179438" x="9194800" y="4038600"/>
          <p14:tracePt t="179455" x="9220200" y="4038600"/>
          <p14:tracePt t="179472" x="9278938" y="4046538"/>
          <p14:tracePt t="179488" x="9296400" y="4046538"/>
          <p14:tracePt t="179505" x="9347200" y="4046538"/>
          <p14:tracePt t="179522" x="9390063" y="4046538"/>
          <p14:tracePt t="179538" x="9415463" y="4046538"/>
          <p14:tracePt t="179555" x="9440863" y="4046538"/>
          <p14:tracePt t="179572" x="9491663" y="4046538"/>
          <p14:tracePt t="179588" x="9542463" y="4046538"/>
          <p14:tracePt t="179605" x="9593263" y="4046538"/>
          <p14:tracePt t="179621" x="9644063" y="4046538"/>
          <p14:tracePt t="179638" x="9685338" y="4046538"/>
          <p14:tracePt t="179655" x="9710738" y="4046538"/>
          <p14:tracePt t="179672" x="9761538" y="4046538"/>
          <p14:tracePt t="179688" x="9771063" y="4046538"/>
          <p14:tracePt t="179705" x="9812338" y="4046538"/>
          <p14:tracePt t="179721" x="9837738" y="4046538"/>
          <p14:tracePt t="179738" x="9863138" y="4056063"/>
          <p14:tracePt t="179755" x="9888538" y="4056063"/>
          <p14:tracePt t="179773" x="9898063" y="4064000"/>
          <p14:tracePt t="179788" x="9906000" y="4064000"/>
          <p14:tracePt t="179805" x="9923463" y="4064000"/>
          <p14:tracePt t="179822" x="9931400" y="4064000"/>
          <p14:tracePt t="179838" x="9948863" y="4064000"/>
          <p14:tracePt t="179855" x="9964738" y="4064000"/>
          <p14:tracePt t="179873" x="9990138" y="4064000"/>
          <p14:tracePt t="179888" x="9999663" y="4064000"/>
          <p14:tracePt t="180498" x="9990138" y="4064000"/>
          <p14:tracePt t="180506" x="9974263" y="4064000"/>
          <p14:tracePt t="180514" x="9964738" y="4064000"/>
          <p14:tracePt t="180526" x="9939338" y="4064000"/>
          <p14:tracePt t="180539" x="9906000" y="4056063"/>
          <p14:tracePt t="180555" x="9847263" y="4038600"/>
          <p14:tracePt t="180572" x="9771063" y="4021138"/>
          <p14:tracePt t="180589" x="9669463" y="3987800"/>
          <p14:tracePt t="180594" x="9609138" y="3979863"/>
          <p14:tracePt t="180605" x="9558338" y="3962400"/>
          <p14:tracePt t="180622" x="9440863" y="3937000"/>
          <p14:tracePt t="180639" x="9329738" y="3911600"/>
          <p14:tracePt t="180656" x="9194800" y="3878263"/>
          <p14:tracePt t="180673" x="8958263" y="3817938"/>
          <p14:tracePt t="180689" x="8882063" y="3792538"/>
          <p14:tracePt t="180705" x="8669338" y="3733800"/>
          <p14:tracePt t="180722" x="8526463" y="3700463"/>
          <p14:tracePt t="180739" x="8374063" y="3665538"/>
          <p14:tracePt t="180755" x="8237538" y="3649663"/>
          <p14:tracePt t="180772" x="8110538" y="3649663"/>
          <p14:tracePt t="180789" x="8008938" y="3649663"/>
          <p14:tracePt t="180805" x="7932738" y="3649663"/>
          <p14:tracePt t="180822" x="7848600" y="3649663"/>
          <p14:tracePt t="180838" x="7789863" y="3675063"/>
          <p14:tracePt t="180855" x="7713663" y="3700463"/>
          <p14:tracePt t="180872" x="7662863" y="3733800"/>
          <p14:tracePt t="180888" x="7561263" y="3784600"/>
          <p14:tracePt t="180905" x="7518400" y="3817938"/>
          <p14:tracePt t="180922" x="7475538" y="3852863"/>
          <p14:tracePt t="180939" x="7459663" y="3878263"/>
          <p14:tracePt t="180955" x="7442200" y="3919538"/>
          <p14:tracePt t="180972" x="7434263" y="3944938"/>
          <p14:tracePt t="180989" x="7424738" y="3979863"/>
          <p14:tracePt t="181005" x="7424738" y="4013200"/>
          <p14:tracePt t="181022" x="7424738" y="4046538"/>
          <p14:tracePt t="181038" x="7424738" y="4081463"/>
          <p14:tracePt t="181055" x="7442200" y="4106863"/>
          <p14:tracePt t="181072" x="7459663" y="4122738"/>
          <p14:tracePt t="181088" x="7475538" y="4140200"/>
          <p14:tracePt t="181091" x="7485063" y="4140200"/>
          <p14:tracePt t="181105" x="7510463" y="4157663"/>
          <p14:tracePt t="181122" x="7535863" y="4157663"/>
          <p14:tracePt t="181139" x="7577138" y="4157663"/>
          <p14:tracePt t="181155" x="7645400" y="4148138"/>
          <p14:tracePt t="181172" x="7696200" y="4122738"/>
          <p14:tracePt t="181189" x="7754938" y="4114800"/>
          <p14:tracePt t="181205" x="7805738" y="4097338"/>
          <p14:tracePt t="181222" x="7831138" y="4071938"/>
          <p14:tracePt t="181239" x="7848600" y="4056063"/>
          <p14:tracePt t="181255" x="7856538" y="4030663"/>
          <p14:tracePt t="181275" x="7866063" y="3979863"/>
          <p14:tracePt t="181290" x="7866063" y="3954463"/>
          <p14:tracePt t="181305" x="7848600" y="3937000"/>
          <p14:tracePt t="181322" x="7831138" y="3929063"/>
          <p14:tracePt t="181339" x="7805738" y="3911600"/>
          <p14:tracePt t="181355" x="7789863" y="3911600"/>
          <p14:tracePt t="181372" x="7764463" y="3911600"/>
          <p14:tracePt t="181389" x="7747000" y="3911600"/>
          <p14:tracePt t="181405" x="7729538" y="3919538"/>
          <p14:tracePt t="181422" x="7696200" y="3937000"/>
          <p14:tracePt t="181439" x="7662863" y="3962400"/>
          <p14:tracePt t="181455" x="7645400" y="3987800"/>
          <p14:tracePt t="181473" x="7620000" y="4046538"/>
          <p14:tracePt t="181489" x="7620000" y="4064000"/>
          <p14:tracePt t="181506" x="7627938" y="4114800"/>
          <p14:tracePt t="181524" x="7662863" y="4140200"/>
          <p14:tracePt t="181539" x="7704138" y="4173538"/>
          <p14:tracePt t="181555" x="7772400" y="4198938"/>
          <p14:tracePt t="181572" x="7856538" y="4216400"/>
          <p14:tracePt t="181589" x="7958138" y="4216400"/>
          <p14:tracePt t="181605" x="8069263" y="4216400"/>
          <p14:tracePt t="181622" x="8161338" y="4191000"/>
          <p14:tracePt t="181639" x="8212138" y="4140200"/>
          <p14:tracePt t="181656" x="8221663" y="4097338"/>
          <p14:tracePt t="181672" x="8229600" y="4056063"/>
          <p14:tracePt t="181689" x="8221663" y="4013200"/>
          <p14:tracePt t="181705" x="8178800" y="3979863"/>
          <p14:tracePt t="181722" x="8161338" y="3979863"/>
          <p14:tracePt t="181739" x="8145463" y="3979863"/>
          <p14:tracePt t="181755" x="8128000" y="3979863"/>
          <p14:tracePt t="181772" x="8102600" y="3995738"/>
          <p14:tracePt t="181789" x="8085138" y="4030663"/>
          <p14:tracePt t="181805" x="8069263" y="4056063"/>
          <p14:tracePt t="181822" x="8069263" y="4081463"/>
          <p14:tracePt t="181839" x="8069263" y="4089400"/>
          <p14:tracePt t="181855" x="8069263" y="4097338"/>
          <p14:tracePt t="181970" x="8077200" y="4097338"/>
          <p14:tracePt t="182002" x="8077200" y="4089400"/>
          <p14:tracePt t="182636" x="8085138" y="4097338"/>
          <p14:tracePt t="182643" x="8120063" y="4140200"/>
          <p14:tracePt t="182656" x="8161338" y="4173538"/>
          <p14:tracePt t="182674" x="8255000" y="4284663"/>
          <p14:tracePt t="182689" x="8272463" y="4284663"/>
          <p14:tracePt t="182706" x="8280400" y="4275138"/>
          <p14:tracePt t="182884" x="8288338" y="4275138"/>
          <p14:tracePt t="182891" x="8305800" y="4275138"/>
          <p14:tracePt t="182906" x="8389938" y="4284663"/>
          <p14:tracePt t="182923" x="8483600" y="4310063"/>
          <p14:tracePt t="182939" x="8593138" y="4360863"/>
          <p14:tracePt t="182956" x="8720138" y="4427538"/>
          <p14:tracePt t="182973" x="8831263" y="4487863"/>
          <p14:tracePt t="182989" x="8940800" y="4554538"/>
          <p14:tracePt t="183006" x="8999538" y="4564063"/>
          <p14:tracePt t="183024" x="9024938" y="4564063"/>
          <p14:tracePt t="183040" x="9067800" y="4572000"/>
          <p14:tracePt t="183056" x="9118600" y="4572000"/>
          <p14:tracePt t="183073" x="9212263" y="4572000"/>
          <p14:tracePt t="183089" x="9347200" y="4572000"/>
          <p14:tracePt t="183093" x="9405938" y="4554538"/>
          <p14:tracePt t="183106" x="9532938" y="4521200"/>
          <p14:tracePt t="183123" x="9644063" y="4470400"/>
          <p14:tracePt t="183139" x="9710738" y="4411663"/>
          <p14:tracePt t="183156" x="9771063" y="4318000"/>
          <p14:tracePt t="183173" x="9812338" y="4216400"/>
          <p14:tracePt t="183189" x="9847263" y="4106863"/>
          <p14:tracePt t="183206" x="9872663" y="3995738"/>
          <p14:tracePt t="183223" x="9888538" y="3911600"/>
          <p14:tracePt t="183239" x="9888538" y="3868738"/>
          <p14:tracePt t="183256" x="9888538" y="3852863"/>
          <p14:tracePt t="183273" x="9880600" y="3843338"/>
          <p14:tracePt t="183289" x="9872663" y="3835400"/>
          <p14:tracePt t="183306" x="9829800" y="3817938"/>
          <p14:tracePt t="183323" x="9786938" y="3802063"/>
          <p14:tracePt t="183339" x="9728200" y="3792538"/>
          <p14:tracePt t="183356" x="9634538" y="3767138"/>
          <p14:tracePt t="183373" x="9542463" y="3759200"/>
          <p14:tracePt t="183389" x="9440863" y="3733800"/>
          <p14:tracePt t="183406" x="9347200" y="3725863"/>
          <p14:tracePt t="183423" x="9304338" y="3716338"/>
          <p14:tracePt t="183439" x="9263063" y="3716338"/>
          <p14:tracePt t="183456" x="9245600" y="3716338"/>
          <p14:tracePt t="183473" x="9228138" y="3725863"/>
          <p14:tracePt t="183489" x="9186863" y="3759200"/>
          <p14:tracePt t="183506" x="9093200" y="3843338"/>
          <p14:tracePt t="183524" x="9042400" y="3911600"/>
          <p14:tracePt t="183539" x="8983663" y="3987800"/>
          <p14:tracePt t="183556" x="8940800" y="4071938"/>
          <p14:tracePt t="183573" x="8915400" y="4132263"/>
          <p14:tracePt t="183589" x="8915400" y="4157663"/>
          <p14:tracePt t="183606" x="8915400" y="4165600"/>
          <p14:tracePt t="183623" x="8915400" y="4173538"/>
          <p14:tracePt t="183639" x="8915400" y="4183063"/>
          <p14:tracePt t="183656" x="8932863" y="4191000"/>
          <p14:tracePt t="183673" x="8974138" y="4198938"/>
          <p14:tracePt t="183689" x="9050338" y="4208463"/>
          <p14:tracePt t="183706" x="9245600" y="4183063"/>
          <p14:tracePt t="183723" x="9398000" y="4122738"/>
          <p14:tracePt t="183739" x="9525000" y="4046538"/>
          <p14:tracePt t="183756" x="9601200" y="3979863"/>
          <p14:tracePt t="183773" x="9644063" y="3919538"/>
          <p14:tracePt t="183789" x="9652000" y="3886200"/>
          <p14:tracePt t="183806" x="9652000" y="3860800"/>
          <p14:tracePt t="183823" x="9652000" y="3835400"/>
          <p14:tracePt t="183839" x="9644063" y="3827463"/>
          <p14:tracePt t="183856" x="9626600" y="3810000"/>
          <p14:tracePt t="183873" x="9609138" y="3802063"/>
          <p14:tracePt t="183889" x="9593263" y="3792538"/>
          <p14:tracePt t="183906" x="9532938" y="3792538"/>
          <p14:tracePt t="183923" x="9466263" y="3784600"/>
          <p14:tracePt t="183939" x="9364663" y="3784600"/>
          <p14:tracePt t="183956" x="9245600" y="3810000"/>
          <p14:tracePt t="183973" x="9101138" y="3860800"/>
          <p14:tracePt t="183989" x="8940800" y="3944938"/>
          <p14:tracePt t="184006" x="8821738" y="4030663"/>
          <p14:tracePt t="184025" x="8755063" y="4122738"/>
          <p14:tracePt t="184039" x="8712200" y="4198938"/>
          <p14:tracePt t="184056" x="8712200" y="4224338"/>
          <p14:tracePt t="184090" x="8737600" y="4224338"/>
          <p14:tracePt t="184106" x="8796338" y="4198938"/>
          <p14:tracePt t="184123" x="8897938" y="4157663"/>
          <p14:tracePt t="184139" x="9034463" y="4097338"/>
          <p14:tracePt t="184156" x="9186863" y="4021138"/>
          <p14:tracePt t="184173" x="9296400" y="3954463"/>
          <p14:tracePt t="184190" x="9380538" y="3878263"/>
          <p14:tracePt t="184206" x="9415463" y="3817938"/>
          <p14:tracePt t="184223" x="9423400" y="3792538"/>
          <p14:tracePt t="184239" x="9423400" y="3776663"/>
          <p14:tracePt t="184256" x="9398000" y="3767138"/>
          <p14:tracePt t="184274" x="9355138" y="3759200"/>
          <p14:tracePt t="184289" x="9296400" y="3759200"/>
          <p14:tracePt t="184306" x="9161463" y="3817938"/>
          <p14:tracePt t="184323" x="9034463" y="3903663"/>
          <p14:tracePt t="184339" x="8923338" y="4021138"/>
          <p14:tracePt t="184356" x="8864600" y="4132263"/>
          <p14:tracePt t="184373" x="8856663" y="4208463"/>
          <p14:tracePt t="184389" x="8882063" y="4249738"/>
          <p14:tracePt t="184406" x="8940800" y="4284663"/>
          <p14:tracePt t="184423" x="9034463" y="4318000"/>
          <p14:tracePt t="184439" x="9136063" y="4318000"/>
          <p14:tracePt t="184456" x="9237663" y="4318000"/>
          <p14:tracePt t="184473" x="9329738" y="4292600"/>
          <p14:tracePt t="184489" x="9415463" y="4241800"/>
          <p14:tracePt t="184506" x="9474200" y="4140200"/>
          <p14:tracePt t="184523" x="9474200" y="4071938"/>
          <p14:tracePt t="184539" x="9448800" y="4021138"/>
          <p14:tracePt t="184556" x="9405938" y="3995738"/>
          <p14:tracePt t="184573" x="9380538" y="3995738"/>
          <p14:tracePt t="184589" x="9364663" y="3995738"/>
          <p14:tracePt t="184606" x="9329738" y="4030663"/>
          <p14:tracePt t="184623" x="9296400" y="4081463"/>
          <p14:tracePt t="184639" x="9263063" y="4132263"/>
          <p14:tracePt t="184656" x="9253538" y="4157663"/>
          <p14:tracePt t="184673" x="9253538" y="4173538"/>
          <p14:tracePt t="184706" x="9271000" y="4183063"/>
          <p14:tracePt t="184723" x="9288463" y="4183063"/>
          <p14:tracePt t="184739" x="9313863" y="4165600"/>
          <p14:tracePt t="184756" x="9329738" y="4148138"/>
          <p14:tracePt t="184773" x="9339263" y="4132263"/>
          <p14:tracePt t="184790" x="9347200" y="4122738"/>
          <p14:tracePt t="184806" x="9347200" y="4114800"/>
          <p14:tracePt t="184823" x="9347200" y="4106863"/>
          <p14:tracePt t="185003" x="9347200" y="4114800"/>
          <p14:tracePt t="185011" x="9329738" y="4132263"/>
          <p14:tracePt t="185024" x="9278938" y="4132263"/>
          <p14:tracePt t="185040" x="9093200" y="4122738"/>
          <p14:tracePt t="185057" x="8940800" y="4097338"/>
          <p14:tracePt t="185236" x="8958263" y="4097338"/>
          <p14:tracePt t="185243" x="8974138" y="4097338"/>
          <p14:tracePt t="185257" x="9009063" y="4106863"/>
          <p14:tracePt t="185277" x="9075738" y="4140200"/>
          <p14:tracePt t="185290" x="9093200" y="4157663"/>
          <p14:tracePt t="185307" x="9118600" y="4191000"/>
          <p14:tracePt t="185323" x="9126538" y="4216400"/>
          <p14:tracePt t="185340" x="9177338" y="4216400"/>
          <p14:tracePt t="185357" x="9186863" y="4224338"/>
          <p14:tracePt t="185373" x="9194800" y="4249738"/>
          <p14:tracePt t="185390" x="9253538" y="4284663"/>
          <p14:tracePt t="185407" x="9364663" y="4325938"/>
          <p14:tracePt t="185423" x="9491663" y="4360863"/>
          <p14:tracePt t="185440" x="9652000" y="4368800"/>
          <p14:tracePt t="185457" x="9786938" y="4368800"/>
          <p14:tracePt t="185473" x="9913938" y="4335463"/>
          <p14:tracePt t="185490" x="9999663" y="4275138"/>
          <p14:tracePt t="185507" x="10025063" y="4173538"/>
          <p14:tracePt t="185525" x="10025063" y="4106863"/>
          <p14:tracePt t="185540" x="9974263" y="4030663"/>
          <p14:tracePt t="185557" x="9880600" y="3970338"/>
          <p14:tracePt t="185574" x="9771063" y="3919538"/>
          <p14:tracePt t="185590" x="9634538" y="3878263"/>
          <p14:tracePt t="185596" x="9567863" y="3868738"/>
          <p14:tracePt t="185607" x="9491663" y="3868738"/>
          <p14:tracePt t="185624" x="9390063" y="3868738"/>
          <p14:tracePt t="185640" x="9339263" y="3878263"/>
          <p14:tracePt t="185657" x="9288463" y="3911600"/>
          <p14:tracePt t="185673" x="9263063" y="3962400"/>
          <p14:tracePt t="185690" x="9245600" y="4013200"/>
          <p14:tracePt t="185707" x="9245600" y="4081463"/>
          <p14:tracePt t="185724" x="9263063" y="4132263"/>
          <p14:tracePt t="185740" x="9296400" y="4157663"/>
          <p14:tracePt t="185757" x="9347200" y="4165600"/>
          <p14:tracePt t="185774" x="9423400" y="4183063"/>
          <p14:tracePt t="185790" x="9567863" y="4173538"/>
          <p14:tracePt t="185807" x="9669463" y="4122738"/>
          <p14:tracePt t="185823" x="9720263" y="4071938"/>
          <p14:tracePt t="185840" x="9728200" y="4021138"/>
          <p14:tracePt t="185857" x="9728200" y="3970338"/>
          <p14:tracePt t="185874" x="9702800" y="3937000"/>
          <p14:tracePt t="185890" x="9659938" y="3919538"/>
          <p14:tracePt t="185907" x="9575800" y="3911600"/>
          <p14:tracePt t="185924" x="9525000" y="3919538"/>
          <p14:tracePt t="185940" x="9482138" y="3944938"/>
          <p14:tracePt t="185957" x="9448800" y="3995738"/>
          <p14:tracePt t="185974" x="9440863" y="4030663"/>
          <p14:tracePt t="185990" x="9440863" y="4056063"/>
          <p14:tracePt t="186007" x="9440863" y="4064000"/>
          <p14:tracePt t="186069" x="9448800" y="4064000"/>
          <p14:tracePt t="186087" x="9456738" y="4064000"/>
          <p14:tracePt t="186901" x="9448800" y="4064000"/>
          <p14:tracePt t="186909" x="9380538" y="4064000"/>
          <p14:tracePt t="186917" x="9288463" y="4071938"/>
          <p14:tracePt t="186924" x="9186863" y="4089400"/>
          <p14:tracePt t="186940" x="8940800" y="4140200"/>
          <p14:tracePt t="186957" x="8661400" y="4191000"/>
          <p14:tracePt t="186973" x="8356600" y="4275138"/>
          <p14:tracePt t="186990" x="8170863" y="4335463"/>
          <p14:tracePt t="187007" x="8069263" y="4368800"/>
          <p14:tracePt t="187024" x="8001000" y="4376738"/>
          <p14:tracePt t="187041" x="7958138" y="4376738"/>
          <p14:tracePt t="187268" x="7983538" y="4386263"/>
          <p14:tracePt t="187277" x="8069263" y="4394200"/>
          <p14:tracePt t="187283" x="8145463" y="4402138"/>
          <p14:tracePt t="187294" x="8212138" y="4411663"/>
          <p14:tracePt t="187307" x="8331200" y="4419600"/>
          <p14:tracePt t="187324" x="8364538" y="4427538"/>
          <p14:tracePt t="187340" x="8382000" y="4437063"/>
          <p14:tracePt t="187357" x="8374063" y="4437063"/>
          <p14:tracePt t="187374" x="8331200" y="4437063"/>
          <p14:tracePt t="187391" x="8221663" y="4419600"/>
          <p14:tracePt t="187407" x="8120063" y="4402138"/>
          <p14:tracePt t="187424" x="8018463" y="4394200"/>
          <p14:tracePt t="187441" x="7907338" y="4394200"/>
          <p14:tracePt t="187457" x="7831138" y="4394200"/>
          <p14:tracePt t="187474" x="7772400" y="4394200"/>
          <p14:tracePt t="187491" x="7637463" y="4394200"/>
          <p14:tracePt t="187507" x="7500938" y="4394200"/>
          <p14:tracePt t="187525" x="7358063" y="4386263"/>
          <p14:tracePt t="187541" x="7170738" y="4360863"/>
          <p14:tracePt t="187557" x="6967538" y="4343400"/>
          <p14:tracePt t="187574" x="6781800" y="4318000"/>
          <p14:tracePt t="187591" x="6621463" y="4310063"/>
          <p14:tracePt t="187596" x="6553200" y="4310063"/>
          <p14:tracePt t="187607" x="6494463" y="4335463"/>
          <p14:tracePt t="187624" x="6392863" y="4386263"/>
          <p14:tracePt t="187641" x="6316663" y="4419600"/>
          <p14:tracePt t="187657" x="6265863" y="4462463"/>
          <p14:tracePt t="187674" x="6197600" y="4503738"/>
          <p14:tracePt t="187691" x="6078538" y="4579938"/>
          <p14:tracePt t="187707" x="5976938" y="4640263"/>
          <p14:tracePt t="187724" x="5867400" y="4673600"/>
          <p14:tracePt t="187741" x="5757863" y="4706938"/>
          <p14:tracePt t="187758" x="5672138" y="4757738"/>
          <p14:tracePt t="187775" x="5588000" y="4808538"/>
          <p14:tracePt t="187791" x="5537200" y="4851400"/>
          <p14:tracePt t="187808" x="5494338" y="4902200"/>
          <p14:tracePt t="187824" x="5461000" y="4953000"/>
          <p14:tracePt t="187841" x="5453063" y="5029200"/>
          <p14:tracePt t="187857" x="5453063" y="5087938"/>
          <p14:tracePt t="187874" x="5453063" y="5181600"/>
          <p14:tracePt t="187891" x="5503863" y="5334000"/>
          <p14:tracePt t="187907" x="5554663" y="5443538"/>
          <p14:tracePt t="187924" x="5595938" y="5537200"/>
          <p14:tracePt t="187941" x="5621338" y="5588000"/>
          <p14:tracePt t="187957" x="5646738" y="5638800"/>
          <p14:tracePt t="187974" x="5672138" y="5672138"/>
          <p14:tracePt t="187991" x="5697538" y="5707063"/>
          <p14:tracePt t="188008" x="5732463" y="5740400"/>
          <p14:tracePt t="188026" x="5773738" y="5765800"/>
          <p14:tracePt t="188041" x="5867400" y="5799138"/>
          <p14:tracePt t="188058" x="5986463" y="5824538"/>
          <p14:tracePt t="188074" x="6121400" y="5824538"/>
          <p14:tracePt t="188091" x="6332538" y="5834063"/>
          <p14:tracePt t="188107" x="6451600" y="5824538"/>
          <p14:tracePt t="188124" x="6527800" y="5791200"/>
          <p14:tracePt t="188141" x="6578600" y="5748338"/>
          <p14:tracePt t="188158" x="6611938" y="5681663"/>
          <p14:tracePt t="188174" x="6637338" y="5588000"/>
          <p14:tracePt t="188191" x="6672263" y="5443538"/>
          <p14:tracePt t="188207" x="6713538" y="5275263"/>
          <p14:tracePt t="188224" x="6738938" y="5130800"/>
          <p14:tracePt t="188241" x="6748463" y="5046663"/>
          <p14:tracePt t="188257" x="6748463" y="4995863"/>
          <p14:tracePt t="188274" x="6748463" y="4970463"/>
          <p14:tracePt t="188292" x="6723063" y="4935538"/>
          <p14:tracePt t="188308" x="6688138" y="4919663"/>
          <p14:tracePt t="188324" x="6637338" y="4910138"/>
          <p14:tracePt t="188341" x="6586538" y="4910138"/>
          <p14:tracePt t="188358" x="6527800" y="4910138"/>
          <p14:tracePt t="188374" x="6459538" y="4945063"/>
          <p14:tracePt t="188391" x="6400800" y="4995863"/>
          <p14:tracePt t="188408" x="6332538" y="5046663"/>
          <p14:tracePt t="188424" x="6307138" y="5097463"/>
          <p14:tracePt t="188441" x="6299200" y="5138738"/>
          <p14:tracePt t="188458" x="6291263" y="5164138"/>
          <p14:tracePt t="188474" x="6291263" y="5181600"/>
          <p14:tracePt t="188491" x="6291263" y="5189538"/>
          <p14:tracePt t="188757" x="6307138" y="5207000"/>
          <p14:tracePt t="188765" x="6332538" y="5214938"/>
          <p14:tracePt t="188776" x="6375400" y="5224463"/>
          <p14:tracePt t="188792" x="6469063" y="5240338"/>
          <p14:tracePt t="188808" x="6553200" y="5240338"/>
          <p14:tracePt t="188824" x="6604000" y="5240338"/>
          <p14:tracePt t="188841" x="6629400" y="5207000"/>
          <p14:tracePt t="188858" x="6629400" y="5164138"/>
          <p14:tracePt t="188875" x="6629400" y="5105400"/>
          <p14:tracePt t="188892" x="6586538" y="5029200"/>
          <p14:tracePt t="188908" x="6570663" y="5021263"/>
          <p14:tracePt t="188924" x="6510338" y="4995863"/>
          <p14:tracePt t="188941" x="6494463" y="4995863"/>
          <p14:tracePt t="188958" x="6469063" y="4995863"/>
          <p14:tracePt t="188974" x="6443663" y="5029200"/>
          <p14:tracePt t="188991" x="6418263" y="5105400"/>
          <p14:tracePt t="189008" x="6383338" y="5189538"/>
          <p14:tracePt t="189024" x="6367463" y="5283200"/>
          <p14:tracePt t="189041" x="6367463" y="5341938"/>
          <p14:tracePt t="189058" x="6375400" y="5376863"/>
          <p14:tracePt t="189074" x="6408738" y="5392738"/>
          <p14:tracePt t="189092" x="6469063" y="5392738"/>
          <p14:tracePt t="189108" x="6510338" y="5376863"/>
          <p14:tracePt t="189124" x="6553200" y="5341938"/>
          <p14:tracePt t="189141" x="6570663" y="5300663"/>
          <p14:tracePt t="189158" x="6586538" y="5224463"/>
          <p14:tracePt t="189175" x="6586538" y="5156200"/>
          <p14:tracePt t="189191" x="6561138" y="5097463"/>
          <p14:tracePt t="189207" x="6519863" y="5054600"/>
          <p14:tracePt t="189224" x="6434138" y="5021263"/>
          <p14:tracePt t="189241" x="6324600" y="5003800"/>
          <p14:tracePt t="189258" x="6248400" y="5003800"/>
          <p14:tracePt t="189275" x="6197600" y="5029200"/>
          <p14:tracePt t="189291" x="6138863" y="5130800"/>
          <p14:tracePt t="189307" x="6138863" y="5232400"/>
          <p14:tracePt t="189324" x="6146800" y="5300663"/>
          <p14:tracePt t="189341" x="6189663" y="5341938"/>
          <p14:tracePt t="189357" x="6248400" y="5376863"/>
          <p14:tracePt t="189374" x="6342063" y="5376863"/>
          <p14:tracePt t="189391" x="6426200" y="5359400"/>
          <p14:tracePt t="189407" x="6502400" y="5300663"/>
          <p14:tracePt t="189424" x="6535738" y="5232400"/>
          <p14:tracePt t="189441" x="6535738" y="5181600"/>
          <p14:tracePt t="189457" x="6535738" y="5130800"/>
          <p14:tracePt t="189474" x="6484938" y="5087938"/>
          <p14:tracePt t="189491" x="6434138" y="5080000"/>
          <p14:tracePt t="189507" x="6400800" y="5080000"/>
          <p14:tracePt t="189524" x="6392863" y="5087938"/>
          <p14:tracePt t="189541" x="6367463" y="5138738"/>
          <p14:tracePt t="189557" x="6367463" y="5181600"/>
          <p14:tracePt t="189574" x="6367463" y="5207000"/>
          <p14:tracePt t="189591" x="6367463" y="5224463"/>
          <p14:tracePt t="189620" x="6375400" y="5224463"/>
          <p14:tracePt t="189636" x="6392863" y="5214938"/>
          <p14:tracePt t="189644" x="6392863" y="5199063"/>
          <p14:tracePt t="189657" x="6392863" y="5189538"/>
          <p14:tracePt t="189674" x="6400800" y="5156200"/>
          <p14:tracePt t="189691" x="6400800" y="5122863"/>
          <p14:tracePt t="189707" x="6400800" y="5105400"/>
          <p14:tracePt t="189724" x="6383338" y="5105400"/>
          <p14:tracePt t="189741" x="6350000" y="5105400"/>
          <p14:tracePt t="189757" x="6324600" y="5113338"/>
          <p14:tracePt t="189775" x="6307138" y="5148263"/>
          <p14:tracePt t="189791" x="6299200" y="5173663"/>
          <p14:tracePt t="189808" x="6299200" y="5199063"/>
          <p14:tracePt t="189824" x="6307138" y="5214938"/>
          <p14:tracePt t="189841" x="6350000" y="5232400"/>
          <p14:tracePt t="189858" x="6400800" y="5232400"/>
          <p14:tracePt t="189874" x="6451600" y="5232400"/>
          <p14:tracePt t="189891" x="6502400" y="5207000"/>
          <p14:tracePt t="189907" x="6527800" y="5164138"/>
          <p14:tracePt t="189924" x="6527800" y="5122863"/>
          <p14:tracePt t="189941" x="6527800" y="5105400"/>
          <p14:tracePt t="189958" x="6494463" y="5080000"/>
          <p14:tracePt t="189974" x="6443663" y="5062538"/>
          <p14:tracePt t="189991" x="6392863" y="5062538"/>
          <p14:tracePt t="190008" x="6367463" y="5072063"/>
          <p14:tracePt t="190025" x="6342063" y="5097463"/>
          <p14:tracePt t="190042" x="6324600" y="5156200"/>
          <p14:tracePt t="190058" x="6324600" y="5189538"/>
          <p14:tracePt t="190074" x="6332538" y="5214938"/>
          <p14:tracePt t="190092" x="6400800" y="5249863"/>
          <p14:tracePt t="190108" x="6443663" y="5257800"/>
          <p14:tracePt t="190124" x="6469063" y="5257800"/>
          <p14:tracePt t="190141" x="6494463" y="5257800"/>
          <p14:tracePt t="190158" x="6510338" y="5224463"/>
          <p14:tracePt t="190174" x="6510338" y="5189538"/>
          <p14:tracePt t="190191" x="6510338" y="5156200"/>
          <p14:tracePt t="190208" x="6510338" y="5130800"/>
          <p14:tracePt t="190224" x="6510338" y="5122863"/>
          <p14:tracePt t="190241" x="6510338" y="5113338"/>
          <p14:tracePt t="190274" x="6502400" y="5113338"/>
          <p14:tracePt t="190300" x="6494463" y="5113338"/>
          <p14:tracePt t="190789" x="6484938" y="5113338"/>
          <p14:tracePt t="191303" x="6477000" y="5113338"/>
          <p14:tracePt t="191309" x="6408738" y="5113338"/>
          <p14:tracePt t="191318" x="6316663" y="5105400"/>
          <p14:tracePt t="191326" x="6223000" y="5037138"/>
          <p14:tracePt t="191342" x="6180138" y="4970463"/>
          <p14:tracePt t="191549" x="6180138" y="4978400"/>
          <p14:tracePt t="191565" x="6189663" y="4978400"/>
          <p14:tracePt t="191573" x="6215063" y="4995863"/>
          <p14:tracePt t="191580" x="6248400" y="5011738"/>
          <p14:tracePt t="191591" x="6273800" y="5046663"/>
          <p14:tracePt t="191608" x="6350000" y="5097463"/>
          <p14:tracePt t="191625" x="6383338" y="5122863"/>
          <p14:tracePt t="191641" x="6400800" y="5156200"/>
          <p14:tracePt t="191658" x="6408738" y="5164138"/>
          <p14:tracePt t="191675" x="6408738" y="5173663"/>
          <p14:tracePt t="191692" x="6418263" y="5173663"/>
          <p14:tracePt t="191708" x="6443663" y="5199063"/>
          <p14:tracePt t="191725" x="6477000" y="5214938"/>
          <p14:tracePt t="191741" x="6502400" y="5224463"/>
          <p14:tracePt t="191758" x="6519863" y="5232400"/>
          <p14:tracePt t="191775" x="6545263" y="5232400"/>
          <p14:tracePt t="191792" x="6561138" y="5232400"/>
          <p14:tracePt t="191808" x="6578600" y="5224463"/>
          <p14:tracePt t="191825" x="6596063" y="5214938"/>
          <p14:tracePt t="191841" x="6621463" y="5189538"/>
          <p14:tracePt t="191858" x="6654800" y="5156200"/>
          <p14:tracePt t="191875" x="6680200" y="5122863"/>
          <p14:tracePt t="191892" x="6697663" y="5097463"/>
          <p14:tracePt t="191908" x="6705600" y="5072063"/>
          <p14:tracePt t="191925" x="6705600" y="5037138"/>
          <p14:tracePt t="191941" x="6705600" y="5021263"/>
          <p14:tracePt t="191958" x="6688138" y="4995863"/>
          <p14:tracePt t="191975" x="6672263" y="4978400"/>
          <p14:tracePt t="191992" x="6637338" y="4960938"/>
          <p14:tracePt t="192009" x="6611938" y="4960938"/>
          <p14:tracePt t="192026" x="6596063" y="4960938"/>
          <p14:tracePt t="192042" x="6570663" y="4960938"/>
          <p14:tracePt t="192058" x="6553200" y="4960938"/>
          <p14:tracePt t="192075" x="6519863" y="4970463"/>
          <p14:tracePt t="192092" x="6484938" y="4995863"/>
          <p14:tracePt t="192094" x="6477000" y="5003800"/>
          <p14:tracePt t="192108" x="6459538" y="5037138"/>
          <p14:tracePt t="192125" x="6443663" y="5062538"/>
          <p14:tracePt t="192141" x="6443663" y="5097463"/>
          <p14:tracePt t="192158" x="6443663" y="5138738"/>
          <p14:tracePt t="192175" x="6443663" y="5173663"/>
          <p14:tracePt t="192192" x="6469063" y="5224463"/>
          <p14:tracePt t="192208" x="6484938" y="5249863"/>
          <p14:tracePt t="192225" x="6519863" y="5257800"/>
          <p14:tracePt t="192242" x="6545263" y="5265738"/>
          <p14:tracePt t="192258" x="6570663" y="5257800"/>
          <p14:tracePt t="192275" x="6611938" y="5232400"/>
          <p14:tracePt t="192292" x="6646863" y="5189538"/>
          <p14:tracePt t="192308" x="6680200" y="5130800"/>
          <p14:tracePt t="192325" x="6705600" y="5054600"/>
          <p14:tracePt t="192341" x="6705600" y="5011738"/>
          <p14:tracePt t="192358" x="6680200" y="4970463"/>
          <p14:tracePt t="192375" x="6611938" y="4910138"/>
          <p14:tracePt t="192392" x="6510338" y="4868863"/>
          <p14:tracePt t="192408" x="6418263" y="4843463"/>
          <p14:tracePt t="192425" x="6332538" y="4826000"/>
          <p14:tracePt t="192442" x="6273800" y="4826000"/>
          <p14:tracePt t="192458" x="6230938" y="4826000"/>
          <p14:tracePt t="192475" x="6197600" y="4851400"/>
          <p14:tracePt t="192492" x="6172200" y="4902200"/>
          <p14:tracePt t="192508" x="6138863" y="4986338"/>
          <p14:tracePt t="192526" x="6121400" y="5062538"/>
          <p14:tracePt t="192542" x="6121400" y="5130800"/>
          <p14:tracePt t="192559" x="6129338" y="5189538"/>
          <p14:tracePt t="192575" x="6154738" y="5224463"/>
          <p14:tracePt t="192592" x="6189663" y="5257800"/>
          <p14:tracePt t="192608" x="6215063" y="5275263"/>
          <p14:tracePt t="192625" x="6265863" y="5291138"/>
          <p14:tracePt t="192642" x="6316663" y="5300663"/>
          <p14:tracePt t="192658" x="6375400" y="5300663"/>
          <p14:tracePt t="192675" x="6451600" y="5283200"/>
          <p14:tracePt t="192692" x="6502400" y="5257800"/>
          <p14:tracePt t="192708" x="6553200" y="5207000"/>
          <p14:tracePt t="192725" x="6596063" y="5113338"/>
          <p14:tracePt t="192742" x="6596063" y="5072063"/>
          <p14:tracePt t="192758" x="6596063" y="5021263"/>
          <p14:tracePt t="192776" x="6570663" y="4970463"/>
          <p14:tracePt t="192792" x="6510338" y="4927600"/>
          <p14:tracePt t="192808" x="6418263" y="4884738"/>
          <p14:tracePt t="192825" x="6307138" y="4876800"/>
          <p14:tracePt t="192842" x="6256338" y="4876800"/>
          <p14:tracePt t="192858" x="6223000" y="4884738"/>
          <p14:tracePt t="192875" x="6189663" y="4919663"/>
          <p14:tracePt t="192892" x="6164263" y="4986338"/>
          <p14:tracePt t="192909" x="6164263" y="5105400"/>
          <p14:tracePt t="192925" x="6164263" y="5181600"/>
          <p14:tracePt t="192942" x="6164263" y="5257800"/>
          <p14:tracePt t="192958" x="6205538" y="5316538"/>
          <p14:tracePt t="192975" x="6230938" y="5351463"/>
          <p14:tracePt t="192992" x="6265863" y="5359400"/>
          <p14:tracePt t="193008" x="6307138" y="5367338"/>
          <p14:tracePt t="193025" x="6367463" y="5367338"/>
          <p14:tracePt t="193042" x="6451600" y="5351463"/>
          <p14:tracePt t="193058" x="6527800" y="5300663"/>
          <p14:tracePt t="193075" x="6604000" y="5232400"/>
          <p14:tracePt t="193092" x="6637338" y="5164138"/>
          <p14:tracePt t="193095" x="6637338" y="5130800"/>
          <p14:tracePt t="193108" x="6637338" y="5072063"/>
          <p14:tracePt t="193125" x="6596063" y="5029200"/>
          <p14:tracePt t="193142" x="6519863" y="4995863"/>
          <p14:tracePt t="193158" x="6408738" y="4978400"/>
          <p14:tracePt t="193175" x="6332538" y="4978400"/>
          <p14:tracePt t="193192" x="6281738" y="4986338"/>
          <p14:tracePt t="193208" x="6248400" y="5011738"/>
          <p14:tracePt t="193225" x="6223000" y="5062538"/>
          <p14:tracePt t="193242" x="6215063" y="5130800"/>
          <p14:tracePt t="193260" x="6215063" y="5199063"/>
          <p14:tracePt t="193277" x="6248400" y="5249863"/>
          <p14:tracePt t="193292" x="6291263" y="5283200"/>
          <p14:tracePt t="193309" x="6375400" y="5308600"/>
          <p14:tracePt t="193325" x="6434138" y="5308600"/>
          <p14:tracePt t="193342" x="6459538" y="5291138"/>
          <p14:tracePt t="193358" x="6484938" y="5249863"/>
          <p14:tracePt t="193375" x="6502400" y="5189538"/>
          <p14:tracePt t="193392" x="6502400" y="5138738"/>
          <p14:tracePt t="193409" x="6494463" y="5097463"/>
          <p14:tracePt t="193425" x="6451600" y="5072063"/>
          <p14:tracePt t="193442" x="6418263" y="5054600"/>
          <p14:tracePt t="193459" x="6383338" y="5054600"/>
          <p14:tracePt t="193475" x="6375400" y="5054600"/>
          <p14:tracePt t="193492" x="6350000" y="5080000"/>
          <p14:tracePt t="193509" x="6324600" y="5173663"/>
          <p14:tracePt t="193526" x="6324600" y="5224463"/>
          <p14:tracePt t="193543" x="6332538" y="5249863"/>
          <p14:tracePt t="193559" x="6357938" y="5265738"/>
          <p14:tracePt t="193575" x="6408738" y="5265738"/>
          <p14:tracePt t="193592" x="6469063" y="5265738"/>
          <p14:tracePt t="193609" x="6570663" y="5240338"/>
          <p14:tracePt t="193625" x="6637338" y="5173663"/>
          <p14:tracePt t="193642" x="6688138" y="5105400"/>
          <p14:tracePt t="193659" x="6697663" y="5054600"/>
          <p14:tracePt t="193675" x="6697663" y="5037138"/>
          <p14:tracePt t="193692" x="6672263" y="5011738"/>
          <p14:tracePt t="193709" x="6621463" y="4986338"/>
          <p14:tracePt t="193725" x="6502400" y="4978400"/>
          <p14:tracePt t="193742" x="6434138" y="4978400"/>
          <p14:tracePt t="193760" x="6400800" y="4995863"/>
          <p14:tracePt t="193776" x="6375400" y="5046663"/>
          <p14:tracePt t="193792" x="6357938" y="5097463"/>
          <p14:tracePt t="193809" x="6357938" y="5148263"/>
          <p14:tracePt t="193825" x="6367463" y="5181600"/>
          <p14:tracePt t="193842" x="6392863" y="5207000"/>
          <p14:tracePt t="193859" x="6443663" y="5224463"/>
          <p14:tracePt t="193875" x="6469063" y="5224463"/>
          <p14:tracePt t="193892" x="6494463" y="5214938"/>
          <p14:tracePt t="193909" x="6510338" y="5189538"/>
          <p14:tracePt t="193925" x="6519863" y="5164138"/>
          <p14:tracePt t="193942" x="6527800" y="5138738"/>
          <p14:tracePt t="193959" x="6527800" y="5122863"/>
          <p14:tracePt t="193975" x="6519863" y="5113338"/>
          <p14:tracePt t="193992" x="6502400" y="5105400"/>
          <p14:tracePt t="194009" x="6494463" y="5105400"/>
          <p14:tracePt t="194042" x="6484938" y="5105400"/>
          <p14:tracePt t="194059" x="6477000" y="5105400"/>
          <p14:tracePt t="194127" x="6469063" y="5105400"/>
          <p14:tracePt t="194390" x="6477000" y="5080000"/>
          <p14:tracePt t="194398" x="6484938" y="5062538"/>
          <p14:tracePt t="194409" x="6502400" y="5037138"/>
          <p14:tracePt t="194426" x="6545263" y="4970463"/>
          <p14:tracePt t="194443" x="6561138" y="4927600"/>
          <p14:tracePt t="194459" x="6578600" y="4902200"/>
          <p14:tracePt t="194476" x="6586538" y="4894263"/>
          <p14:tracePt t="194535" x="6586538" y="4902200"/>
          <p14:tracePt t="194542" x="6586538" y="4910138"/>
          <p14:tracePt t="194552" x="6586538" y="4919663"/>
          <p14:tracePt t="194559" x="6586538" y="4935538"/>
          <p14:tracePt t="194576" x="6586538" y="4953000"/>
          <p14:tracePt t="194593" x="6578600" y="4986338"/>
          <p14:tracePt t="194598" x="6578600" y="4995863"/>
          <p14:tracePt t="194610" x="6570663" y="5003800"/>
          <p14:tracePt t="194648" x="6578600" y="5003800"/>
          <p14:tracePt t="194659" x="6586538" y="4995863"/>
          <p14:tracePt t="194676" x="6637338" y="4953000"/>
          <p14:tracePt t="194693" x="6773863" y="4833938"/>
          <p14:tracePt t="194709" x="6832600" y="4775200"/>
          <p14:tracePt t="194726" x="7119938" y="4478338"/>
          <p14:tracePt t="194743" x="7281863" y="4318000"/>
          <p14:tracePt t="194759" x="7475538" y="4132263"/>
          <p14:tracePt t="194778" x="7704138" y="3929063"/>
          <p14:tracePt t="194793" x="7881938" y="3767138"/>
          <p14:tracePt t="194809" x="8026400" y="3649663"/>
          <p14:tracePt t="194826" x="8135938" y="3548063"/>
          <p14:tracePt t="194843" x="8204200" y="3497263"/>
          <p14:tracePt t="194859" x="8247063" y="3462338"/>
          <p14:tracePt t="194876" x="8272463" y="3429000"/>
          <p14:tracePt t="194894" x="8288338" y="3395663"/>
          <p14:tracePt t="194910" x="8305800" y="3386138"/>
          <p14:tracePt t="194926" x="8331200" y="3360738"/>
          <p14:tracePt t="194943" x="8364538" y="3335338"/>
          <p14:tracePt t="194960" x="8424863" y="3294063"/>
          <p14:tracePt t="194976" x="8483600" y="3233738"/>
          <p14:tracePt t="194993" x="8551863" y="3175000"/>
          <p14:tracePt t="195010" x="8628063" y="3098800"/>
          <p14:tracePt t="195027" x="8720138" y="2989263"/>
          <p14:tracePt t="195043" x="8831263" y="2819400"/>
          <p14:tracePt t="195060" x="8932863" y="2659063"/>
          <p14:tracePt t="195076" x="8999538" y="2506663"/>
          <p14:tracePt t="195094" x="9034463" y="2354263"/>
          <p14:tracePt t="195109" x="9034463" y="2328863"/>
          <p14:tracePt t="195126" x="9034463" y="2303463"/>
          <p14:tracePt t="195217" x="9024938" y="2303463"/>
          <p14:tracePt t="195224" x="9024938" y="2311400"/>
          <p14:tracePt t="195232" x="9017000" y="2319338"/>
          <p14:tracePt t="195243" x="9017000" y="2328863"/>
          <p14:tracePt t="195259" x="9009063" y="2344738"/>
          <p14:tracePt t="195276" x="8999538" y="2354263"/>
          <p14:tracePt t="195293" x="8999538" y="2362200"/>
          <p14:tracePt t="195431" x="8991600" y="2370138"/>
          <p14:tracePt t="195439" x="8983663" y="2395538"/>
          <p14:tracePt t="195448" x="8966200" y="2420938"/>
          <p14:tracePt t="195460" x="8948738" y="2438400"/>
          <p14:tracePt t="195476" x="8897938" y="2506663"/>
          <p14:tracePt t="195493" x="8847138" y="2590800"/>
          <p14:tracePt t="195510" x="8720138" y="2743200"/>
          <p14:tracePt t="195528" x="8610600" y="2887663"/>
          <p14:tracePt t="195543" x="8466138" y="3040063"/>
          <p14:tracePt t="195559" x="8313738" y="3192463"/>
          <p14:tracePt t="195576" x="8153400" y="3352800"/>
          <p14:tracePt t="195593" x="7983538" y="3522663"/>
          <p14:tracePt t="195609" x="7831138" y="3657600"/>
          <p14:tracePt t="195626" x="7739063" y="3751263"/>
          <p14:tracePt t="195643" x="7721600" y="3776663"/>
          <p14:tracePt t="195687" x="7739063" y="3751263"/>
          <p14:tracePt t="195695" x="7747000" y="3716338"/>
          <p14:tracePt t="195709" x="7780338" y="3683000"/>
          <p14:tracePt t="195726" x="7856538" y="3573463"/>
          <p14:tracePt t="195743" x="7924800" y="3505200"/>
          <p14:tracePt t="195760" x="7958138" y="3479800"/>
          <p14:tracePt t="195776" x="7993063" y="3454400"/>
          <p14:tracePt t="195793" x="8008938" y="3446463"/>
          <p14:tracePt t="195810" x="8018463" y="3429000"/>
          <p14:tracePt t="195826" x="8026400" y="3429000"/>
          <p14:tracePt t="195843" x="8034338" y="3429000"/>
          <p14:tracePt t="195860" x="8034338" y="3421063"/>
          <p14:tracePt t="195879" x="8043863" y="3421063"/>
          <p14:tracePt t="195893" x="8043863" y="3411538"/>
          <p14:tracePt t="195909" x="8051800" y="3411538"/>
          <p14:tracePt t="195926" x="8059738" y="3403600"/>
          <p14:tracePt t="195943" x="8069263" y="3403600"/>
          <p14:tracePt t="195982" x="8069263" y="3395663"/>
          <p14:tracePt t="195991" x="8077200" y="3395663"/>
          <p14:tracePt t="195999" x="8094663" y="3386138"/>
          <p14:tracePt t="196010" x="8102600" y="3378200"/>
          <p14:tracePt t="196026" x="8145463" y="3360738"/>
          <p14:tracePt t="196043" x="8196263" y="3344863"/>
          <p14:tracePt t="196060" x="8313738" y="3319463"/>
          <p14:tracePt t="196076" x="8466138" y="3309938"/>
          <p14:tracePt t="196093" x="8602663" y="3302000"/>
          <p14:tracePt t="196096" x="8643938" y="3302000"/>
          <p14:tracePt t="196110" x="8720138" y="3294063"/>
          <p14:tracePt t="196126" x="8755063" y="3284538"/>
          <p14:tracePt t="196143" x="8770938" y="3284538"/>
          <p14:tracePt t="196160" x="8770938" y="3276600"/>
          <p14:tracePt t="196176" x="8788400" y="3268663"/>
          <p14:tracePt t="196247" x="8780463" y="3276600"/>
          <p14:tracePt t="196255" x="8763000" y="3276600"/>
          <p14:tracePt t="196264" x="8745538" y="3276600"/>
          <p14:tracePt t="196280" x="8694738" y="3276600"/>
          <p14:tracePt t="196293" x="8661400" y="3276600"/>
          <p14:tracePt t="196311" x="8585200" y="3276600"/>
          <p14:tracePt t="196326" x="8559800" y="3276600"/>
          <p14:tracePt t="196360" x="8559800" y="3268663"/>
          <p14:tracePt t="196377" x="8577263" y="3251200"/>
          <p14:tracePt t="196393" x="8602663" y="3243263"/>
          <p14:tracePt t="196410" x="8618538" y="3233738"/>
          <p14:tracePt t="196427" x="8643938" y="3233738"/>
          <p14:tracePt t="196443" x="8669338" y="3225800"/>
          <p14:tracePt t="196460" x="8686800" y="3225800"/>
          <p14:tracePt t="196513" x="8678863" y="3233738"/>
          <p14:tracePt t="196521" x="8661400" y="3243263"/>
          <p14:tracePt t="196530" x="8653463" y="3251200"/>
          <p14:tracePt t="196543" x="8610600" y="3268663"/>
          <p14:tracePt t="196560" x="8567738" y="3276600"/>
          <p14:tracePt t="196577" x="8501063" y="3309938"/>
          <p14:tracePt t="196593" x="8450263" y="3319463"/>
          <p14:tracePt t="196599" x="8450263" y="3327400"/>
          <p14:tracePt t="196610" x="8440738" y="3335338"/>
          <p14:tracePt t="196656" x="8458200" y="3335338"/>
          <p14:tracePt t="196664" x="8466138" y="3335338"/>
          <p14:tracePt t="196677" x="8483600" y="3335338"/>
          <p14:tracePt t="196695" x="8509000" y="3335338"/>
          <p14:tracePt t="196710" x="8516938" y="3335338"/>
          <p14:tracePt t="196726" x="8516938" y="3344863"/>
          <p14:tracePt t="196743" x="8516938" y="3352800"/>
          <p14:tracePt t="196760" x="8509000" y="3370263"/>
          <p14:tracePt t="196778" x="8483600" y="3386138"/>
          <p14:tracePt t="196793" x="8440738" y="3403600"/>
          <p14:tracePt t="196810" x="8415338" y="3411538"/>
          <p14:tracePt t="196827" x="8399463" y="3429000"/>
          <p14:tracePt t="196880" x="8399463" y="3436938"/>
          <p14:tracePt t="196920" x="8399463" y="3446463"/>
          <p14:tracePt t="196928" x="8399463" y="3454400"/>
          <p14:tracePt t="196937" x="8399463" y="3462338"/>
          <p14:tracePt t="196945" x="8389938" y="3479800"/>
          <p14:tracePt t="196960" x="8356600" y="3513138"/>
          <p14:tracePt t="196976" x="8280400" y="3556000"/>
          <p14:tracePt t="196993" x="8178800" y="3640138"/>
          <p14:tracePt t="197010" x="7993063" y="3759200"/>
          <p14:tracePt t="197028" x="7797800" y="3878263"/>
          <p14:tracePt t="197043" x="7535863" y="4038600"/>
          <p14:tracePt t="197060" x="7307263" y="4198938"/>
          <p14:tracePt t="197077" x="7078663" y="4386263"/>
          <p14:tracePt t="197093" x="6900863" y="4572000"/>
          <p14:tracePt t="197097" x="6824663" y="4648200"/>
          <p14:tracePt t="197110" x="6672263" y="4808538"/>
          <p14:tracePt t="197127" x="6570663" y="4910138"/>
          <p14:tracePt t="197143" x="6535738" y="4970463"/>
          <p14:tracePt t="197160" x="6527800" y="4986338"/>
          <p14:tracePt t="197176" x="6519863" y="4995863"/>
          <p14:tracePt t="197193" x="6519863" y="5003800"/>
          <p14:tracePt t="197210" x="6494463" y="5011738"/>
          <p14:tracePt t="197226" x="6418263" y="5003800"/>
          <p14:tracePt t="197243" x="6324600" y="4953000"/>
          <p14:tracePt t="197260" x="6281738" y="4935538"/>
          <p14:tracePt t="197392" x="6291263" y="4935538"/>
          <p14:tracePt t="197416" x="6291263" y="4953000"/>
          <p14:tracePt t="197456" x="6307138" y="4953000"/>
          <p14:tracePt t="197466" x="6316663" y="4978400"/>
          <p14:tracePt t="197477" x="6332538" y="4995863"/>
          <p14:tracePt t="197494" x="6332538" y="5037138"/>
          <p14:tracePt t="197511" x="6299200" y="5072063"/>
          <p14:tracePt t="197528" x="6248400" y="5105400"/>
          <p14:tracePt t="197543" x="6205538" y="5113338"/>
          <p14:tracePt t="197560" x="6180138" y="5138738"/>
          <p14:tracePt t="197577" x="6154738" y="5156200"/>
          <p14:tracePt t="197593" x="6138863" y="5173663"/>
          <p14:tracePt t="197610" x="6121400" y="5207000"/>
          <p14:tracePt t="197627" x="6113463" y="5240338"/>
          <p14:tracePt t="197643" x="6113463" y="5257800"/>
          <p14:tracePt t="197680" x="6121400" y="5257800"/>
          <p14:tracePt t="197693" x="6146800" y="5257800"/>
          <p14:tracePt t="197710" x="6240463" y="5214938"/>
          <p14:tracePt t="197727" x="6392863" y="5122863"/>
          <p14:tracePt t="197743" x="6494463" y="5054600"/>
          <p14:tracePt t="197760" x="6519863" y="5011738"/>
          <p14:tracePt t="197778" x="6519863" y="4995863"/>
          <p14:tracePt t="197793" x="6519863" y="4970463"/>
          <p14:tracePt t="197811" x="6484938" y="4960938"/>
          <p14:tracePt t="197827" x="6451600" y="4960938"/>
          <p14:tracePt t="197843" x="6418263" y="4960938"/>
          <p14:tracePt t="197860" x="6383338" y="4986338"/>
          <p14:tracePt t="197877" x="6332538" y="5021263"/>
          <p14:tracePt t="197893" x="6291263" y="5087938"/>
          <p14:tracePt t="197910" x="6265863" y="5164138"/>
          <p14:tracePt t="197927" x="6265863" y="5224463"/>
          <p14:tracePt t="197943" x="6273800" y="5257800"/>
          <p14:tracePt t="197960" x="6316663" y="5283200"/>
          <p14:tracePt t="197977" x="6383338" y="5316538"/>
          <p14:tracePt t="197993" x="6451600" y="5326063"/>
          <p14:tracePt t="198010" x="6519863" y="5308600"/>
          <p14:tracePt t="198027" x="6570663" y="5265738"/>
          <p14:tracePt t="198043" x="6586538" y="5214938"/>
          <p14:tracePt t="198060" x="6596063" y="5156200"/>
          <p14:tracePt t="198077" x="6553200" y="5062538"/>
          <p14:tracePt t="198093" x="6502400" y="5021263"/>
          <p14:tracePt t="198098" x="6484938" y="5011738"/>
          <p14:tracePt t="198110" x="6469063" y="5011738"/>
          <p14:tracePt t="198126" x="6459538" y="5003800"/>
          <p14:tracePt t="198143" x="6451600" y="5011738"/>
          <p14:tracePt t="198160" x="6443663" y="5054600"/>
          <p14:tracePt t="198177" x="6418263" y="5122863"/>
          <p14:tracePt t="198193" x="6418263" y="5181600"/>
          <p14:tracePt t="198210" x="6408738" y="5214938"/>
          <p14:tracePt t="198227" x="6408738" y="5240338"/>
          <p14:tracePt t="198243" x="6418263" y="5240338"/>
          <p14:tracePt t="198260" x="6426200" y="5249863"/>
          <p14:tracePt t="198296" x="6426200" y="5240338"/>
          <p14:tracePt t="198310" x="6434138" y="5232400"/>
          <p14:tracePt t="198343" x="6434138" y="5224463"/>
          <p14:tracePt t="198376" x="6443663" y="5224463"/>
          <p14:tracePt t="198953" x="6443663" y="5232400"/>
          <p14:tracePt t="198960" x="6443663" y="5257800"/>
          <p14:tracePt t="198969" x="6443663" y="5291138"/>
          <p14:tracePt t="198977" x="6451600" y="5326063"/>
          <p14:tracePt t="198994" x="6484938" y="5418138"/>
          <p14:tracePt t="199011" x="6535738" y="5494338"/>
          <p14:tracePt t="199029" x="6637338" y="5570538"/>
          <p14:tracePt t="199044" x="6781800" y="5621338"/>
          <p14:tracePt t="199061" x="6967538" y="5656263"/>
          <p14:tracePt t="199077" x="7162800" y="5672138"/>
          <p14:tracePt t="199094" x="7348538" y="5689600"/>
          <p14:tracePt t="199098" x="7442200" y="5697538"/>
          <p14:tracePt t="199112" x="7612063" y="5707063"/>
          <p14:tracePt t="199127" x="7780338" y="5707063"/>
          <p14:tracePt t="199144" x="7950200" y="5707063"/>
          <p14:tracePt t="199161" x="8128000" y="5672138"/>
          <p14:tracePt t="199177" x="8280400" y="5613400"/>
          <p14:tracePt t="199194" x="8389938" y="5554663"/>
          <p14:tracePt t="199211" x="8450263" y="5511800"/>
          <p14:tracePt t="199227" x="8483600" y="5461000"/>
          <p14:tracePt t="199244" x="8491538" y="5410200"/>
          <p14:tracePt t="199261" x="8501063" y="5376863"/>
          <p14:tracePt t="199278" x="8501063" y="5334000"/>
          <p14:tracePt t="199295" x="8501063" y="5300663"/>
          <p14:tracePt t="199312" x="8466138" y="5275263"/>
          <p14:tracePt t="199327" x="8424863" y="5257800"/>
          <p14:tracePt t="199344" x="8374063" y="5249863"/>
          <p14:tracePt t="199360" x="8313738" y="5249863"/>
          <p14:tracePt t="199377" x="8262938" y="5257800"/>
          <p14:tracePt t="199394" x="8212138" y="5283200"/>
          <p14:tracePt t="199410" x="8186738" y="5300663"/>
          <p14:tracePt t="199427" x="8178800" y="5308600"/>
          <p14:tracePt t="199444" x="8178800" y="5326063"/>
          <p14:tracePt t="199461" x="8178800" y="5334000"/>
          <p14:tracePt t="199477" x="8178800" y="5341938"/>
          <p14:tracePt t="199510" x="8178800" y="5351463"/>
          <p14:tracePt t="199527" x="8186738" y="5351463"/>
          <p14:tracePt t="199551" x="8196263" y="5351463"/>
          <p14:tracePt t="199568" x="8204200" y="5351463"/>
          <p14:tracePt t="199592" x="8204200" y="5341938"/>
          <p14:tracePt t="199600" x="8204200" y="5334000"/>
          <p14:tracePt t="199610" x="8204200" y="5326063"/>
          <p14:tracePt t="199627" x="8204200" y="5316538"/>
          <p14:tracePt t="199644" x="8204200" y="5300663"/>
          <p14:tracePt t="199660" x="8186738" y="5283200"/>
          <p14:tracePt t="199677" x="8153400" y="5265738"/>
          <p14:tracePt t="199694" x="8135938" y="5249863"/>
          <p14:tracePt t="199710" x="8120063" y="5249863"/>
          <p14:tracePt t="199857" x="8110538" y="5249863"/>
          <p14:tracePt t="199873" x="8110538" y="5265738"/>
          <p14:tracePt t="199881" x="8102600" y="5283200"/>
          <p14:tracePt t="199894" x="8085138" y="5308600"/>
          <p14:tracePt t="199911" x="8051800" y="5402263"/>
          <p14:tracePt t="199928" x="8043863" y="5494338"/>
          <p14:tracePt t="199944" x="8069263" y="5621338"/>
          <p14:tracePt t="199961" x="8153400" y="5748338"/>
          <p14:tracePt t="199978" x="8247063" y="5824538"/>
          <p14:tracePt t="199994" x="8356600" y="5849938"/>
          <p14:tracePt t="200011" x="8516938" y="5867400"/>
          <p14:tracePt t="200029" x="8704263" y="5867400"/>
          <p14:tracePt t="200044" x="8864600" y="5808663"/>
          <p14:tracePt t="200061" x="9017000" y="5740400"/>
          <p14:tracePt t="200078" x="9161463" y="5656263"/>
          <p14:tracePt t="200094" x="9237663" y="5595938"/>
          <p14:tracePt t="200099" x="9253538" y="5562600"/>
          <p14:tracePt t="200111" x="9304338" y="5494338"/>
          <p14:tracePt t="200128" x="9321800" y="5427663"/>
          <p14:tracePt t="200144" x="9347200" y="5359400"/>
          <p14:tracePt t="200161" x="9364663" y="5308600"/>
          <p14:tracePt t="200177" x="9364663" y="5275263"/>
          <p14:tracePt t="200194" x="9364663" y="5249863"/>
          <p14:tracePt t="200211" x="9347200" y="5240338"/>
          <p14:tracePt t="200227" x="9329738" y="5232400"/>
          <p14:tracePt t="200244" x="9321800" y="5232400"/>
          <p14:tracePt t="200260" x="9296400" y="5232400"/>
          <p14:tracePt t="200277" x="9253538" y="5275263"/>
          <p14:tracePt t="200294" x="9194800" y="5334000"/>
          <p14:tracePt t="200311" x="9161463" y="5384800"/>
          <p14:tracePt t="200328" x="9151938" y="5392738"/>
          <p14:tracePt t="200344" x="9151938" y="5402263"/>
          <p14:tracePt t="200416" x="9151938" y="5392738"/>
          <p14:tracePt t="200424" x="9161463" y="5392738"/>
          <p14:tracePt t="200432" x="9169400" y="5376863"/>
          <p14:tracePt t="200448" x="9177338" y="5367338"/>
          <p14:tracePt t="200461" x="9177338" y="5359400"/>
          <p14:tracePt t="200477" x="9186863" y="5351463"/>
          <p14:tracePt t="200494" x="9194800" y="5341938"/>
          <p14:tracePt t="200511" x="9202738" y="5341938"/>
          <p14:tracePt t="200528" x="9202738" y="5334000"/>
          <p14:tracePt t="200597" x="9202738" y="5341938"/>
          <p14:tracePt t="200603" x="9228138" y="5376863"/>
          <p14:tracePt t="200611" x="9253538" y="5418138"/>
          <p14:tracePt t="200628" x="9313863" y="5537200"/>
          <p14:tracePt t="200644" x="9415463" y="5681663"/>
          <p14:tracePt t="200661" x="9517063" y="5773738"/>
          <p14:tracePt t="200678" x="9659938" y="5859463"/>
          <p14:tracePt t="200695" x="9847263" y="5910263"/>
          <p14:tracePt t="200711" x="10066338" y="5935663"/>
          <p14:tracePt t="200728" x="10388600" y="5951538"/>
          <p14:tracePt t="200744" x="10617200" y="5935663"/>
          <p14:tracePt t="200762" x="10853738" y="5910263"/>
          <p14:tracePt t="200780" x="11066463" y="5824538"/>
          <p14:tracePt t="200794" x="11193463" y="5740400"/>
          <p14:tracePt t="200811" x="11303000" y="5613400"/>
          <p14:tracePt t="200828" x="11353800" y="5503863"/>
          <p14:tracePt t="200844" x="11371263" y="5410200"/>
          <p14:tracePt t="200861" x="11371263" y="5341938"/>
          <p14:tracePt t="200878" x="11361738" y="5283200"/>
          <p14:tracePt t="200894" x="11336338" y="5232400"/>
          <p14:tracePt t="200912" x="11320463" y="5207000"/>
          <p14:tracePt t="200928" x="11320463" y="5199063"/>
          <p14:tracePt t="200972" x="11310938" y="5199063"/>
          <p14:tracePt t="200978" x="11303000" y="5199063"/>
          <p14:tracePt t="200995" x="11285538" y="5214938"/>
          <p14:tracePt t="201011" x="11252200" y="5240338"/>
          <p14:tracePt t="201029" x="11218863" y="5275263"/>
          <p14:tracePt t="201045" x="11158538" y="5316538"/>
          <p14:tracePt t="201061" x="11117263" y="5367338"/>
          <p14:tracePt t="201078" x="11099800" y="5376863"/>
          <p14:tracePt t="201094" x="11099800" y="5384800"/>
          <p14:tracePt t="201305" x="11099800" y="5376863"/>
          <p14:tracePt t="201329" x="11107738" y="5376863"/>
          <p14:tracePt t="201361" x="11117263" y="5367338"/>
          <p14:tracePt t="201393" x="11125200" y="5359400"/>
          <p14:tracePt t="201417" x="11133138" y="5359400"/>
          <p14:tracePt t="201457" x="11082338" y="5334000"/>
          <p14:tracePt t="201467" x="10998200" y="5291138"/>
          <p14:tracePt t="201478" x="10896600" y="5232400"/>
          <p14:tracePt t="201495" x="10769600" y="5181600"/>
          <p14:tracePt t="201617" x="10718800" y="5181600"/>
          <p14:tracePt t="201626" x="10701338" y="5181600"/>
          <p14:tracePt t="201634" x="10634663" y="5181600"/>
          <p14:tracePt t="201645" x="10599738" y="5181600"/>
          <p14:tracePt t="201661" x="10490200" y="5214938"/>
          <p14:tracePt t="201678" x="10380663" y="5257800"/>
          <p14:tracePt t="201695" x="10304463" y="5283200"/>
          <p14:tracePt t="201712" x="10287000" y="5316538"/>
          <p14:tracePt t="201728" x="10287000" y="5341938"/>
          <p14:tracePt t="201745" x="10294938" y="5367338"/>
          <p14:tracePt t="201761" x="10329863" y="5392738"/>
          <p14:tracePt t="201778" x="10345738" y="5410200"/>
          <p14:tracePt t="201795" x="10363200" y="5410200"/>
          <p14:tracePt t="201813" x="10388600" y="5427663"/>
          <p14:tracePt t="201828" x="10414000" y="5443538"/>
          <p14:tracePt t="201845" x="10431463" y="5468938"/>
          <p14:tracePt t="201861" x="10464800" y="5494338"/>
          <p14:tracePt t="201878" x="10498138" y="5519738"/>
          <p14:tracePt t="201895" x="10533063" y="5554663"/>
          <p14:tracePt t="201912" x="10609263" y="5595938"/>
          <p14:tracePt t="201928" x="10668000" y="5638800"/>
          <p14:tracePt t="201945" x="10736263" y="5664200"/>
          <p14:tracePt t="201961" x="10802938" y="5672138"/>
          <p14:tracePt t="201978" x="10896600" y="5672138"/>
          <p14:tracePt t="201995" x="11023600" y="5672138"/>
          <p14:tracePt t="202012" x="11142663" y="5646738"/>
          <p14:tracePt t="202029" x="11260138" y="5595938"/>
          <p14:tracePt t="202045" x="11353800" y="5554663"/>
          <p14:tracePt t="202062" x="11437938" y="5511800"/>
          <p14:tracePt t="202078" x="11514138" y="5461000"/>
          <p14:tracePt t="202095" x="11599863" y="5392738"/>
          <p14:tracePt t="202099" x="11641138" y="5351463"/>
          <p14:tracePt t="202112" x="11709400" y="5275263"/>
          <p14:tracePt t="202128" x="11752263" y="5207000"/>
          <p14:tracePt t="202145" x="11785600" y="5122863"/>
          <p14:tracePt t="202162" x="11793538" y="5021263"/>
          <p14:tracePt t="202178" x="11793538" y="4910138"/>
          <p14:tracePt t="202195" x="11760200" y="4792663"/>
          <p14:tracePt t="202212" x="11742738" y="4741863"/>
          <p14:tracePt t="202228" x="11717338" y="4706938"/>
          <p14:tracePt t="202245" x="11701463" y="4673600"/>
          <p14:tracePt t="202262" x="11676063" y="4665663"/>
          <p14:tracePt t="202281" x="11633200" y="4648200"/>
          <p14:tracePt t="202296" x="11557000" y="4640263"/>
          <p14:tracePt t="202312" x="11498263" y="4640263"/>
          <p14:tracePt t="202328" x="11412538" y="4640263"/>
          <p14:tracePt t="202345" x="11336338" y="4656138"/>
          <p14:tracePt t="202362" x="11269663" y="4706938"/>
          <p14:tracePt t="202378" x="11201400" y="4749800"/>
          <p14:tracePt t="202395" x="11158538" y="4808538"/>
          <p14:tracePt t="202412" x="11107738" y="4884738"/>
          <p14:tracePt t="202428" x="11074400" y="4978400"/>
          <p14:tracePt t="202445" x="11056938" y="5062538"/>
          <p14:tracePt t="202462" x="11056938" y="5122863"/>
          <p14:tracePt t="202478" x="11056938" y="5173663"/>
          <p14:tracePt t="202495" x="11074400" y="5214938"/>
          <p14:tracePt t="202513" x="11107738" y="5257800"/>
          <p14:tracePt t="202530" x="11142663" y="5275263"/>
          <p14:tracePt t="202545" x="11201400" y="5291138"/>
          <p14:tracePt t="202562" x="11285538" y="5300663"/>
          <p14:tracePt t="202578" x="11387138" y="5300663"/>
          <p14:tracePt t="202595" x="11498263" y="5275263"/>
          <p14:tracePt t="202601" x="11557000" y="5249863"/>
          <p14:tracePt t="202612" x="11607800" y="5224463"/>
          <p14:tracePt t="202628" x="11691938" y="5173663"/>
          <p14:tracePt t="202645" x="11752263" y="5122863"/>
          <p14:tracePt t="202662" x="11793538" y="5062538"/>
          <p14:tracePt t="202678" x="11836400" y="4986338"/>
          <p14:tracePt t="202695" x="11853863" y="4894263"/>
          <p14:tracePt t="202712" x="11853863" y="4775200"/>
          <p14:tracePt t="202728" x="11836400" y="4716463"/>
          <p14:tracePt t="202745" x="11803063" y="4665663"/>
          <p14:tracePt t="202762" x="11709400" y="4605338"/>
          <p14:tracePt t="202780" x="11557000" y="4538663"/>
          <p14:tracePt t="202795" x="11361738" y="4495800"/>
          <p14:tracePt t="202812" x="11176000" y="4478338"/>
          <p14:tracePt t="202828" x="11031538" y="4478338"/>
          <p14:tracePt t="202845" x="10922000" y="4495800"/>
          <p14:tracePt t="202862" x="10853738" y="4538663"/>
          <p14:tracePt t="202879" x="10812463" y="4605338"/>
          <p14:tracePt t="202895" x="10769600" y="4706938"/>
          <p14:tracePt t="202912" x="10718800" y="4894263"/>
          <p14:tracePt t="202928" x="10710863" y="5011738"/>
          <p14:tracePt t="202945" x="10710863" y="5105400"/>
          <p14:tracePt t="202962" x="10726738" y="5156200"/>
          <p14:tracePt t="202978" x="10761663" y="5199063"/>
          <p14:tracePt t="202995" x="10795000" y="5224463"/>
          <p14:tracePt t="203012" x="10853738" y="5249863"/>
          <p14:tracePt t="203029" x="10922000" y="5257800"/>
          <p14:tracePt t="203045" x="11041063" y="5257800"/>
          <p14:tracePt t="203062" x="11158538" y="5232400"/>
          <p14:tracePt t="203078" x="11285538" y="5181600"/>
          <p14:tracePt t="203095" x="11430000" y="5122863"/>
          <p14:tracePt t="203100" x="11480800" y="5087938"/>
          <p14:tracePt t="203112" x="11574463" y="5037138"/>
          <p14:tracePt t="203128" x="11625263" y="4953000"/>
          <p14:tracePt t="203145" x="11666538" y="4876800"/>
          <p14:tracePt t="203162" x="11676063" y="4818063"/>
          <p14:tracePt t="203179" x="11676063" y="4741863"/>
          <p14:tracePt t="203195" x="11658600" y="4699000"/>
          <p14:tracePt t="203212" x="11615738" y="4648200"/>
          <p14:tracePt t="203228" x="11557000" y="4605338"/>
          <p14:tracePt t="203245" x="11463338" y="4564063"/>
          <p14:tracePt t="203262" x="11353800" y="4529138"/>
          <p14:tracePt t="203281" x="11226800" y="4513263"/>
          <p14:tracePt t="203295" x="11117263" y="4513263"/>
          <p14:tracePt t="203312" x="10929938" y="4554538"/>
          <p14:tracePt t="203328" x="10820400" y="4630738"/>
          <p14:tracePt t="203345" x="10744200" y="4724400"/>
          <p14:tracePt t="203362" x="10693400" y="4868863"/>
          <p14:tracePt t="203378" x="10685463" y="5003800"/>
          <p14:tracePt t="203395" x="10693400" y="5105400"/>
          <p14:tracePt t="203412" x="10736263" y="5181600"/>
          <p14:tracePt t="203428" x="10787063" y="5249863"/>
          <p14:tracePt t="203445" x="10853738" y="5308600"/>
          <p14:tracePt t="203462" x="10947400" y="5341938"/>
          <p14:tracePt t="203479" x="11041063" y="5367338"/>
          <p14:tracePt t="203495" x="11158538" y="5384800"/>
          <p14:tracePt t="203513" x="11361738" y="5384800"/>
          <p14:tracePt t="203529" x="11523663" y="5384800"/>
          <p14:tracePt t="203545" x="11676063" y="5351463"/>
          <p14:tracePt t="203562" x="11793538" y="5283200"/>
          <p14:tracePt t="203579" x="11895138" y="5199063"/>
          <p14:tracePt t="203595" x="11930063" y="5113338"/>
          <p14:tracePt t="203601" x="11938000" y="5080000"/>
          <p14:tracePt t="203612" x="11945938" y="5046663"/>
          <p14:tracePt t="203629" x="11938000" y="4970463"/>
          <p14:tracePt t="203645" x="11904663" y="4910138"/>
          <p14:tracePt t="203662" x="11836400" y="4833938"/>
          <p14:tracePt t="203678" x="11726863" y="4757738"/>
          <p14:tracePt t="203695" x="11564938" y="4699000"/>
          <p14:tracePt t="203713" x="11336338" y="4665663"/>
          <p14:tracePt t="203729" x="11244263" y="4665663"/>
          <p14:tracePt t="203745" x="11158538" y="4681538"/>
          <p14:tracePt t="203762" x="11125200" y="4706938"/>
          <p14:tracePt t="203780" x="11074400" y="4775200"/>
          <p14:tracePt t="203795" x="11056938" y="4876800"/>
          <p14:tracePt t="203812" x="11049000" y="4978400"/>
          <p14:tracePt t="203828" x="11049000" y="5080000"/>
          <p14:tracePt t="203845" x="11082338" y="5207000"/>
          <p14:tracePt t="203862" x="11125200" y="5291138"/>
          <p14:tracePt t="203878" x="11193463" y="5384800"/>
          <p14:tracePt t="203895" x="11269663" y="5443538"/>
          <p14:tracePt t="203912" x="11396663" y="5503863"/>
          <p14:tracePt t="203928" x="11488738" y="5519738"/>
          <p14:tracePt t="203945" x="11582400" y="5529263"/>
          <p14:tracePt t="203962" x="11684000" y="5529263"/>
          <p14:tracePt t="203978" x="11818938" y="5529263"/>
          <p14:tracePt t="203995" x="11963400" y="5468938"/>
          <p14:tracePt t="204012" x="12098338" y="5410200"/>
          <p14:tracePt t="204029" x="12174538" y="5334000"/>
          <p14:tracePt t="204045" x="12184063" y="5257800"/>
          <p14:tracePt t="204062" x="12184063" y="5138738"/>
          <p14:tracePt t="204079" x="12184063" y="5037138"/>
          <p14:tracePt t="204095" x="12133263" y="4927600"/>
          <p14:tracePt t="204100" x="12082463" y="4859338"/>
          <p14:tracePt t="204112" x="11971338" y="4783138"/>
          <p14:tracePt t="204128" x="11853863" y="4716463"/>
          <p14:tracePt t="204145" x="11734800" y="4681538"/>
          <p14:tracePt t="204162" x="11615738" y="4648200"/>
          <p14:tracePt t="204178" x="11498263" y="4640263"/>
          <p14:tracePt t="204195" x="11404600" y="4640263"/>
          <p14:tracePt t="204212" x="11336338" y="4640263"/>
          <p14:tracePt t="204228" x="11285538" y="4648200"/>
          <p14:tracePt t="204245" x="11234738" y="4681538"/>
          <p14:tracePt t="204262" x="11201400" y="4716463"/>
          <p14:tracePt t="204279" x="11158538" y="4757738"/>
          <p14:tracePt t="204295" x="11117263" y="4826000"/>
          <p14:tracePt t="204312" x="11049000" y="4953000"/>
          <p14:tracePt t="204328" x="11031538" y="5037138"/>
          <p14:tracePt t="204345" x="11031538" y="5122863"/>
          <p14:tracePt t="204362" x="11041063" y="5189538"/>
          <p14:tracePt t="204379" x="11082338" y="5249863"/>
          <p14:tracePt t="204395" x="11150600" y="5308600"/>
          <p14:tracePt t="204412" x="11226800" y="5367338"/>
          <p14:tracePt t="204429" x="11310938" y="5402263"/>
          <p14:tracePt t="204445" x="11430000" y="5427663"/>
          <p14:tracePt t="204462" x="11531600" y="5427663"/>
          <p14:tracePt t="204479" x="11641138" y="5402263"/>
          <p14:tracePt t="204495" x="11742738" y="5351463"/>
          <p14:tracePt t="204513" x="11963400" y="5189538"/>
          <p14:tracePt t="204529" x="12057063" y="5105400"/>
          <p14:tracePt t="204545" x="12098338" y="5072063"/>
          <p14:tracePt t="204562" x="12107863" y="5046663"/>
          <p14:tracePt t="204579" x="12107863" y="5021263"/>
          <p14:tracePt t="204595" x="12098338" y="4986338"/>
          <p14:tracePt t="204612" x="12065000" y="4953000"/>
          <p14:tracePt t="204629" x="12006263" y="4927600"/>
          <p14:tracePt t="204646" x="11938000" y="4894263"/>
          <p14:tracePt t="204662" x="11879263" y="4876800"/>
          <p14:tracePt t="204679" x="11811000" y="4851400"/>
          <p14:tracePt t="204695" x="11760200" y="4843463"/>
          <p14:tracePt t="204713" x="11691938" y="4818063"/>
          <p14:tracePt t="204729" x="11676063" y="4808538"/>
          <p14:tracePt t="204745" x="11666538" y="4808538"/>
          <p14:tracePt t="204779" x="11650663" y="4808538"/>
          <p14:tracePt t="204795" x="11615738" y="4808538"/>
          <p14:tracePt t="204812" x="11582400" y="4833938"/>
          <p14:tracePt t="204829" x="11531600" y="4868863"/>
          <p14:tracePt t="204845" x="11472863" y="4927600"/>
          <p14:tracePt t="204862" x="11422063" y="4986338"/>
          <p14:tracePt t="204879" x="11387138" y="5054600"/>
          <p14:tracePt t="204896" x="11361738" y="5113338"/>
          <p14:tracePt t="204913" x="11345863" y="5207000"/>
          <p14:tracePt t="204929" x="11345863" y="5257800"/>
          <p14:tracePt t="204945" x="11345863" y="5291138"/>
          <p14:tracePt t="204962" x="11361738" y="5334000"/>
          <p14:tracePt t="204979" x="11371263" y="5359400"/>
          <p14:tracePt t="204995" x="11387138" y="5376863"/>
          <p14:tracePt t="205012" x="11404600" y="5384800"/>
          <p14:tracePt t="205029" x="11430000" y="5402263"/>
          <p14:tracePt t="205046" x="11472863" y="5402263"/>
          <p14:tracePt t="205062" x="11549063" y="5410200"/>
          <p14:tracePt t="205079" x="11658600" y="5402263"/>
          <p14:tracePt t="205095" x="11785600" y="5359400"/>
          <p14:tracePt t="205099" x="11844338" y="5334000"/>
          <p14:tracePt t="205113" x="11963400" y="5265738"/>
          <p14:tracePt t="205129" x="12039600" y="5199063"/>
          <p14:tracePt t="205145" x="12098338" y="5122863"/>
          <p14:tracePt t="205162" x="12123738" y="5046663"/>
          <p14:tracePt t="205179" x="12123738" y="4960938"/>
          <p14:tracePt t="205196" x="12123738" y="4868863"/>
          <p14:tracePt t="205212" x="12072938" y="4775200"/>
          <p14:tracePt t="205229" x="11996738" y="4699000"/>
          <p14:tracePt t="205246" x="11904663" y="4630738"/>
          <p14:tracePt t="205262" x="11803063" y="4579938"/>
          <p14:tracePt t="205282" x="11709400" y="4546600"/>
          <p14:tracePt t="205297" x="11590338" y="4521200"/>
          <p14:tracePt t="205313" x="11531600" y="4521200"/>
          <p14:tracePt t="205329" x="11472863" y="4554538"/>
          <p14:tracePt t="205346" x="11422063" y="4597400"/>
          <p14:tracePt t="205363" x="11353800" y="4681538"/>
          <p14:tracePt t="205379" x="11277600" y="4818063"/>
          <p14:tracePt t="205396" x="11226800" y="4945063"/>
          <p14:tracePt t="205413" x="11193463" y="5087938"/>
          <p14:tracePt t="205429" x="11193463" y="5189538"/>
          <p14:tracePt t="205446" x="11218863" y="5265738"/>
          <p14:tracePt t="205462" x="11252200" y="5308600"/>
          <p14:tracePt t="205479" x="11295063" y="5359400"/>
          <p14:tracePt t="205496" x="11345863" y="5402263"/>
          <p14:tracePt t="205513" x="11472863" y="5468938"/>
          <p14:tracePt t="205529" x="11514138" y="5468938"/>
          <p14:tracePt t="205546" x="11684000" y="5486400"/>
          <p14:tracePt t="205563" x="11793538" y="5486400"/>
          <p14:tracePt t="205580" x="11895138" y="5453063"/>
          <p14:tracePt t="205596" x="11980863" y="5376863"/>
          <p14:tracePt t="205613" x="12022138" y="5291138"/>
          <p14:tracePt t="205629" x="12039600" y="5224463"/>
          <p14:tracePt t="205646" x="12047538" y="5138738"/>
          <p14:tracePt t="205662" x="12047538" y="5046663"/>
          <p14:tracePt t="205679" x="11988800" y="4960938"/>
          <p14:tracePt t="205696" x="11895138" y="4884738"/>
          <p14:tracePt t="205713" x="11742738" y="4826000"/>
          <p14:tracePt t="205729" x="11625263" y="4818063"/>
          <p14:tracePt t="205746" x="11557000" y="4818063"/>
          <p14:tracePt t="205763" x="11523663" y="4818063"/>
          <p14:tracePt t="205780" x="11488738" y="4826000"/>
          <p14:tracePt t="205796" x="11463338" y="4859338"/>
          <p14:tracePt t="205813" x="11447463" y="4894263"/>
          <p14:tracePt t="205829" x="11430000" y="4919663"/>
          <p14:tracePt t="205846" x="11430000" y="4953000"/>
          <p14:tracePt t="205863" x="11430000" y="4986338"/>
          <p14:tracePt t="205879" x="11430000" y="5011738"/>
          <p14:tracePt t="205896" x="11430000" y="5037138"/>
          <p14:tracePt t="205914" x="11455400" y="5062538"/>
          <p14:tracePt t="205929" x="11455400" y="5080000"/>
          <p14:tracePt t="205946" x="11498263" y="5113338"/>
          <p14:tracePt t="205963" x="11523663" y="5122863"/>
          <p14:tracePt t="205979" x="11557000" y="5148263"/>
          <p14:tracePt t="205996" x="11582400" y="5156200"/>
          <p14:tracePt t="206013" x="11599863" y="5164138"/>
          <p14:tracePt t="206032" x="11607800" y="5164138"/>
          <p14:tracePt t="206107" x="11615738" y="5156200"/>
          <p14:tracePt t="206131" x="11625263" y="5148263"/>
          <p14:tracePt t="206195" x="11625263" y="5138738"/>
          <p14:tracePt t="207386" x="11615738" y="5138738"/>
          <p14:tracePt t="207394" x="11539538" y="5130800"/>
          <p14:tracePt t="207403" x="11447463" y="5130800"/>
          <p14:tracePt t="207413" x="11345863" y="5122863"/>
          <p14:tracePt t="207430" x="11066463" y="5122863"/>
          <p14:tracePt t="207446" x="10761663" y="5113338"/>
          <p14:tracePt t="207463" x="10515600" y="5113338"/>
          <p14:tracePt t="207480" x="10355263" y="5105400"/>
          <p14:tracePt t="207496" x="10261600" y="5105400"/>
          <p14:tracePt t="207514" x="10228263" y="5105400"/>
          <p14:tracePt t="207550" x="10218738" y="5113338"/>
          <p14:tracePt t="207563" x="10193338" y="5122863"/>
          <p14:tracePt t="207580" x="10160000" y="5130800"/>
          <p14:tracePt t="207596" x="10117138" y="5156200"/>
          <p14:tracePt t="207602" x="10091738" y="5164138"/>
          <p14:tracePt t="207613" x="10075863" y="5173663"/>
          <p14:tracePt t="207630" x="10033000" y="5189538"/>
          <p14:tracePt t="207647" x="10007600" y="5224463"/>
          <p14:tracePt t="207663" x="9990138" y="5257800"/>
          <p14:tracePt t="207680" x="9964738" y="5300663"/>
          <p14:tracePt t="207696" x="9948863" y="5341938"/>
          <p14:tracePt t="207714" x="9948863" y="5392738"/>
          <p14:tracePt t="207730" x="9948863" y="5418138"/>
          <p14:tracePt t="207746" x="9956800" y="5435600"/>
          <p14:tracePt t="207763" x="9974263" y="5453063"/>
          <p14:tracePt t="207780" x="9990138" y="5461000"/>
          <p14:tracePt t="207796" x="10007600" y="5468938"/>
          <p14:tracePt t="207813" x="10033000" y="5478463"/>
          <p14:tracePt t="207830" x="10058400" y="5478463"/>
          <p14:tracePt t="207846" x="10091738" y="5478463"/>
          <p14:tracePt t="207863" x="10134600" y="5478463"/>
          <p14:tracePt t="207880" x="10177463" y="5478463"/>
          <p14:tracePt t="207896" x="10236200" y="5478463"/>
          <p14:tracePt t="207914" x="10345738" y="5461000"/>
          <p14:tracePt t="207929" x="10414000" y="5461000"/>
          <p14:tracePt t="207946" x="10498138" y="5453063"/>
          <p14:tracePt t="207963" x="10583863" y="5453063"/>
          <p14:tracePt t="207980" x="10660063" y="5453063"/>
          <p14:tracePt t="207996" x="10736263" y="5443538"/>
          <p14:tracePt t="208013" x="10795000" y="5443538"/>
          <p14:tracePt t="208030" x="10845800" y="5427663"/>
          <p14:tracePt t="208046" x="10896600" y="5410200"/>
          <p14:tracePt t="208063" x="10955338" y="5367338"/>
          <p14:tracePt t="208080" x="11031538" y="5316538"/>
          <p14:tracePt t="208096" x="11082338" y="5275263"/>
          <p14:tracePt t="208100" x="11107738" y="5240338"/>
          <p14:tracePt t="208114" x="11142663" y="5181600"/>
          <p14:tracePt t="208130" x="11176000" y="5130800"/>
          <p14:tracePt t="208147" x="11193463" y="5062538"/>
          <p14:tracePt t="208163" x="11193463" y="5011738"/>
          <p14:tracePt t="208180" x="11193463" y="4970463"/>
          <p14:tracePt t="208196" x="11168063" y="4935538"/>
          <p14:tracePt t="208213" x="11133138" y="4894263"/>
          <p14:tracePt t="208230" x="11099800" y="4851400"/>
          <p14:tracePt t="208246" x="11015663" y="4808538"/>
          <p14:tracePt t="208263" x="10929938" y="4783138"/>
          <p14:tracePt t="208280" x="10812463" y="4749800"/>
          <p14:tracePt t="208298" x="10675938" y="4724400"/>
          <p14:tracePt t="208316" x="10456863" y="4716463"/>
          <p14:tracePt t="208330" x="10388600" y="4716463"/>
          <p14:tracePt t="208346" x="10218738" y="4716463"/>
          <p14:tracePt t="208363" x="10134600" y="4741863"/>
          <p14:tracePt t="208380" x="10040938" y="4783138"/>
          <p14:tracePt t="208396" x="9964738" y="4843463"/>
          <p14:tracePt t="208413" x="9872663" y="4927600"/>
          <p14:tracePt t="208430" x="9761538" y="5054600"/>
          <p14:tracePt t="208446" x="9659938" y="5181600"/>
          <p14:tracePt t="208463" x="9593263" y="5283200"/>
          <p14:tracePt t="208480" x="9542463" y="5392738"/>
          <p14:tracePt t="208496" x="9517063" y="5486400"/>
          <p14:tracePt t="208514" x="9517063" y="5595938"/>
          <p14:tracePt t="208532" x="9517063" y="5646738"/>
          <p14:tracePt t="208546" x="9542463" y="5707063"/>
          <p14:tracePt t="208563" x="9575800" y="5740400"/>
          <p14:tracePt t="208580" x="9618663" y="5773738"/>
          <p14:tracePt t="208596" x="9644063" y="5808663"/>
          <p14:tracePt t="208613" x="9685338" y="5824538"/>
          <p14:tracePt t="208630" x="9720263" y="5842000"/>
          <p14:tracePt t="208646" x="9753600" y="5859463"/>
          <p14:tracePt t="208663" x="9812338" y="5867400"/>
          <p14:tracePt t="208680" x="9898063" y="5867400"/>
          <p14:tracePt t="208696" x="9974263" y="5867400"/>
          <p14:tracePt t="208713" x="10083800" y="5849938"/>
          <p14:tracePt t="208730" x="10253663" y="5791200"/>
          <p14:tracePt t="208746" x="10371138" y="5748338"/>
          <p14:tracePt t="208763" x="10472738" y="5689600"/>
          <p14:tracePt t="208780" x="10541000" y="5638800"/>
          <p14:tracePt t="208796" x="10609263" y="5580063"/>
          <p14:tracePt t="208813" x="10675938" y="5478463"/>
          <p14:tracePt t="208830" x="10710863" y="5376863"/>
          <p14:tracePt t="208846" x="10736263" y="5257800"/>
          <p14:tracePt t="208863" x="10736263" y="5164138"/>
          <p14:tracePt t="208880" x="10736263" y="5097463"/>
          <p14:tracePt t="208896" x="10693400" y="5037138"/>
          <p14:tracePt t="208913" x="10642600" y="4986338"/>
          <p14:tracePt t="208930" x="10541000" y="4953000"/>
          <p14:tracePt t="208946" x="10482263" y="4935538"/>
          <p14:tracePt t="208963" x="10421938" y="4935538"/>
          <p14:tracePt t="208980" x="10355263" y="4953000"/>
          <p14:tracePt t="208996" x="10253663" y="4995863"/>
          <p14:tracePt t="209013" x="10167938" y="5054600"/>
          <p14:tracePt t="209030" x="10083800" y="5130800"/>
          <p14:tracePt t="209046" x="10007600" y="5214938"/>
          <p14:tracePt t="209063" x="9939338" y="5316538"/>
          <p14:tracePt t="209080" x="9906000" y="5402263"/>
          <p14:tracePt t="209096" x="9888538" y="5486400"/>
          <p14:tracePt t="209099" x="9888538" y="5519738"/>
          <p14:tracePt t="209113" x="9888538" y="5554663"/>
          <p14:tracePt t="209130" x="9906000" y="5621338"/>
          <p14:tracePt t="209146" x="9956800" y="5689600"/>
          <p14:tracePt t="209163" x="9999663" y="5715000"/>
          <p14:tracePt t="209180" x="10058400" y="5740400"/>
          <p14:tracePt t="209196" x="10126663" y="5757863"/>
          <p14:tracePt t="209213" x="10236200" y="5765800"/>
          <p14:tracePt t="209230" x="10345738" y="5783263"/>
          <p14:tracePt t="209246" x="10439400" y="5783263"/>
          <p14:tracePt t="209263" x="10482263" y="5783263"/>
          <p14:tracePt t="209280" x="10490200" y="5689600"/>
          <p14:tracePt t="209297" x="10523538" y="5580063"/>
          <p14:tracePt t="209541" x="10591800" y="5588000"/>
          <p14:tracePt t="209549" x="10625138" y="5613400"/>
          <p14:tracePt t="209557" x="10660063" y="5621338"/>
          <p14:tracePt t="209564" x="10710863" y="5646738"/>
          <p14:tracePt t="209580" x="10802938" y="5689600"/>
          <p14:tracePt t="209597" x="10879138" y="5722938"/>
          <p14:tracePt t="209604" x="10888663" y="5732463"/>
          <p14:tracePt t="209613" x="10896600" y="5740400"/>
          <p14:tracePt t="209630" x="10904538" y="5748338"/>
          <p14:tracePt t="209692" x="10896600" y="5748338"/>
          <p14:tracePt t="209700" x="10896600" y="5740400"/>
          <p14:tracePt t="209707" x="10888663" y="5722938"/>
          <p14:tracePt t="209716" x="10879138" y="5707063"/>
          <p14:tracePt t="209730" x="10879138" y="5689600"/>
          <p14:tracePt t="209747" x="10879138" y="5630863"/>
          <p14:tracePt t="209763" x="10879138" y="5588000"/>
          <p14:tracePt t="209781" x="10879138" y="5545138"/>
          <p14:tracePt t="209797" x="10871200" y="5494338"/>
          <p14:tracePt t="209813" x="10871200" y="5453063"/>
          <p14:tracePt t="209830" x="10871200" y="5418138"/>
          <p14:tracePt t="209847" x="10853738" y="5384800"/>
          <p14:tracePt t="209863" x="10853738" y="5376863"/>
          <p14:tracePt t="209897" x="10853738" y="5367338"/>
          <p14:tracePt t="210091" x="10853738" y="5392738"/>
          <p14:tracePt t="210100" x="10853738" y="5402263"/>
          <p14:tracePt t="210115" x="10853738" y="5418138"/>
          <p14:tracePt t="210130" x="10802938" y="5410200"/>
          <p14:tracePt t="210147" x="10414000" y="5275263"/>
          <p14:tracePt t="210164" x="10406063" y="5257800"/>
          <p14:tracePt t="210292" x="10431463" y="5257800"/>
          <p14:tracePt t="210302" x="10464800" y="5265738"/>
          <p14:tracePt t="210315" x="10541000" y="5291138"/>
          <p14:tracePt t="210331" x="10583863" y="5300663"/>
          <p14:tracePt t="210347" x="10660063" y="5334000"/>
          <p14:tracePt t="210364" x="10693400" y="5351463"/>
          <p14:tracePt t="210380" x="10710863" y="5359400"/>
          <p14:tracePt t="210397" x="10736263" y="5376863"/>
          <p14:tracePt t="210414" x="10769600" y="5392738"/>
          <p14:tracePt t="210431" x="10812463" y="5402263"/>
          <p14:tracePt t="210447" x="10828338" y="5410200"/>
          <p14:tracePt t="210464" x="10845800" y="5410200"/>
          <p14:tracePt t="210481" x="10871200" y="5427663"/>
          <p14:tracePt t="210497" x="10896600" y="5443538"/>
          <p14:tracePt t="210515" x="10998200" y="5468938"/>
          <p14:tracePt t="210532" x="11066463" y="5478463"/>
          <p14:tracePt t="210547" x="11142663" y="5486400"/>
          <p14:tracePt t="210564" x="11168063" y="5486400"/>
          <p14:tracePt t="210581" x="11176000" y="5486400"/>
          <p14:tracePt t="210601" x="11176000" y="5478463"/>
          <p14:tracePt t="210614" x="11074400" y="5468938"/>
          <p14:tracePt t="210631" x="10922000" y="5453063"/>
          <p14:tracePt t="210647" x="10718800" y="5443538"/>
          <p14:tracePt t="210664" x="10482263" y="5427663"/>
          <p14:tracePt t="210681" x="10236200" y="5418138"/>
          <p14:tracePt t="210697" x="10015538" y="5418138"/>
          <p14:tracePt t="210715" x="9812338" y="5478463"/>
          <p14:tracePt t="210731" x="9771063" y="5511800"/>
          <p14:tracePt t="210747" x="9736138" y="5588000"/>
          <p14:tracePt t="210764" x="9736138" y="5621338"/>
          <p14:tracePt t="210782" x="9753600" y="5664200"/>
          <p14:tracePt t="210797" x="9786938" y="5715000"/>
          <p14:tracePt t="210814" x="9837738" y="5757863"/>
          <p14:tracePt t="210831" x="9906000" y="5791200"/>
          <p14:tracePt t="210847" x="9999663" y="5824538"/>
          <p14:tracePt t="210864" x="10117138" y="5824538"/>
          <p14:tracePt t="210881" x="10261600" y="5824538"/>
          <p14:tracePt t="210897" x="10406063" y="5824538"/>
          <p14:tracePt t="210914" x="10541000" y="5824538"/>
          <p14:tracePt t="210931" x="10718800" y="5799138"/>
          <p14:tracePt t="210947" x="10787063" y="5791200"/>
          <p14:tracePt t="210964" x="10802938" y="5783263"/>
          <p14:tracePt t="210981" x="10802938" y="5773738"/>
          <p14:tracePt t="210997" x="10802938" y="5765800"/>
          <p14:tracePt t="211014" x="10802938" y="5748338"/>
          <p14:tracePt t="211032" x="10812463" y="5732463"/>
          <p14:tracePt t="211049" x="10812463" y="5722938"/>
          <p14:tracePt t="211064" x="10820400" y="5707063"/>
          <p14:tracePt t="211081" x="10820400" y="5689600"/>
          <p14:tracePt t="211097" x="10828338" y="5672138"/>
          <p14:tracePt t="211102" x="10828338" y="5664200"/>
          <p14:tracePt t="211116" x="10828338" y="5638800"/>
          <p14:tracePt t="211147" x="10828338" y="5613400"/>
          <p14:tracePt t="211164" x="10837863" y="5605463"/>
          <p14:tracePt t="211181" x="10837863" y="5588000"/>
          <p14:tracePt t="211198" x="10845800" y="5588000"/>
          <p14:tracePt t="211214" x="10845800" y="5570538"/>
          <p14:tracePt t="211231" x="10845800" y="5554663"/>
          <p14:tracePt t="211248" x="10853738" y="5545138"/>
          <p14:tracePt t="211264" x="10853738" y="5529263"/>
          <p14:tracePt t="211281" x="10863263" y="5503863"/>
          <p14:tracePt t="211297" x="10871200" y="5468938"/>
          <p14:tracePt t="211315" x="10888663" y="5427663"/>
          <p14:tracePt t="211349" x="10904538" y="5392738"/>
          <p14:tracePt t="211364" x="10904538" y="5376863"/>
          <p14:tracePt t="211381" x="10914063" y="5367338"/>
          <p14:tracePt t="211398" x="10914063" y="5359400"/>
          <p14:tracePt t="211414" x="10922000" y="5341938"/>
          <p14:tracePt t="211431" x="10929938" y="5326063"/>
          <p14:tracePt t="211448" x="10929938" y="5316538"/>
          <p14:tracePt t="211464" x="10929938" y="5308600"/>
          <p14:tracePt t="211486" x="10929938" y="5300663"/>
          <p14:tracePt t="211517" x="10929938" y="5291138"/>
          <p14:tracePt t="211564" x="10929938" y="5283200"/>
          <p14:tracePt t="211732" x="10922000" y="5283200"/>
          <p14:tracePt t="211741" x="10914063" y="5291138"/>
          <p14:tracePt t="211757" x="10904538" y="5300663"/>
          <p14:tracePt t="211779" x="10896600" y="5300663"/>
          <p14:tracePt t="211787" x="10888663" y="5300663"/>
          <p14:tracePt t="211811" x="10879138" y="5300663"/>
          <p14:tracePt t="211819" x="10871200" y="5300663"/>
          <p14:tracePt t="211851" x="10863263" y="5300663"/>
          <p14:tracePt t="212228" x="10853738" y="5300663"/>
          <p14:tracePt t="212236" x="10828338" y="5316538"/>
          <p14:tracePt t="212247" x="10787063" y="5334000"/>
          <p14:tracePt t="212264" x="10675938" y="5351463"/>
          <p14:tracePt t="212283" x="10574338" y="5376863"/>
          <p14:tracePt t="212298" x="10482263" y="5384800"/>
          <p14:tracePt t="212315" x="10329863" y="5410200"/>
          <p14:tracePt t="212331" x="10294938" y="5418138"/>
          <p14:tracePt t="212348" x="10167938" y="5453063"/>
          <p14:tracePt t="212364" x="10066338" y="5478463"/>
          <p14:tracePt t="212381" x="9898063" y="5519738"/>
          <p14:tracePt t="212398" x="9720263" y="5562600"/>
          <p14:tracePt t="212414" x="9532938" y="5605463"/>
          <p14:tracePt t="212431" x="9339263" y="5656263"/>
          <p14:tracePt t="212448" x="9177338" y="5689600"/>
          <p14:tracePt t="212464" x="9024938" y="5715000"/>
          <p14:tracePt t="212481" x="8907463" y="5748338"/>
          <p14:tracePt t="212498" x="8805863" y="5791200"/>
          <p14:tracePt t="212517" x="8661400" y="5892800"/>
          <p14:tracePt t="212532" x="8577263" y="5951538"/>
          <p14:tracePt t="212548" x="8475663" y="5986463"/>
          <p14:tracePt t="212565" x="8407400" y="6019800"/>
          <p14:tracePt t="212581" x="8364538" y="6053138"/>
          <p14:tracePt t="212598" x="8331200" y="6078538"/>
          <p14:tracePt t="212614" x="8313738" y="6103938"/>
          <p14:tracePt t="212631" x="8305800" y="6113463"/>
          <p14:tracePt t="212648" x="8305800" y="6121400"/>
          <p14:tracePt t="212665" x="8305800" y="6129338"/>
          <p14:tracePt t="212749" x="8313738" y="6129338"/>
          <p14:tracePt t="212758" x="8323263" y="6129338"/>
          <p14:tracePt t="212765" x="8339138" y="6129338"/>
          <p14:tracePt t="212782" x="8364538" y="6113463"/>
          <p14:tracePt t="212798" x="8382000" y="6103938"/>
          <p14:tracePt t="212815" x="8389938" y="6096000"/>
          <p14:tracePt t="212831" x="8415338" y="6078538"/>
          <p14:tracePt t="212848" x="8424863" y="6070600"/>
          <p14:tracePt t="212865" x="8432800" y="6062663"/>
          <p14:tracePt t="213308" x="8432800" y="6045200"/>
          <p14:tracePt t="213317" x="8440738" y="6045200"/>
          <p14:tracePt t="213325" x="8440738" y="6037263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sz="4400" b="1" dirty="0">
                <a:solidFill>
                  <a:srgbClr val="00B050"/>
                </a:solidFill>
              </a:rPr>
              <a:t>Relaciones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92925" y="1545771"/>
            <a:ext cx="8915400" cy="1576252"/>
          </a:xfrm>
        </p:spPr>
        <p:txBody>
          <a:bodyPr/>
          <a:lstStyle/>
          <a:p>
            <a:r>
              <a:rPr lang="es-CR" dirty="0"/>
              <a:t>Los datos cuando están relacionados forman información.</a:t>
            </a:r>
          </a:p>
          <a:p>
            <a:r>
              <a:rPr lang="es-CR" dirty="0"/>
              <a:t>Podríamos tener datos sueltos, pero que a la hora de relacionarse dan sentido e información.</a:t>
            </a:r>
          </a:p>
          <a:p>
            <a:r>
              <a:rPr lang="es-CR" dirty="0"/>
              <a:t>Por ejemplo Estudiantes y Cursos: se relacionan a través de la matrícula.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3520388" y="2931164"/>
            <a:ext cx="6715125" cy="3519488"/>
            <a:chOff x="2642913" y="2282190"/>
            <a:chExt cx="6715125" cy="3519488"/>
          </a:xfrm>
        </p:grpSpPr>
        <p:grpSp>
          <p:nvGrpSpPr>
            <p:cNvPr id="5" name="60 Grupo"/>
            <p:cNvGrpSpPr/>
            <p:nvPr/>
          </p:nvGrpSpPr>
          <p:grpSpPr>
            <a:xfrm>
              <a:off x="2642913" y="2687003"/>
              <a:ext cx="6715125" cy="2190750"/>
              <a:chOff x="228600" y="0"/>
              <a:chExt cx="6715125" cy="2190750"/>
            </a:xfrm>
          </p:grpSpPr>
          <p:grpSp>
            <p:nvGrpSpPr>
              <p:cNvPr id="8" name="59 Grupo"/>
              <p:cNvGrpSpPr/>
              <p:nvPr/>
            </p:nvGrpSpPr>
            <p:grpSpPr>
              <a:xfrm>
                <a:off x="228600" y="0"/>
                <a:ext cx="6715125" cy="1314450"/>
                <a:chOff x="228600" y="0"/>
                <a:chExt cx="6715125" cy="1314450"/>
              </a:xfrm>
            </p:grpSpPr>
            <p:sp>
              <p:nvSpPr>
                <p:cNvPr id="30" name="AutoShape 9"/>
                <p:cNvSpPr>
                  <a:spLocks noChangeArrowheads="1"/>
                </p:cNvSpPr>
                <p:nvPr/>
              </p:nvSpPr>
              <p:spPr bwMode="auto">
                <a:xfrm>
                  <a:off x="1943100" y="219075"/>
                  <a:ext cx="314325" cy="295275"/>
                </a:xfrm>
                <a:prstGeom prst="leftArrow">
                  <a:avLst>
                    <a:gd name="adj1" fmla="val 50000"/>
                    <a:gd name="adj2" fmla="val 26613"/>
                  </a:avLst>
                </a:prstGeom>
                <a:solidFill>
                  <a:schemeClr val="lt1">
                    <a:lumMod val="100000"/>
                    <a:lumOff val="0"/>
                  </a:schemeClr>
                </a:solidFill>
                <a:ln w="31750">
                  <a:solidFill>
                    <a:schemeClr val="accent6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s-CR"/>
                </a:p>
              </p:txBody>
            </p:sp>
            <p:sp>
              <p:nvSpPr>
                <p:cNvPr id="31" name="AutoShape 10"/>
                <p:cNvSpPr>
                  <a:spLocks noChangeArrowheads="1"/>
                </p:cNvSpPr>
                <p:nvPr/>
              </p:nvSpPr>
              <p:spPr bwMode="auto">
                <a:xfrm>
                  <a:off x="3438525" y="266700"/>
                  <a:ext cx="390525" cy="381000"/>
                </a:xfrm>
                <a:prstGeom prst="leftArrow">
                  <a:avLst>
                    <a:gd name="adj1" fmla="val 50000"/>
                    <a:gd name="adj2" fmla="val 25625"/>
                  </a:avLst>
                </a:prstGeom>
                <a:solidFill>
                  <a:schemeClr val="lt1">
                    <a:lumMod val="100000"/>
                    <a:lumOff val="0"/>
                  </a:schemeClr>
                </a:solidFill>
                <a:ln w="31750">
                  <a:solidFill>
                    <a:schemeClr val="accent6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s-CR"/>
                </a:p>
              </p:txBody>
            </p:sp>
            <p:sp>
              <p:nvSpPr>
                <p:cNvPr id="32" name="AutoShape 11"/>
                <p:cNvSpPr>
                  <a:spLocks noChangeArrowheads="1"/>
                </p:cNvSpPr>
                <p:nvPr/>
              </p:nvSpPr>
              <p:spPr bwMode="auto">
                <a:xfrm>
                  <a:off x="5210175" y="295275"/>
                  <a:ext cx="419100" cy="352425"/>
                </a:xfrm>
                <a:prstGeom prst="leftArrow">
                  <a:avLst>
                    <a:gd name="adj1" fmla="val 50000"/>
                    <a:gd name="adj2" fmla="val 29730"/>
                  </a:avLst>
                </a:prstGeom>
                <a:solidFill>
                  <a:schemeClr val="lt1">
                    <a:lumMod val="100000"/>
                    <a:lumOff val="0"/>
                  </a:schemeClr>
                </a:solidFill>
                <a:ln w="31750">
                  <a:solidFill>
                    <a:schemeClr val="accent6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s-CR"/>
                </a:p>
              </p:txBody>
            </p:sp>
            <p:sp>
              <p:nvSpPr>
                <p:cNvPr id="33" name="AutoShape 12"/>
                <p:cNvSpPr>
                  <a:spLocks noChangeArrowheads="1"/>
                </p:cNvSpPr>
                <p:nvPr/>
              </p:nvSpPr>
              <p:spPr bwMode="auto">
                <a:xfrm>
                  <a:off x="228600" y="0"/>
                  <a:ext cx="333375" cy="390525"/>
                </a:xfrm>
                <a:prstGeom prst="leftArrow">
                  <a:avLst>
                    <a:gd name="adj1" fmla="val 50000"/>
                    <a:gd name="adj2" fmla="val 25000"/>
                  </a:avLst>
                </a:prstGeom>
                <a:solidFill>
                  <a:schemeClr val="lt1">
                    <a:lumMod val="100000"/>
                    <a:lumOff val="0"/>
                  </a:schemeClr>
                </a:solidFill>
                <a:ln w="31750">
                  <a:solidFill>
                    <a:schemeClr val="accent6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s-CR"/>
                </a:p>
              </p:txBody>
            </p:sp>
            <p:sp>
              <p:nvSpPr>
                <p:cNvPr id="34" name="AutoShape 13"/>
                <p:cNvSpPr>
                  <a:spLocks noChangeArrowheads="1"/>
                </p:cNvSpPr>
                <p:nvPr/>
              </p:nvSpPr>
              <p:spPr bwMode="auto">
                <a:xfrm>
                  <a:off x="6581775" y="0"/>
                  <a:ext cx="361950" cy="390525"/>
                </a:xfrm>
                <a:prstGeom prst="rightArrow">
                  <a:avLst>
                    <a:gd name="adj1" fmla="val 50000"/>
                    <a:gd name="adj2" fmla="val 25000"/>
                  </a:avLst>
                </a:prstGeom>
                <a:solidFill>
                  <a:schemeClr val="lt1">
                    <a:lumMod val="100000"/>
                    <a:lumOff val="0"/>
                  </a:schemeClr>
                </a:solidFill>
                <a:ln w="31750">
                  <a:solidFill>
                    <a:schemeClr val="accent6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s-CR"/>
                </a:p>
              </p:txBody>
            </p:sp>
            <p:cxnSp>
              <p:nvCxnSpPr>
                <p:cNvPr id="40" name="33 Conector recto de flecha"/>
                <p:cNvCxnSpPr/>
                <p:nvPr/>
              </p:nvCxnSpPr>
              <p:spPr>
                <a:xfrm>
                  <a:off x="847725" y="390525"/>
                  <a:ext cx="9525" cy="552450"/>
                </a:xfrm>
                <a:prstGeom prst="straightConnector1">
                  <a:avLst/>
                </a:prstGeom>
                <a:ln w="762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34 Rectángulo"/>
                <p:cNvSpPr/>
                <p:nvPr/>
              </p:nvSpPr>
              <p:spPr>
                <a:xfrm>
                  <a:off x="847725" y="1009650"/>
                  <a:ext cx="552450" cy="30480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CR"/>
                </a:p>
              </p:txBody>
            </p:sp>
            <p:sp>
              <p:nvSpPr>
                <p:cNvPr id="42" name="35 Rectángulo"/>
                <p:cNvSpPr/>
                <p:nvPr/>
              </p:nvSpPr>
              <p:spPr>
                <a:xfrm>
                  <a:off x="1552575" y="1009650"/>
                  <a:ext cx="552450" cy="30480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CR"/>
                </a:p>
              </p:txBody>
            </p:sp>
            <p:sp>
              <p:nvSpPr>
                <p:cNvPr id="43" name="36 Rectángulo"/>
                <p:cNvSpPr/>
                <p:nvPr/>
              </p:nvSpPr>
              <p:spPr>
                <a:xfrm>
                  <a:off x="2238375" y="1009650"/>
                  <a:ext cx="552450" cy="30480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CR"/>
                </a:p>
              </p:txBody>
            </p:sp>
            <p:sp>
              <p:nvSpPr>
                <p:cNvPr id="44" name="37 Rectángulo"/>
                <p:cNvSpPr/>
                <p:nvPr/>
              </p:nvSpPr>
              <p:spPr>
                <a:xfrm>
                  <a:off x="4067175" y="933450"/>
                  <a:ext cx="552450" cy="30480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CR"/>
                </a:p>
              </p:txBody>
            </p:sp>
          </p:grpSp>
          <p:grpSp>
            <p:nvGrpSpPr>
              <p:cNvPr id="9" name="58 Grupo"/>
              <p:cNvGrpSpPr/>
              <p:nvPr/>
            </p:nvGrpSpPr>
            <p:grpSpPr>
              <a:xfrm>
                <a:off x="1143000" y="428625"/>
                <a:ext cx="5543550" cy="1762125"/>
                <a:chOff x="0" y="0"/>
                <a:chExt cx="5543550" cy="1762125"/>
              </a:xfrm>
            </p:grpSpPr>
            <p:grpSp>
              <p:nvGrpSpPr>
                <p:cNvPr id="10" name="57 Grupo"/>
                <p:cNvGrpSpPr/>
                <p:nvPr/>
              </p:nvGrpSpPr>
              <p:grpSpPr>
                <a:xfrm>
                  <a:off x="133350" y="0"/>
                  <a:ext cx="5248275" cy="819150"/>
                  <a:chOff x="0" y="0"/>
                  <a:chExt cx="5248275" cy="819150"/>
                </a:xfrm>
              </p:grpSpPr>
              <p:sp>
                <p:nvSpPr>
                  <p:cNvPr id="19" name="38 Rectángulo"/>
                  <p:cNvSpPr/>
                  <p:nvPr/>
                </p:nvSpPr>
                <p:spPr>
                  <a:xfrm>
                    <a:off x="3486150" y="514350"/>
                    <a:ext cx="552450" cy="304800"/>
                  </a:xfrm>
                  <a:prstGeom prst="rect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s-CR"/>
                  </a:p>
                </p:txBody>
              </p:sp>
              <p:sp>
                <p:nvSpPr>
                  <p:cNvPr id="20" name="39 Rectángulo"/>
                  <p:cNvSpPr/>
                  <p:nvPr/>
                </p:nvSpPr>
                <p:spPr>
                  <a:xfrm>
                    <a:off x="4695825" y="514350"/>
                    <a:ext cx="552450" cy="304800"/>
                  </a:xfrm>
                  <a:prstGeom prst="rect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s-CR"/>
                  </a:p>
                </p:txBody>
              </p:sp>
              <p:cxnSp>
                <p:nvCxnSpPr>
                  <p:cNvPr id="21" name="40 Conector recto de flecha"/>
                  <p:cNvCxnSpPr/>
                  <p:nvPr/>
                </p:nvCxnSpPr>
                <p:spPr>
                  <a:xfrm>
                    <a:off x="1143000" y="0"/>
                    <a:ext cx="504825" cy="381000"/>
                  </a:xfrm>
                  <a:prstGeom prst="straightConnector1">
                    <a:avLst/>
                  </a:prstGeom>
                  <a:ln w="762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41 Conector recto de flecha"/>
                  <p:cNvCxnSpPr/>
                  <p:nvPr/>
                </p:nvCxnSpPr>
                <p:spPr>
                  <a:xfrm>
                    <a:off x="2847975" y="38100"/>
                    <a:ext cx="9525" cy="552450"/>
                  </a:xfrm>
                  <a:prstGeom prst="straightConnector1">
                    <a:avLst/>
                  </a:prstGeom>
                  <a:ln w="762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42 Conector recto de flecha"/>
                  <p:cNvCxnSpPr/>
                  <p:nvPr/>
                </p:nvCxnSpPr>
                <p:spPr>
                  <a:xfrm>
                    <a:off x="4905375" y="114300"/>
                    <a:ext cx="9525" cy="552450"/>
                  </a:xfrm>
                  <a:prstGeom prst="straightConnector1">
                    <a:avLst/>
                  </a:prstGeom>
                  <a:ln w="762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43 Cuadro de texto"/>
                  <p:cNvSpPr txBox="1"/>
                  <p:nvPr/>
                </p:nvSpPr>
                <p:spPr>
                  <a:xfrm>
                    <a:off x="1714500" y="381000"/>
                    <a:ext cx="487045" cy="28575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s-CR" sz="1100">
                        <a:effectLst/>
                        <a:ea typeface="Times New Roman"/>
                        <a:cs typeface="Times New Roman"/>
                      </a:rPr>
                      <a:t>NULL</a:t>
                    </a:r>
                  </a:p>
                </p:txBody>
              </p:sp>
              <p:cxnSp>
                <p:nvCxnSpPr>
                  <p:cNvPr id="25" name="44 Conector recto de flecha"/>
                  <p:cNvCxnSpPr/>
                  <p:nvPr/>
                </p:nvCxnSpPr>
                <p:spPr>
                  <a:xfrm flipV="1">
                    <a:off x="0" y="714375"/>
                    <a:ext cx="276225" cy="9525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45 Conector recto de flecha"/>
                  <p:cNvCxnSpPr/>
                  <p:nvPr/>
                </p:nvCxnSpPr>
                <p:spPr>
                  <a:xfrm flipV="1">
                    <a:off x="742950" y="742950"/>
                    <a:ext cx="276225" cy="9525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46 Conector recto de flecha"/>
                  <p:cNvCxnSpPr/>
                  <p:nvPr/>
                </p:nvCxnSpPr>
                <p:spPr>
                  <a:xfrm flipV="1">
                    <a:off x="1438275" y="733425"/>
                    <a:ext cx="276225" cy="9525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47 Conector recto de flecha"/>
                  <p:cNvCxnSpPr/>
                  <p:nvPr/>
                </p:nvCxnSpPr>
                <p:spPr>
                  <a:xfrm flipV="1">
                    <a:off x="3209925" y="657225"/>
                    <a:ext cx="276225" cy="9525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48 Conector recto de flecha"/>
                  <p:cNvCxnSpPr/>
                  <p:nvPr/>
                </p:nvCxnSpPr>
                <p:spPr>
                  <a:xfrm flipV="1">
                    <a:off x="3933825" y="657225"/>
                    <a:ext cx="276225" cy="9525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" name="56 Grupo"/>
                <p:cNvGrpSpPr/>
                <p:nvPr/>
              </p:nvGrpSpPr>
              <p:grpSpPr>
                <a:xfrm>
                  <a:off x="0" y="666750"/>
                  <a:ext cx="5543550" cy="1095375"/>
                  <a:chOff x="0" y="0"/>
                  <a:chExt cx="5543550" cy="1095375"/>
                </a:xfrm>
              </p:grpSpPr>
              <p:cxnSp>
                <p:nvCxnSpPr>
                  <p:cNvPr id="12" name="49 Conector recto de flecha"/>
                  <p:cNvCxnSpPr/>
                  <p:nvPr/>
                </p:nvCxnSpPr>
                <p:spPr>
                  <a:xfrm flipV="1">
                    <a:off x="5267325" y="0"/>
                    <a:ext cx="276225" cy="9525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50 Conector recto de flecha"/>
                  <p:cNvCxnSpPr/>
                  <p:nvPr/>
                </p:nvCxnSpPr>
                <p:spPr>
                  <a:xfrm>
                    <a:off x="0" y="76200"/>
                    <a:ext cx="9525" cy="904875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51 Conector recto de flecha"/>
                  <p:cNvCxnSpPr/>
                  <p:nvPr/>
                </p:nvCxnSpPr>
                <p:spPr>
                  <a:xfrm>
                    <a:off x="790575" y="47625"/>
                    <a:ext cx="590550" cy="1047750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52 Conector recto de flecha"/>
                  <p:cNvCxnSpPr/>
                  <p:nvPr/>
                </p:nvCxnSpPr>
                <p:spPr>
                  <a:xfrm>
                    <a:off x="1371600" y="47625"/>
                    <a:ext cx="1381125" cy="1047750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53 Conector recto de flecha"/>
                  <p:cNvCxnSpPr/>
                  <p:nvPr/>
                </p:nvCxnSpPr>
                <p:spPr>
                  <a:xfrm>
                    <a:off x="3200400" y="76200"/>
                    <a:ext cx="9525" cy="904875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54 Conector recto de flecha"/>
                  <p:cNvCxnSpPr/>
                  <p:nvPr/>
                </p:nvCxnSpPr>
                <p:spPr>
                  <a:xfrm>
                    <a:off x="3914775" y="9525"/>
                    <a:ext cx="571500" cy="952500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55 Conector recto de flecha"/>
                  <p:cNvCxnSpPr/>
                  <p:nvPr/>
                </p:nvCxnSpPr>
                <p:spPr>
                  <a:xfrm>
                    <a:off x="5029200" y="28575"/>
                    <a:ext cx="19050" cy="971550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aphicFrame>
          <p:nvGraphicFramePr>
            <p:cNvPr id="6" name="41 Diagrama"/>
            <p:cNvGraphicFramePr/>
            <p:nvPr/>
          </p:nvGraphicFramePr>
          <p:xfrm>
            <a:off x="2857225" y="2282190"/>
            <a:ext cx="6296025" cy="124777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42 Diagrama"/>
            <p:cNvGraphicFramePr/>
            <p:nvPr>
              <p:extLst>
                <p:ext uri="{D42A27DB-BD31-4B8C-83A1-F6EECF244321}">
                  <p14:modId xmlns:p14="http://schemas.microsoft.com/office/powerpoint/2010/main" val="3128904487"/>
                </p:ext>
              </p:extLst>
            </p:nvPr>
          </p:nvGraphicFramePr>
          <p:xfrm>
            <a:off x="3068362" y="4553903"/>
            <a:ext cx="6134101" cy="124777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7492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910"/>
    </mc:Choice>
    <mc:Fallback xmlns="">
      <p:transition spd="slow" advTm="180910"/>
    </mc:Fallback>
  </mc:AlternateContent>
  <p:extLst>
    <p:ext uri="{3A86A75C-4F4B-4683-9AE1-C65F6400EC91}">
      <p14:laserTraceLst xmlns:p14="http://schemas.microsoft.com/office/powerpoint/2010/main">
        <p14:tracePtLst>
          <p14:tracePt t="1267" x="8450263" y="6037263"/>
          <p14:tracePt t="1274" x="8534400" y="6037263"/>
          <p14:tracePt t="1283" x="8755063" y="6019800"/>
          <p14:tracePt t="1290" x="9110663" y="6011863"/>
          <p14:tracePt t="1307" x="9694863" y="6037263"/>
          <p14:tracePt t="1323" x="9855200" y="6053138"/>
          <p14:tracePt t="1340" x="9863138" y="6045200"/>
          <p14:tracePt t="1357" x="9863138" y="6002338"/>
          <p14:tracePt t="1374" x="9863138" y="5842000"/>
          <p14:tracePt t="1391" x="9771063" y="5410200"/>
          <p14:tracePt t="1408" x="9575800" y="4808538"/>
          <p14:tracePt t="1426" x="9296400" y="4114800"/>
          <p14:tracePt t="1441" x="9151938" y="3852863"/>
          <p14:tracePt t="1458" x="8991600" y="3598863"/>
          <p14:tracePt t="1474" x="8720138" y="3259138"/>
          <p14:tracePt t="1491" x="8415338" y="2989263"/>
          <p14:tracePt t="1507" x="8153400" y="2776538"/>
          <p14:tracePt t="1524" x="7958138" y="2641600"/>
          <p14:tracePt t="1540" x="7823200" y="2522538"/>
          <p14:tracePt t="1557" x="7688263" y="2420938"/>
          <p14:tracePt t="1574" x="7577138" y="2362200"/>
          <p14:tracePt t="1591" x="7459663" y="2303463"/>
          <p14:tracePt t="1607" x="7323138" y="2260600"/>
          <p14:tracePt t="1624" x="7154863" y="2209800"/>
          <p14:tracePt t="1640" x="6977063" y="2176463"/>
          <p14:tracePt t="1659" x="6672263" y="2039938"/>
          <p14:tracePt t="1674" x="6443663" y="1947863"/>
          <p14:tracePt t="1691" x="6215063" y="1879600"/>
          <p14:tracePt t="1707" x="5961063" y="1820863"/>
          <p14:tracePt t="1724" x="5697538" y="1770063"/>
          <p14:tracePt t="1741" x="5461000" y="1735138"/>
          <p14:tracePt t="1759" x="5240338" y="1709738"/>
          <p14:tracePt t="1774" x="5011738" y="1676400"/>
          <p14:tracePt t="1791" x="4792663" y="1633538"/>
          <p14:tracePt t="1807" x="4589463" y="1608138"/>
          <p14:tracePt t="1824" x="4386263" y="1549400"/>
          <p14:tracePt t="1841" x="4233863" y="1524000"/>
          <p14:tracePt t="1858" x="4114800" y="1481138"/>
          <p14:tracePt t="1874" x="4097338" y="1481138"/>
          <p14:tracePt t="1891" x="4089400" y="1481138"/>
          <p14:tracePt t="1909" x="4071938" y="1481138"/>
          <p14:tracePt t="1924" x="4064000" y="1490663"/>
          <p14:tracePt t="1941" x="4056063" y="1490663"/>
          <p14:tracePt t="1958" x="4038600" y="1498600"/>
          <p14:tracePt t="1974" x="4021138" y="1516063"/>
          <p14:tracePt t="1991" x="4056063" y="1531938"/>
          <p14:tracePt t="2007" x="4157663" y="1549400"/>
          <p14:tracePt t="2025" x="4208463" y="1566863"/>
          <p14:tracePt t="2291" x="4216400" y="1566863"/>
          <p14:tracePt t="2355" x="4224338" y="1566863"/>
          <p14:tracePt t="2371" x="4208463" y="1566863"/>
          <p14:tracePt t="2381" x="4173538" y="1557338"/>
          <p14:tracePt t="2391" x="4122738" y="1549400"/>
          <p14:tracePt t="2410" x="4038600" y="1524000"/>
          <p14:tracePt t="2426" x="3929063" y="1490663"/>
          <p14:tracePt t="2441" x="3792538" y="1465263"/>
          <p14:tracePt t="2458" x="3538538" y="1414463"/>
          <p14:tracePt t="2474" x="3370263" y="1404938"/>
          <p14:tracePt t="2491" x="3208338" y="1404938"/>
          <p14:tracePt t="2508" x="3098800" y="1404938"/>
          <p14:tracePt t="2524" x="3014663" y="1404938"/>
          <p14:tracePt t="2541" x="2954338" y="1414463"/>
          <p14:tracePt t="2558" x="2938463" y="1414463"/>
          <p14:tracePt t="2574" x="2928938" y="1414463"/>
          <p14:tracePt t="3355" x="2928938" y="1404938"/>
          <p14:tracePt t="3363" x="2928938" y="1389063"/>
          <p14:tracePt t="3374" x="2928938" y="1379538"/>
          <p14:tracePt t="3391" x="2938463" y="1371600"/>
          <p14:tracePt t="3410" x="2946400" y="1354138"/>
          <p14:tracePt t="3508" x="2954338" y="1363663"/>
          <p14:tracePt t="3539" x="2954338" y="1371600"/>
          <p14:tracePt t="3562" x="2954338" y="1379538"/>
          <p14:tracePt t="3571" x="2954338" y="1404938"/>
          <p14:tracePt t="3579" x="2954338" y="1414463"/>
          <p14:tracePt t="3591" x="2954338" y="1430338"/>
          <p14:tracePt t="3607" x="2954338" y="1481138"/>
          <p14:tracePt t="3624" x="2946400" y="1531938"/>
          <p14:tracePt t="3641" x="2938463" y="1574800"/>
          <p14:tracePt t="3659" x="2938463" y="1608138"/>
          <p14:tracePt t="4644" x="2979738" y="1625600"/>
          <p14:tracePt t="4652" x="3022600" y="1633538"/>
          <p14:tracePt t="4662" x="3073400" y="1633538"/>
          <p14:tracePt t="4675" x="3200400" y="1643063"/>
          <p14:tracePt t="4691" x="3335338" y="1676400"/>
          <p14:tracePt t="4708" x="3522663" y="1693863"/>
          <p14:tracePt t="4725" x="3716338" y="1709738"/>
          <p14:tracePt t="4741" x="3894138" y="1727200"/>
          <p14:tracePt t="4758" x="4071938" y="1744663"/>
          <p14:tracePt t="4775" x="4224338" y="1744663"/>
          <p14:tracePt t="4792" x="4351338" y="1752600"/>
          <p14:tracePt t="4808" x="4462463" y="1760538"/>
          <p14:tracePt t="4825" x="4564063" y="1760538"/>
          <p14:tracePt t="4841" x="4706938" y="1760538"/>
          <p14:tracePt t="4859" x="4927600" y="1770063"/>
          <p14:tracePt t="4875" x="5080000" y="1770063"/>
          <p14:tracePt t="4891" x="5224463" y="1778000"/>
          <p14:tracePt t="4910" x="5351463" y="1778000"/>
          <p14:tracePt t="4926" x="5443538" y="1785938"/>
          <p14:tracePt t="4942" x="5503863" y="1795463"/>
          <p14:tracePt t="4958" x="5562600" y="1803400"/>
          <p14:tracePt t="4975" x="5595938" y="1803400"/>
          <p14:tracePt t="4992" x="5613400" y="1803400"/>
          <p14:tracePt t="5009" x="5621338" y="1803400"/>
          <p14:tracePt t="7877" x="5621338" y="1811338"/>
          <p14:tracePt t="7949" x="5621338" y="1820863"/>
          <p14:tracePt t="8021" x="5621338" y="1828800"/>
          <p14:tracePt t="8076" x="5613400" y="1828800"/>
          <p14:tracePt t="8117" x="5605463" y="1836738"/>
          <p14:tracePt t="8156" x="5605463" y="1846263"/>
          <p14:tracePt t="11870" x="5588000" y="1795463"/>
          <p14:tracePt t="11879" x="5580063" y="1770063"/>
          <p14:tracePt t="11886" x="5570538" y="1744663"/>
          <p14:tracePt t="11895" x="5545138" y="1701800"/>
          <p14:tracePt t="11913" x="5503863" y="1625600"/>
          <p14:tracePt t="11927" x="5478463" y="1582738"/>
          <p14:tracePt t="11943" x="5435600" y="1541463"/>
          <p14:tracePt t="11960" x="5410200" y="1498600"/>
          <p14:tracePt t="11977" x="5392738" y="1473200"/>
          <p14:tracePt t="11994" x="5376863" y="1473200"/>
          <p14:tracePt t="12010" x="5367338" y="1465263"/>
          <p14:tracePt t="12027" x="5351463" y="1465263"/>
          <p14:tracePt t="12043" x="5326063" y="1465263"/>
          <p14:tracePt t="12062" x="5265738" y="1465263"/>
          <p14:tracePt t="12077" x="5240338" y="1465263"/>
          <p14:tracePt t="12094" x="5173663" y="1455738"/>
          <p14:tracePt t="12110" x="5113338" y="1430338"/>
          <p14:tracePt t="12127" x="5054600" y="1414463"/>
          <p14:tracePt t="12144" x="4978400" y="1379538"/>
          <p14:tracePt t="12160" x="4902200" y="1354138"/>
          <p14:tracePt t="12177" x="4833938" y="1320800"/>
          <p14:tracePt t="12194" x="4783138" y="1303338"/>
          <p14:tracePt t="12210" x="4706938" y="1277938"/>
          <p14:tracePt t="12227" x="4630738" y="1244600"/>
          <p14:tracePt t="12233" x="4589463" y="1227138"/>
          <p14:tracePt t="12244" x="4538663" y="1211263"/>
          <p14:tracePt t="12261" x="4427538" y="1185863"/>
          <p14:tracePt t="12277" x="4360863" y="1168400"/>
          <p14:tracePt t="12293" x="4275138" y="1150938"/>
          <p14:tracePt t="12310" x="4173538" y="1143000"/>
          <p14:tracePt t="12327" x="4071938" y="1135063"/>
          <p14:tracePt t="12344" x="3962400" y="1135063"/>
          <p14:tracePt t="12360" x="3792538" y="1135063"/>
          <p14:tracePt t="12377" x="3598863" y="1135063"/>
          <p14:tracePt t="12394" x="3395663" y="1135063"/>
          <p14:tracePt t="12411" x="3217863" y="1135063"/>
          <p14:tracePt t="12427" x="3073400" y="1135063"/>
          <p14:tracePt t="12444" x="2963863" y="1125538"/>
          <p14:tracePt t="12461" x="2887663" y="1125538"/>
          <p14:tracePt t="12478" x="2768600" y="1125538"/>
          <p14:tracePt t="12494" x="2700338" y="1125538"/>
          <p14:tracePt t="12511" x="2624138" y="1125538"/>
          <p14:tracePt t="12527" x="2547938" y="1125538"/>
          <p14:tracePt t="12544" x="2455863" y="1125538"/>
          <p14:tracePt t="12560" x="2370138" y="1135063"/>
          <p14:tracePt t="12577" x="2278063" y="1143000"/>
          <p14:tracePt t="12594" x="2184400" y="1160463"/>
          <p14:tracePt t="12610" x="2090738" y="1160463"/>
          <p14:tracePt t="12627" x="1998663" y="1168400"/>
          <p14:tracePt t="12644" x="1955800" y="1168400"/>
          <p14:tracePt t="12661" x="1938338" y="1168400"/>
          <p14:tracePt t="12959" x="1938338" y="1176338"/>
          <p14:tracePt t="12977" x="1947863" y="1176338"/>
          <p14:tracePt t="12984" x="1963738" y="1185863"/>
          <p14:tracePt t="12994" x="1973263" y="1193800"/>
          <p14:tracePt t="13011" x="2006600" y="1211263"/>
          <p14:tracePt t="13027" x="2039938" y="1219200"/>
          <p14:tracePt t="13044" x="2090738" y="1236663"/>
          <p14:tracePt t="13061" x="2141538" y="1252538"/>
          <p14:tracePt t="13077" x="2184400" y="1270000"/>
          <p14:tracePt t="13094" x="2278063" y="1287463"/>
          <p14:tracePt t="13111" x="2344738" y="1295400"/>
          <p14:tracePt t="13127" x="2405063" y="1303338"/>
          <p14:tracePt t="13144" x="2463800" y="1303338"/>
          <p14:tracePt t="13161" x="2547938" y="1312863"/>
          <p14:tracePt t="13177" x="2659063" y="1320800"/>
          <p14:tracePt t="13194" x="2801938" y="1346200"/>
          <p14:tracePt t="13211" x="2971800" y="1363663"/>
          <p14:tracePt t="13227" x="3149600" y="1397000"/>
          <p14:tracePt t="13232" x="3243263" y="1404938"/>
          <p14:tracePt t="13244" x="3360738" y="1414463"/>
          <p14:tracePt t="13260" x="3548063" y="1439863"/>
          <p14:tracePt t="13277" x="3776663" y="1481138"/>
          <p14:tracePt t="13293" x="4132263" y="1516063"/>
          <p14:tracePt t="13310" x="4343400" y="1531938"/>
          <p14:tracePt t="13327" x="4564063" y="1549400"/>
          <p14:tracePt t="13343" x="4800600" y="1549400"/>
          <p14:tracePt t="13360" x="5029200" y="1541463"/>
          <p14:tracePt t="13377" x="5240338" y="1531938"/>
          <p14:tracePt t="13394" x="5418138" y="1531938"/>
          <p14:tracePt t="13411" x="5570538" y="1506538"/>
          <p14:tracePt t="13427" x="5681663" y="1473200"/>
          <p14:tracePt t="13444" x="5748338" y="1439863"/>
          <p14:tracePt t="13460" x="5791200" y="1414463"/>
          <p14:tracePt t="13477" x="5849938" y="1363663"/>
          <p14:tracePt t="13493" x="5892800" y="1320800"/>
          <p14:tracePt t="13510" x="5951538" y="1277938"/>
          <p14:tracePt t="13527" x="6011863" y="1236663"/>
          <p14:tracePt t="13544" x="6070600" y="1185863"/>
          <p14:tracePt t="13560" x="6121400" y="1143000"/>
          <p14:tracePt t="13577" x="6154738" y="1117600"/>
          <p14:tracePt t="13594" x="6189663" y="1084263"/>
          <p14:tracePt t="13610" x="6205538" y="1066800"/>
          <p14:tracePt t="13627" x="6215063" y="1041400"/>
          <p14:tracePt t="13644" x="6230938" y="1016000"/>
          <p14:tracePt t="13660" x="6230938" y="982663"/>
          <p14:tracePt t="13678" x="6230938" y="914400"/>
          <p14:tracePt t="13693" x="6223000" y="871538"/>
          <p14:tracePt t="13710" x="6197600" y="830263"/>
          <p14:tracePt t="13727" x="6154738" y="769938"/>
          <p14:tracePt t="13744" x="6113463" y="744538"/>
          <p14:tracePt t="13760" x="6070600" y="703263"/>
          <p14:tracePt t="13777" x="6002338" y="660400"/>
          <p14:tracePt t="13793" x="5951538" y="642938"/>
          <p14:tracePt t="13810" x="5900738" y="617538"/>
          <p14:tracePt t="13827" x="5859463" y="601663"/>
          <p14:tracePt t="13844" x="5824538" y="592138"/>
          <p14:tracePt t="13860" x="5791200" y="584200"/>
          <p14:tracePt t="13877" x="5748338" y="566738"/>
          <p14:tracePt t="13893" x="5732463" y="566738"/>
          <p14:tracePt t="13910" x="5664200" y="550863"/>
          <p14:tracePt t="13927" x="5630863" y="525463"/>
          <p14:tracePt t="13945" x="5588000" y="525463"/>
          <p14:tracePt t="13960" x="5545138" y="515938"/>
          <p14:tracePt t="13977" x="5494338" y="508000"/>
          <p14:tracePt t="13994" x="5418138" y="500063"/>
          <p14:tracePt t="14010" x="5334000" y="490538"/>
          <p14:tracePt t="14027" x="5240338" y="482600"/>
          <p14:tracePt t="14044" x="5138738" y="482600"/>
          <p14:tracePt t="14060" x="5021263" y="474663"/>
          <p14:tracePt t="14077" x="4868863" y="474663"/>
          <p14:tracePt t="14094" x="4757738" y="465138"/>
          <p14:tracePt t="14110" x="4640263" y="465138"/>
          <p14:tracePt t="14127" x="4546600" y="457200"/>
          <p14:tracePt t="14144" x="4452938" y="457200"/>
          <p14:tracePt t="14160" x="4360863" y="449263"/>
          <p14:tracePt t="14178" x="4259263" y="439738"/>
          <p14:tracePt t="14194" x="4157663" y="414338"/>
          <p14:tracePt t="14210" x="4038600" y="406400"/>
          <p14:tracePt t="14227" x="3911600" y="388938"/>
          <p14:tracePt t="14244" x="3784600" y="381000"/>
          <p14:tracePt t="14260" x="3665538" y="381000"/>
          <p14:tracePt t="14277" x="3589338" y="373063"/>
          <p14:tracePt t="14294" x="3505200" y="373063"/>
          <p14:tracePt t="14311" x="3454400" y="388938"/>
          <p14:tracePt t="14327" x="3395663" y="406400"/>
          <p14:tracePt t="14344" x="3302000" y="439738"/>
          <p14:tracePt t="14360" x="3217863" y="474663"/>
          <p14:tracePt t="14377" x="3116263" y="515938"/>
          <p14:tracePt t="14394" x="3055938" y="541338"/>
          <p14:tracePt t="14410" x="2997200" y="566738"/>
          <p14:tracePt t="14428" x="2954338" y="609600"/>
          <p14:tracePt t="14444" x="2921000" y="635000"/>
          <p14:tracePt t="14461" x="2895600" y="660400"/>
          <p14:tracePt t="14478" x="2862263" y="703263"/>
          <p14:tracePt t="14494" x="2836863" y="736600"/>
          <p14:tracePt t="14511" x="2811463" y="779463"/>
          <p14:tracePt t="14528" x="2801938" y="812800"/>
          <p14:tracePt t="14544" x="2786063" y="838200"/>
          <p14:tracePt t="14561" x="2786063" y="863600"/>
          <p14:tracePt t="14578" x="2776538" y="881063"/>
          <p14:tracePt t="14594" x="2776538" y="906463"/>
          <p14:tracePt t="14611" x="2768600" y="931863"/>
          <p14:tracePt t="14627" x="2768600" y="965200"/>
          <p14:tracePt t="14644" x="2768600" y="990600"/>
          <p14:tracePt t="14662" x="2768600" y="1016000"/>
          <p14:tracePt t="14678" x="2776538" y="1066800"/>
          <p14:tracePt t="14695" x="2786063" y="1109663"/>
          <p14:tracePt t="14711" x="2801938" y="1150938"/>
          <p14:tracePt t="14728" x="2827338" y="1185863"/>
          <p14:tracePt t="14744" x="2852738" y="1227138"/>
          <p14:tracePt t="14761" x="2878138" y="1262063"/>
          <p14:tracePt t="14777" x="2903538" y="1287463"/>
          <p14:tracePt t="14795" x="2946400" y="1312863"/>
          <p14:tracePt t="14811" x="2989263" y="1338263"/>
          <p14:tracePt t="14828" x="3048000" y="1379538"/>
          <p14:tracePt t="14844" x="3124200" y="1414463"/>
          <p14:tracePt t="14861" x="3217863" y="1465263"/>
          <p14:tracePt t="14878" x="3429000" y="1549400"/>
          <p14:tracePt t="14894" x="3589338" y="1592263"/>
          <p14:tracePt t="14911" x="3776663" y="1608138"/>
          <p14:tracePt t="14928" x="3954463" y="1617663"/>
          <p14:tracePt t="14944" x="4132263" y="1617663"/>
          <p14:tracePt t="14961" x="4318000" y="1617663"/>
          <p14:tracePt t="14979" x="4503738" y="1625600"/>
          <p14:tracePt t="14994" x="4706938" y="1625600"/>
          <p14:tracePt t="15011" x="4902200" y="1617663"/>
          <p14:tracePt t="15028" x="5080000" y="1582738"/>
          <p14:tracePt t="15044" x="5257800" y="1524000"/>
          <p14:tracePt t="15061" x="5392738" y="1465263"/>
          <p14:tracePt t="15078" x="5468938" y="1414463"/>
          <p14:tracePt t="15094" x="5486400" y="1397000"/>
          <p14:tracePt t="15111" x="5494338" y="1389063"/>
          <p14:tracePt t="15128" x="5494338" y="1371600"/>
          <p14:tracePt t="15144" x="5494338" y="1354138"/>
          <p14:tracePt t="15161" x="5494338" y="1346200"/>
          <p14:tracePt t="15178" x="5494338" y="1338263"/>
          <p14:tracePt t="15649" x="5494338" y="1363663"/>
          <p14:tracePt t="15656" x="5503863" y="1397000"/>
          <p14:tracePt t="15666" x="5503863" y="1439863"/>
          <p14:tracePt t="15679" x="5453063" y="1524000"/>
          <p14:tracePt t="15694" x="5359400" y="1524000"/>
          <p14:tracePt t="15711" x="5326063" y="1531938"/>
          <p14:tracePt t="15888" x="5291138" y="1531938"/>
          <p14:tracePt t="15897" x="5265738" y="1531938"/>
          <p14:tracePt t="15905" x="5249863" y="1531938"/>
          <p14:tracePt t="15915" x="5240338" y="1531938"/>
          <p14:tracePt t="15928" x="5232400" y="1531938"/>
          <p14:tracePt t="15952" x="5249863" y="1531938"/>
          <p14:tracePt t="15961" x="5257800" y="1531938"/>
          <p14:tracePt t="15978" x="5283200" y="1541463"/>
          <p14:tracePt t="15994" x="5283200" y="1557338"/>
          <p14:tracePt t="16011" x="5283200" y="1574800"/>
          <p14:tracePt t="16028" x="5265738" y="1600200"/>
          <p14:tracePt t="16044" x="5249863" y="1617663"/>
          <p14:tracePt t="16061" x="5207000" y="1668463"/>
          <p14:tracePt t="16078" x="5181600" y="1684338"/>
          <p14:tracePt t="16094" x="5181600" y="1719263"/>
          <p14:tracePt t="16111" x="5189538" y="1770063"/>
          <p14:tracePt t="16128" x="5207000" y="1803400"/>
          <p14:tracePt t="16144" x="5224463" y="1846263"/>
          <p14:tracePt t="16161" x="5249863" y="1879600"/>
          <p14:tracePt t="16178" x="5275263" y="1922463"/>
          <p14:tracePt t="16195" x="5308600" y="1947863"/>
          <p14:tracePt t="16211" x="5351463" y="1973263"/>
          <p14:tracePt t="16228" x="5384800" y="1989138"/>
          <p14:tracePt t="16231" x="5410200" y="1998663"/>
          <p14:tracePt t="16245" x="5435600" y="1998663"/>
          <p14:tracePt t="16261" x="5478463" y="1998663"/>
          <p14:tracePt t="16279" x="5537200" y="1998663"/>
          <p14:tracePt t="16294" x="5545138" y="1989138"/>
          <p14:tracePt t="16311" x="5554663" y="1973263"/>
          <p14:tracePt t="16328" x="5562600" y="1955800"/>
          <p14:tracePt t="16344" x="5562600" y="1938338"/>
          <p14:tracePt t="16362" x="5562600" y="1922463"/>
          <p14:tracePt t="16378" x="5545138" y="1897063"/>
          <p14:tracePt t="16395" x="5511800" y="1879600"/>
          <p14:tracePt t="16412" x="5468938" y="1862138"/>
          <p14:tracePt t="16428" x="5392738" y="1836738"/>
          <p14:tracePt t="16445" x="5300663" y="1811338"/>
          <p14:tracePt t="16462" x="5224463" y="1795463"/>
          <p14:tracePt t="16479" x="5130800" y="1785938"/>
          <p14:tracePt t="16495" x="5113338" y="1785938"/>
          <p14:tracePt t="16512" x="5046663" y="1785938"/>
          <p14:tracePt t="16528" x="5021263" y="1785938"/>
          <p14:tracePt t="16545" x="5003800" y="1785938"/>
          <p14:tracePt t="16562" x="4995863" y="1778000"/>
          <p14:tracePt t="16578" x="4970463" y="1770063"/>
          <p14:tracePt t="16595" x="4935538" y="1760538"/>
          <p14:tracePt t="16611" x="4884738" y="1752600"/>
          <p14:tracePt t="16628" x="4818063" y="1744663"/>
          <p14:tracePt t="16645" x="4741863" y="1735138"/>
          <p14:tracePt t="16665" x="4622800" y="1719263"/>
          <p14:tracePt t="16678" x="4572000" y="1719263"/>
          <p14:tracePt t="16695" x="4452938" y="1701800"/>
          <p14:tracePt t="16712" x="4394200" y="1701800"/>
          <p14:tracePt t="16728" x="4351338" y="1709738"/>
          <p14:tracePt t="16745" x="4318000" y="1727200"/>
          <p14:tracePt t="16762" x="4284663" y="1727200"/>
          <p14:tracePt t="16779" x="4259263" y="1744663"/>
          <p14:tracePt t="16795" x="4224338" y="1752600"/>
          <p14:tracePt t="16812" x="4173538" y="1770063"/>
          <p14:tracePt t="16828" x="4148138" y="1778000"/>
          <p14:tracePt t="16845" x="4106863" y="1803400"/>
          <p14:tracePt t="16861" x="4081463" y="1828800"/>
          <p14:tracePt t="16879" x="4056063" y="1854200"/>
          <p14:tracePt t="16895" x="4046538" y="1871663"/>
          <p14:tracePt t="16928" x="4046538" y="1879600"/>
          <p14:tracePt t="16985" x="4046538" y="1887538"/>
          <p14:tracePt t="17000" x="4046538" y="1897063"/>
          <p14:tracePt t="17008" x="4046538" y="1905000"/>
          <p14:tracePt t="17024" x="4046538" y="1912938"/>
          <p14:tracePt t="17033" x="4056063" y="1922463"/>
          <p14:tracePt t="17045" x="4056063" y="1930400"/>
          <p14:tracePt t="17062" x="4064000" y="1938338"/>
          <p14:tracePt t="17079" x="4081463" y="1947863"/>
          <p14:tracePt t="17137" x="4089400" y="1947863"/>
          <p14:tracePt t="17144" x="4097338" y="1947863"/>
          <p14:tracePt t="17154" x="4106863" y="1947863"/>
          <p14:tracePt t="17163" x="4122738" y="1955800"/>
          <p14:tracePt t="17178" x="4148138" y="1955800"/>
          <p14:tracePt t="17196" x="4191000" y="1973263"/>
          <p14:tracePt t="17212" x="4233863" y="1973263"/>
          <p14:tracePt t="17228" x="4310063" y="1973263"/>
          <p14:tracePt t="17233" x="4335463" y="1973263"/>
          <p14:tracePt t="17245" x="4368800" y="1973263"/>
          <p14:tracePt t="17262" x="4419600" y="1973263"/>
          <p14:tracePt t="17279" x="4521200" y="1973263"/>
          <p14:tracePt t="17295" x="4589463" y="1973263"/>
          <p14:tracePt t="17312" x="4673600" y="1973263"/>
          <p14:tracePt t="17328" x="4749800" y="1973263"/>
          <p14:tracePt t="17345" x="4868863" y="1981200"/>
          <p14:tracePt t="17361" x="4960938" y="1981200"/>
          <p14:tracePt t="17378" x="5054600" y="1989138"/>
          <p14:tracePt t="17395" x="5130800" y="1989138"/>
          <p14:tracePt t="17411" x="5214938" y="1998663"/>
          <p14:tracePt t="17428" x="5300663" y="2014538"/>
          <p14:tracePt t="17445" x="5418138" y="2024063"/>
          <p14:tracePt t="17462" x="5529263" y="2039938"/>
          <p14:tracePt t="17479" x="5707063" y="2057400"/>
          <p14:tracePt t="17495" x="5834063" y="2057400"/>
          <p14:tracePt t="17511" x="5943600" y="2065338"/>
          <p14:tracePt t="17528" x="6070600" y="2065338"/>
          <p14:tracePt t="17545" x="6197600" y="2082800"/>
          <p14:tracePt t="17562" x="6342063" y="2090738"/>
          <p14:tracePt t="17578" x="6502400" y="2100263"/>
          <p14:tracePt t="17595" x="6662738" y="2108200"/>
          <p14:tracePt t="17611" x="6858000" y="2116138"/>
          <p14:tracePt t="17628" x="7027863" y="2125663"/>
          <p14:tracePt t="17645" x="7180263" y="2125663"/>
          <p14:tracePt t="17662" x="7323138" y="2125663"/>
          <p14:tracePt t="17679" x="7459663" y="2090738"/>
          <p14:tracePt t="17695" x="7518400" y="2057400"/>
          <p14:tracePt t="17712" x="7551738" y="2024063"/>
          <p14:tracePt t="17728" x="7569200" y="1981200"/>
          <p14:tracePt t="17745" x="7577138" y="1955800"/>
          <p14:tracePt t="17761" x="7586663" y="1912938"/>
          <p14:tracePt t="17778" x="7586663" y="1879600"/>
          <p14:tracePt t="17795" x="7586663" y="1862138"/>
          <p14:tracePt t="17812" x="7569200" y="1828800"/>
          <p14:tracePt t="17828" x="7551738" y="1803400"/>
          <p14:tracePt t="17845" x="7535863" y="1785938"/>
          <p14:tracePt t="17862" x="7510463" y="1778000"/>
          <p14:tracePt t="17879" x="7450138" y="1752600"/>
          <p14:tracePt t="17895" x="7391400" y="1735138"/>
          <p14:tracePt t="17912" x="7289800" y="1719263"/>
          <p14:tracePt t="17928" x="7188200" y="1709738"/>
          <p14:tracePt t="17945" x="7086600" y="1709738"/>
          <p14:tracePt t="17962" x="6985000" y="1709738"/>
          <p14:tracePt t="17978" x="6900863" y="1709738"/>
          <p14:tracePt t="17995" x="6840538" y="1709738"/>
          <p14:tracePt t="18012" x="6799263" y="1709738"/>
          <p14:tracePt t="18028" x="6764338" y="1727200"/>
          <p14:tracePt t="18045" x="6731000" y="1752600"/>
          <p14:tracePt t="18062" x="6705600" y="1785938"/>
          <p14:tracePt t="18079" x="6688138" y="1836738"/>
          <p14:tracePt t="18095" x="6680200" y="1854200"/>
          <p14:tracePt t="18112" x="6680200" y="1862138"/>
          <p14:tracePt t="18128" x="6680200" y="1871663"/>
          <p14:tracePt t="18980" x="6680200" y="1879600"/>
          <p14:tracePt t="18987" x="6680200" y="1905000"/>
          <p14:tracePt t="18995" x="6680200" y="1922463"/>
          <p14:tracePt t="19013" x="6713538" y="1973263"/>
          <p14:tracePt t="19029" x="6773863" y="2006600"/>
          <p14:tracePt t="19045" x="6865938" y="2057400"/>
          <p14:tracePt t="19062" x="6992938" y="2108200"/>
          <p14:tracePt t="19080" x="7246938" y="2141538"/>
          <p14:tracePt t="19095" x="7340600" y="2159000"/>
          <p14:tracePt t="19112" x="7612063" y="2192338"/>
          <p14:tracePt t="19129" x="7789863" y="2201863"/>
          <p14:tracePt t="19146" x="7983538" y="2209800"/>
          <p14:tracePt t="19162" x="8161338" y="2217738"/>
          <p14:tracePt t="19179" x="8348663" y="2217738"/>
          <p14:tracePt t="19196" x="8466138" y="2217738"/>
          <p14:tracePt t="19212" x="8585200" y="2217738"/>
          <p14:tracePt t="19229" x="8686800" y="2201863"/>
          <p14:tracePt t="19234" x="8737600" y="2184400"/>
          <p14:tracePt t="19246" x="8780463" y="2166938"/>
          <p14:tracePt t="19265" x="8882063" y="2108200"/>
          <p14:tracePt t="19279" x="8915400" y="2090738"/>
          <p14:tracePt t="19296" x="8958263" y="2049463"/>
          <p14:tracePt t="19312" x="9017000" y="1989138"/>
          <p14:tracePt t="19329" x="9034463" y="1955800"/>
          <p14:tracePt t="19346" x="9059863" y="1912938"/>
          <p14:tracePt t="19362" x="9067800" y="1879600"/>
          <p14:tracePt t="19379" x="9067800" y="1836738"/>
          <p14:tracePt t="19395" x="9067800" y="1795463"/>
          <p14:tracePt t="19412" x="9067800" y="1760538"/>
          <p14:tracePt t="19429" x="9050338" y="1727200"/>
          <p14:tracePt t="19446" x="9034463" y="1693863"/>
          <p14:tracePt t="19462" x="8983663" y="1668463"/>
          <p14:tracePt t="19480" x="8907463" y="1608138"/>
          <p14:tracePt t="19495" x="8856663" y="1600200"/>
          <p14:tracePt t="19512" x="8720138" y="1557338"/>
          <p14:tracePt t="19529" x="8628063" y="1541463"/>
          <p14:tracePt t="19545" x="8526463" y="1531938"/>
          <p14:tracePt t="19562" x="8424863" y="1524000"/>
          <p14:tracePt t="19579" x="8297863" y="1524000"/>
          <p14:tracePt t="19595" x="8161338" y="1524000"/>
          <p14:tracePt t="19612" x="8026400" y="1524000"/>
          <p14:tracePt t="19629" x="7916863" y="1531938"/>
          <p14:tracePt t="19645" x="7831138" y="1549400"/>
          <p14:tracePt t="19662" x="7764463" y="1574800"/>
          <p14:tracePt t="19679" x="7704138" y="1608138"/>
          <p14:tracePt t="19696" x="7637463" y="1651000"/>
          <p14:tracePt t="19712" x="7594600" y="1676400"/>
          <p14:tracePt t="19729" x="7577138" y="1709738"/>
          <p14:tracePt t="19745" x="7561263" y="1744663"/>
          <p14:tracePt t="19762" x="7543800" y="1785938"/>
          <p14:tracePt t="19779" x="7526338" y="1820863"/>
          <p14:tracePt t="19796" x="7526338" y="1862138"/>
          <p14:tracePt t="19812" x="7526338" y="1887538"/>
          <p14:tracePt t="19829" x="7535863" y="1922463"/>
          <p14:tracePt t="19846" x="7561263" y="1963738"/>
          <p14:tracePt t="19862" x="7586663" y="2006600"/>
          <p14:tracePt t="19880" x="7637463" y="2049463"/>
          <p14:tracePt t="19895" x="7688263" y="2074863"/>
          <p14:tracePt t="19912" x="7739063" y="2108200"/>
          <p14:tracePt t="19929" x="7780338" y="2125663"/>
          <p14:tracePt t="19946" x="7848600" y="2151063"/>
          <p14:tracePt t="19962" x="7907338" y="2159000"/>
          <p14:tracePt t="19979" x="7975600" y="2166938"/>
          <p14:tracePt t="19996" x="8059738" y="2166938"/>
          <p14:tracePt t="20012" x="8153400" y="2166938"/>
          <p14:tracePt t="20029" x="8221663" y="2166938"/>
          <p14:tracePt t="20046" x="8297863" y="2151063"/>
          <p14:tracePt t="20062" x="8389938" y="2100263"/>
          <p14:tracePt t="20080" x="8551863" y="2024063"/>
          <p14:tracePt t="20095" x="8643938" y="1981200"/>
          <p14:tracePt t="20112" x="8737600" y="1922463"/>
          <p14:tracePt t="20129" x="8796338" y="1879600"/>
          <p14:tracePt t="20146" x="8831263" y="1846263"/>
          <p14:tracePt t="20162" x="8847138" y="1811338"/>
          <p14:tracePt t="20179" x="8856663" y="1778000"/>
          <p14:tracePt t="20196" x="8856663" y="1752600"/>
          <p14:tracePt t="20212" x="8856663" y="1719263"/>
          <p14:tracePt t="20229" x="8847138" y="1693863"/>
          <p14:tracePt t="20233" x="8839200" y="1676400"/>
          <p14:tracePt t="20246" x="8821738" y="1668463"/>
          <p14:tracePt t="20262" x="8805863" y="1651000"/>
          <p14:tracePt t="20280" x="8729663" y="1617663"/>
          <p14:tracePt t="20296" x="8669338" y="1600200"/>
          <p14:tracePt t="20312" x="8610600" y="1582738"/>
          <p14:tracePt t="20329" x="8559800" y="1574800"/>
          <p14:tracePt t="20346" x="8516938" y="1574800"/>
          <p14:tracePt t="20362" x="8491538" y="1574800"/>
          <p14:tracePt t="20379" x="8466138" y="1574800"/>
          <p14:tracePt t="20396" x="8458200" y="1574800"/>
          <p14:tracePt t="20412" x="8450263" y="1574800"/>
          <p14:tracePt t="20446" x="8440738" y="1574800"/>
          <p14:tracePt t="20473" x="8440738" y="1582738"/>
          <p14:tracePt t="20488" x="8432800" y="1582738"/>
          <p14:tracePt t="20498" x="8424863" y="1582738"/>
          <p14:tracePt t="20512" x="8424863" y="1592263"/>
          <p14:tracePt t="20545" x="8415338" y="1592263"/>
          <p14:tracePt t="21010" x="8415338" y="1600200"/>
          <p14:tracePt t="21017" x="8407400" y="1617663"/>
          <p14:tracePt t="21029" x="8389938" y="1658938"/>
          <p14:tracePt t="21046" x="8297863" y="1770063"/>
          <p14:tracePt t="21063" x="8059738" y="1871663"/>
          <p14:tracePt t="21080" x="7332663" y="1973263"/>
          <p14:tracePt t="21096" x="7180263" y="1981200"/>
          <p14:tracePt t="21241" x="7188200" y="1981200"/>
          <p14:tracePt t="21249" x="7231063" y="1981200"/>
          <p14:tracePt t="21257" x="7246938" y="1981200"/>
          <p14:tracePt t="21265" x="7272338" y="1981200"/>
          <p14:tracePt t="21280" x="7323138" y="1989138"/>
          <p14:tracePt t="21296" x="7399338" y="1998663"/>
          <p14:tracePt t="21312" x="7493000" y="2024063"/>
          <p14:tracePt t="21329" x="7627938" y="2049463"/>
          <p14:tracePt t="21346" x="7704138" y="2065338"/>
          <p14:tracePt t="21362" x="7764463" y="2074863"/>
          <p14:tracePt t="21379" x="7772400" y="2065338"/>
          <p14:tracePt t="21396" x="7772400" y="2032000"/>
          <p14:tracePt t="21412" x="7713663" y="2006600"/>
          <p14:tracePt t="21429" x="7594600" y="1963738"/>
          <p14:tracePt t="21446" x="7442200" y="1912938"/>
          <p14:tracePt t="21463" x="7256463" y="1854200"/>
          <p14:tracePt t="21479" x="7018338" y="1795463"/>
          <p14:tracePt t="21496" x="6621463" y="1684338"/>
          <p14:tracePt t="21512" x="6291263" y="1617663"/>
          <p14:tracePt t="21529" x="5935663" y="1541463"/>
          <p14:tracePt t="21546" x="5588000" y="1498600"/>
          <p14:tracePt t="21562" x="5334000" y="1490663"/>
          <p14:tracePt t="21579" x="5105400" y="1473200"/>
          <p14:tracePt t="21596" x="4919663" y="1473200"/>
          <p14:tracePt t="21613" x="4741863" y="1490663"/>
          <p14:tracePt t="21629" x="4614863" y="1524000"/>
          <p14:tracePt t="21646" x="4503738" y="1557338"/>
          <p14:tracePt t="21662" x="4419600" y="1592263"/>
          <p14:tracePt t="21679" x="4343400" y="1633538"/>
          <p14:tracePt t="21696" x="4241800" y="1701800"/>
          <p14:tracePt t="21712" x="4173538" y="1735138"/>
          <p14:tracePt t="21729" x="4106863" y="1778000"/>
          <p14:tracePt t="21746" x="4046538" y="1803400"/>
          <p14:tracePt t="21763" x="3995738" y="1836738"/>
          <p14:tracePt t="21779" x="3944938" y="1862138"/>
          <p14:tracePt t="21796" x="3911600" y="1887538"/>
          <p14:tracePt t="21813" x="3878263" y="1912938"/>
          <p14:tracePt t="21829" x="3852863" y="1938338"/>
          <p14:tracePt t="21846" x="3835400" y="1973263"/>
          <p14:tracePt t="21863" x="3827463" y="2006600"/>
          <p14:tracePt t="21879" x="3817938" y="2039938"/>
          <p14:tracePt t="21896" x="3817938" y="2082800"/>
          <p14:tracePt t="21913" x="3817938" y="2108200"/>
          <p14:tracePt t="21929" x="3827463" y="2133600"/>
          <p14:tracePt t="21946" x="3843338" y="2159000"/>
          <p14:tracePt t="21963" x="3868738" y="2184400"/>
          <p14:tracePt t="21979" x="3886200" y="2209800"/>
          <p14:tracePt t="21996" x="3919538" y="2235200"/>
          <p14:tracePt t="22013" x="3962400" y="2268538"/>
          <p14:tracePt t="22029" x="4005263" y="2293938"/>
          <p14:tracePt t="22046" x="4071938" y="2328863"/>
          <p14:tracePt t="22063" x="4148138" y="2370138"/>
          <p14:tracePt t="22079" x="4224338" y="2405063"/>
          <p14:tracePt t="22096" x="4360863" y="2438400"/>
          <p14:tracePt t="22113" x="4452938" y="2455863"/>
          <p14:tracePt t="22129" x="4572000" y="2455863"/>
          <p14:tracePt t="22146" x="4699000" y="2463800"/>
          <p14:tracePt t="22163" x="4833938" y="2471738"/>
          <p14:tracePt t="22179" x="4970463" y="2489200"/>
          <p14:tracePt t="22196" x="5130800" y="2497138"/>
          <p14:tracePt t="22213" x="5300663" y="2514600"/>
          <p14:tracePt t="22229" x="5468938" y="2514600"/>
          <p14:tracePt t="22246" x="5630863" y="2514600"/>
          <p14:tracePt t="22263" x="5765800" y="2514600"/>
          <p14:tracePt t="22279" x="5859463" y="2514600"/>
          <p14:tracePt t="22296" x="5926138" y="2481263"/>
          <p14:tracePt t="22313" x="5951538" y="2455863"/>
          <p14:tracePt t="22329" x="5969000" y="2430463"/>
          <p14:tracePt t="22346" x="5976938" y="2379663"/>
          <p14:tracePt t="22363" x="5994400" y="2319338"/>
          <p14:tracePt t="22379" x="6011863" y="2260600"/>
          <p14:tracePt t="22396" x="6011863" y="2201863"/>
          <p14:tracePt t="22413" x="6011863" y="2151063"/>
          <p14:tracePt t="22429" x="6002338" y="2125663"/>
          <p14:tracePt t="22446" x="5976938" y="2100263"/>
          <p14:tracePt t="22463" x="5961063" y="2082800"/>
          <p14:tracePt t="22479" x="5918200" y="2082800"/>
          <p14:tracePt t="22496" x="5867400" y="2082800"/>
          <p14:tracePt t="22513" x="5722938" y="2108200"/>
          <p14:tracePt t="22529" x="5613400" y="2151063"/>
          <p14:tracePt t="22546" x="5503863" y="2192338"/>
          <p14:tracePt t="22563" x="5392738" y="2235200"/>
          <p14:tracePt t="22580" x="5316538" y="2252663"/>
          <p14:tracePt t="22597" x="5275263" y="2268538"/>
          <p14:tracePt t="22613" x="5257800" y="2278063"/>
          <p14:tracePt t="22630" x="5249863" y="2286000"/>
          <p14:tracePt t="22647" x="5232400" y="2319338"/>
          <p14:tracePt t="22663" x="5232400" y="2354263"/>
          <p14:tracePt t="22682" x="5232400" y="2413000"/>
          <p14:tracePt t="22697" x="5249863" y="2463800"/>
          <p14:tracePt t="22713" x="5283200" y="2497138"/>
          <p14:tracePt t="22730" x="5341938" y="2532063"/>
          <p14:tracePt t="22747" x="5410200" y="2547938"/>
          <p14:tracePt t="22763" x="5503863" y="2557463"/>
          <p14:tracePt t="22780" x="5588000" y="2557463"/>
          <p14:tracePt t="22796" x="5689600" y="2532063"/>
          <p14:tracePt t="22813" x="5765800" y="2481263"/>
          <p14:tracePt t="22830" x="5834063" y="2413000"/>
          <p14:tracePt t="22846" x="5867400" y="2370138"/>
          <p14:tracePt t="22863" x="5875338" y="2344738"/>
          <p14:tracePt t="22880" x="5875338" y="2319338"/>
          <p14:tracePt t="22896" x="5875338" y="2311400"/>
          <p14:tracePt t="22913" x="5875338" y="2303463"/>
          <p14:tracePt t="22930" x="5875338" y="2293938"/>
          <p14:tracePt t="22946" x="5875338" y="2286000"/>
          <p14:tracePt t="22994" x="5867400" y="2286000"/>
          <p14:tracePt t="23026" x="5859463" y="2286000"/>
          <p14:tracePt t="24387" x="5849938" y="2286000"/>
          <p14:tracePt t="24459" x="5842000" y="2286000"/>
          <p14:tracePt t="24747" x="5834063" y="2286000"/>
          <p14:tracePt t="28332" x="5824538" y="2286000"/>
          <p14:tracePt t="28341" x="5816600" y="2286000"/>
          <p14:tracePt t="28348" x="5808663" y="2278063"/>
          <p14:tracePt t="28365" x="5765800" y="2235200"/>
          <p14:tracePt t="28382" x="5722938" y="2209800"/>
          <p14:tracePt t="28398" x="5715000" y="2209800"/>
          <p14:tracePt t="28415" x="5707063" y="2209800"/>
          <p14:tracePt t="28532" x="5707063" y="2201863"/>
          <p14:tracePt t="28596" x="5697538" y="2201863"/>
          <p14:tracePt t="28612" x="5689600" y="2201863"/>
          <p14:tracePt t="28627" x="5681663" y="2201863"/>
          <p14:tracePt t="28844" x="5689600" y="2201863"/>
          <p14:tracePt t="29766" x="5707063" y="2217738"/>
          <p14:tracePt t="29773" x="5722938" y="2243138"/>
          <p14:tracePt t="29782" x="5740400" y="2278063"/>
          <p14:tracePt t="29799" x="5748338" y="2319338"/>
          <p14:tracePt t="29815" x="5656263" y="2328863"/>
          <p14:tracePt t="29832" x="5453063" y="2278063"/>
          <p14:tracePt t="29849" x="5427663" y="2243138"/>
          <p14:tracePt t="30013" x="5418138" y="2227263"/>
          <p14:tracePt t="30020" x="5443538" y="2227263"/>
          <p14:tracePt t="30032" x="5486400" y="2227263"/>
          <p14:tracePt t="30048" x="5595938" y="2227263"/>
          <p14:tracePt t="30065" x="5697538" y="2260600"/>
          <p14:tracePt t="30084" x="5824538" y="2319338"/>
          <p14:tracePt t="30099" x="5875338" y="2370138"/>
          <p14:tracePt t="30115" x="5918200" y="2420938"/>
          <p14:tracePt t="30132" x="5951538" y="2463800"/>
          <p14:tracePt t="30149" x="5961063" y="2471738"/>
          <p14:tracePt t="30165" x="5969000" y="2471738"/>
          <p14:tracePt t="30182" x="5994400" y="2481263"/>
          <p14:tracePt t="30199" x="6027738" y="2489200"/>
          <p14:tracePt t="30215" x="6070600" y="2497138"/>
          <p14:tracePt t="30232" x="6154738" y="2497138"/>
          <p14:tracePt t="30237" x="6197600" y="2506663"/>
          <p14:tracePt t="30249" x="6256338" y="2506663"/>
          <p14:tracePt t="30266" x="6400800" y="2514600"/>
          <p14:tracePt t="30283" x="6578600" y="2532063"/>
          <p14:tracePt t="30299" x="6832600" y="2557463"/>
          <p14:tracePt t="30315" x="6992938" y="2565400"/>
          <p14:tracePt t="30332" x="7145338" y="2573338"/>
          <p14:tracePt t="30349" x="7297738" y="2582863"/>
          <p14:tracePt t="30365" x="7485063" y="2582863"/>
          <p14:tracePt t="30382" x="7662863" y="2582863"/>
          <p14:tracePt t="30399" x="7823200" y="2582863"/>
          <p14:tracePt t="30415" x="7975600" y="2573338"/>
          <p14:tracePt t="30432" x="8102600" y="2565400"/>
          <p14:tracePt t="30449" x="8212138" y="2557463"/>
          <p14:tracePt t="30466" x="8262938" y="2547938"/>
          <p14:tracePt t="30482" x="8280400" y="2540000"/>
          <p14:tracePt t="30499" x="8288338" y="2532063"/>
          <p14:tracePt t="30515" x="8297863" y="2522538"/>
          <p14:tracePt t="30549" x="8313738" y="2481263"/>
          <p14:tracePt t="30566" x="8323263" y="2446338"/>
          <p14:tracePt t="30582" x="8323263" y="2405063"/>
          <p14:tracePt t="30599" x="8323263" y="2370138"/>
          <p14:tracePt t="30616" x="8305800" y="2336800"/>
          <p14:tracePt t="30632" x="8272463" y="2303463"/>
          <p14:tracePt t="30649" x="8237538" y="2260600"/>
          <p14:tracePt t="30666" x="8186738" y="2235200"/>
          <p14:tracePt t="30682" x="8153400" y="2209800"/>
          <p14:tracePt t="30700" x="8094663" y="2176463"/>
          <p14:tracePt t="30715" x="8026400" y="2151063"/>
          <p14:tracePt t="30733" x="7975600" y="2133600"/>
          <p14:tracePt t="30750" x="7907338" y="2108200"/>
          <p14:tracePt t="30766" x="7848600" y="2090738"/>
          <p14:tracePt t="30782" x="7780338" y="2065338"/>
          <p14:tracePt t="30799" x="7721600" y="2049463"/>
          <p14:tracePt t="30816" x="7645400" y="2039938"/>
          <p14:tracePt t="30832" x="7577138" y="2039938"/>
          <p14:tracePt t="30849" x="7518400" y="2039938"/>
          <p14:tracePt t="30866" x="7475538" y="2039938"/>
          <p14:tracePt t="30882" x="7467600" y="2039938"/>
          <p14:tracePt t="30899" x="7459663" y="2039938"/>
          <p14:tracePt t="30915" x="7442200" y="2039938"/>
          <p14:tracePt t="30932" x="7424738" y="2057400"/>
          <p14:tracePt t="30949" x="7399338" y="2074863"/>
          <p14:tracePt t="30966" x="7383463" y="2108200"/>
          <p14:tracePt t="30985" x="7366000" y="2141538"/>
          <p14:tracePt t="30999" x="7358063" y="2166938"/>
          <p14:tracePt t="31016" x="7348538" y="2209800"/>
          <p14:tracePt t="31032" x="7340600" y="2227263"/>
          <p14:tracePt t="31049" x="7340600" y="2243138"/>
          <p14:tracePt t="31066" x="7340600" y="2268538"/>
          <p14:tracePt t="31082" x="7340600" y="2286000"/>
          <p14:tracePt t="31100" x="7340600" y="2319338"/>
          <p14:tracePt t="31116" x="7340600" y="2328863"/>
          <p14:tracePt t="31132" x="7340600" y="2336800"/>
          <p14:tracePt t="31149" x="7348538" y="2344738"/>
          <p14:tracePt t="31166" x="7358063" y="2362200"/>
          <p14:tracePt t="31183" x="7383463" y="2387600"/>
          <p14:tracePt t="31199" x="7424738" y="2420938"/>
          <p14:tracePt t="31216" x="7493000" y="2455863"/>
          <p14:tracePt t="31232" x="7594600" y="2497138"/>
          <p14:tracePt t="31236" x="7637463" y="2514600"/>
          <p14:tracePt t="31249" x="7713663" y="2532063"/>
          <p14:tracePt t="31266" x="7840663" y="2573338"/>
          <p14:tracePt t="31282" x="7993063" y="2616200"/>
          <p14:tracePt t="31299" x="8153400" y="2649538"/>
          <p14:tracePt t="31316" x="8415338" y="2667000"/>
          <p14:tracePt t="31332" x="8585200" y="2674938"/>
          <p14:tracePt t="31349" x="8763000" y="2684463"/>
          <p14:tracePt t="31366" x="8923338" y="2684463"/>
          <p14:tracePt t="31382" x="9085263" y="2674938"/>
          <p14:tracePt t="31399" x="9212263" y="2659063"/>
          <p14:tracePt t="31416" x="9329738" y="2616200"/>
          <p14:tracePt t="31432" x="9431338" y="2582863"/>
          <p14:tracePt t="31449" x="9499600" y="2532063"/>
          <p14:tracePt t="31466" x="9542463" y="2497138"/>
          <p14:tracePt t="31482" x="9567863" y="2455863"/>
          <p14:tracePt t="31499" x="9583738" y="2420938"/>
          <p14:tracePt t="31516" x="9593263" y="2413000"/>
          <p14:tracePt t="31532" x="9593263" y="2387600"/>
          <p14:tracePt t="31549" x="9583738" y="2362200"/>
          <p14:tracePt t="31566" x="9567863" y="2336800"/>
          <p14:tracePt t="31582" x="9532938" y="2311400"/>
          <p14:tracePt t="31599" x="9491663" y="2293938"/>
          <p14:tracePt t="31616" x="9440863" y="2278063"/>
          <p14:tracePt t="31632" x="9390063" y="2260600"/>
          <p14:tracePt t="31649" x="9329738" y="2252663"/>
          <p14:tracePt t="31666" x="9278938" y="2252663"/>
          <p14:tracePt t="31682" x="9228138" y="2252663"/>
          <p14:tracePt t="31699" x="9161463" y="2286000"/>
          <p14:tracePt t="31715" x="9126538" y="2311400"/>
          <p14:tracePt t="31732" x="9093200" y="2344738"/>
          <p14:tracePt t="31749" x="9059863" y="2395538"/>
          <p14:tracePt t="31766" x="9050338" y="2438400"/>
          <p14:tracePt t="31782" x="9042400" y="2455863"/>
          <p14:tracePt t="31799" x="9042400" y="2463800"/>
          <p14:tracePt t="32181" x="9009063" y="2463800"/>
          <p14:tracePt t="32190" x="8958263" y="2446338"/>
          <p14:tracePt t="32199" x="8890000" y="2430463"/>
          <p14:tracePt t="32216" x="8704263" y="2395538"/>
          <p14:tracePt t="32232" x="8466138" y="2354263"/>
          <p14:tracePt t="32238" x="8323263" y="2336800"/>
          <p14:tracePt t="32249" x="8196263" y="2319338"/>
          <p14:tracePt t="32266" x="7907338" y="2286000"/>
          <p14:tracePt t="32283" x="7586663" y="2235200"/>
          <p14:tracePt t="32300" x="7094538" y="2151063"/>
          <p14:tracePt t="32316" x="6815138" y="2108200"/>
          <p14:tracePt t="32333" x="6570663" y="2065338"/>
          <p14:tracePt t="32349" x="6342063" y="2057400"/>
          <p14:tracePt t="32366" x="6113463" y="2049463"/>
          <p14:tracePt t="32383" x="5892800" y="2039938"/>
          <p14:tracePt t="32399" x="5689600" y="2039938"/>
          <p14:tracePt t="32416" x="5494338" y="2039938"/>
          <p14:tracePt t="32433" x="5316538" y="2039938"/>
          <p14:tracePt t="32449" x="5156200" y="2039938"/>
          <p14:tracePt t="32466" x="4995863" y="2032000"/>
          <p14:tracePt t="32483" x="4843463" y="2014538"/>
          <p14:tracePt t="32500" x="4614863" y="2014538"/>
          <p14:tracePt t="32516" x="4478338" y="2014538"/>
          <p14:tracePt t="32533" x="4351338" y="2014538"/>
          <p14:tracePt t="32549" x="4259263" y="2014538"/>
          <p14:tracePt t="32566" x="4165600" y="2014538"/>
          <p14:tracePt t="32583" x="4071938" y="2039938"/>
          <p14:tracePt t="32599" x="3979863" y="2074863"/>
          <p14:tracePt t="32616" x="3911600" y="2100263"/>
          <p14:tracePt t="32633" x="3852863" y="2116138"/>
          <p14:tracePt t="32649" x="3817938" y="2133600"/>
          <p14:tracePt t="32666" x="3784600" y="2133600"/>
          <p14:tracePt t="32683" x="3767138" y="2151063"/>
          <p14:tracePt t="32700" x="3725863" y="2166938"/>
          <p14:tracePt t="32717" x="3700463" y="2176463"/>
          <p14:tracePt t="32735" x="3683000" y="2192338"/>
          <p14:tracePt t="32741" x="3665538" y="2209800"/>
          <p14:tracePt t="32750" x="3665538" y="2235200"/>
          <p14:tracePt t="32766" x="3657600" y="2278063"/>
          <p14:tracePt t="32783" x="3665538" y="2336800"/>
          <p14:tracePt t="32800" x="3700463" y="2387600"/>
          <p14:tracePt t="32816" x="3741738" y="2438400"/>
          <p14:tracePt t="32833" x="3802063" y="2497138"/>
          <p14:tracePt t="32850" x="3886200" y="2590800"/>
          <p14:tracePt t="32866" x="3987800" y="2692400"/>
          <p14:tracePt t="32883" x="4071938" y="2811463"/>
          <p14:tracePt t="32900" x="4157663" y="2903538"/>
          <p14:tracePt t="32916" x="4284663" y="3030538"/>
          <p14:tracePt t="32933" x="4351338" y="3040063"/>
          <p14:tracePt t="32950" x="4427538" y="3022600"/>
          <p14:tracePt t="32966" x="4487863" y="3014663"/>
          <p14:tracePt t="33197" x="4495800" y="3014663"/>
          <p14:tracePt t="33206" x="4521200" y="3014663"/>
          <p14:tracePt t="33221" x="4554538" y="3014663"/>
          <p14:tracePt t="33233" x="4554538" y="3005138"/>
          <p14:tracePt t="33250" x="4589463" y="3005138"/>
          <p14:tracePt t="33266" x="4630738" y="3005138"/>
          <p14:tracePt t="33283" x="4681538" y="3005138"/>
          <p14:tracePt t="33300" x="4741863" y="3005138"/>
          <p14:tracePt t="33316" x="4767263" y="2979738"/>
          <p14:tracePt t="33333" x="4767263" y="2946400"/>
          <p14:tracePt t="33349" x="4767263" y="2913063"/>
          <p14:tracePt t="33366" x="4757738" y="2852738"/>
          <p14:tracePt t="33382" x="4749800" y="2801938"/>
          <p14:tracePt t="33399" x="4732338" y="2760663"/>
          <p14:tracePt t="33416" x="4706938" y="2725738"/>
          <p14:tracePt t="33433" x="4673600" y="2674938"/>
          <p14:tracePt t="33450" x="4614863" y="2641600"/>
          <p14:tracePt t="33466" x="4521200" y="2590800"/>
          <p14:tracePt t="33483" x="4427538" y="2547938"/>
          <p14:tracePt t="33500" x="4233863" y="2481263"/>
          <p14:tracePt t="33516" x="4106863" y="2446338"/>
          <p14:tracePt t="33533" x="3987800" y="2413000"/>
          <p14:tracePt t="33549" x="3886200" y="2387600"/>
          <p14:tracePt t="33566" x="3784600" y="2370138"/>
          <p14:tracePt t="33583" x="3690938" y="2354263"/>
          <p14:tracePt t="33599" x="3606800" y="2354263"/>
          <p14:tracePt t="33616" x="3538538" y="2354263"/>
          <p14:tracePt t="33633" x="3487738" y="2354263"/>
          <p14:tracePt t="33649" x="3454400" y="2354263"/>
          <p14:tracePt t="33666" x="3436938" y="2354263"/>
          <p14:tracePt t="33683" x="3411538" y="2362200"/>
          <p14:tracePt t="33700" x="3352800" y="2405063"/>
          <p14:tracePt t="33716" x="3302000" y="2446338"/>
          <p14:tracePt t="33734" x="3259138" y="2497138"/>
          <p14:tracePt t="33750" x="3217863" y="2557463"/>
          <p14:tracePt t="33766" x="3208338" y="2624138"/>
          <p14:tracePt t="33783" x="3192463" y="2684463"/>
          <p14:tracePt t="33799" x="3192463" y="2735263"/>
          <p14:tracePt t="33816" x="3192463" y="2760663"/>
          <p14:tracePt t="33833" x="3208338" y="2786063"/>
          <p14:tracePt t="33850" x="3233738" y="2811463"/>
          <p14:tracePt t="33866" x="3259138" y="2827338"/>
          <p14:tracePt t="33883" x="3302000" y="2844800"/>
          <p14:tracePt t="33900" x="3370263" y="2862263"/>
          <p14:tracePt t="33916" x="3454400" y="2870200"/>
          <p14:tracePt t="33933" x="3563938" y="2878138"/>
          <p14:tracePt t="33950" x="3690938" y="2887663"/>
          <p14:tracePt t="33966" x="3852863" y="2895600"/>
          <p14:tracePt t="33983" x="4005263" y="2895600"/>
          <p14:tracePt t="33999" x="4148138" y="2887663"/>
          <p14:tracePt t="34016" x="4267200" y="2852738"/>
          <p14:tracePt t="34033" x="4376738" y="2819400"/>
          <p14:tracePt t="34050" x="4437063" y="2786063"/>
          <p14:tracePt t="34066" x="4495800" y="2743200"/>
          <p14:tracePt t="34083" x="4538663" y="2709863"/>
          <p14:tracePt t="34100" x="4579938" y="2649538"/>
          <p14:tracePt t="34116" x="4589463" y="2616200"/>
          <p14:tracePt t="34133" x="4597400" y="2582863"/>
          <p14:tracePt t="34150" x="4605338" y="2540000"/>
          <p14:tracePt t="34166" x="4605338" y="2506663"/>
          <p14:tracePt t="34183" x="4597400" y="2481263"/>
          <p14:tracePt t="34200" x="4572000" y="2446338"/>
          <p14:tracePt t="34216" x="4538663" y="2420938"/>
          <p14:tracePt t="34233" x="4503738" y="2395538"/>
          <p14:tracePt t="34237" x="4470400" y="2370138"/>
          <p14:tracePt t="34249" x="4445000" y="2370138"/>
          <p14:tracePt t="34267" x="4376738" y="2336800"/>
          <p14:tracePt t="34283" x="4318000" y="2319338"/>
          <p14:tracePt t="34300" x="4224338" y="2311400"/>
          <p14:tracePt t="34316" x="4165600" y="2303463"/>
          <p14:tracePt t="34333" x="4106863" y="2286000"/>
          <p14:tracePt t="34350" x="4046538" y="2286000"/>
          <p14:tracePt t="34366" x="3995738" y="2286000"/>
          <p14:tracePt t="34383" x="3954463" y="2286000"/>
          <p14:tracePt t="34400" x="3929063" y="2278063"/>
          <p14:tracePt t="34416" x="3911600" y="2268538"/>
          <p14:tracePt t="34433" x="3894138" y="2268538"/>
          <p14:tracePt t="34450" x="3886200" y="2268538"/>
          <p14:tracePt t="34466" x="3878263" y="2268538"/>
          <p14:tracePt t="34483" x="3860800" y="2268538"/>
          <p14:tracePt t="34501" x="3827463" y="2268538"/>
          <p14:tracePt t="34516" x="3817938" y="2268538"/>
          <p14:tracePt t="34533" x="3784600" y="2278063"/>
          <p14:tracePt t="34550" x="3767138" y="2286000"/>
          <p14:tracePt t="34566" x="3741738" y="2293938"/>
          <p14:tracePt t="34583" x="3733800" y="2303463"/>
          <p14:tracePt t="34600" x="3708400" y="2328863"/>
          <p14:tracePt t="34616" x="3690938" y="2344738"/>
          <p14:tracePt t="34633" x="3675063" y="2370138"/>
          <p14:tracePt t="34650" x="3649663" y="2395538"/>
          <p14:tracePt t="34666" x="3632200" y="2420938"/>
          <p14:tracePt t="34683" x="3624263" y="2438400"/>
          <p14:tracePt t="34700" x="3606800" y="2481263"/>
          <p14:tracePt t="34716" x="3598863" y="2506663"/>
          <p14:tracePt t="34733" x="3598863" y="2514600"/>
          <p14:tracePt t="34750" x="3598863" y="2532063"/>
          <p14:tracePt t="34766" x="3598863" y="2540000"/>
          <p14:tracePt t="34783" x="3598863" y="2557463"/>
          <p14:tracePt t="34800" x="3606800" y="2573338"/>
          <p14:tracePt t="34816" x="3614738" y="2590800"/>
          <p14:tracePt t="34833" x="3657600" y="2616200"/>
          <p14:tracePt t="34849" x="3700463" y="2633663"/>
          <p14:tracePt t="34866" x="3767138" y="2659063"/>
          <p14:tracePt t="34883" x="3843338" y="2667000"/>
          <p14:tracePt t="34899" x="3929063" y="2684463"/>
          <p14:tracePt t="34916" x="4064000" y="2692400"/>
          <p14:tracePt t="34933" x="4148138" y="2692400"/>
          <p14:tracePt t="34949" x="4224338" y="2692400"/>
          <p14:tracePt t="34966" x="4300538" y="2692400"/>
          <p14:tracePt t="34983" x="4368800" y="2684463"/>
          <p14:tracePt t="34999" x="4437063" y="2667000"/>
          <p14:tracePt t="35016" x="4470400" y="2641600"/>
          <p14:tracePt t="35033" x="4503738" y="2624138"/>
          <p14:tracePt t="35049" x="4529138" y="2590800"/>
          <p14:tracePt t="35066" x="4554538" y="2557463"/>
          <p14:tracePt t="35083" x="4579938" y="2522538"/>
          <p14:tracePt t="35099" x="4597400" y="2481263"/>
          <p14:tracePt t="35116" x="4605338" y="2455863"/>
          <p14:tracePt t="35133" x="4605338" y="2413000"/>
          <p14:tracePt t="35150" x="4605338" y="2395538"/>
          <p14:tracePt t="35166" x="4589463" y="2362200"/>
          <p14:tracePt t="35183" x="4579938" y="2344738"/>
          <p14:tracePt t="35200" x="4538663" y="2319338"/>
          <p14:tracePt t="35216" x="4478338" y="2293938"/>
          <p14:tracePt t="35233" x="4402138" y="2252663"/>
          <p14:tracePt t="35249" x="4310063" y="2217738"/>
          <p14:tracePt t="35266" x="4208463" y="2201863"/>
          <p14:tracePt t="35283" x="4106863" y="2176463"/>
          <p14:tracePt t="35300" x="3995738" y="2166938"/>
          <p14:tracePt t="35317" x="3894138" y="2159000"/>
          <p14:tracePt t="35333" x="3835400" y="2159000"/>
          <p14:tracePt t="35350" x="3784600" y="2159000"/>
          <p14:tracePt t="35366" x="3741738" y="2176463"/>
          <p14:tracePt t="35383" x="3708400" y="2192338"/>
          <p14:tracePt t="35400" x="3657600" y="2217738"/>
          <p14:tracePt t="35416" x="3614738" y="2243138"/>
          <p14:tracePt t="35433" x="3563938" y="2268538"/>
          <p14:tracePt t="35450" x="3505200" y="2311400"/>
          <p14:tracePt t="35466" x="3462338" y="2344738"/>
          <p14:tracePt t="35483" x="3403600" y="2387600"/>
          <p14:tracePt t="35500" x="3370263" y="2438400"/>
          <p14:tracePt t="35516" x="3344863" y="2481263"/>
          <p14:tracePt t="35533" x="3335338" y="2540000"/>
          <p14:tracePt t="35550" x="3327400" y="2582863"/>
          <p14:tracePt t="35566" x="3327400" y="2598738"/>
          <p14:tracePt t="35583" x="3327400" y="2608263"/>
          <p14:tracePt t="35600" x="3327400" y="2616200"/>
          <p14:tracePt t="35616" x="3344863" y="2633663"/>
          <p14:tracePt t="35633" x="3360738" y="2641600"/>
          <p14:tracePt t="35650" x="3395663" y="2649538"/>
          <p14:tracePt t="35666" x="3454400" y="2659063"/>
          <p14:tracePt t="35683" x="3522663" y="2667000"/>
          <p14:tracePt t="35700" x="3624263" y="2674938"/>
          <p14:tracePt t="35716" x="3733800" y="2674938"/>
          <p14:tracePt t="35733" x="3860800" y="2674938"/>
          <p14:tracePt t="35750" x="3937000" y="2649538"/>
          <p14:tracePt t="35767" x="3962400" y="2624138"/>
          <p14:tracePt t="35783" x="3987800" y="2598738"/>
          <p14:tracePt t="35800" x="4005263" y="2547938"/>
          <p14:tracePt t="35816" x="4030663" y="2497138"/>
          <p14:tracePt t="35833" x="4030663" y="2446338"/>
          <p14:tracePt t="35850" x="4030663" y="2395538"/>
          <p14:tracePt t="35866" x="4021138" y="2354263"/>
          <p14:tracePt t="35883" x="3987800" y="2319338"/>
          <p14:tracePt t="35900" x="3929063" y="2278063"/>
          <p14:tracePt t="35917" x="3835400" y="2243138"/>
          <p14:tracePt t="35933" x="3767138" y="2235200"/>
          <p14:tracePt t="35950" x="3700463" y="2227263"/>
          <p14:tracePt t="35967" x="3649663" y="2227263"/>
          <p14:tracePt t="35984" x="3624263" y="2227263"/>
          <p14:tracePt t="36000" x="3589338" y="2243138"/>
          <p14:tracePt t="36017" x="3563938" y="2268538"/>
          <p14:tracePt t="36034" x="3538538" y="2319338"/>
          <p14:tracePt t="36050" x="3505200" y="2387600"/>
          <p14:tracePt t="36066" x="3487738" y="2446338"/>
          <p14:tracePt t="36083" x="3487738" y="2506663"/>
          <p14:tracePt t="36100" x="3487738" y="2547938"/>
          <p14:tracePt t="36116" x="3513138" y="2598738"/>
          <p14:tracePt t="36133" x="3563938" y="2624138"/>
          <p14:tracePt t="36150" x="3640138" y="2667000"/>
          <p14:tracePt t="36167" x="3733800" y="2684463"/>
          <p14:tracePt t="36183" x="3835400" y="2692400"/>
          <p14:tracePt t="36200" x="3919538" y="2700338"/>
          <p14:tracePt t="36217" x="3995738" y="2684463"/>
          <p14:tracePt t="36233" x="4056063" y="2667000"/>
          <p14:tracePt t="36250" x="4081463" y="2624138"/>
          <p14:tracePt t="36267" x="4089400" y="2573338"/>
          <p14:tracePt t="36283" x="4089400" y="2497138"/>
          <p14:tracePt t="36300" x="4071938" y="2420938"/>
          <p14:tracePt t="36317" x="4013200" y="2311400"/>
          <p14:tracePt t="36333" x="3954463" y="2268538"/>
          <p14:tracePt t="36350" x="3894138" y="2243138"/>
          <p14:tracePt t="36367" x="3810000" y="2235200"/>
          <p14:tracePt t="36383" x="3725863" y="2235200"/>
          <p14:tracePt t="36400" x="3665538" y="2235200"/>
          <p14:tracePt t="36417" x="3614738" y="2260600"/>
          <p14:tracePt t="36433" x="3563938" y="2311400"/>
          <p14:tracePt t="36450" x="3530600" y="2354263"/>
          <p14:tracePt t="36467" x="3497263" y="2413000"/>
          <p14:tracePt t="36484" x="3497263" y="2455863"/>
          <p14:tracePt t="36501" x="3497263" y="2497138"/>
          <p14:tracePt t="36517" x="3505200" y="2532063"/>
          <p14:tracePt t="36533" x="3538538" y="2547938"/>
          <p14:tracePt t="36550" x="3581400" y="2565400"/>
          <p14:tracePt t="36567" x="3640138" y="2582863"/>
          <p14:tracePt t="36583" x="3716338" y="2582863"/>
          <p14:tracePt t="36600" x="3792538" y="2582863"/>
          <p14:tracePt t="36617" x="3843338" y="2582863"/>
          <p14:tracePt t="36633" x="3868738" y="2573338"/>
          <p14:tracePt t="36650" x="3878263" y="2547938"/>
          <p14:tracePt t="36667" x="3886200" y="2506663"/>
          <p14:tracePt t="36683" x="3886200" y="2455863"/>
          <p14:tracePt t="36702" x="3852863" y="2413000"/>
          <p14:tracePt t="36717" x="3802063" y="2405063"/>
          <p14:tracePt t="36734" x="3733800" y="2395538"/>
          <p14:tracePt t="36750" x="3683000" y="2395538"/>
          <p14:tracePt t="36767" x="3640138" y="2430463"/>
          <p14:tracePt t="36783" x="3606800" y="2463800"/>
          <p14:tracePt t="36800" x="3598863" y="2497138"/>
          <p14:tracePt t="36817" x="3598863" y="2522538"/>
          <p14:tracePt t="36833" x="3598863" y="2547938"/>
          <p14:tracePt t="36850" x="3614738" y="2565400"/>
          <p14:tracePt t="36867" x="3632200" y="2590800"/>
          <p14:tracePt t="36900" x="3632200" y="2547938"/>
          <p14:tracePt t="36917" x="3606800" y="2471738"/>
          <p14:tracePt t="37071" x="3598863" y="2471738"/>
          <p14:tracePt t="37103" x="3614738" y="2471738"/>
          <p14:tracePt t="37111" x="3606800" y="2471738"/>
          <p14:tracePt t="37119" x="3589338" y="2463800"/>
          <p14:tracePt t="37134" x="3556000" y="2455863"/>
          <p14:tracePt t="37151" x="3548063" y="2455863"/>
          <p14:tracePt t="37192" x="3556000" y="2455863"/>
          <p14:tracePt t="37201" x="3563938" y="2471738"/>
          <p14:tracePt t="37217" x="3581400" y="2481263"/>
          <p14:tracePt t="37234" x="3598863" y="2489200"/>
          <p14:tracePt t="37263" x="3606800" y="2489200"/>
          <p14:tracePt t="37279" x="3614738" y="2489200"/>
          <p14:tracePt t="37296" x="3624263" y="2497138"/>
          <p14:tracePt t="37305" x="3632200" y="2497138"/>
          <p14:tracePt t="37317" x="3657600" y="2497138"/>
          <p14:tracePt t="37334" x="3683000" y="2497138"/>
          <p14:tracePt t="37351" x="3725863" y="2514600"/>
          <p14:tracePt t="37367" x="3767138" y="2522538"/>
          <p14:tracePt t="37384" x="3810000" y="2540000"/>
          <p14:tracePt t="37401" x="3852863" y="2540000"/>
          <p14:tracePt t="37417" x="3886200" y="2540000"/>
          <p14:tracePt t="37434" x="3911600" y="2540000"/>
          <p14:tracePt t="37451" x="3937000" y="2540000"/>
          <p14:tracePt t="37467" x="3962400" y="2514600"/>
          <p14:tracePt t="37485" x="3987800" y="2471738"/>
          <p14:tracePt t="37502" x="4013200" y="2420938"/>
          <p14:tracePt t="37519" x="4013200" y="2395538"/>
          <p14:tracePt t="37534" x="4013200" y="2379663"/>
          <p14:tracePt t="37551" x="3987800" y="2311400"/>
          <p14:tracePt t="37567" x="3929063" y="2268538"/>
          <p14:tracePt t="37585" x="3868738" y="2235200"/>
          <p14:tracePt t="37601" x="3802063" y="2201863"/>
          <p14:tracePt t="37617" x="3751263" y="2192338"/>
          <p14:tracePt t="37634" x="3708400" y="2192338"/>
          <p14:tracePt t="37651" x="3683000" y="2192338"/>
          <p14:tracePt t="37667" x="3675063" y="2201863"/>
          <p14:tracePt t="37684" x="3657600" y="2235200"/>
          <p14:tracePt t="37701" x="3649663" y="2278063"/>
          <p14:tracePt t="37718" x="3649663" y="2319338"/>
          <p14:tracePt t="37734" x="3665538" y="2370138"/>
          <p14:tracePt t="37751" x="3690938" y="2405063"/>
          <p14:tracePt t="37767" x="3751263" y="2438400"/>
          <p14:tracePt t="37784" x="3827463" y="2463800"/>
          <p14:tracePt t="37801" x="3944938" y="2481263"/>
          <p14:tracePt t="37818" x="4046538" y="2489200"/>
          <p14:tracePt t="37834" x="4114800" y="2489200"/>
          <p14:tracePt t="37851" x="4132263" y="2489200"/>
          <p14:tracePt t="37868" x="4114800" y="2471738"/>
          <p14:tracePt t="37884" x="4005263" y="2420938"/>
          <p14:tracePt t="37901" x="3954463" y="2379663"/>
          <p14:tracePt t="38087" x="3944938" y="2379663"/>
          <p14:tracePt t="38111" x="3937000" y="2379663"/>
          <p14:tracePt t="38135" x="3937000" y="2405063"/>
          <p14:tracePt t="38151" x="3954463" y="2405063"/>
          <p14:tracePt t="38159" x="3970338" y="2413000"/>
          <p14:tracePt t="38167" x="3979863" y="2420938"/>
          <p14:tracePt t="38185" x="3995738" y="2430463"/>
          <p14:tracePt t="38202" x="4021138" y="2455863"/>
          <p14:tracePt t="38239" x="4030663" y="2455863"/>
          <p14:tracePt t="38431" x="4030663" y="2446338"/>
          <p14:tracePt t="38447" x="4021138" y="2430463"/>
          <p14:tracePt t="38456" x="4013200" y="2420938"/>
          <p14:tracePt t="38468" x="4005263" y="2413000"/>
          <p14:tracePt t="38484" x="3987800" y="2405063"/>
          <p14:tracePt t="38501" x="3970338" y="2405063"/>
          <p14:tracePt t="38517" x="3970338" y="2395538"/>
          <p14:tracePt t="38839" x="3970338" y="2420938"/>
          <p14:tracePt t="38847" x="3970338" y="2430463"/>
          <p14:tracePt t="38855" x="3970338" y="2438400"/>
          <p14:tracePt t="38868" x="3954463" y="2438400"/>
          <p14:tracePt t="38884" x="3843338" y="2413000"/>
          <p14:tracePt t="38901" x="3589338" y="2344738"/>
          <p14:tracePt t="38918" x="3563938" y="2344738"/>
          <p14:tracePt t="39064" x="3563938" y="2379663"/>
          <p14:tracePt t="39070" x="3563938" y="2387600"/>
          <p14:tracePt t="39084" x="3614738" y="2405063"/>
          <p14:tracePt t="39102" x="3725863" y="2446338"/>
          <p14:tracePt t="39118" x="3827463" y="2497138"/>
          <p14:tracePt t="39135" x="3937000" y="2547938"/>
          <p14:tracePt t="39151" x="4038600" y="2608263"/>
          <p14:tracePt t="39168" x="4046538" y="2616200"/>
          <p14:tracePt t="39185" x="4056063" y="2616200"/>
          <p14:tracePt t="39399" x="4064000" y="2616200"/>
          <p14:tracePt t="39408" x="4081463" y="2608263"/>
          <p14:tracePt t="39418" x="4089400" y="2590800"/>
          <p14:tracePt t="39435" x="4114800" y="2565400"/>
          <p14:tracePt t="39451" x="4132263" y="2540000"/>
          <p14:tracePt t="39468" x="4148138" y="2522538"/>
          <p14:tracePt t="39485" x="4157663" y="2506663"/>
          <p14:tracePt t="39502" x="4157663" y="2489200"/>
          <p14:tracePt t="39519" x="4157663" y="2481263"/>
          <p14:tracePt t="39568" x="4157663" y="2471738"/>
          <p14:tracePt t="40344" x="4157663" y="2463800"/>
          <p14:tracePt t="40351" x="4157663" y="2455863"/>
          <p14:tracePt t="40362" x="4132263" y="2438400"/>
          <p14:tracePt t="40368" x="4122738" y="2438400"/>
          <p14:tracePt t="40385" x="4106863" y="2420938"/>
          <p14:tracePt t="40401" x="4081463" y="2413000"/>
          <p14:tracePt t="40418" x="4081463" y="2405063"/>
          <p14:tracePt t="40536" x="4071938" y="2405063"/>
          <p14:tracePt t="40546" x="4064000" y="2405063"/>
          <p14:tracePt t="40553" x="4056063" y="2405063"/>
          <p14:tracePt t="40569" x="4038600" y="2405063"/>
          <p14:tracePt t="40585" x="4013200" y="2405063"/>
          <p14:tracePt t="40602" x="3995738" y="2405063"/>
          <p14:tracePt t="40618" x="3987800" y="2405063"/>
          <p14:tracePt t="40635" x="3987800" y="2413000"/>
          <p14:tracePt t="40652" x="3979863" y="2413000"/>
          <p14:tracePt t="40668" x="3970338" y="2413000"/>
          <p14:tracePt t="40685" x="3970338" y="2420938"/>
          <p14:tracePt t="40856" x="3970338" y="2413000"/>
          <p14:tracePt t="40864" x="3962400" y="2413000"/>
          <p14:tracePt t="40874" x="3954463" y="2405063"/>
          <p14:tracePt t="40885" x="3944938" y="2405063"/>
          <p14:tracePt t="40902" x="3903663" y="2395538"/>
          <p14:tracePt t="40918" x="3868738" y="2395538"/>
          <p14:tracePt t="40935" x="3810000" y="2395538"/>
          <p14:tracePt t="40952" x="3776663" y="2395538"/>
          <p14:tracePt t="40969" x="3741738" y="2395538"/>
          <p14:tracePt t="40985" x="3725863" y="2405063"/>
          <p14:tracePt t="41002" x="3716338" y="2413000"/>
          <p14:tracePt t="41019" x="3708400" y="2420938"/>
          <p14:tracePt t="41035" x="3700463" y="2420938"/>
          <p14:tracePt t="41052" x="3700463" y="2430463"/>
          <p14:tracePt t="41177" x="3700463" y="2420938"/>
          <p14:tracePt t="41184" x="3700463" y="2413000"/>
          <p14:tracePt t="41194" x="3700463" y="2405063"/>
          <p14:tracePt t="41207" x="3700463" y="2387600"/>
          <p14:tracePt t="41218" x="3708400" y="2370138"/>
          <p14:tracePt t="41235" x="3708400" y="2344738"/>
          <p14:tracePt t="41252" x="3716338" y="2319338"/>
          <p14:tracePt t="41268" x="3716338" y="2293938"/>
          <p14:tracePt t="41285" x="3716338" y="2278063"/>
          <p14:tracePt t="41302" x="3716338" y="2260600"/>
          <p14:tracePt t="41318" x="3716338" y="2252663"/>
          <p14:tracePt t="41335" x="3716338" y="2235200"/>
          <p14:tracePt t="41352" x="3716338" y="2217738"/>
          <p14:tracePt t="41392" x="3716338" y="2209800"/>
          <p14:tracePt t="41456" x="3716338" y="2217738"/>
          <p14:tracePt t="41464" x="3716338" y="2235200"/>
          <p14:tracePt t="41472" x="3716338" y="2260600"/>
          <p14:tracePt t="41485" x="3708400" y="2286000"/>
          <p14:tracePt t="41502" x="3708400" y="2362200"/>
          <p14:tracePt t="41518" x="3716338" y="2395538"/>
          <p14:tracePt t="41535" x="3733800" y="2438400"/>
          <p14:tracePt t="41552" x="3741738" y="2438400"/>
          <p14:tracePt t="41616" x="3751263" y="2430463"/>
          <p14:tracePt t="41633" x="3751263" y="2420938"/>
          <p14:tracePt t="41648" x="3759200" y="2413000"/>
          <p14:tracePt t="41675" x="3759200" y="2405063"/>
          <p14:tracePt t="41740" x="3767138" y="2413000"/>
          <p14:tracePt t="41746" x="3776663" y="2420938"/>
          <p14:tracePt t="41753" x="3784600" y="2438400"/>
          <p14:tracePt t="41769" x="3810000" y="2471738"/>
          <p14:tracePt t="41785" x="3843338" y="2532063"/>
          <p14:tracePt t="41802" x="3878263" y="2573338"/>
          <p14:tracePt t="41819" x="3919538" y="2598738"/>
          <p14:tracePt t="41835" x="3937000" y="2608263"/>
          <p14:tracePt t="41872" x="3937000" y="2590800"/>
          <p14:tracePt t="41885" x="3937000" y="2573338"/>
          <p14:tracePt t="41902" x="3937000" y="2532063"/>
          <p14:tracePt t="41919" x="3937000" y="2489200"/>
          <p14:tracePt t="41935" x="3919538" y="2420938"/>
          <p14:tracePt t="41952" x="3886200" y="2370138"/>
          <p14:tracePt t="41968" x="3860800" y="2328863"/>
          <p14:tracePt t="41985" x="3817938" y="2303463"/>
          <p14:tracePt t="42002" x="3792538" y="2286000"/>
          <p14:tracePt t="42018" x="3784600" y="2286000"/>
          <p14:tracePt t="42313" x="3784600" y="2278063"/>
          <p14:tracePt t="42329" x="3784600" y="2268538"/>
          <p14:tracePt t="42338" x="3784600" y="2260600"/>
          <p14:tracePt t="42364" x="3784600" y="2252663"/>
          <p14:tracePt t="42513" x="3784600" y="2268538"/>
          <p14:tracePt t="42520" x="3802063" y="2293938"/>
          <p14:tracePt t="42535" x="3860800" y="2336800"/>
          <p14:tracePt t="42552" x="3962400" y="2405063"/>
          <p14:tracePt t="42569" x="4097338" y="2481263"/>
          <p14:tracePt t="42587" x="4249738" y="2565400"/>
          <p14:tracePt t="42602" x="4411663" y="2624138"/>
          <p14:tracePt t="42619" x="4529138" y="2659063"/>
          <p14:tracePt t="42636" x="4579938" y="2674938"/>
          <p14:tracePt t="42652" x="4597400" y="2684463"/>
          <p14:tracePt t="42728" x="4597400" y="2674938"/>
          <p14:tracePt t="42739" x="4579938" y="2649538"/>
          <p14:tracePt t="42744" x="4554538" y="2633663"/>
          <p14:tracePt t="42753" x="4503738" y="2598738"/>
          <p14:tracePt t="42769" x="4368800" y="2514600"/>
          <p14:tracePt t="42785" x="4191000" y="2430463"/>
          <p14:tracePt t="42802" x="4005263" y="2354263"/>
          <p14:tracePt t="42819" x="3868738" y="2293938"/>
          <p14:tracePt t="42835" x="3759200" y="2260600"/>
          <p14:tracePt t="42852" x="3733800" y="2260600"/>
          <p14:tracePt t="42928" x="3733800" y="2268538"/>
          <p14:tracePt t="42936" x="3733800" y="2278063"/>
          <p14:tracePt t="42944" x="3741738" y="2293938"/>
          <p14:tracePt t="42952" x="3751263" y="2303463"/>
          <p14:tracePt t="42969" x="3776663" y="2328863"/>
          <p14:tracePt t="42985" x="3827463" y="2362200"/>
          <p14:tracePt t="43002" x="3894138" y="2387600"/>
          <p14:tracePt t="43019" x="3970338" y="2413000"/>
          <p14:tracePt t="43036" x="4030663" y="2438400"/>
          <p14:tracePt t="43052" x="4089400" y="2446338"/>
          <p14:tracePt t="43069" x="4132263" y="2455863"/>
          <p14:tracePt t="43085" x="4148138" y="2463800"/>
          <p14:tracePt t="43102" x="4173538" y="2463800"/>
          <p14:tracePt t="43119" x="4183063" y="2471738"/>
          <p14:tracePt t="43184" x="4183063" y="2463800"/>
          <p14:tracePt t="43192" x="4165600" y="2455863"/>
          <p14:tracePt t="43203" x="4140200" y="2430463"/>
          <p14:tracePt t="43219" x="4046538" y="2387600"/>
          <p14:tracePt t="43235" x="3903663" y="2344738"/>
          <p14:tracePt t="43252" x="3751263" y="2303463"/>
          <p14:tracePt t="43269" x="3657600" y="2286000"/>
          <p14:tracePt t="43285" x="3632200" y="2286000"/>
          <p14:tracePt t="43302" x="3624263" y="2286000"/>
          <p14:tracePt t="43320" x="3632200" y="2293938"/>
          <p14:tracePt t="43335" x="3665538" y="2311400"/>
          <p14:tracePt t="43352" x="3725863" y="2344738"/>
          <p14:tracePt t="43370" x="3776663" y="2370138"/>
          <p14:tracePt t="43385" x="3860800" y="2413000"/>
          <p14:tracePt t="43402" x="3929063" y="2438400"/>
          <p14:tracePt t="43419" x="3979863" y="2446338"/>
          <p14:tracePt t="43435" x="3995738" y="2446338"/>
          <p14:tracePt t="43625" x="3995738" y="2438400"/>
          <p14:tracePt t="43633" x="3995738" y="2430463"/>
          <p14:tracePt t="43659" x="4005263" y="2430463"/>
          <p14:tracePt t="45017" x="4005263" y="2481263"/>
          <p14:tracePt t="45026" x="4030663" y="2582863"/>
          <p14:tracePt t="45036" x="4081463" y="2674938"/>
          <p14:tracePt t="45053" x="4183063" y="2751138"/>
          <p14:tracePt t="45070" x="4233863" y="2786063"/>
          <p14:tracePt t="45329" x="4241800" y="2776538"/>
          <p14:tracePt t="45337" x="4267200" y="2776538"/>
          <p14:tracePt t="45346" x="4284663" y="2776538"/>
          <p14:tracePt t="45354" x="4325938" y="2794000"/>
          <p14:tracePt t="45369" x="4394200" y="2819400"/>
          <p14:tracePt t="45386" x="4452938" y="2862263"/>
          <p14:tracePt t="45403" x="4513263" y="2895600"/>
          <p14:tracePt t="45419" x="4513263" y="2903538"/>
          <p14:tracePt t="45497" x="4513263" y="2913063"/>
          <p14:tracePt t="45513" x="4513263" y="2921000"/>
          <p14:tracePt t="45521" x="4521200" y="2928938"/>
          <p14:tracePt t="45537" x="4529138" y="2946400"/>
          <p14:tracePt t="45545" x="4538663" y="2954338"/>
          <p14:tracePt t="45553" x="4554538" y="2963863"/>
          <p14:tracePt t="45570" x="4579938" y="2989263"/>
          <p14:tracePt t="45586" x="4614863" y="3005138"/>
          <p14:tracePt t="45603" x="4640263" y="3022600"/>
          <p14:tracePt t="45620" x="4656138" y="3030538"/>
          <p14:tracePt t="45636" x="4665663" y="3030538"/>
          <p14:tracePt t="45653" x="4673600" y="3030538"/>
          <p14:tracePt t="45771" x="4673600" y="3022600"/>
          <p14:tracePt t="46346" x="4665663" y="3014663"/>
          <p14:tracePt t="46364" x="4656138" y="3014663"/>
          <p14:tracePt t="46372" x="4656138" y="3005138"/>
          <p14:tracePt t="46386" x="4648200" y="3005138"/>
          <p14:tracePt t="46403" x="4648200" y="2997200"/>
          <p14:tracePt t="46420" x="4640263" y="2989263"/>
          <p14:tracePt t="46666" x="4656138" y="2989263"/>
          <p14:tracePt t="46676" x="4681538" y="2989263"/>
          <p14:tracePt t="46687" x="4706938" y="2989263"/>
          <p14:tracePt t="46704" x="4757738" y="2979738"/>
          <p14:tracePt t="46721" x="4851400" y="2979738"/>
          <p14:tracePt t="46738" x="4910138" y="2979738"/>
          <p14:tracePt t="46754" x="4978400" y="2979738"/>
          <p14:tracePt t="46771" x="5037138" y="2979738"/>
          <p14:tracePt t="46788" x="5087938" y="2979738"/>
          <p14:tracePt t="46804" x="5138738" y="2979738"/>
          <p14:tracePt t="46820" x="5181600" y="2971800"/>
          <p14:tracePt t="46837" x="5207000" y="2971800"/>
          <p14:tracePt t="46853" x="5224463" y="2971800"/>
          <p14:tracePt t="46870" x="5240338" y="2971800"/>
          <p14:tracePt t="46886" x="5257800" y="2971800"/>
          <p14:tracePt t="46903" x="5275263" y="2954338"/>
          <p14:tracePt t="46921" x="5300663" y="2954338"/>
          <p14:tracePt t="46936" x="5316538" y="2946400"/>
          <p14:tracePt t="46953" x="5334000" y="2938463"/>
          <p14:tracePt t="46970" x="5341938" y="2928938"/>
          <p14:tracePt t="46987" x="5359400" y="2928938"/>
          <p14:tracePt t="47003" x="5384800" y="2921000"/>
          <p14:tracePt t="47020" x="5410200" y="2913063"/>
          <p14:tracePt t="47036" x="5427663" y="2903538"/>
          <p14:tracePt t="47053" x="5461000" y="2895600"/>
          <p14:tracePt t="47071" x="5486400" y="2887663"/>
          <p14:tracePt t="47087" x="5503863" y="2878138"/>
          <p14:tracePt t="47103" x="5519738" y="2878138"/>
          <p14:tracePt t="47121" x="5529263" y="2870200"/>
          <p14:tracePt t="47137" x="5537200" y="2870200"/>
          <p14:tracePt t="47153" x="5545138" y="2870200"/>
          <p14:tracePt t="47170" x="5554663" y="2870200"/>
          <p14:tracePt t="47597" x="5570538" y="2870200"/>
          <p14:tracePt t="47603" x="5580063" y="2870200"/>
          <p14:tracePt t="47613" x="5605463" y="2870200"/>
          <p14:tracePt t="47620" x="5630863" y="2878138"/>
          <p14:tracePt t="47637" x="5672138" y="2878138"/>
          <p14:tracePt t="47653" x="5715000" y="2887663"/>
          <p14:tracePt t="47670" x="5740400" y="2887663"/>
          <p14:tracePt t="47687" x="5757863" y="2887663"/>
          <p14:tracePt t="47705" x="5773738" y="2887663"/>
          <p14:tracePt t="47720" x="5799138" y="2887663"/>
          <p14:tracePt t="47737" x="5824538" y="2887663"/>
          <p14:tracePt t="47753" x="5875338" y="2887663"/>
          <p14:tracePt t="47770" x="5926138" y="2887663"/>
          <p14:tracePt t="47787" x="5986463" y="2887663"/>
          <p14:tracePt t="47803" x="6053138" y="2887663"/>
          <p14:tracePt t="47820" x="6103938" y="2887663"/>
          <p14:tracePt t="47837" x="6154738" y="2887663"/>
          <p14:tracePt t="47854" x="6215063" y="2887663"/>
          <p14:tracePt t="47870" x="6248400" y="2887663"/>
          <p14:tracePt t="47887" x="6281738" y="2887663"/>
          <p14:tracePt t="47903" x="6307138" y="2887663"/>
          <p14:tracePt t="47921" x="6342063" y="2887663"/>
          <p14:tracePt t="47937" x="6357938" y="2887663"/>
          <p14:tracePt t="47953" x="6383338" y="2887663"/>
          <p14:tracePt t="47970" x="6392863" y="2878138"/>
          <p14:tracePt t="47988" x="6400800" y="2870200"/>
          <p14:tracePt t="48004" x="6408738" y="2870200"/>
          <p14:tracePt t="48403" x="6392863" y="2870200"/>
          <p14:tracePt t="48411" x="6367463" y="2878138"/>
          <p14:tracePt t="48421" x="6316663" y="2895600"/>
          <p14:tracePt t="48437" x="6230938" y="2903538"/>
          <p14:tracePt t="48455" x="6164263" y="2913063"/>
          <p14:tracePt t="48471" x="6088063" y="2913063"/>
          <p14:tracePt t="48487" x="6045200" y="2921000"/>
          <p14:tracePt t="48504" x="6027738" y="2921000"/>
          <p14:tracePt t="48587" x="6027738" y="2928938"/>
          <p14:tracePt t="48596" x="6011863" y="2928938"/>
          <p14:tracePt t="48604" x="6002338" y="2928938"/>
          <p14:tracePt t="48621" x="5961063" y="2928938"/>
          <p14:tracePt t="48637" x="5910263" y="2938463"/>
          <p14:tracePt t="48654" x="5867400" y="2938463"/>
          <p14:tracePt t="48671" x="5824538" y="2938463"/>
          <p14:tracePt t="48687" x="5773738" y="2946400"/>
          <p14:tracePt t="48704" x="5740400" y="2946400"/>
          <p14:tracePt t="48722" x="5697538" y="2954338"/>
          <p14:tracePt t="48738" x="5672138" y="2954338"/>
          <p14:tracePt t="48754" x="5646738" y="2963863"/>
          <p14:tracePt t="48771" x="5638800" y="2963863"/>
          <p14:tracePt t="48947" x="5656263" y="2963863"/>
          <p14:tracePt t="48955" x="5672138" y="2963863"/>
          <p14:tracePt t="48963" x="5707063" y="2954338"/>
          <p14:tracePt t="48971" x="5732463" y="2954338"/>
          <p14:tracePt t="48987" x="5808663" y="2954338"/>
          <p14:tracePt t="49004" x="5900738" y="2954338"/>
          <p14:tracePt t="49022" x="6019800" y="2954338"/>
          <p14:tracePt t="49037" x="6121400" y="2954338"/>
          <p14:tracePt t="49054" x="6215063" y="2963863"/>
          <p14:tracePt t="49071" x="6281738" y="2963863"/>
          <p14:tracePt t="49087" x="6332538" y="2963863"/>
          <p14:tracePt t="49104" x="6392863" y="2963863"/>
          <p14:tracePt t="49122" x="6477000" y="2963863"/>
          <p14:tracePt t="49137" x="6545263" y="2963863"/>
          <p14:tracePt t="49154" x="6611938" y="2963863"/>
          <p14:tracePt t="49171" x="6680200" y="2963863"/>
          <p14:tracePt t="49187" x="6738938" y="2963863"/>
          <p14:tracePt t="49204" x="6773863" y="2963863"/>
          <p14:tracePt t="49221" x="6807200" y="2963863"/>
          <p14:tracePt t="49237" x="6840538" y="2963863"/>
          <p14:tracePt t="49242" x="6850063" y="2971800"/>
          <p14:tracePt t="49254" x="6858000" y="2971800"/>
          <p14:tracePt t="49271" x="6900863" y="2989263"/>
          <p14:tracePt t="49288" x="6934200" y="2989263"/>
          <p14:tracePt t="49304" x="6967538" y="2989263"/>
          <p14:tracePt t="49322" x="7002463" y="2997200"/>
          <p14:tracePt t="50347" x="7002463" y="2989263"/>
          <p14:tracePt t="50366" x="6992938" y="2989263"/>
          <p14:tracePt t="50372" x="6934200" y="3005138"/>
          <p14:tracePt t="50388" x="6748463" y="3005138"/>
          <p14:tracePt t="50404" x="6484938" y="2963863"/>
          <p14:tracePt t="50421" x="6383338" y="2895600"/>
          <p14:tracePt t="50563" x="6434138" y="2895600"/>
          <p14:tracePt t="50571" x="6451600" y="2895600"/>
          <p14:tracePt t="50578" x="6469063" y="2913063"/>
          <p14:tracePt t="50587" x="6494463" y="2913063"/>
          <p14:tracePt t="50604" x="6535738" y="2913063"/>
          <p14:tracePt t="50621" x="6545263" y="2913063"/>
          <p14:tracePt t="50638" x="6545263" y="2921000"/>
          <p14:tracePt t="50668" x="6553200" y="2928938"/>
          <p14:tracePt t="50679" x="6561138" y="2928938"/>
          <p14:tracePt t="50699" x="6561138" y="2938463"/>
          <p14:tracePt t="50715" x="6570663" y="2946400"/>
          <p14:tracePt t="50723" x="6586538" y="2954338"/>
          <p14:tracePt t="50738" x="6621463" y="2971800"/>
          <p14:tracePt t="50754" x="6662738" y="2997200"/>
          <p14:tracePt t="50771" x="6705600" y="3014663"/>
          <p14:tracePt t="50788" x="6748463" y="3030538"/>
          <p14:tracePt t="50804" x="6807200" y="3048000"/>
          <p14:tracePt t="50821" x="6850063" y="3055938"/>
          <p14:tracePt t="50838" x="6891338" y="3065463"/>
          <p14:tracePt t="50854" x="6942138" y="3081338"/>
          <p14:tracePt t="50871" x="7002463" y="3081338"/>
          <p14:tracePt t="50888" x="7053263" y="3090863"/>
          <p14:tracePt t="50904" x="7104063" y="3090863"/>
          <p14:tracePt t="50922" x="7205663" y="3098800"/>
          <p14:tracePt t="50938" x="7239000" y="3098800"/>
          <p14:tracePt t="50954" x="7340600" y="3098800"/>
          <p14:tracePt t="50971" x="7416800" y="3098800"/>
          <p14:tracePt t="50988" x="7467600" y="3098800"/>
          <p14:tracePt t="51004" x="7535863" y="3098800"/>
          <p14:tracePt t="51021" x="7602538" y="3098800"/>
          <p14:tracePt t="51038" x="7670800" y="3098800"/>
          <p14:tracePt t="51054" x="7739063" y="3098800"/>
          <p14:tracePt t="51072" x="7797800" y="3098800"/>
          <p14:tracePt t="51088" x="7848600" y="3098800"/>
          <p14:tracePt t="51104" x="7907338" y="3098800"/>
          <p14:tracePt t="51122" x="8001000" y="3090863"/>
          <p14:tracePt t="51138" x="8043863" y="3090863"/>
          <p14:tracePt t="51154" x="8170863" y="3090863"/>
          <p14:tracePt t="51171" x="8262938" y="3090863"/>
          <p14:tracePt t="51188" x="8348663" y="3081338"/>
          <p14:tracePt t="51205" x="8432800" y="3081338"/>
          <p14:tracePt t="51221" x="8491538" y="3073400"/>
          <p14:tracePt t="51239" x="8534400" y="3065463"/>
          <p14:tracePt t="51243" x="8559800" y="3065463"/>
          <p14:tracePt t="51255" x="8577263" y="3065463"/>
          <p14:tracePt t="51271" x="8628063" y="3055938"/>
          <p14:tracePt t="51288" x="8678863" y="3055938"/>
          <p14:tracePt t="51305" x="8737600" y="3048000"/>
          <p14:tracePt t="51322" x="8821738" y="3048000"/>
          <p14:tracePt t="51338" x="8882063" y="3040063"/>
          <p14:tracePt t="51355" x="8932863" y="3030538"/>
          <p14:tracePt t="51371" x="8974138" y="3022600"/>
          <p14:tracePt t="51388" x="9024938" y="3022600"/>
          <p14:tracePt t="51405" x="9085263" y="3014663"/>
          <p14:tracePt t="51421" x="9161463" y="3005138"/>
          <p14:tracePt t="51438" x="9228138" y="2997200"/>
          <p14:tracePt t="51456" x="9304338" y="2989263"/>
          <p14:tracePt t="51472" x="9372600" y="2989263"/>
          <p14:tracePt t="51488" x="9423400" y="2979738"/>
          <p14:tracePt t="51505" x="9499600" y="2979738"/>
          <p14:tracePt t="51523" x="9644063" y="2979738"/>
          <p14:tracePt t="51538" x="9685338" y="2979738"/>
          <p14:tracePt t="51555" x="9829800" y="2971800"/>
          <p14:tracePt t="51571" x="9906000" y="2971800"/>
          <p14:tracePt t="51588" x="9974263" y="2971800"/>
          <p14:tracePt t="51605" x="10033000" y="2971800"/>
          <p14:tracePt t="51621" x="10117138" y="2971800"/>
          <p14:tracePt t="51638" x="10185400" y="2963863"/>
          <p14:tracePt t="51655" x="10261600" y="2963863"/>
          <p14:tracePt t="51671" x="10329863" y="2963863"/>
          <p14:tracePt t="51688" x="10396538" y="2954338"/>
          <p14:tracePt t="51706" x="10464800" y="2954338"/>
          <p14:tracePt t="51723" x="10490200" y="2954338"/>
          <p14:tracePt t="51738" x="10515600" y="2946400"/>
          <p14:tracePt t="51755" x="10533063" y="2946400"/>
          <p14:tracePt t="51772" x="10548938" y="2946400"/>
          <p14:tracePt t="51788" x="10574338" y="2938463"/>
          <p14:tracePt t="51805" x="10591800" y="2938463"/>
          <p14:tracePt t="51822" x="10609263" y="2938463"/>
          <p14:tracePt t="51838" x="10625138" y="2928938"/>
          <p14:tracePt t="51855" x="10642600" y="2928938"/>
          <p14:tracePt t="51872" x="10650538" y="2928938"/>
          <p14:tracePt t="51888" x="10660063" y="2928938"/>
          <p14:tracePt t="52129" x="10650538" y="2928938"/>
          <p14:tracePt t="52135" x="10642600" y="2928938"/>
          <p14:tracePt t="52143" x="10634663" y="2938463"/>
          <p14:tracePt t="52155" x="10617200" y="2938463"/>
          <p14:tracePt t="52172" x="10599738" y="2938463"/>
          <p14:tracePt t="52188" x="10558463" y="2946400"/>
          <p14:tracePt t="52206" x="10515600" y="2946400"/>
          <p14:tracePt t="52222" x="10456863" y="2946400"/>
          <p14:tracePt t="52239" x="10388600" y="2946400"/>
          <p14:tracePt t="52245" x="10345738" y="2946400"/>
          <p14:tracePt t="52255" x="10287000" y="2946400"/>
          <p14:tracePt t="52272" x="10134600" y="2946400"/>
          <p14:tracePt t="52288" x="9974263" y="2946400"/>
          <p14:tracePt t="52305" x="9804400" y="2946400"/>
          <p14:tracePt t="52323" x="9550400" y="2946400"/>
          <p14:tracePt t="52338" x="9482138" y="2946400"/>
          <p14:tracePt t="52355" x="9271000" y="2946400"/>
          <p14:tracePt t="52372" x="9144000" y="2946400"/>
          <p14:tracePt t="52388" x="9024938" y="2938463"/>
          <p14:tracePt t="52405" x="8940800" y="2938463"/>
          <p14:tracePt t="52422" x="8831263" y="2938463"/>
          <p14:tracePt t="52438" x="8745538" y="2938463"/>
          <p14:tracePt t="52455" x="8636000" y="2938463"/>
          <p14:tracePt t="52472" x="8534400" y="2938463"/>
          <p14:tracePt t="52488" x="8440738" y="2938463"/>
          <p14:tracePt t="52505" x="8348663" y="2938463"/>
          <p14:tracePt t="52522" x="8212138" y="2946400"/>
          <p14:tracePt t="52539" x="8170863" y="2946400"/>
          <p14:tracePt t="52555" x="8043863" y="2963863"/>
          <p14:tracePt t="52572" x="7950200" y="2971800"/>
          <p14:tracePt t="52588" x="7891463" y="2971800"/>
          <p14:tracePt t="52605" x="7831138" y="2971800"/>
          <p14:tracePt t="52622" x="7780338" y="2971800"/>
          <p14:tracePt t="52638" x="7739063" y="2971800"/>
          <p14:tracePt t="52655" x="7704138" y="2971800"/>
          <p14:tracePt t="52672" x="7670800" y="2971800"/>
          <p14:tracePt t="52688" x="7645400" y="2971800"/>
          <p14:tracePt t="52705" x="7612063" y="2971800"/>
          <p14:tracePt t="52722" x="7577138" y="2971800"/>
          <p14:tracePt t="52740" x="7526338" y="2971800"/>
          <p14:tracePt t="52756" x="7493000" y="2971800"/>
          <p14:tracePt t="52773" x="7442200" y="2971800"/>
          <p14:tracePt t="52789" x="7373938" y="2971800"/>
          <p14:tracePt t="52805" x="7297738" y="2971800"/>
          <p14:tracePt t="52822" x="7205663" y="2971800"/>
          <p14:tracePt t="52838" x="7069138" y="2971800"/>
          <p14:tracePt t="52855" x="6951663" y="2971800"/>
          <p14:tracePt t="52871" x="6840538" y="2971800"/>
          <p14:tracePt t="52888" x="6723063" y="2963863"/>
          <p14:tracePt t="52905" x="6586538" y="2963863"/>
          <p14:tracePt t="52922" x="6443663" y="2963863"/>
          <p14:tracePt t="52938" x="6299200" y="2963863"/>
          <p14:tracePt t="52956" x="6138863" y="2963863"/>
          <p14:tracePt t="52972" x="6088063" y="2954338"/>
          <p14:tracePt t="52989" x="6045200" y="2938463"/>
          <p14:tracePt t="53005" x="6011863" y="2913063"/>
          <p14:tracePt t="53022" x="5986463" y="2903538"/>
          <p14:tracePt t="53038" x="5976938" y="2895600"/>
          <p14:tracePt t="53055" x="5969000" y="2887663"/>
          <p14:tracePt t="53072" x="5951538" y="2878138"/>
          <p14:tracePt t="53088" x="5935663" y="2862263"/>
          <p14:tracePt t="53105" x="5884863" y="2844800"/>
          <p14:tracePt t="53123" x="5816600" y="2827338"/>
          <p14:tracePt t="53138" x="5773738" y="2811463"/>
          <p14:tracePt t="53155" x="5689600" y="2786063"/>
          <p14:tracePt t="53172" x="5646738" y="2786063"/>
          <p14:tracePt t="53188" x="5595938" y="2768600"/>
          <p14:tracePt t="53205" x="5562600" y="2760663"/>
          <p14:tracePt t="53222" x="5537200" y="2760663"/>
          <p14:tracePt t="53238" x="5511800" y="2751138"/>
          <p14:tracePt t="53255" x="5503863" y="2751138"/>
          <p14:tracePt t="53272" x="5486400" y="2751138"/>
          <p14:tracePt t="53288" x="5478463" y="2751138"/>
          <p14:tracePt t="53305" x="5461000" y="2751138"/>
          <p14:tracePt t="53322" x="5435600" y="2760663"/>
          <p14:tracePt t="53338" x="5418138" y="2768600"/>
          <p14:tracePt t="53355" x="5384800" y="2794000"/>
          <p14:tracePt t="53372" x="5351463" y="2811463"/>
          <p14:tracePt t="53388" x="5326063" y="2827338"/>
          <p14:tracePt t="53405" x="5308600" y="2844800"/>
          <p14:tracePt t="53422" x="5291138" y="2862263"/>
          <p14:tracePt t="53438" x="5275263" y="2878138"/>
          <p14:tracePt t="53456" x="5257800" y="2887663"/>
          <p14:tracePt t="53472" x="5240338" y="2895600"/>
          <p14:tracePt t="53580" x="5240338" y="2887663"/>
          <p14:tracePt t="53588" x="5240338" y="2878138"/>
          <p14:tracePt t="53597" x="5240338" y="2870200"/>
          <p14:tracePt t="53605" x="5240338" y="2844800"/>
          <p14:tracePt t="53622" x="5257800" y="2819400"/>
          <p14:tracePt t="53639" x="5275263" y="2794000"/>
          <p14:tracePt t="53655" x="5300663" y="2768600"/>
          <p14:tracePt t="53672" x="5326063" y="2743200"/>
          <p14:tracePt t="53689" x="5351463" y="2717800"/>
          <p14:tracePt t="53705" x="5384800" y="2684463"/>
          <p14:tracePt t="53725" x="5427663" y="2659063"/>
          <p14:tracePt t="53739" x="5443538" y="2649538"/>
          <p14:tracePt t="53743" x="5461000" y="2641600"/>
          <p14:tracePt t="53755" x="5519738" y="2624138"/>
          <p14:tracePt t="53773" x="5562600" y="2608263"/>
          <p14:tracePt t="53789" x="5605463" y="2598738"/>
          <p14:tracePt t="53805" x="5646738" y="2582863"/>
          <p14:tracePt t="53822" x="5707063" y="2565400"/>
          <p14:tracePt t="53839" x="5740400" y="2565400"/>
          <p14:tracePt t="53855" x="5783263" y="2547938"/>
          <p14:tracePt t="53872" x="5808663" y="2547938"/>
          <p14:tracePt t="53889" x="5842000" y="2540000"/>
          <p14:tracePt t="53905" x="5859463" y="2532063"/>
          <p14:tracePt t="53923" x="5892800" y="2522538"/>
          <p14:tracePt t="53939" x="5900738" y="2522538"/>
          <p14:tracePt t="53955" x="5935663" y="2522538"/>
          <p14:tracePt t="53973" x="5961063" y="2522538"/>
          <p14:tracePt t="53989" x="5994400" y="2522538"/>
          <p14:tracePt t="54005" x="6045200" y="2522538"/>
          <p14:tracePt t="54022" x="6103938" y="2540000"/>
          <p14:tracePt t="54039" x="6172200" y="2565400"/>
          <p14:tracePt t="54055" x="6230938" y="2573338"/>
          <p14:tracePt t="54072" x="6265863" y="2590800"/>
          <p14:tracePt t="54089" x="6291263" y="2598738"/>
          <p14:tracePt t="54105" x="6299200" y="2608263"/>
          <p14:tracePt t="54122" x="6307138" y="2624138"/>
          <p14:tracePt t="54139" x="6316663" y="2649538"/>
          <p14:tracePt t="54155" x="6316663" y="2674938"/>
          <p14:tracePt t="54172" x="6324600" y="2692400"/>
          <p14:tracePt t="54188" x="6332538" y="2709863"/>
          <p14:tracePt t="54205" x="6332538" y="2725738"/>
          <p14:tracePt t="54222" x="6332538" y="2751138"/>
          <p14:tracePt t="54241" x="6342063" y="2768600"/>
          <p14:tracePt t="54244" x="6342063" y="2776538"/>
          <p14:tracePt t="54255" x="6342063" y="2786063"/>
          <p14:tracePt t="54272" x="6350000" y="2794000"/>
          <p14:tracePt t="54289" x="6350000" y="2801938"/>
          <p14:tracePt t="54323" x="6350000" y="2819400"/>
          <p14:tracePt t="54339" x="6350000" y="2827338"/>
          <p14:tracePt t="54355" x="6350000" y="2836863"/>
          <p14:tracePt t="54372" x="6350000" y="2852738"/>
          <p14:tracePt t="54389" x="6350000" y="2862263"/>
          <p14:tracePt t="54572" x="6350000" y="2852738"/>
          <p14:tracePt t="54581" x="6350000" y="2844800"/>
          <p14:tracePt t="54588" x="6357938" y="2819400"/>
          <p14:tracePt t="54605" x="6367463" y="2811463"/>
          <p14:tracePt t="54622" x="6375400" y="2776538"/>
          <p14:tracePt t="54639" x="6375400" y="2760663"/>
          <p14:tracePt t="54656" x="6375400" y="2743200"/>
          <p14:tracePt t="54672" x="6375400" y="2735263"/>
          <p14:tracePt t="54689" x="6375400" y="2717800"/>
          <p14:tracePt t="54725" x="6375400" y="2709863"/>
          <p14:tracePt t="54741" x="6375400" y="2700338"/>
          <p14:tracePt t="54764" x="6375400" y="2692400"/>
          <p14:tracePt t="54796" x="6375400" y="2684463"/>
          <p14:tracePt t="54829" x="6375400" y="2674938"/>
          <p14:tracePt t="54927" x="6375400" y="2667000"/>
          <p14:tracePt t="54965" x="6367463" y="2667000"/>
          <p14:tracePt t="55076" x="6367463" y="2684463"/>
          <p14:tracePt t="55085" x="6357938" y="2692400"/>
          <p14:tracePt t="55094" x="6350000" y="2709863"/>
          <p14:tracePt t="55106" x="6350000" y="2725738"/>
          <p14:tracePt t="55123" x="6350000" y="2776538"/>
          <p14:tracePt t="55139" x="6350000" y="2786063"/>
          <p14:tracePt t="55156" x="6350000" y="2844800"/>
          <p14:tracePt t="55172" x="6357938" y="2862263"/>
          <p14:tracePt t="55189" x="6357938" y="2878138"/>
          <p14:tracePt t="55309" x="6357938" y="2870200"/>
          <p14:tracePt t="55318" x="6357938" y="2844800"/>
          <p14:tracePt t="55325" x="6357938" y="2827338"/>
          <p14:tracePt t="55339" x="6357938" y="2801938"/>
          <p14:tracePt t="55356" x="6357938" y="2768600"/>
          <p14:tracePt t="55373" x="6357938" y="2760663"/>
          <p14:tracePt t="55485" x="6357938" y="2768600"/>
          <p14:tracePt t="55493" x="6357938" y="2776538"/>
          <p14:tracePt t="55526" x="6357938" y="2786063"/>
          <p14:tracePt t="58253" x="6367463" y="2786063"/>
          <p14:tracePt t="58261" x="6400800" y="2794000"/>
          <p14:tracePt t="58269" x="6434138" y="2801938"/>
          <p14:tracePt t="58277" x="6484938" y="2811463"/>
          <p14:tracePt t="58290" x="6527800" y="2819400"/>
          <p14:tracePt t="58306" x="6637338" y="2827338"/>
          <p14:tracePt t="58323" x="6764338" y="2836863"/>
          <p14:tracePt t="58341" x="7035800" y="2844800"/>
          <p14:tracePt t="58357" x="7239000" y="2852738"/>
          <p14:tracePt t="58373" x="7459663" y="2870200"/>
          <p14:tracePt t="58390" x="7713663" y="2887663"/>
          <p14:tracePt t="58407" x="7950200" y="2903538"/>
          <p14:tracePt t="58424" x="8196263" y="2903538"/>
          <p14:tracePt t="58440" x="8415338" y="2913063"/>
          <p14:tracePt t="58457" x="8636000" y="2928938"/>
          <p14:tracePt t="58473" x="8915400" y="2938463"/>
          <p14:tracePt t="58490" x="9194800" y="2938463"/>
          <p14:tracePt t="58507" x="9499600" y="2938463"/>
          <p14:tracePt t="58524" x="9720263" y="2938463"/>
          <p14:tracePt t="58540" x="10075863" y="2913063"/>
          <p14:tracePt t="58556" x="10337800" y="2895600"/>
          <p14:tracePt t="58573" x="10599738" y="2852738"/>
          <p14:tracePt t="58590" x="10837863" y="2768600"/>
          <p14:tracePt t="58607" x="10980738" y="2700338"/>
          <p14:tracePt t="58623" x="11049000" y="2641600"/>
          <p14:tracePt t="58640" x="11066463" y="2590800"/>
          <p14:tracePt t="58657" x="11074400" y="2565400"/>
          <p14:tracePt t="58673" x="11074400" y="2522538"/>
          <p14:tracePt t="58690" x="11074400" y="2506663"/>
          <p14:tracePt t="58707" x="11074400" y="2471738"/>
          <p14:tracePt t="58723" x="11066463" y="2455863"/>
          <p14:tracePt t="58741" x="11049000" y="2420938"/>
          <p14:tracePt t="58757" x="11015663" y="2413000"/>
          <p14:tracePt t="58773" x="10972800" y="2395538"/>
          <p14:tracePt t="58790" x="10896600" y="2387600"/>
          <p14:tracePt t="58807" x="10787063" y="2370138"/>
          <p14:tracePt t="58823" x="10650538" y="2370138"/>
          <p14:tracePt t="58840" x="10523538" y="2370138"/>
          <p14:tracePt t="58857" x="10396538" y="2370138"/>
          <p14:tracePt t="58873" x="10287000" y="2387600"/>
          <p14:tracePt t="58890" x="10185400" y="2413000"/>
          <p14:tracePt t="58907" x="10101263" y="2438400"/>
          <p14:tracePt t="58923" x="10033000" y="2471738"/>
          <p14:tracePt t="58941" x="9982200" y="2506663"/>
          <p14:tracePt t="58957" x="9956800" y="2514600"/>
          <p14:tracePt t="58974" x="9931400" y="2532063"/>
          <p14:tracePt t="58990" x="9923463" y="2547938"/>
          <p14:tracePt t="59007" x="9913938" y="2573338"/>
          <p14:tracePt t="59023" x="9898063" y="2590800"/>
          <p14:tracePt t="59041" x="9888538" y="2608263"/>
          <p14:tracePt t="59057" x="9880600" y="2633663"/>
          <p14:tracePt t="59073" x="9872663" y="2649538"/>
          <p14:tracePt t="59090" x="9872663" y="2667000"/>
          <p14:tracePt t="59107" x="9863138" y="2692400"/>
          <p14:tracePt t="59123" x="9863138" y="2709863"/>
          <p14:tracePt t="59141" x="9863138" y="2751138"/>
          <p14:tracePt t="59157" x="9872663" y="2786063"/>
          <p14:tracePt t="59173" x="9888538" y="2836863"/>
          <p14:tracePt t="59190" x="9906000" y="2870200"/>
          <p14:tracePt t="59207" x="9931400" y="2903538"/>
          <p14:tracePt t="59223" x="9956800" y="2928938"/>
          <p14:tracePt t="59240" x="9982200" y="2954338"/>
          <p14:tracePt t="59257" x="10025063" y="2979738"/>
          <p14:tracePt t="59274" x="10066338" y="3005138"/>
          <p14:tracePt t="59290" x="10117138" y="3022600"/>
          <p14:tracePt t="59307" x="10167938" y="3048000"/>
          <p14:tracePt t="59323" x="10228263" y="3073400"/>
          <p14:tracePt t="59342" x="10329863" y="3090863"/>
          <p14:tracePt t="59357" x="10396538" y="3106738"/>
          <p14:tracePt t="59373" x="10456863" y="3116263"/>
          <p14:tracePt t="59390" x="10507663" y="3116263"/>
          <p14:tracePt t="59407" x="10558463" y="3116263"/>
          <p14:tracePt t="59423" x="10583863" y="3116263"/>
          <p14:tracePt t="59440" x="10625138" y="3116263"/>
          <p14:tracePt t="59457" x="10650538" y="3106738"/>
          <p14:tracePt t="59473" x="10693400" y="3090863"/>
          <p14:tracePt t="59490" x="10718800" y="3065463"/>
          <p14:tracePt t="59507" x="10752138" y="3040063"/>
          <p14:tracePt t="59525" x="10802938" y="3005138"/>
          <p14:tracePt t="59541" x="10820400" y="2971800"/>
          <p14:tracePt t="59557" x="10845800" y="2938463"/>
          <p14:tracePt t="59574" x="10863263" y="2903538"/>
          <p14:tracePt t="59590" x="10871200" y="2870200"/>
          <p14:tracePt t="59607" x="10879138" y="2827338"/>
          <p14:tracePt t="59624" x="10879138" y="2801938"/>
          <p14:tracePt t="59640" x="10879138" y="2768600"/>
          <p14:tracePt t="59657" x="10879138" y="2751138"/>
          <p14:tracePt t="59674" x="10863263" y="2725738"/>
          <p14:tracePt t="59690" x="10853738" y="2717800"/>
          <p14:tracePt t="59707" x="10820400" y="2684463"/>
          <p14:tracePt t="59724" x="10769600" y="2659063"/>
          <p14:tracePt t="59742" x="10693400" y="2624138"/>
          <p14:tracePt t="59757" x="10642600" y="2598738"/>
          <p14:tracePt t="59774" x="10583863" y="2582863"/>
          <p14:tracePt t="59790" x="10515600" y="2557463"/>
          <p14:tracePt t="59807" x="10431463" y="2540000"/>
          <p14:tracePt t="59824" x="10380663" y="2540000"/>
          <p14:tracePt t="59840" x="10337800" y="2532063"/>
          <p14:tracePt t="59857" x="10294938" y="2532063"/>
          <p14:tracePt t="59874" x="10261600" y="2532063"/>
          <p14:tracePt t="59890" x="10228263" y="2540000"/>
          <p14:tracePt t="59908" x="10167938" y="2557463"/>
          <p14:tracePt t="59924" x="10117138" y="2590800"/>
          <p14:tracePt t="59941" x="10040938" y="2641600"/>
          <p14:tracePt t="59957" x="10007600" y="2659063"/>
          <p14:tracePt t="59974" x="9964738" y="2709863"/>
          <p14:tracePt t="59990" x="9948863" y="2743200"/>
          <p14:tracePt t="60007" x="9939338" y="2760663"/>
          <p14:tracePt t="60024" x="9923463" y="2786063"/>
          <p14:tracePt t="60041" x="9923463" y="2819400"/>
          <p14:tracePt t="60057" x="9913938" y="2852738"/>
          <p14:tracePt t="60074" x="9913938" y="2887663"/>
          <p14:tracePt t="60091" x="9913938" y="2928938"/>
          <p14:tracePt t="60107" x="9913938" y="2979738"/>
          <p14:tracePt t="60124" x="9923463" y="3030538"/>
          <p14:tracePt t="60141" x="9964738" y="3106738"/>
          <p14:tracePt t="60157" x="9982200" y="3141663"/>
          <p14:tracePt t="60174" x="10033000" y="3192463"/>
          <p14:tracePt t="60190" x="10075863" y="3217863"/>
          <p14:tracePt t="60207" x="10126663" y="3251200"/>
          <p14:tracePt t="60224" x="10177463" y="3268663"/>
          <p14:tracePt t="60241" x="10253663" y="3284538"/>
          <p14:tracePt t="60257" x="10304463" y="3294063"/>
          <p14:tracePt t="60274" x="10355263" y="3302000"/>
          <p14:tracePt t="60290" x="10406063" y="3302000"/>
          <p14:tracePt t="60307" x="10447338" y="3309938"/>
          <p14:tracePt t="60324" x="10498138" y="3309938"/>
          <p14:tracePt t="60341" x="10609263" y="3284538"/>
          <p14:tracePt t="60357" x="10675938" y="3259138"/>
          <p14:tracePt t="60374" x="10710863" y="3217863"/>
          <p14:tracePt t="60390" x="10744200" y="3192463"/>
          <p14:tracePt t="60407" x="10761663" y="3141663"/>
          <p14:tracePt t="60424" x="10777538" y="3090863"/>
          <p14:tracePt t="60440" x="10787063" y="3040063"/>
          <p14:tracePt t="60457" x="10787063" y="2997200"/>
          <p14:tracePt t="60474" x="10787063" y="2963863"/>
          <p14:tracePt t="60490" x="10777538" y="2938463"/>
          <p14:tracePt t="60507" x="10769600" y="2913063"/>
          <p14:tracePt t="60524" x="10752138" y="2887663"/>
          <p14:tracePt t="60542" x="10701338" y="2827338"/>
          <p14:tracePt t="60557" x="10675938" y="2794000"/>
          <p14:tracePt t="60574" x="10617200" y="2768600"/>
          <p14:tracePt t="60590" x="10574338" y="2735263"/>
          <p14:tracePt t="60607" x="10533063" y="2717800"/>
          <p14:tracePt t="60624" x="10490200" y="2700338"/>
          <p14:tracePt t="60640" x="10447338" y="2684463"/>
          <p14:tracePt t="60657" x="10421938" y="2684463"/>
          <p14:tracePt t="60674" x="10388600" y="2674938"/>
          <p14:tracePt t="60690" x="10345738" y="2674938"/>
          <p14:tracePt t="60707" x="10304463" y="2674938"/>
          <p14:tracePt t="60724" x="10253663" y="2674938"/>
          <p14:tracePt t="60742" x="10167938" y="2684463"/>
          <p14:tracePt t="60757" x="10091738" y="2709863"/>
          <p14:tracePt t="60774" x="10025063" y="2743200"/>
          <p14:tracePt t="60790" x="9982200" y="2776538"/>
          <p14:tracePt t="60807" x="9956800" y="2786063"/>
          <p14:tracePt t="60824" x="9939338" y="2801938"/>
          <p14:tracePt t="60840" x="9939338" y="2819400"/>
          <p14:tracePt t="60857" x="9931400" y="2827338"/>
          <p14:tracePt t="60874" x="9931400" y="2852738"/>
          <p14:tracePt t="60890" x="9931400" y="2870200"/>
          <p14:tracePt t="60907" x="9931400" y="2913063"/>
          <p14:tracePt t="60924" x="9948863" y="2954338"/>
          <p14:tracePt t="60942" x="9982200" y="3014663"/>
          <p14:tracePt t="60957" x="10015538" y="3048000"/>
          <p14:tracePt t="60974" x="10066338" y="3090863"/>
          <p14:tracePt t="60991" x="10117138" y="3116263"/>
          <p14:tracePt t="61007" x="10185400" y="3149600"/>
          <p14:tracePt t="61024" x="10236200" y="3167063"/>
          <p14:tracePt t="61041" x="10294938" y="3192463"/>
          <p14:tracePt t="61057" x="10337800" y="3200400"/>
          <p14:tracePt t="61074" x="10363200" y="3200400"/>
          <p14:tracePt t="61092" x="10380663" y="3200400"/>
          <p14:tracePt t="61107" x="10388600" y="3200400"/>
          <p14:tracePt t="61124" x="10414000" y="3200400"/>
          <p14:tracePt t="61142" x="10447338" y="3175000"/>
          <p14:tracePt t="61157" x="10490200" y="3141663"/>
          <p14:tracePt t="61174" x="10515600" y="3106738"/>
          <p14:tracePt t="61190" x="10558463" y="3055938"/>
          <p14:tracePt t="61207" x="10599738" y="3014663"/>
          <p14:tracePt t="61224" x="10625138" y="2963863"/>
          <p14:tracePt t="61240" x="10650538" y="2921000"/>
          <p14:tracePt t="61257" x="10660063" y="2870200"/>
          <p14:tracePt t="61274" x="10660063" y="2836863"/>
          <p14:tracePt t="61291" x="10650538" y="2811463"/>
          <p14:tracePt t="61307" x="10617200" y="2776538"/>
          <p14:tracePt t="61324" x="10574338" y="2735263"/>
          <p14:tracePt t="61341" x="10498138" y="2700338"/>
          <p14:tracePt t="61357" x="10447338" y="2684463"/>
          <p14:tracePt t="61374" x="10396538" y="2684463"/>
          <p14:tracePt t="61391" x="10355263" y="2684463"/>
          <p14:tracePt t="61407" x="10304463" y="2700338"/>
          <p14:tracePt t="61424" x="10253663" y="2717800"/>
          <p14:tracePt t="61440" x="10185400" y="2751138"/>
          <p14:tracePt t="61457" x="10134600" y="2776538"/>
          <p14:tracePt t="61474" x="10101263" y="2811463"/>
          <p14:tracePt t="61491" x="10075863" y="2827338"/>
          <p14:tracePt t="61507" x="10050463" y="2852738"/>
          <p14:tracePt t="61524" x="10040938" y="2878138"/>
          <p14:tracePt t="61542" x="10033000" y="2928938"/>
          <p14:tracePt t="61557" x="10033000" y="2963863"/>
          <p14:tracePt t="61574" x="10033000" y="2997200"/>
          <p14:tracePt t="61591" x="10040938" y="3040063"/>
          <p14:tracePt t="61607" x="10058400" y="3065463"/>
          <p14:tracePt t="61624" x="10091738" y="3081338"/>
          <p14:tracePt t="61641" x="10117138" y="3106738"/>
          <p14:tracePt t="61657" x="10142538" y="3116263"/>
          <p14:tracePt t="61674" x="10177463" y="3124200"/>
          <p14:tracePt t="61691" x="10193338" y="3124200"/>
          <p14:tracePt t="61707" x="10202863" y="3124200"/>
          <p14:tracePt t="61724" x="10210800" y="3124200"/>
          <p14:tracePt t="61790" x="10210800" y="3116263"/>
          <p14:tracePt t="63006" x="10210800" y="3124200"/>
          <p14:tracePt t="63639" x="10210800" y="3132138"/>
          <p14:tracePt t="63831" x="10177463" y="3141663"/>
          <p14:tracePt t="63840" x="10083800" y="3182938"/>
          <p14:tracePt t="63847" x="9964738" y="3225800"/>
          <p14:tracePt t="63858" x="9829800" y="3225800"/>
          <p14:tracePt t="63875" x="9728200" y="3225800"/>
          <p14:tracePt t="64096" x="9745663" y="3225800"/>
          <p14:tracePt t="64104" x="9779000" y="3225800"/>
          <p14:tracePt t="64112" x="9796463" y="3225800"/>
          <p14:tracePt t="64125" x="9812338" y="3233738"/>
          <p14:tracePt t="64143" x="9872663" y="3243263"/>
          <p14:tracePt t="64175" x="9923463" y="3259138"/>
          <p14:tracePt t="64191" x="9948863" y="3268663"/>
          <p14:tracePt t="64208" x="9982200" y="3284538"/>
          <p14:tracePt t="64225" x="10025063" y="3309938"/>
          <p14:tracePt t="64241" x="10075863" y="3335338"/>
          <p14:tracePt t="64258" x="10109200" y="3335338"/>
          <p14:tracePt t="64275" x="10134600" y="3344863"/>
          <p14:tracePt t="64292" x="10160000" y="3302000"/>
          <p14:tracePt t="64308" x="10160000" y="3251200"/>
          <p14:tracePt t="64325" x="10152063" y="3225800"/>
          <p14:tracePt t="64341" x="10152063" y="3217863"/>
          <p14:tracePt t="64358" x="10152063" y="3208338"/>
          <p14:tracePt t="64375" x="10152063" y="3200400"/>
          <p14:tracePt t="64433" x="10152063" y="3192463"/>
          <p14:tracePt t="64449" x="10160000" y="3182938"/>
          <p14:tracePt t="64459" x="10167938" y="3175000"/>
          <p14:tracePt t="64475" x="10193338" y="3149600"/>
          <p14:tracePt t="64492" x="10218738" y="3124200"/>
          <p14:tracePt t="64508" x="10244138" y="3090863"/>
          <p14:tracePt t="64525" x="10253663" y="3073400"/>
          <p14:tracePt t="64543" x="10269538" y="3040063"/>
          <p14:tracePt t="64559" x="10279063" y="3014663"/>
          <p14:tracePt t="64575" x="10279063" y="2997200"/>
          <p14:tracePt t="64592" x="10279063" y="2989263"/>
          <p14:tracePt t="64608" x="10279063" y="2979738"/>
          <p14:tracePt t="65144" x="10279063" y="2971800"/>
          <p14:tracePt t="65151" x="10279063" y="2954338"/>
          <p14:tracePt t="65160" x="10279063" y="2946400"/>
          <p14:tracePt t="65176" x="10279063" y="2938463"/>
          <p14:tracePt t="65192" x="10287000" y="2928938"/>
          <p14:tracePt t="65249" x="10287000" y="2921000"/>
          <p14:tracePt t="65265" x="10287000" y="2913063"/>
          <p14:tracePt t="65282" x="10287000" y="2903538"/>
          <p14:tracePt t="65297" x="10287000" y="2895600"/>
          <p14:tracePt t="65307" x="10294938" y="2887663"/>
          <p14:tracePt t="65322" x="10294938" y="2878138"/>
          <p14:tracePt t="65336" x="10294938" y="2870200"/>
          <p14:tracePt t="65361" x="10294938" y="2862263"/>
          <p14:tracePt t="65392" x="10294938" y="2852738"/>
          <p14:tracePt t="67073" x="10312400" y="2852738"/>
          <p14:tracePt t="67080" x="10345738" y="2862263"/>
          <p14:tracePt t="67092" x="10380663" y="2862263"/>
          <p14:tracePt t="67109" x="10439400" y="2878138"/>
          <p14:tracePt t="67126" x="10541000" y="2895600"/>
          <p14:tracePt t="67144" x="10617200" y="2895600"/>
          <p14:tracePt t="67160" x="10625138" y="2895600"/>
          <p14:tracePt t="67176" x="10625138" y="2878138"/>
          <p14:tracePt t="67193" x="10625138" y="2852738"/>
          <p14:tracePt t="67209" x="10609263" y="2827338"/>
          <p14:tracePt t="67226" x="10574338" y="2801938"/>
          <p14:tracePt t="67244" x="10533063" y="2760663"/>
          <p14:tracePt t="67250" x="10507663" y="2743200"/>
          <p14:tracePt t="67259" x="10464800" y="2725738"/>
          <p14:tracePt t="67276" x="10371138" y="2674938"/>
          <p14:tracePt t="67292" x="10261600" y="2633663"/>
          <p14:tracePt t="67309" x="10152063" y="2608263"/>
          <p14:tracePt t="67326" x="10058400" y="2582863"/>
          <p14:tracePt t="67343" x="9982200" y="2573338"/>
          <p14:tracePt t="67359" x="9931400" y="2573338"/>
          <p14:tracePt t="67376" x="9888538" y="2573338"/>
          <p14:tracePt t="67393" x="9872663" y="2573338"/>
          <p14:tracePt t="67409" x="9863138" y="2573338"/>
          <p14:tracePt t="67426" x="9855200" y="2582863"/>
          <p14:tracePt t="67443" x="9829800" y="2598738"/>
          <p14:tracePt t="67459" x="9796463" y="2624138"/>
          <p14:tracePt t="67476" x="9779000" y="2649538"/>
          <p14:tracePt t="67494" x="9771063" y="2692400"/>
          <p14:tracePt t="67510" x="9761538" y="2725738"/>
          <p14:tracePt t="67526" x="9761538" y="2751138"/>
          <p14:tracePt t="67543" x="9761538" y="2786063"/>
          <p14:tracePt t="67559" x="9771063" y="2794000"/>
          <p14:tracePt t="67576" x="9796463" y="2827338"/>
          <p14:tracePt t="67593" x="9821863" y="2870200"/>
          <p14:tracePt t="67609" x="9872663" y="2895600"/>
          <p14:tracePt t="67626" x="9948863" y="2921000"/>
          <p14:tracePt t="67643" x="10050463" y="2954338"/>
          <p14:tracePt t="67659" x="10142538" y="2989263"/>
          <p14:tracePt t="67676" x="10253663" y="2997200"/>
          <p14:tracePt t="67693" x="10345738" y="3022600"/>
          <p14:tracePt t="67709" x="10421938" y="3022600"/>
          <p14:tracePt t="67727" x="10490200" y="3022600"/>
          <p14:tracePt t="67745" x="10548938" y="3030538"/>
          <p14:tracePt t="67760" x="10574338" y="3022600"/>
          <p14:tracePt t="67776" x="10609263" y="3005138"/>
          <p14:tracePt t="67793" x="10625138" y="2979738"/>
          <p14:tracePt t="67809" x="10642600" y="2954338"/>
          <p14:tracePt t="67826" x="10668000" y="2921000"/>
          <p14:tracePt t="67843" x="10675938" y="2887663"/>
          <p14:tracePt t="67859" x="10685463" y="2852738"/>
          <p14:tracePt t="67876" x="10685463" y="2827338"/>
          <p14:tracePt t="67893" x="10685463" y="2801938"/>
          <p14:tracePt t="67909" x="10675938" y="2776538"/>
          <p14:tracePt t="67926" x="10668000" y="2760663"/>
          <p14:tracePt t="67944" x="10650538" y="2751138"/>
          <p14:tracePt t="67960" x="10650538" y="2743200"/>
          <p14:tracePt t="67976" x="10625138" y="2743200"/>
          <p14:tracePt t="67994" x="10609263" y="2725738"/>
          <p14:tracePt t="68009" x="10574338" y="2725738"/>
          <p14:tracePt t="68026" x="10533063" y="2725738"/>
          <p14:tracePt t="68043" x="10490200" y="2725738"/>
          <p14:tracePt t="68059" x="10447338" y="2725738"/>
          <p14:tracePt t="68076" x="10421938" y="2725738"/>
          <p14:tracePt t="68093" x="10388600" y="2725738"/>
          <p14:tracePt t="68110" x="10371138" y="2725738"/>
          <p14:tracePt t="68126" x="10355263" y="2725738"/>
          <p14:tracePt t="68143" x="10329863" y="2743200"/>
          <p14:tracePt t="68160" x="10320338" y="2751138"/>
          <p14:tracePt t="68176" x="10287000" y="2786063"/>
          <p14:tracePt t="68193" x="10269538" y="2819400"/>
          <p14:tracePt t="68210" x="10244138" y="2852738"/>
          <p14:tracePt t="68226" x="10244138" y="2895600"/>
          <p14:tracePt t="68243" x="10236200" y="2928938"/>
          <p14:tracePt t="68248" x="10236200" y="2946400"/>
          <p14:tracePt t="68259" x="10236200" y="2963863"/>
          <p14:tracePt t="68276" x="10253663" y="2989263"/>
          <p14:tracePt t="68293" x="10269538" y="2997200"/>
          <p14:tracePt t="68309" x="10279063" y="3005138"/>
          <p14:tracePt t="68326" x="10304463" y="3014663"/>
          <p14:tracePt t="68344" x="10337800" y="3014663"/>
          <p14:tracePt t="68360" x="10345738" y="3014663"/>
          <p14:tracePt t="68376" x="10371138" y="3014663"/>
          <p14:tracePt t="68393" x="10380663" y="3014663"/>
          <p14:tracePt t="68410" x="10406063" y="3005138"/>
          <p14:tracePt t="68426" x="10431463" y="2989263"/>
          <p14:tracePt t="68443" x="10439400" y="2979738"/>
          <p14:tracePt t="68459" x="10456863" y="2963863"/>
          <p14:tracePt t="68476" x="10456863" y="2954338"/>
          <p14:tracePt t="68493" x="10456863" y="2946400"/>
          <p14:tracePt t="68526" x="10456863" y="2938463"/>
          <p14:tracePt t="68697" x="10421938" y="2946400"/>
          <p14:tracePt t="68704" x="10355263" y="2946400"/>
          <p14:tracePt t="68714" x="10269538" y="2954338"/>
          <p14:tracePt t="68726" x="10177463" y="2954338"/>
          <p14:tracePt t="68743" x="9999663" y="2946400"/>
          <p14:tracePt t="68746" x="9880600" y="2913063"/>
          <p14:tracePt t="68938" x="9898063" y="2921000"/>
          <p14:tracePt t="68945" x="9906000" y="2938463"/>
          <p14:tracePt t="68962" x="9923463" y="2946400"/>
          <p14:tracePt t="68976" x="9948863" y="2971800"/>
          <p14:tracePt t="68994" x="9974263" y="2979738"/>
          <p14:tracePt t="69010" x="9999663" y="3014663"/>
          <p14:tracePt t="69026" x="10015538" y="3030538"/>
          <p14:tracePt t="69044" x="10050463" y="3040063"/>
          <p14:tracePt t="69060" x="10058400" y="3040063"/>
          <p14:tracePt t="69082" x="10058400" y="3048000"/>
          <p14:tracePt t="69093" x="10058400" y="3055938"/>
          <p14:tracePt t="69110" x="10066338" y="3073400"/>
          <p14:tracePt t="69127" x="10083800" y="3073400"/>
          <p14:tracePt t="69144" x="10101263" y="3090863"/>
          <p14:tracePt t="69160" x="10109200" y="3090863"/>
          <p14:tracePt t="69176" x="10142538" y="3106738"/>
          <p14:tracePt t="69193" x="10185400" y="3116263"/>
          <p14:tracePt t="69210" x="10228263" y="3116263"/>
          <p14:tracePt t="69227" x="10287000" y="3124200"/>
          <p14:tracePt t="69245" x="10355263" y="3124200"/>
          <p14:tracePt t="69251" x="10388600" y="3124200"/>
          <p14:tracePt t="69260" x="10439400" y="3124200"/>
          <p14:tracePt t="69276" x="10523538" y="3124200"/>
          <p14:tracePt t="69293" x="10599738" y="3081338"/>
          <p14:tracePt t="69310" x="10668000" y="3040063"/>
          <p14:tracePt t="69326" x="10701338" y="2997200"/>
          <p14:tracePt t="69343" x="10736263" y="2971800"/>
          <p14:tracePt t="69360" x="10752138" y="2921000"/>
          <p14:tracePt t="69376" x="10777538" y="2878138"/>
          <p14:tracePt t="69393" x="10777538" y="2844800"/>
          <p14:tracePt t="69410" x="10777538" y="2827338"/>
          <p14:tracePt t="69426" x="10769600" y="2811463"/>
          <p14:tracePt t="69443" x="10761663" y="2794000"/>
          <p14:tracePt t="69460" x="10752138" y="2786063"/>
          <p14:tracePt t="69477" x="10726738" y="2768600"/>
          <p14:tracePt t="69493" x="10693400" y="2751138"/>
          <p14:tracePt t="69510" x="10660063" y="2735263"/>
          <p14:tracePt t="69526" x="10609263" y="2717800"/>
          <p14:tracePt t="69543" x="10566400" y="2709863"/>
          <p14:tracePt t="69560" x="10523538" y="2692400"/>
          <p14:tracePt t="69576" x="10490200" y="2692400"/>
          <p14:tracePt t="69593" x="10482263" y="2692400"/>
          <p14:tracePt t="69610" x="10472738" y="2692400"/>
          <p14:tracePt t="69627" x="10464800" y="2692400"/>
          <p14:tracePt t="69659" x="10456863" y="2692400"/>
          <p14:tracePt t="69676" x="10447338" y="2692400"/>
          <p14:tracePt t="69693" x="10439400" y="2692400"/>
          <p14:tracePt t="69709" x="10431463" y="2692400"/>
          <p14:tracePt t="69726" x="10414000" y="2692400"/>
          <p14:tracePt t="69745" x="10388600" y="2717800"/>
          <p14:tracePt t="69760" x="10380663" y="2725738"/>
          <p14:tracePt t="69776" x="10355263" y="2751138"/>
          <p14:tracePt t="69793" x="10345738" y="2760663"/>
          <p14:tracePt t="69809" x="10337800" y="2776538"/>
          <p14:tracePt t="69827" x="10337800" y="2794000"/>
          <p14:tracePt t="69843" x="10329863" y="2801938"/>
          <p14:tracePt t="69860" x="10329863" y="2819400"/>
          <p14:tracePt t="69876" x="10329863" y="2827338"/>
          <p14:tracePt t="69893" x="10329863" y="2844800"/>
          <p14:tracePt t="69909" x="10329863" y="2862263"/>
          <p14:tracePt t="69926" x="10329863" y="2878138"/>
          <p14:tracePt t="69943" x="10329863" y="2895600"/>
          <p14:tracePt t="69960" x="10337800" y="2903538"/>
          <p14:tracePt t="69976" x="10337800" y="2921000"/>
          <p14:tracePt t="69994" x="10345738" y="2928938"/>
          <p14:tracePt t="70010" x="10355263" y="2946400"/>
          <p14:tracePt t="70027" x="10371138" y="2963863"/>
          <p14:tracePt t="70043" x="10388600" y="2979738"/>
          <p14:tracePt t="70059" x="10414000" y="2997200"/>
          <p14:tracePt t="70076" x="10439400" y="3014663"/>
          <p14:tracePt t="70093" x="10482263" y="3022600"/>
          <p14:tracePt t="70110" x="10515600" y="3040063"/>
          <p14:tracePt t="70126" x="10548938" y="3040063"/>
          <p14:tracePt t="70143" x="10583863" y="3040063"/>
          <p14:tracePt t="70160" x="10634663" y="3040063"/>
          <p14:tracePt t="70176" x="10675938" y="3040063"/>
          <p14:tracePt t="70193" x="10701338" y="3014663"/>
          <p14:tracePt t="70210" x="10736263" y="2989263"/>
          <p14:tracePt t="70226" x="10761663" y="2963863"/>
          <p14:tracePt t="70244" x="10777538" y="2928938"/>
          <p14:tracePt t="70260" x="10777538" y="2903538"/>
          <p14:tracePt t="70276" x="10787063" y="2878138"/>
          <p14:tracePt t="70293" x="10787063" y="2852738"/>
          <p14:tracePt t="70310" x="10769600" y="2819400"/>
          <p14:tracePt t="70326" x="10752138" y="2794000"/>
          <p14:tracePt t="70343" x="10736263" y="2776538"/>
          <p14:tracePt t="70360" x="10710863" y="2751138"/>
          <p14:tracePt t="70376" x="10693400" y="2743200"/>
          <p14:tracePt t="70393" x="10685463" y="2743200"/>
          <p14:tracePt t="70410" x="10685463" y="2735263"/>
          <p14:tracePt t="70426" x="10675938" y="2735263"/>
          <p14:tracePt t="70460" x="10660063" y="2735263"/>
          <p14:tracePt t="70476" x="10650538" y="2725738"/>
          <p14:tracePt t="70493" x="10642600" y="2725738"/>
          <p14:tracePt t="70510" x="10634663" y="2725738"/>
          <p14:tracePt t="70526" x="10617200" y="2725738"/>
          <p14:tracePt t="70544" x="10609263" y="2725738"/>
          <p14:tracePt t="70560" x="10566400" y="2725738"/>
          <p14:tracePt t="70576" x="10558463" y="2735263"/>
          <p14:tracePt t="70593" x="10533063" y="2735263"/>
          <p14:tracePt t="70610" x="10515600" y="2743200"/>
          <p14:tracePt t="70627" x="10498138" y="2751138"/>
          <p14:tracePt t="70644" x="10472738" y="2768600"/>
          <p14:tracePt t="70660" x="10456863" y="2786063"/>
          <p14:tracePt t="70677" x="10439400" y="2801938"/>
          <p14:tracePt t="70693" x="10414000" y="2836863"/>
          <p14:tracePt t="70710" x="10396538" y="2862263"/>
          <p14:tracePt t="70727" x="10396538" y="2913063"/>
          <p14:tracePt t="70744" x="10396538" y="2928938"/>
          <p14:tracePt t="70748" x="10396538" y="2938463"/>
          <p14:tracePt t="70761" x="10396538" y="2946400"/>
          <p14:tracePt t="70777" x="10406063" y="2963863"/>
          <p14:tracePt t="70794" x="10414000" y="2979738"/>
          <p14:tracePt t="70810" x="10431463" y="2989263"/>
          <p14:tracePt t="70827" x="10447338" y="3005138"/>
          <p14:tracePt t="70844" x="10482263" y="3022600"/>
          <p14:tracePt t="70860" x="10523538" y="3030538"/>
          <p14:tracePt t="70877" x="10574338" y="3040063"/>
          <p14:tracePt t="70894" x="10634663" y="3048000"/>
          <p14:tracePt t="70910" x="10710863" y="3048000"/>
          <p14:tracePt t="70927" x="10787063" y="3048000"/>
          <p14:tracePt t="70944" x="10845800" y="3048000"/>
          <p14:tracePt t="70961" x="10914063" y="3030538"/>
          <p14:tracePt t="70977" x="10955338" y="2989263"/>
          <p14:tracePt t="70995" x="10980738" y="2938463"/>
          <p14:tracePt t="71011" x="10990263" y="2895600"/>
          <p14:tracePt t="71027" x="10998200" y="2870200"/>
          <p14:tracePt t="71044" x="10998200" y="2836863"/>
          <p14:tracePt t="71060" x="10972800" y="2811463"/>
          <p14:tracePt t="71077" x="10939463" y="2786063"/>
          <p14:tracePt t="71094" x="10904538" y="2768600"/>
          <p14:tracePt t="71110" x="10863263" y="2743200"/>
          <p14:tracePt t="71127" x="10820400" y="2717800"/>
          <p14:tracePt t="71144" x="10787063" y="2700338"/>
          <p14:tracePt t="71161" x="10761663" y="2684463"/>
          <p14:tracePt t="71177" x="10726738" y="2667000"/>
          <p14:tracePt t="71194" x="10693400" y="2667000"/>
          <p14:tracePt t="71210" x="10675938" y="2667000"/>
          <p14:tracePt t="71228" x="10650538" y="2667000"/>
          <p14:tracePt t="71246" x="10625138" y="2667000"/>
          <p14:tracePt t="71252" x="10609263" y="2667000"/>
          <p14:tracePt t="71261" x="10591800" y="2674938"/>
          <p14:tracePt t="71278" x="10566400" y="2692400"/>
          <p14:tracePt t="71294" x="10523538" y="2709863"/>
          <p14:tracePt t="71310" x="10490200" y="2725738"/>
          <p14:tracePt t="71327" x="10456863" y="2760663"/>
          <p14:tracePt t="71344" x="10421938" y="2794000"/>
          <p14:tracePt t="71361" x="10396538" y="2844800"/>
          <p14:tracePt t="71377" x="10388600" y="2895600"/>
          <p14:tracePt t="71394" x="10388600" y="2921000"/>
          <p14:tracePt t="71410" x="10388600" y="2938463"/>
          <p14:tracePt t="71427" x="10388600" y="2946400"/>
          <p14:tracePt t="71444" x="10388600" y="2954338"/>
          <p14:tracePt t="71460" x="10406063" y="2963863"/>
          <p14:tracePt t="71477" x="10431463" y="2979738"/>
          <p14:tracePt t="71494" x="10472738" y="2989263"/>
          <p14:tracePt t="71510" x="10541000" y="2997200"/>
          <p14:tracePt t="71527" x="10609263" y="2997200"/>
          <p14:tracePt t="71545" x="10675938" y="2997200"/>
          <p14:tracePt t="71561" x="10761663" y="2997200"/>
          <p14:tracePt t="71577" x="10802938" y="2971800"/>
          <p14:tracePt t="71594" x="10820400" y="2954338"/>
          <p14:tracePt t="71611" x="10837863" y="2921000"/>
          <p14:tracePt t="71627" x="10845800" y="2878138"/>
          <p14:tracePt t="71644" x="10845800" y="2844800"/>
          <p14:tracePt t="71660" x="10828338" y="2811463"/>
          <p14:tracePt t="71677" x="10795000" y="2776538"/>
          <p14:tracePt t="71694" x="10718800" y="2743200"/>
          <p14:tracePt t="71711" x="10634663" y="2725738"/>
          <p14:tracePt t="71727" x="10574338" y="2717800"/>
          <p14:tracePt t="71747" x="10507663" y="2709863"/>
          <p14:tracePt t="71753" x="10498138" y="2709863"/>
          <p14:tracePt t="71761" x="10490200" y="2709863"/>
          <p14:tracePt t="71777" x="10472738" y="2717800"/>
          <p14:tracePt t="71793" x="10456863" y="2751138"/>
          <p14:tracePt t="71810" x="10447338" y="2760663"/>
          <p14:tracePt t="71827" x="10439400" y="2776538"/>
          <p14:tracePt t="71844" x="10431463" y="2786063"/>
          <p14:tracePt t="71861" x="10431463" y="2801938"/>
          <p14:tracePt t="71877" x="10431463" y="2836863"/>
          <p14:tracePt t="71894" x="10396538" y="2895600"/>
          <p14:tracePt t="71911" x="10355263" y="2921000"/>
          <p14:tracePt t="71927" x="10287000" y="2921000"/>
          <p14:tracePt t="71944" x="10244138" y="2878138"/>
          <p14:tracePt t="72161" x="10279063" y="2878138"/>
          <p14:tracePt t="72170" x="10294938" y="2878138"/>
          <p14:tracePt t="72178" x="10312400" y="2878138"/>
          <p14:tracePt t="72194" x="10363200" y="2895600"/>
          <p14:tracePt t="72211" x="10414000" y="2913063"/>
          <p14:tracePt t="72227" x="10456863" y="2921000"/>
          <p14:tracePt t="72244" x="10482263" y="2938463"/>
          <p14:tracePt t="72261" x="10498138" y="2938463"/>
          <p14:tracePt t="72277" x="10507663" y="2938463"/>
          <p14:tracePt t="72294" x="10507663" y="2946400"/>
          <p14:tracePt t="76579" x="10498138" y="2946400"/>
          <p14:tracePt t="76587" x="10464800" y="2928938"/>
          <p14:tracePt t="76595" x="10406063" y="2913063"/>
          <p14:tracePt t="76611" x="10304463" y="2844800"/>
          <p14:tracePt t="76628" x="10287000" y="2836863"/>
          <p14:tracePt t="76645" x="10279063" y="2836863"/>
          <p14:tracePt t="76661" x="10167938" y="2794000"/>
          <p14:tracePt t="76678" x="9939338" y="2743200"/>
          <p14:tracePt t="76695" x="9898063" y="2743200"/>
          <p14:tracePt t="76935" x="9931400" y="2751138"/>
          <p14:tracePt t="76941" x="9956800" y="2760663"/>
          <p14:tracePt t="76949" x="9964738" y="2776538"/>
          <p14:tracePt t="76964" x="9974263" y="2801938"/>
          <p14:tracePt t="76978" x="9982200" y="2844800"/>
          <p14:tracePt t="76995" x="9974263" y="2878138"/>
          <p14:tracePt t="77012" x="9913938" y="2903538"/>
          <p14:tracePt t="77028" x="9863138" y="2928938"/>
          <p14:tracePt t="77045" x="9821863" y="2946400"/>
          <p14:tracePt t="77062" x="9745663" y="2946400"/>
          <p14:tracePt t="77078" x="9618663" y="2946400"/>
          <p14:tracePt t="77095" x="9474200" y="2946400"/>
          <p14:tracePt t="77112" x="9347200" y="2913063"/>
          <p14:tracePt t="77128" x="9253538" y="2887663"/>
          <p14:tracePt t="77145" x="9126538" y="2852738"/>
          <p14:tracePt t="77163" x="8839200" y="2819400"/>
          <p14:tracePt t="77178" x="8526463" y="2786063"/>
          <p14:tracePt t="77195" x="8196263" y="2776538"/>
          <p14:tracePt t="77212" x="7942263" y="2760663"/>
          <p14:tracePt t="77228" x="7764463" y="2768600"/>
          <p14:tracePt t="77246" x="7612063" y="2794000"/>
          <p14:tracePt t="77251" x="7543800" y="2811463"/>
          <p14:tracePt t="77262" x="7500938" y="2811463"/>
          <p14:tracePt t="77279" x="7399338" y="2819400"/>
          <p14:tracePt t="77295" x="7332663" y="2819400"/>
          <p14:tracePt t="77312" x="7297738" y="2836863"/>
          <p14:tracePt t="77329" x="7264400" y="2844800"/>
          <p14:tracePt t="77345" x="7221538" y="2852738"/>
          <p14:tracePt t="77363" x="7086600" y="2887663"/>
          <p14:tracePt t="77378" x="6934200" y="2913063"/>
          <p14:tracePt t="77395" x="6738938" y="2921000"/>
          <p14:tracePt t="77412" x="6561138" y="2921000"/>
          <p14:tracePt t="77428" x="6392863" y="2921000"/>
          <p14:tracePt t="77445" x="6256338" y="2895600"/>
          <p14:tracePt t="77462" x="6146800" y="2870200"/>
          <p14:tracePt t="77479" x="6088063" y="2852738"/>
          <p14:tracePt t="77496" x="6045200" y="2844800"/>
          <p14:tracePt t="77512" x="6011863" y="2827338"/>
          <p14:tracePt t="77529" x="5935663" y="2827338"/>
          <p14:tracePt t="77546" x="5834063" y="2827338"/>
          <p14:tracePt t="77563" x="5595938" y="2801938"/>
          <p14:tracePt t="77578" x="5402263" y="2786063"/>
          <p14:tracePt t="77595" x="5199063" y="2776538"/>
          <p14:tracePt t="77612" x="5029200" y="2776538"/>
          <p14:tracePt t="77629" x="4910138" y="2776538"/>
          <p14:tracePt t="77645" x="4826000" y="2776538"/>
          <p14:tracePt t="77662" x="4783138" y="2776538"/>
          <p14:tracePt t="77678" x="4749800" y="2776538"/>
          <p14:tracePt t="77695" x="4732338" y="2776538"/>
          <p14:tracePt t="77712" x="4706938" y="2776538"/>
          <p14:tracePt t="77729" x="4699000" y="2776538"/>
          <p14:tracePt t="77746" x="4681538" y="2776538"/>
          <p14:tracePt t="77762" x="4665663" y="2776538"/>
          <p14:tracePt t="77779" x="4656138" y="2776538"/>
          <p14:tracePt t="77828" x="4648200" y="2776538"/>
          <p14:tracePt t="77836" x="4640263" y="2801938"/>
          <p14:tracePt t="77845" x="4640263" y="2819400"/>
          <p14:tracePt t="77862" x="4640263" y="2852738"/>
          <p14:tracePt t="77879" x="4640263" y="2878138"/>
          <p14:tracePt t="77895" x="4656138" y="2903538"/>
          <p14:tracePt t="77912" x="4681538" y="2921000"/>
          <p14:tracePt t="77929" x="4716463" y="2928938"/>
          <p14:tracePt t="77945" x="4757738" y="2938463"/>
          <p14:tracePt t="77963" x="4783138" y="2938463"/>
          <p14:tracePt t="77996" x="4792663" y="2938463"/>
          <p14:tracePt t="78116" x="4800600" y="2938463"/>
          <p14:tracePt t="78686" x="4800600" y="2921000"/>
          <p14:tracePt t="78691" x="4808538" y="2903538"/>
          <p14:tracePt t="78701" x="4808538" y="2878138"/>
          <p14:tracePt t="78712" x="4818063" y="2852738"/>
          <p14:tracePt t="78729" x="4833938" y="2801938"/>
          <p14:tracePt t="78747" x="4843463" y="2751138"/>
          <p14:tracePt t="78752" x="4859338" y="2735263"/>
          <p14:tracePt t="78765" x="4876800" y="2700338"/>
          <p14:tracePt t="78779" x="4894263" y="2667000"/>
          <p14:tracePt t="78796" x="4910138" y="2641600"/>
          <p14:tracePt t="78813" x="4935538" y="2624138"/>
          <p14:tracePt t="78829" x="4970463" y="2590800"/>
          <p14:tracePt t="78846" x="4995863" y="2573338"/>
          <p14:tracePt t="78863" x="5029200" y="2540000"/>
          <p14:tracePt t="78879" x="5062538" y="2522538"/>
          <p14:tracePt t="78896" x="5087938" y="2497138"/>
          <p14:tracePt t="78913" x="5130800" y="2481263"/>
          <p14:tracePt t="78929" x="5156200" y="2463800"/>
          <p14:tracePt t="78946" x="5181600" y="2446338"/>
          <p14:tracePt t="78964" x="5232400" y="2430463"/>
          <p14:tracePt t="78979" x="5265738" y="2413000"/>
          <p14:tracePt t="78997" x="5316538" y="2413000"/>
          <p14:tracePt t="79013" x="5359400" y="2395538"/>
          <p14:tracePt t="79029" x="5427663" y="2395538"/>
          <p14:tracePt t="79046" x="5519738" y="2387600"/>
          <p14:tracePt t="79063" x="5613400" y="2387600"/>
          <p14:tracePt t="79080" x="5697538" y="2387600"/>
          <p14:tracePt t="79096" x="5757863" y="2387600"/>
          <p14:tracePt t="79113" x="5808663" y="2387600"/>
          <p14:tracePt t="79129" x="5842000" y="2387600"/>
          <p14:tracePt t="79146" x="5875338" y="2387600"/>
          <p14:tracePt t="79163" x="5900738" y="2387600"/>
          <p14:tracePt t="79179" x="5935663" y="2387600"/>
          <p14:tracePt t="79196" x="5969000" y="2387600"/>
          <p14:tracePt t="79213" x="6011863" y="2387600"/>
          <p14:tracePt t="79229" x="6045200" y="2395538"/>
          <p14:tracePt t="79248" x="6088063" y="2405063"/>
          <p14:tracePt t="79254" x="6096000" y="2420938"/>
          <p14:tracePt t="79263" x="6113463" y="2430463"/>
          <p14:tracePt t="79279" x="6154738" y="2446338"/>
          <p14:tracePt t="79296" x="6189663" y="2471738"/>
          <p14:tracePt t="79313" x="6205538" y="2489200"/>
          <p14:tracePt t="79329" x="6223000" y="2506663"/>
          <p14:tracePt t="79346" x="6230938" y="2522538"/>
          <p14:tracePt t="79364" x="6248400" y="2557463"/>
          <p14:tracePt t="79380" x="6256338" y="2598738"/>
          <p14:tracePt t="79396" x="6265863" y="2624138"/>
          <p14:tracePt t="79412" x="6273800" y="2659063"/>
          <p14:tracePt t="79429" x="6273800" y="2674938"/>
          <p14:tracePt t="79446" x="6281738" y="2692400"/>
          <p14:tracePt t="79462" x="6281738" y="2709863"/>
          <p14:tracePt t="79479" x="6281738" y="2717800"/>
          <p14:tracePt t="79497" x="6291263" y="2725738"/>
          <p14:tracePt t="79529" x="6291263" y="2735263"/>
          <p14:tracePt t="79581" x="6291263" y="2743200"/>
          <p14:tracePt t="79588" x="6291263" y="2751138"/>
          <p14:tracePt t="79612" x="6291263" y="2760663"/>
          <p14:tracePt t="79621" x="6299200" y="2760663"/>
          <p14:tracePt t="79629" x="6299200" y="2768600"/>
          <p14:tracePt t="79646" x="6299200" y="2786063"/>
          <p14:tracePt t="79669" x="6299200" y="2794000"/>
          <p14:tracePt t="79686" x="6299200" y="2801938"/>
          <p14:tracePt t="79701" x="6299200" y="2811463"/>
          <p14:tracePt t="79712" x="6299200" y="2819400"/>
          <p14:tracePt t="79734" x="6299200" y="2827338"/>
          <p14:tracePt t="79750" x="6299200" y="2836863"/>
          <p14:tracePt t="79765" x="6299200" y="2852738"/>
          <p14:tracePt t="79782" x="6299200" y="2862263"/>
          <p14:tracePt t="79797" x="6299200" y="2870200"/>
          <p14:tracePt t="79828" x="6299200" y="2878138"/>
          <p14:tracePt t="80741" x="6281738" y="2862263"/>
          <p14:tracePt t="80753" x="6265863" y="2844800"/>
          <p14:tracePt t="80764" x="6180138" y="2794000"/>
          <p14:tracePt t="80780" x="6129338" y="2768600"/>
          <p14:tracePt t="80797" x="5951538" y="2692400"/>
          <p14:tracePt t="80813" x="5849938" y="2649538"/>
          <p14:tracePt t="80830" x="5773738" y="2633663"/>
          <p14:tracePt t="80846" x="5722938" y="2616200"/>
          <p14:tracePt t="80863" x="5697538" y="2616200"/>
          <p14:tracePt t="80880" x="5681663" y="2616200"/>
          <p14:tracePt t="80896" x="5664200" y="2616200"/>
          <p14:tracePt t="80913" x="5646738" y="2616200"/>
          <p14:tracePt t="80930" x="5613400" y="2616200"/>
          <p14:tracePt t="80946" x="5570538" y="2616200"/>
          <p14:tracePt t="80965" x="5461000" y="2616200"/>
          <p14:tracePt t="80980" x="5418138" y="2616200"/>
          <p14:tracePt t="80999" x="5291138" y="2616200"/>
          <p14:tracePt t="81013" x="5199063" y="2616200"/>
          <p14:tracePt t="81030" x="5138738" y="2641600"/>
          <p14:tracePt t="81046" x="5113338" y="2674938"/>
          <p14:tracePt t="81063" x="5072063" y="2700338"/>
          <p14:tracePt t="81080" x="5054600" y="2743200"/>
          <p14:tracePt t="81096" x="5046663" y="2786063"/>
          <p14:tracePt t="81113" x="5029200" y="2827338"/>
          <p14:tracePt t="81130" x="5021263" y="2870200"/>
          <p14:tracePt t="81146" x="5021263" y="2903538"/>
          <p14:tracePt t="81165" x="5021263" y="2954338"/>
          <p14:tracePt t="81196" x="5021263" y="2979738"/>
          <p14:tracePt t="81213" x="5021263" y="2989263"/>
          <p14:tracePt t="81230" x="5021263" y="2997200"/>
          <p14:tracePt t="81365" x="5021263" y="2979738"/>
          <p14:tracePt t="81376" x="5021263" y="2963863"/>
          <p14:tracePt t="81385" x="5021263" y="2946400"/>
          <p14:tracePt t="81396" x="5021263" y="2903538"/>
          <p14:tracePt t="81413" x="5046663" y="2844800"/>
          <p14:tracePt t="81430" x="5080000" y="2794000"/>
          <p14:tracePt t="81447" x="5113338" y="2725738"/>
          <p14:tracePt t="81463" x="5156200" y="2667000"/>
          <p14:tracePt t="81480" x="5189538" y="2624138"/>
          <p14:tracePt t="81497" x="5224463" y="2598738"/>
          <p14:tracePt t="81514" x="5249863" y="2573338"/>
          <p14:tracePt t="81530" x="5283200" y="2547938"/>
          <p14:tracePt t="81547" x="5326063" y="2522538"/>
          <p14:tracePt t="81564" x="5367338" y="2506663"/>
          <p14:tracePt t="81580" x="5410200" y="2489200"/>
          <p14:tracePt t="81597" x="5461000" y="2471738"/>
          <p14:tracePt t="81614" x="5494338" y="2455863"/>
          <p14:tracePt t="81630" x="5529263" y="2455863"/>
          <p14:tracePt t="81647" x="5562600" y="2446338"/>
          <p14:tracePt t="81663" x="5595938" y="2446338"/>
          <p14:tracePt t="81680" x="5630863" y="2438400"/>
          <p14:tracePt t="81697" x="5681663" y="2438400"/>
          <p14:tracePt t="81713" x="5740400" y="2438400"/>
          <p14:tracePt t="81730" x="5824538" y="2455863"/>
          <p14:tracePt t="81750" x="5943600" y="2481263"/>
          <p14:tracePt t="81755" x="6002338" y="2489200"/>
          <p14:tracePt t="81764" x="6045200" y="2497138"/>
          <p14:tracePt t="81780" x="6146800" y="2522538"/>
          <p14:tracePt t="81797" x="6215063" y="2540000"/>
          <p14:tracePt t="81813" x="6240463" y="2547938"/>
          <p14:tracePt t="81830" x="6256338" y="2565400"/>
          <p14:tracePt t="81847" x="6265863" y="2582863"/>
          <p14:tracePt t="81863" x="6281738" y="2608263"/>
          <p14:tracePt t="81880" x="6291263" y="2633663"/>
          <p14:tracePt t="81897" x="6299200" y="2641600"/>
          <p14:tracePt t="81913" x="6299200" y="2659063"/>
          <p14:tracePt t="81930" x="6307138" y="2674938"/>
          <p14:tracePt t="81947" x="6307138" y="2692400"/>
          <p14:tracePt t="81964" x="6316663" y="2717800"/>
          <p14:tracePt t="81980" x="6332538" y="2760663"/>
          <p14:tracePt t="81997" x="6332538" y="2819400"/>
          <p14:tracePt t="82014" x="6332538" y="2862263"/>
          <p14:tracePt t="82030" x="6342063" y="2903538"/>
          <p14:tracePt t="82047" x="6342063" y="2928938"/>
          <p14:tracePt t="82063" x="6342063" y="2946400"/>
          <p14:tracePt t="82080" x="6350000" y="2963863"/>
          <p14:tracePt t="82230" x="6350000" y="2946400"/>
          <p14:tracePt t="82238" x="6350000" y="2913063"/>
          <p14:tracePt t="82248" x="6350000" y="2878138"/>
          <p14:tracePt t="82264" x="6342063" y="2794000"/>
          <p14:tracePt t="82281" x="6316663" y="2717800"/>
          <p14:tracePt t="82297" x="6281738" y="2659063"/>
          <p14:tracePt t="82314" x="6248400" y="2616200"/>
          <p14:tracePt t="82330" x="6223000" y="2590800"/>
          <p14:tracePt t="82347" x="6189663" y="2557463"/>
          <p14:tracePt t="82364" x="6138863" y="2522538"/>
          <p14:tracePt t="82380" x="6121400" y="2522538"/>
          <p14:tracePt t="82397" x="6070600" y="2481263"/>
          <p14:tracePt t="82414" x="6011863" y="2455863"/>
          <p14:tracePt t="82430" x="5976938" y="2438400"/>
          <p14:tracePt t="82447" x="5926138" y="2420938"/>
          <p14:tracePt t="82464" x="5859463" y="2413000"/>
          <p14:tracePt t="82480" x="5808663" y="2405063"/>
          <p14:tracePt t="82499" x="5757863" y="2405063"/>
          <p14:tracePt t="82513" x="5707063" y="2405063"/>
          <p14:tracePt t="82531" x="5664200" y="2405063"/>
          <p14:tracePt t="82547" x="5621338" y="2405063"/>
          <p14:tracePt t="82564" x="5537200" y="2455863"/>
          <p14:tracePt t="82580" x="5494338" y="2481263"/>
          <p14:tracePt t="82597" x="5376863" y="2547938"/>
          <p14:tracePt t="82614" x="5316538" y="2608263"/>
          <p14:tracePt t="82630" x="5283200" y="2641600"/>
          <p14:tracePt t="82647" x="5265738" y="2674938"/>
          <p14:tracePt t="82664" x="5257800" y="2709863"/>
          <p14:tracePt t="82680" x="5249863" y="2735263"/>
          <p14:tracePt t="82697" x="5249863" y="2760663"/>
          <p14:tracePt t="82714" x="5249863" y="2786063"/>
          <p14:tracePt t="82730" x="5249863" y="2801938"/>
          <p14:tracePt t="82750" x="5249863" y="2844800"/>
          <p14:tracePt t="82765" x="5249863" y="2870200"/>
          <p14:tracePt t="82780" x="5249863" y="2878138"/>
          <p14:tracePt t="82797" x="5257800" y="2895600"/>
          <p14:tracePt t="82942" x="5257800" y="2887663"/>
          <p14:tracePt t="82950" x="5257800" y="2870200"/>
          <p14:tracePt t="82965" x="5283200" y="2819400"/>
          <p14:tracePt t="82980" x="5300663" y="2786063"/>
          <p14:tracePt t="82999" x="5359400" y="2667000"/>
          <p14:tracePt t="83014" x="5410200" y="2598738"/>
          <p14:tracePt t="83031" x="5468938" y="2547938"/>
          <p14:tracePt t="83047" x="5503863" y="2522538"/>
          <p14:tracePt t="83064" x="5562600" y="2497138"/>
          <p14:tracePt t="83080" x="5605463" y="2481263"/>
          <p14:tracePt t="83097" x="5646738" y="2481263"/>
          <p14:tracePt t="83114" x="5697538" y="2481263"/>
          <p14:tracePt t="83130" x="5748338" y="2481263"/>
          <p14:tracePt t="83147" x="5824538" y="2506663"/>
          <p14:tracePt t="83163" x="5892800" y="2514600"/>
          <p14:tracePt t="83180" x="5976938" y="2557463"/>
          <p14:tracePt t="83197" x="6011863" y="2582863"/>
          <p14:tracePt t="83213" x="6037263" y="2598738"/>
          <p14:tracePt t="83230" x="6053138" y="2616200"/>
          <p14:tracePt t="83248" x="6062663" y="2633663"/>
          <p14:tracePt t="83264" x="6070600" y="2659063"/>
          <p14:tracePt t="83280" x="6070600" y="2674938"/>
          <p14:tracePt t="83297" x="6078538" y="2692400"/>
          <p14:tracePt t="83313" x="6078538" y="2709863"/>
          <p14:tracePt t="83331" x="6078538" y="2717800"/>
          <p14:tracePt t="83431" x="6088063" y="2717800"/>
          <p14:tracePt t="83654" x="6070600" y="2717800"/>
          <p14:tracePt t="83662" x="6045200" y="2717800"/>
          <p14:tracePt t="83670" x="5994400" y="2717800"/>
          <p14:tracePt t="83680" x="5951538" y="2717800"/>
          <p14:tracePt t="83697" x="5816600" y="2717800"/>
          <p14:tracePt t="83714" x="5638800" y="2725738"/>
          <p14:tracePt t="83730" x="5478463" y="2735263"/>
          <p14:tracePt t="83748" x="5326063" y="2717800"/>
          <p14:tracePt t="83754" x="5265738" y="2717800"/>
          <p14:tracePt t="83764" x="5232400" y="2717800"/>
          <p14:tracePt t="83781" x="5232400" y="2709863"/>
          <p14:tracePt t="84014" x="5224463" y="2717800"/>
          <p14:tracePt t="84022" x="5232400" y="2725738"/>
          <p14:tracePt t="84031" x="5232400" y="2743200"/>
          <p14:tracePt t="84048" x="5232400" y="2786063"/>
          <p14:tracePt t="84064" x="5214938" y="2811463"/>
          <p14:tracePt t="84081" x="5130800" y="2811463"/>
          <p14:tracePt t="84097" x="5021263" y="2819400"/>
          <p14:tracePt t="84114" x="4919663" y="2836863"/>
          <p14:tracePt t="84131" x="4808538" y="2862263"/>
          <p14:tracePt t="84147" x="4716463" y="2895600"/>
          <p14:tracePt t="84165" x="4579938" y="2946400"/>
          <p14:tracePt t="84181" x="4529138" y="2971800"/>
          <p14:tracePt t="84197" x="4411663" y="3048000"/>
          <p14:tracePt t="84214" x="4351338" y="3081338"/>
          <p14:tracePt t="84231" x="4310063" y="3116263"/>
          <p14:tracePt t="84249" x="4275138" y="3157538"/>
          <p14:tracePt t="84255" x="4267200" y="3175000"/>
          <p14:tracePt t="84264" x="4249738" y="3192463"/>
          <p14:tracePt t="84281" x="4224338" y="3243263"/>
          <p14:tracePt t="84297" x="4198938" y="3294063"/>
          <p14:tracePt t="84314" x="4183063" y="3335338"/>
          <p14:tracePt t="84330" x="4157663" y="3386138"/>
          <p14:tracePt t="84347" x="4148138" y="3429000"/>
          <p14:tracePt t="84364" x="4132263" y="3479800"/>
          <p14:tracePt t="84381" x="4132263" y="3530600"/>
          <p14:tracePt t="84397" x="4114800" y="3573463"/>
          <p14:tracePt t="84414" x="4114800" y="3606800"/>
          <p14:tracePt t="84431" x="4114800" y="3624263"/>
          <p14:tracePt t="84447" x="4114800" y="3649663"/>
          <p14:tracePt t="84464" x="4132263" y="3675063"/>
          <p14:tracePt t="84481" x="4157663" y="3700463"/>
          <p14:tracePt t="84500" x="4183063" y="3733800"/>
          <p14:tracePt t="84514" x="4224338" y="3759200"/>
          <p14:tracePt t="84531" x="4259263" y="3776663"/>
          <p14:tracePt t="84547" x="4300538" y="3792538"/>
          <p14:tracePt t="84564" x="4335463" y="3817938"/>
          <p14:tracePt t="84581" x="4402138" y="3817938"/>
          <p14:tracePt t="84597" x="4437063" y="3817938"/>
          <p14:tracePt t="84614" x="4462463" y="3817938"/>
          <p14:tracePt t="84647" x="4462463" y="3802063"/>
          <p14:tracePt t="84665" x="4462463" y="3792538"/>
          <p14:tracePt t="84680" x="4462463" y="3784600"/>
          <p14:tracePt t="84697" x="4462463" y="3776663"/>
          <p14:tracePt t="84774" x="4452938" y="3776663"/>
          <p14:tracePt t="84783" x="4445000" y="3767138"/>
          <p14:tracePt t="84790" x="4437063" y="3767138"/>
          <p14:tracePt t="84799" x="4419600" y="3767138"/>
          <p14:tracePt t="84814" x="4376738" y="3759200"/>
          <p14:tracePt t="84831" x="4325938" y="3759200"/>
          <p14:tracePt t="84847" x="4267200" y="3741738"/>
          <p14:tracePt t="84864" x="4233863" y="3741738"/>
          <p14:tracePt t="84881" x="4198938" y="3733800"/>
          <p14:tracePt t="85007" x="4198938" y="3725863"/>
          <p14:tracePt t="85070" x="4198938" y="3716338"/>
          <p14:tracePt t="85079" x="4208463" y="3716338"/>
          <p14:tracePt t="85088" x="4208463" y="3708400"/>
          <p14:tracePt t="85098" x="4216400" y="3700463"/>
          <p14:tracePt t="85114" x="4233863" y="3690938"/>
          <p14:tracePt t="85131" x="4241800" y="3690938"/>
          <p14:tracePt t="85148" x="4259263" y="3683000"/>
          <p14:tracePt t="85164" x="4267200" y="3675063"/>
          <p14:tracePt t="85181" x="4284663" y="3675063"/>
          <p14:tracePt t="85198" x="4310063" y="3665538"/>
          <p14:tracePt t="85214" x="4325938" y="3665538"/>
          <p14:tracePt t="85231" x="4351338" y="3665538"/>
          <p14:tracePt t="85250" x="4386263" y="3665538"/>
          <p14:tracePt t="85255" x="4411663" y="3665538"/>
          <p14:tracePt t="85265" x="4427538" y="3665538"/>
          <p14:tracePt t="85281" x="4478338" y="3665538"/>
          <p14:tracePt t="85298" x="4529138" y="3665538"/>
          <p14:tracePt t="85314" x="4579938" y="3665538"/>
          <p14:tracePt t="85332" x="4630738" y="3665538"/>
          <p14:tracePt t="85348" x="4691063" y="3665538"/>
          <p14:tracePt t="85365" x="4741863" y="3665538"/>
          <p14:tracePt t="85381" x="4808538" y="3665538"/>
          <p14:tracePt t="85398" x="4953000" y="3665538"/>
          <p14:tracePt t="85414" x="5062538" y="3665538"/>
          <p14:tracePt t="85431" x="5181600" y="3657600"/>
          <p14:tracePt t="85448" x="5291138" y="3657600"/>
          <p14:tracePt t="85464" x="5410200" y="3657600"/>
          <p14:tracePt t="85481" x="5511800" y="3649663"/>
          <p14:tracePt t="85498" x="5605463" y="3649663"/>
          <p14:tracePt t="85514" x="5681663" y="3649663"/>
          <p14:tracePt t="85531" x="5765800" y="3649663"/>
          <p14:tracePt t="85548" x="5842000" y="3649663"/>
          <p14:tracePt t="85567" x="5926138" y="3649663"/>
          <p14:tracePt t="85581" x="5961063" y="3649663"/>
          <p14:tracePt t="85598" x="6070600" y="3649663"/>
          <p14:tracePt t="85615" x="6164263" y="3657600"/>
          <p14:tracePt t="85631" x="6256338" y="3665538"/>
          <p14:tracePt t="85648" x="6357938" y="3665538"/>
          <p14:tracePt t="85665" x="6459538" y="3665538"/>
          <p14:tracePt t="85681" x="6578600" y="3665538"/>
          <p14:tracePt t="85698" x="6688138" y="3675063"/>
          <p14:tracePt t="85714" x="6799263" y="3675063"/>
          <p14:tracePt t="85731" x="6883400" y="3675063"/>
          <p14:tracePt t="85750" x="6967538" y="3675063"/>
          <p14:tracePt t="85755" x="7018338" y="3683000"/>
          <p14:tracePt t="85767" x="7094538" y="3683000"/>
          <p14:tracePt t="85781" x="7145338" y="3683000"/>
          <p14:tracePt t="85799" x="7246938" y="3690938"/>
          <p14:tracePt t="85815" x="7332663" y="3690938"/>
          <p14:tracePt t="85831" x="7399338" y="3690938"/>
          <p14:tracePt t="85848" x="7467600" y="3690938"/>
          <p14:tracePt t="85865" x="7543800" y="3700463"/>
          <p14:tracePt t="85881" x="7637463" y="3700463"/>
          <p14:tracePt t="85898" x="7713663" y="3700463"/>
          <p14:tracePt t="85915" x="7805738" y="3708400"/>
          <p14:tracePt t="85931" x="7907338" y="3716338"/>
          <p14:tracePt t="85948" x="8026400" y="3725863"/>
          <p14:tracePt t="85965" x="8120063" y="3725863"/>
          <p14:tracePt t="85981" x="8196263" y="3725863"/>
          <p14:tracePt t="85999" x="8313738" y="3725863"/>
          <p14:tracePt t="86015" x="8382000" y="3725863"/>
          <p14:tracePt t="86031" x="8440738" y="3725863"/>
          <p14:tracePt t="86048" x="8501063" y="3725863"/>
          <p14:tracePt t="86064" x="8559800" y="3725863"/>
          <p14:tracePt t="86082" x="8628063" y="3725863"/>
          <p14:tracePt t="86098" x="8694738" y="3716338"/>
          <p14:tracePt t="86115" x="8780463" y="3708400"/>
          <p14:tracePt t="86131" x="8856663" y="3708400"/>
          <p14:tracePt t="86148" x="8923338" y="3700463"/>
          <p14:tracePt t="86165" x="8983663" y="3700463"/>
          <p14:tracePt t="86184" x="9042400" y="3700463"/>
          <p14:tracePt t="86198" x="9075738" y="3700463"/>
          <p14:tracePt t="86215" x="9126538" y="3700463"/>
          <p14:tracePt t="86231" x="9186863" y="3700463"/>
          <p14:tracePt t="86248" x="9271000" y="3700463"/>
          <p14:tracePt t="86265" x="9339263" y="3700463"/>
          <p14:tracePt t="86282" x="9405938" y="3700463"/>
          <p14:tracePt t="86298" x="9482138" y="3700463"/>
          <p14:tracePt t="86315" x="9532938" y="3700463"/>
          <p14:tracePt t="86331" x="9567863" y="3700463"/>
          <p14:tracePt t="86348" x="9593263" y="3700463"/>
          <p14:tracePt t="86365" x="9609138" y="3700463"/>
          <p14:tracePt t="86381" x="9626600" y="3700463"/>
          <p14:tracePt t="86398" x="9634538" y="3700463"/>
          <p14:tracePt t="87527" x="9618663" y="3690938"/>
          <p14:tracePt t="87535" x="9532938" y="3675063"/>
          <p14:tracePt t="87548" x="9431338" y="3649663"/>
          <p14:tracePt t="87565" x="9177338" y="3632200"/>
          <p14:tracePt t="87582" x="8745538" y="3556000"/>
          <p14:tracePt t="87598" x="8475663" y="3530600"/>
          <p14:tracePt t="87615" x="8237538" y="3505200"/>
          <p14:tracePt t="87631" x="8018463" y="3497263"/>
          <p14:tracePt t="87648" x="7637463" y="3505200"/>
          <p14:tracePt t="87665" x="7078663" y="3589338"/>
          <p14:tracePt t="87681" x="6502400" y="3767138"/>
          <p14:tracePt t="87698" x="5842000" y="4030663"/>
          <p14:tracePt t="87715" x="5181600" y="4335463"/>
          <p14:tracePt t="87731" x="4691063" y="4589463"/>
          <p14:tracePt t="87749" x="4376738" y="4757738"/>
          <p14:tracePt t="87754" x="4292600" y="4818063"/>
          <p14:tracePt t="87765" x="4224338" y="4851400"/>
          <p14:tracePt t="87782" x="4106863" y="4935538"/>
          <p14:tracePt t="87798" x="4071938" y="4953000"/>
          <p14:tracePt t="87815" x="4046538" y="4953000"/>
          <p14:tracePt t="87832" x="4030663" y="4970463"/>
          <p14:tracePt t="87849" x="3987800" y="4986338"/>
          <p14:tracePt t="87865" x="3937000" y="5021263"/>
          <p14:tracePt t="87882" x="3843338" y="5080000"/>
          <p14:tracePt t="87898" x="3741738" y="5156200"/>
          <p14:tracePt t="87915" x="3614738" y="5232400"/>
          <p14:tracePt t="87932" x="3497263" y="5316538"/>
          <p14:tracePt t="87948" x="3370263" y="5384800"/>
          <p14:tracePt t="87965" x="3268663" y="5453063"/>
          <p14:tracePt t="87982" x="3175000" y="5503863"/>
          <p14:tracePt t="88000" x="3149600" y="5519738"/>
          <p14:tracePt t="88015" x="3141663" y="5529263"/>
          <p14:tracePt t="88032" x="3141663" y="5537200"/>
          <p14:tracePt t="88048" x="3132138" y="5554663"/>
          <p14:tracePt t="88065" x="3132138" y="5580063"/>
          <p14:tracePt t="88082" x="3132138" y="5595938"/>
          <p14:tracePt t="88098" x="3141663" y="5613400"/>
          <p14:tracePt t="88116" x="3157538" y="5621338"/>
          <p14:tracePt t="88132" x="3175000" y="5656263"/>
          <p14:tracePt t="88148" x="3200400" y="5672138"/>
          <p14:tracePt t="88165" x="3251200" y="5697538"/>
          <p14:tracePt t="88182" x="3378200" y="5748338"/>
          <p14:tracePt t="88199" x="3479800" y="5783263"/>
          <p14:tracePt t="88215" x="3573463" y="5808663"/>
          <p14:tracePt t="88232" x="3624263" y="5824538"/>
          <p14:tracePt t="88249" x="3657600" y="5842000"/>
          <p14:tracePt t="88255" x="3675063" y="5842000"/>
          <p14:tracePt t="88265" x="3675063" y="5849938"/>
          <p14:tracePt t="88282" x="3690938" y="5849938"/>
          <p14:tracePt t="88299" x="3708400" y="5849938"/>
          <p14:tracePt t="88315" x="3725863" y="5849938"/>
          <p14:tracePt t="88332" x="3741738" y="5849938"/>
          <p14:tracePt t="88349" x="3776663" y="5842000"/>
          <p14:tracePt t="88365" x="3810000" y="5842000"/>
          <p14:tracePt t="88382" x="3868738" y="5842000"/>
          <p14:tracePt t="88399" x="3911600" y="5842000"/>
          <p14:tracePt t="88415" x="3954463" y="5842000"/>
          <p14:tracePt t="88432" x="4013200" y="5842000"/>
          <p14:tracePt t="88448" x="4081463" y="5842000"/>
          <p14:tracePt t="88465" x="4148138" y="5842000"/>
          <p14:tracePt t="88482" x="4233863" y="5842000"/>
          <p14:tracePt t="88500" x="4310063" y="5842000"/>
          <p14:tracePt t="88517" x="4394200" y="5849938"/>
          <p14:tracePt t="88532" x="4487863" y="5859463"/>
          <p14:tracePt t="88549" x="4579938" y="5875338"/>
          <p14:tracePt t="88565" x="4673600" y="5884863"/>
          <p14:tracePt t="88583" x="4833938" y="5892800"/>
          <p14:tracePt t="88599" x="4927600" y="5910263"/>
          <p14:tracePt t="88615" x="5021263" y="5910263"/>
          <p14:tracePt t="88632" x="5113338" y="5918200"/>
          <p14:tracePt t="88648" x="5199063" y="5918200"/>
          <p14:tracePt t="88665" x="5291138" y="5918200"/>
          <p14:tracePt t="88682" x="5367338" y="5918200"/>
          <p14:tracePt t="88698" x="5468938" y="5918200"/>
          <p14:tracePt t="88715" x="5621338" y="5918200"/>
          <p14:tracePt t="88732" x="5773738" y="5918200"/>
          <p14:tracePt t="88751" x="5935663" y="5926138"/>
          <p14:tracePt t="88754" x="5994400" y="5926138"/>
          <p14:tracePt t="88765" x="6070600" y="5926138"/>
          <p14:tracePt t="88783" x="6256338" y="5926138"/>
          <p14:tracePt t="88799" x="6357938" y="5918200"/>
          <p14:tracePt t="88815" x="6459538" y="5918200"/>
          <p14:tracePt t="88832" x="6545263" y="5910263"/>
          <p14:tracePt t="88848" x="6629400" y="5900738"/>
          <p14:tracePt t="88865" x="6713538" y="5892800"/>
          <p14:tracePt t="88882" x="6789738" y="5884863"/>
          <p14:tracePt t="88898" x="6875463" y="5875338"/>
          <p14:tracePt t="88915" x="6934200" y="5875338"/>
          <p14:tracePt t="88932" x="6985000" y="5867400"/>
          <p14:tracePt t="88948" x="7035800" y="5867400"/>
          <p14:tracePt t="88965" x="7104063" y="5867400"/>
          <p14:tracePt t="88982" x="7231063" y="5867400"/>
          <p14:tracePt t="89000" x="7332663" y="5867400"/>
          <p14:tracePt t="89015" x="7459663" y="5867400"/>
          <p14:tracePt t="89032" x="7586663" y="5875338"/>
          <p14:tracePt t="89049" x="7704138" y="5875338"/>
          <p14:tracePt t="89065" x="7840663" y="5884863"/>
          <p14:tracePt t="89082" x="7967663" y="5892800"/>
          <p14:tracePt t="89099" x="8069263" y="5892800"/>
          <p14:tracePt t="89115" x="8170863" y="5900738"/>
          <p14:tracePt t="89132" x="8272463" y="5900738"/>
          <p14:tracePt t="89149" x="8374063" y="5900738"/>
          <p14:tracePt t="89165" x="8483600" y="5900738"/>
          <p14:tracePt t="89182" x="8593138" y="5918200"/>
          <p14:tracePt t="89198" x="8763000" y="5943600"/>
          <p14:tracePt t="89215" x="8890000" y="5969000"/>
          <p14:tracePt t="89232" x="9059863" y="5986463"/>
          <p14:tracePt t="89250" x="9253538" y="5994400"/>
          <p14:tracePt t="89265" x="9423400" y="6002338"/>
          <p14:tracePt t="89282" x="9558338" y="6011863"/>
          <p14:tracePt t="89299" x="9677400" y="6019800"/>
          <p14:tracePt t="89315" x="9745663" y="6019800"/>
          <p14:tracePt t="89333" x="9804400" y="6027738"/>
          <p14:tracePt t="89348" x="9837738" y="6027738"/>
          <p14:tracePt t="89365" x="9847263" y="6027738"/>
          <p14:tracePt t="93490" x="9821863" y="6037263"/>
          <p14:tracePt t="93498" x="9659938" y="6027738"/>
          <p14:tracePt t="93506" x="9390063" y="5961063"/>
          <p14:tracePt t="93517" x="8974138" y="5824538"/>
          <p14:tracePt t="93533" x="8491538" y="5638800"/>
          <p14:tracePt t="93786" x="8491538" y="5646738"/>
          <p14:tracePt t="93794" x="8501063" y="5656263"/>
          <p14:tracePt t="93802" x="8516938" y="5664200"/>
          <p14:tracePt t="93817" x="8534400" y="5681663"/>
          <p14:tracePt t="93834" x="8551863" y="5689600"/>
          <p14:tracePt t="93851" x="8559800" y="5697538"/>
          <p14:tracePt t="93883" x="8559800" y="5722938"/>
          <p14:tracePt t="93900" x="8577263" y="5765800"/>
          <p14:tracePt t="93916" x="8593138" y="5783263"/>
          <p14:tracePt t="93933" x="8602663" y="5791200"/>
          <p14:tracePt t="93950" x="8618538" y="5799138"/>
          <p14:tracePt t="93967" x="8628063" y="5808663"/>
          <p14:tracePt t="93983" x="8636000" y="5816600"/>
          <p14:tracePt t="94033" x="8643938" y="5816600"/>
          <p14:tracePt t="94041" x="8653463" y="5816600"/>
          <p14:tracePt t="94050" x="8653463" y="5799138"/>
          <p14:tracePt t="94067" x="8669338" y="5757863"/>
          <p14:tracePt t="94083" x="8678863" y="5715000"/>
          <p14:tracePt t="94100" x="8678863" y="5689600"/>
          <p14:tracePt t="94117" x="8686800" y="5656263"/>
          <p14:tracePt t="94133" x="8694738" y="5621338"/>
          <p14:tracePt t="94150" x="8694738" y="5595938"/>
          <p14:tracePt t="94167" x="8704263" y="5519738"/>
          <p14:tracePt t="94183" x="8704263" y="5410200"/>
          <p14:tracePt t="94200" x="8678863" y="5080000"/>
          <p14:tracePt t="94217" x="8585200" y="4630738"/>
          <p14:tracePt t="94233" x="8475663" y="4173538"/>
          <p14:tracePt t="94250" x="8280400" y="3802063"/>
          <p14:tracePt t="94267" x="8094663" y="3556000"/>
          <p14:tracePt t="94283" x="7899400" y="3429000"/>
          <p14:tracePt t="94300" x="7721600" y="3309938"/>
          <p14:tracePt t="94317" x="7577138" y="3208338"/>
          <p14:tracePt t="94333" x="7450138" y="3132138"/>
          <p14:tracePt t="94350" x="7340600" y="3048000"/>
          <p14:tracePt t="94367" x="7246938" y="2971800"/>
          <p14:tracePt t="94383" x="7154863" y="2913063"/>
          <p14:tracePt t="94400" x="7078663" y="2862263"/>
          <p14:tracePt t="94417" x="6959600" y="2776538"/>
          <p14:tracePt t="94433" x="6824663" y="2684463"/>
          <p14:tracePt t="94450" x="6654800" y="2565400"/>
          <p14:tracePt t="94467" x="6408738" y="2405063"/>
          <p14:tracePt t="94483" x="6129338" y="2217738"/>
          <p14:tracePt t="94501" x="5849938" y="2082800"/>
          <p14:tracePt t="94517" x="5605463" y="1947863"/>
          <p14:tracePt t="94534" x="5427663" y="1836738"/>
          <p14:tracePt t="94550" x="5283200" y="1744663"/>
          <p14:tracePt t="94567" x="5156200" y="1651000"/>
          <p14:tracePt t="94583" x="5072063" y="1582738"/>
          <p14:tracePt t="94600" x="4970463" y="1498600"/>
          <p14:tracePt t="94617" x="4902200" y="1422400"/>
          <p14:tracePt t="94633" x="4843463" y="1363663"/>
          <p14:tracePt t="94650" x="4808538" y="1320800"/>
          <p14:tracePt t="94667" x="4767263" y="1270000"/>
          <p14:tracePt t="94683" x="4741863" y="1244600"/>
          <p14:tracePt t="94700" x="4724400" y="1219200"/>
          <p14:tracePt t="94717" x="4706938" y="1193800"/>
          <p14:tracePt t="94733" x="4681538" y="1160463"/>
          <p14:tracePt t="94752" x="4665663" y="1150938"/>
          <p14:tracePt t="94767" x="4656138" y="1143000"/>
          <p14:tracePt t="94857" x="4648200" y="1143000"/>
          <p14:tracePt t="94875" x="4640263" y="1135063"/>
          <p14:tracePt t="94882" x="4630738" y="1125538"/>
          <p14:tracePt t="94890" x="4622800" y="1125538"/>
          <p14:tracePt t="94900" x="4605338" y="1125538"/>
          <p14:tracePt t="94917" x="4572000" y="1100138"/>
          <p14:tracePt t="94934" x="4529138" y="1100138"/>
          <p14:tracePt t="94950" x="4495800" y="1100138"/>
          <p14:tracePt t="94967" x="4470400" y="1100138"/>
          <p14:tracePt t="94985" x="4419600" y="1100138"/>
          <p14:tracePt t="95000" x="4394200" y="1100138"/>
          <p14:tracePt t="95017" x="4310063" y="1100138"/>
          <p14:tracePt t="95034" x="4224338" y="1100138"/>
          <p14:tracePt t="95051" x="4157663" y="1109663"/>
          <p14:tracePt t="95067" x="4071938" y="1117600"/>
          <p14:tracePt t="95084" x="4005263" y="1135063"/>
          <p14:tracePt t="95100" x="3962400" y="1160463"/>
          <p14:tracePt t="95117" x="3929063" y="1176338"/>
          <p14:tracePt t="95133" x="3919538" y="1193800"/>
          <p14:tracePt t="95150" x="3911600" y="1211263"/>
          <p14:tracePt t="95167" x="3894138" y="1244600"/>
          <p14:tracePt t="95183" x="3894138" y="1287463"/>
          <p14:tracePt t="95200" x="3894138" y="1346200"/>
          <p14:tracePt t="95217" x="3929063" y="1439863"/>
          <p14:tracePt t="95233" x="3954463" y="1516063"/>
          <p14:tracePt t="95250" x="4005263" y="1582738"/>
          <p14:tracePt t="95267" x="4038600" y="1643063"/>
          <p14:tracePt t="95283" x="4071938" y="1684338"/>
          <p14:tracePt t="95300" x="4106863" y="1701800"/>
          <p14:tracePt t="95317" x="4148138" y="1735138"/>
          <p14:tracePt t="95333" x="4233863" y="1744663"/>
          <p14:tracePt t="95350" x="4368800" y="1770063"/>
          <p14:tracePt t="95367" x="4503738" y="1770063"/>
          <p14:tracePt t="95383" x="4665663" y="1770063"/>
          <p14:tracePt t="95400" x="4910138" y="1770063"/>
          <p14:tracePt t="95417" x="5054600" y="1752600"/>
          <p14:tracePt t="95433" x="5199063" y="1701800"/>
          <p14:tracePt t="95450" x="5316538" y="1617663"/>
          <p14:tracePt t="95467" x="5418138" y="1516063"/>
          <p14:tracePt t="95483" x="5494338" y="1389063"/>
          <p14:tracePt t="95500" x="5545138" y="1252538"/>
          <p14:tracePt t="95518" x="5595938" y="1100138"/>
          <p14:tracePt t="95533" x="5605463" y="973138"/>
          <p14:tracePt t="95550" x="5605463" y="871538"/>
          <p14:tracePt t="95567" x="5570538" y="804863"/>
          <p14:tracePt t="95584" x="5562600" y="779463"/>
          <p14:tracePt t="95600" x="5537200" y="762000"/>
          <p14:tracePt t="95617" x="5494338" y="754063"/>
          <p14:tracePt t="95633" x="5443538" y="744538"/>
          <p14:tracePt t="95650" x="5351463" y="744538"/>
          <p14:tracePt t="95667" x="5224463" y="744538"/>
          <p14:tracePt t="95684" x="5097463" y="762000"/>
          <p14:tracePt t="95700" x="4960938" y="787400"/>
          <p14:tracePt t="95717" x="4833938" y="812800"/>
          <p14:tracePt t="95733" x="4749800" y="855663"/>
          <p14:tracePt t="95750" x="4699000" y="881063"/>
          <p14:tracePt t="95767" x="4665663" y="922338"/>
          <p14:tracePt t="95770" x="4648200" y="931863"/>
          <p14:tracePt t="95785" x="4640263" y="957263"/>
          <p14:tracePt t="95800" x="4622800" y="998538"/>
          <p14:tracePt t="95817" x="4614863" y="1066800"/>
          <p14:tracePt t="95835" x="4614863" y="1109663"/>
          <p14:tracePt t="95850" x="4630738" y="1150938"/>
          <p14:tracePt t="95867" x="4648200" y="1193800"/>
          <p14:tracePt t="95884" x="4673600" y="1219200"/>
          <p14:tracePt t="95900" x="4706938" y="1244600"/>
          <p14:tracePt t="95917" x="4732338" y="1262063"/>
          <p14:tracePt t="95934" x="4767263" y="1270000"/>
          <p14:tracePt t="95950" x="4775200" y="1270000"/>
          <p14:tracePt t="95967" x="4792663" y="1270000"/>
          <p14:tracePt t="95984" x="4800600" y="1252538"/>
          <p14:tracePt t="96001" x="4826000" y="1211263"/>
          <p14:tracePt t="96017" x="4833938" y="1185863"/>
          <p14:tracePt t="96034" x="4833938" y="1168400"/>
          <p14:tracePt t="96050" x="4833938" y="1150938"/>
          <p14:tracePt t="96068" x="4833938" y="1143000"/>
          <p14:tracePt t="97307" x="4826000" y="1168400"/>
          <p14:tracePt t="97317" x="4818063" y="1201738"/>
          <p14:tracePt t="97325" x="4818063" y="1211263"/>
          <p14:tracePt t="97334" x="4800600" y="1219200"/>
          <p14:tracePt t="97351" x="4749800" y="1219200"/>
          <p14:tracePt t="97368" x="4665663" y="1168400"/>
          <p14:tracePt t="97610" x="4699000" y="1168400"/>
          <p14:tracePt t="97618" x="4699000" y="1160463"/>
          <p14:tracePt t="97627" x="4716463" y="1160463"/>
          <p14:tracePt t="97634" x="4732338" y="1168400"/>
          <p14:tracePt t="97651" x="4767263" y="1193800"/>
          <p14:tracePt t="97668" x="4775200" y="1219200"/>
          <p14:tracePt t="97771" x="4783138" y="1227138"/>
          <p14:tracePt t="97788" x="4783138" y="1236663"/>
          <p14:tracePt t="97811" x="4783138" y="1244600"/>
          <p14:tracePt t="97827" x="4792663" y="1252538"/>
          <p14:tracePt t="97835" x="4792663" y="1262063"/>
          <p14:tracePt t="97851" x="4818063" y="1277938"/>
          <p14:tracePt t="97868" x="4851400" y="1287463"/>
          <p14:tracePt t="97885" x="4902200" y="1295400"/>
          <p14:tracePt t="97901" x="4953000" y="1303338"/>
          <p14:tracePt t="97918" x="5003800" y="1303338"/>
          <p14:tracePt t="97935" x="5054600" y="1287463"/>
          <p14:tracePt t="97951" x="5113338" y="1262063"/>
          <p14:tracePt t="97968" x="5156200" y="1227138"/>
          <p14:tracePt t="97985" x="5189538" y="1193800"/>
          <p14:tracePt t="98003" x="5224463" y="1125538"/>
          <p14:tracePt t="98018" x="5232400" y="1074738"/>
          <p14:tracePt t="98035" x="5249863" y="1033463"/>
          <p14:tracePt t="98051" x="5249863" y="990600"/>
          <p14:tracePt t="98068" x="5249863" y="957263"/>
          <p14:tracePt t="98085" x="5240338" y="922338"/>
          <p14:tracePt t="98101" x="5224463" y="914400"/>
          <p14:tracePt t="98118" x="5199063" y="906463"/>
          <p14:tracePt t="98135" x="5164138" y="889000"/>
          <p14:tracePt t="98152" x="5122863" y="889000"/>
          <p14:tracePt t="98168" x="5072063" y="889000"/>
          <p14:tracePt t="98185" x="5003800" y="889000"/>
          <p14:tracePt t="98202" x="4978400" y="889000"/>
          <p14:tracePt t="98218" x="4970463" y="889000"/>
          <p14:tracePt t="98324" x="4960938" y="889000"/>
          <p14:tracePt t="98340" x="4945063" y="889000"/>
          <p14:tracePt t="98348" x="4927600" y="896938"/>
          <p14:tracePt t="98357" x="4919663" y="906463"/>
          <p14:tracePt t="98368" x="4902200" y="906463"/>
          <p14:tracePt t="98384" x="4851400" y="939800"/>
          <p14:tracePt t="98401" x="4808538" y="965200"/>
          <p14:tracePt t="98418" x="4732338" y="1033463"/>
          <p14:tracePt t="98435" x="4691063" y="1066800"/>
          <p14:tracePt t="98451" x="4673600" y="1109663"/>
          <p14:tracePt t="98468" x="4665663" y="1143000"/>
          <p14:tracePt t="98485" x="4640263" y="1201738"/>
          <p14:tracePt t="98501" x="4630738" y="1270000"/>
          <p14:tracePt t="98518" x="4622800" y="1338263"/>
          <p14:tracePt t="98535" x="4622800" y="1389063"/>
          <p14:tracePt t="98551" x="4622800" y="1422400"/>
          <p14:tracePt t="98568" x="4630738" y="1455738"/>
          <p14:tracePt t="98587" x="4673600" y="1506538"/>
          <p14:tracePt t="98602" x="4691063" y="1524000"/>
          <p14:tracePt t="98618" x="4767263" y="1574800"/>
          <p14:tracePt t="98635" x="4843463" y="1617663"/>
          <p14:tracePt t="98651" x="4945063" y="1658938"/>
          <p14:tracePt t="98668" x="5029200" y="1684338"/>
          <p14:tracePt t="98685" x="5122863" y="1693863"/>
          <p14:tracePt t="98701" x="5214938" y="1693863"/>
          <p14:tracePt t="98718" x="5283200" y="1693863"/>
          <p14:tracePt t="98735" x="5334000" y="1676400"/>
          <p14:tracePt t="98754" x="5367338" y="1643063"/>
          <p14:tracePt t="98759" x="5392738" y="1625600"/>
          <p14:tracePt t="98768" x="5402263" y="1608138"/>
          <p14:tracePt t="98785" x="5435600" y="1531938"/>
          <p14:tracePt t="98802" x="5453063" y="1473200"/>
          <p14:tracePt t="98818" x="5453063" y="1414463"/>
          <p14:tracePt t="98835" x="5453063" y="1371600"/>
          <p14:tracePt t="98852" x="5453063" y="1328738"/>
          <p14:tracePt t="98868" x="5453063" y="1295400"/>
          <p14:tracePt t="98884" x="5453063" y="1270000"/>
          <p14:tracePt t="98901" x="5443538" y="1227138"/>
          <p14:tracePt t="98918" x="5427663" y="1201738"/>
          <p14:tracePt t="98935" x="5418138" y="1168400"/>
          <p14:tracePt t="98951" x="5402263" y="1143000"/>
          <p14:tracePt t="98968" x="5384800" y="1117600"/>
          <p14:tracePt t="98985" x="5367338" y="1092200"/>
          <p14:tracePt t="99003" x="5326063" y="1058863"/>
          <p14:tracePt t="99018" x="5291138" y="1041400"/>
          <p14:tracePt t="99035" x="5224463" y="1008063"/>
          <p14:tracePt t="99051" x="5148263" y="990600"/>
          <p14:tracePt t="99068" x="5029200" y="965200"/>
          <p14:tracePt t="99084" x="4919663" y="947738"/>
          <p14:tracePt t="99102" x="4800600" y="939800"/>
          <p14:tracePt t="99118" x="4716463" y="939800"/>
          <p14:tracePt t="99135" x="4648200" y="939800"/>
          <p14:tracePt t="99151" x="4614863" y="939800"/>
          <p14:tracePt t="99168" x="4579938" y="939800"/>
          <p14:tracePt t="99185" x="4564063" y="947738"/>
          <p14:tracePt t="99201" x="4529138" y="973138"/>
          <p14:tracePt t="99218" x="4470400" y="998538"/>
          <p14:tracePt t="99235" x="4437063" y="1033463"/>
          <p14:tracePt t="99253" x="4394200" y="1066800"/>
          <p14:tracePt t="99268" x="4368800" y="1109663"/>
          <p14:tracePt t="99285" x="4325938" y="1160463"/>
          <p14:tracePt t="99301" x="4300538" y="1219200"/>
          <p14:tracePt t="99318" x="4284663" y="1262063"/>
          <p14:tracePt t="99335" x="4267200" y="1303338"/>
          <p14:tracePt t="99351" x="4259263" y="1354138"/>
          <p14:tracePt t="99368" x="4259263" y="1397000"/>
          <p14:tracePt t="99385" x="4259263" y="1422400"/>
          <p14:tracePt t="99402" x="4284663" y="1481138"/>
          <p14:tracePt t="99418" x="4310063" y="1516063"/>
          <p14:tracePt t="99435" x="4343400" y="1557338"/>
          <p14:tracePt t="99451" x="4376738" y="1592263"/>
          <p14:tracePt t="99468" x="4419600" y="1625600"/>
          <p14:tracePt t="99485" x="4470400" y="1651000"/>
          <p14:tracePt t="99501" x="4529138" y="1668463"/>
          <p14:tracePt t="99518" x="4614863" y="1676400"/>
          <p14:tracePt t="99535" x="4699000" y="1658938"/>
          <p14:tracePt t="99552" x="4792663" y="1608138"/>
          <p14:tracePt t="99568" x="4902200" y="1531938"/>
          <p14:tracePt t="99585" x="4986338" y="1465263"/>
          <p14:tracePt t="99602" x="5105400" y="1346200"/>
          <p14:tracePt t="99618" x="5148263" y="1277938"/>
          <p14:tracePt t="99635" x="5156200" y="1219200"/>
          <p14:tracePt t="99651" x="5156200" y="1168400"/>
          <p14:tracePt t="99668" x="5156200" y="1117600"/>
          <p14:tracePt t="99685" x="5148263" y="1066800"/>
          <p14:tracePt t="99702" x="5113338" y="1016000"/>
          <p14:tracePt t="99718" x="5072063" y="973138"/>
          <p14:tracePt t="99735" x="5011738" y="922338"/>
          <p14:tracePt t="99754" x="4945063" y="896938"/>
          <p14:tracePt t="99757" x="4910138" y="889000"/>
          <p14:tracePt t="99768" x="4884738" y="881063"/>
          <p14:tracePt t="99787" x="4808538" y="881063"/>
          <p14:tracePt t="99802" x="4775200" y="881063"/>
          <p14:tracePt t="99818" x="4691063" y="881063"/>
          <p14:tracePt t="99835" x="4630738" y="906463"/>
          <p14:tracePt t="99851" x="4572000" y="947738"/>
          <p14:tracePt t="99868" x="4513263" y="1023938"/>
          <p14:tracePt t="99885" x="4437063" y="1143000"/>
          <p14:tracePt t="99902" x="4386263" y="1236663"/>
          <p14:tracePt t="99918" x="4376738" y="1303338"/>
          <p14:tracePt t="99935" x="4376738" y="1354138"/>
          <p14:tracePt t="99952" x="4376738" y="1397000"/>
          <p14:tracePt t="99968" x="4411663" y="1455738"/>
          <p14:tracePt t="99985" x="4462463" y="1524000"/>
          <p14:tracePt t="100002" x="4546600" y="1582738"/>
          <p14:tracePt t="100018" x="4691063" y="1617663"/>
          <p14:tracePt t="100035" x="4757738" y="1617663"/>
          <p14:tracePt t="100052" x="4818063" y="1608138"/>
          <p14:tracePt t="100068" x="4851400" y="1566863"/>
          <p14:tracePt t="100085" x="4868863" y="1524000"/>
          <p14:tracePt t="100102" x="4876800" y="1473200"/>
          <p14:tracePt t="100118" x="4876800" y="1439863"/>
          <p14:tracePt t="100135" x="4876800" y="1430338"/>
          <p14:tracePt t="100152" x="4876800" y="1422400"/>
          <p14:tracePt t="100179" x="4876800" y="1414463"/>
          <p14:tracePt t="100226" x="4868863" y="1414463"/>
          <p14:tracePt t="100242" x="4859338" y="1414463"/>
          <p14:tracePt t="100716" x="4859338" y="1422400"/>
          <p14:tracePt t="100724" x="4859338" y="1439863"/>
          <p14:tracePt t="100735" x="4851400" y="1473200"/>
          <p14:tracePt t="100753" x="4851400" y="1506538"/>
          <p14:tracePt t="100774" x="4851400" y="1481138"/>
          <p14:tracePt t="100786" x="4843463" y="1439863"/>
          <p14:tracePt t="101012" x="4851400" y="1430338"/>
          <p14:tracePt t="101020" x="4859338" y="1430338"/>
          <p14:tracePt t="101036" x="4902200" y="1414463"/>
          <p14:tracePt t="101044" x="4960938" y="1414463"/>
          <p14:tracePt t="101052" x="5021263" y="1414463"/>
          <p14:tracePt t="101069" x="5072063" y="1439863"/>
          <p14:tracePt t="101086" x="5087938" y="1439863"/>
          <p14:tracePt t="101133" x="5072063" y="1439863"/>
          <p14:tracePt t="101141" x="5062538" y="1447800"/>
          <p14:tracePt t="101158" x="5054600" y="1447800"/>
          <p14:tracePt t="101169" x="5046663" y="1447800"/>
          <p14:tracePt t="101185" x="5021263" y="1455738"/>
          <p14:tracePt t="101203" x="4902200" y="1465263"/>
          <p14:tracePt t="101219" x="4775200" y="1473200"/>
          <p14:tracePt t="101235" x="4614863" y="1490663"/>
          <p14:tracePt t="101252" x="4462463" y="1516063"/>
          <p14:tracePt t="101260" x="4394200" y="1531938"/>
          <p14:tracePt t="101269" x="4325938" y="1549400"/>
          <p14:tracePt t="101285" x="4216400" y="1600200"/>
          <p14:tracePt t="101302" x="4132263" y="1658938"/>
          <p14:tracePt t="101319" x="4046538" y="1752600"/>
          <p14:tracePt t="101336" x="3979863" y="1905000"/>
          <p14:tracePt t="101352" x="3911600" y="2057400"/>
          <p14:tracePt t="101369" x="3860800" y="2192338"/>
          <p14:tracePt t="101386" x="3817938" y="2303463"/>
          <p14:tracePt t="101403" x="3759200" y="2463800"/>
          <p14:tracePt t="101419" x="3716338" y="2547938"/>
          <p14:tracePt t="101436" x="3690938" y="2641600"/>
          <p14:tracePt t="101452" x="3657600" y="2751138"/>
          <p14:tracePt t="101469" x="3632200" y="2870200"/>
          <p14:tracePt t="101486" x="3598863" y="2971800"/>
          <p14:tracePt t="101502" x="3563938" y="3073400"/>
          <p14:tracePt t="101519" x="3522663" y="3200400"/>
          <p14:tracePt t="101536" x="3487738" y="3319463"/>
          <p14:tracePt t="101552" x="3454400" y="3403600"/>
          <p14:tracePt t="101569" x="3446463" y="3454400"/>
          <p14:tracePt t="101586" x="3446463" y="3497263"/>
          <p14:tracePt t="101603" x="3436938" y="3522663"/>
          <p14:tracePt t="101636" x="3436938" y="3530600"/>
          <p14:tracePt t="101652" x="3436938" y="3548063"/>
          <p14:tracePt t="101669" x="3436938" y="3556000"/>
          <p14:tracePt t="101686" x="3436938" y="3573463"/>
          <p14:tracePt t="101702" x="3436938" y="3589338"/>
          <p14:tracePt t="101719" x="3462338" y="3624263"/>
          <p14:tracePt t="101736" x="3479800" y="3657600"/>
          <p14:tracePt t="101755" x="3505200" y="3683000"/>
          <p14:tracePt t="101760" x="3522663" y="3700463"/>
          <p14:tracePt t="101769" x="3548063" y="3716338"/>
          <p14:tracePt t="101786" x="3573463" y="3741738"/>
          <p14:tracePt t="101803" x="3606800" y="3784600"/>
          <p14:tracePt t="101819" x="3640138" y="3817938"/>
          <p14:tracePt t="101836" x="3665538" y="3835400"/>
          <p14:tracePt t="101852" x="3690938" y="3860800"/>
          <p14:tracePt t="101869" x="3716338" y="3886200"/>
          <p14:tracePt t="101886" x="3741738" y="3903663"/>
          <p14:tracePt t="101902" x="3759200" y="3911600"/>
          <p14:tracePt t="101919" x="3784600" y="3937000"/>
          <p14:tracePt t="101936" x="3792538" y="3944938"/>
          <p14:tracePt t="101953" x="3817938" y="3954463"/>
          <p14:tracePt t="101969" x="3835400" y="3970338"/>
          <p14:tracePt t="101986" x="3860800" y="3995738"/>
          <p14:tracePt t="102004" x="3919538" y="4021138"/>
          <p14:tracePt t="102019" x="3954463" y="4038600"/>
          <p14:tracePt t="102036" x="3987800" y="4056063"/>
          <p14:tracePt t="102052" x="4021138" y="4071938"/>
          <p14:tracePt t="102069" x="4056063" y="4081463"/>
          <p14:tracePt t="102086" x="4081463" y="4081463"/>
          <p14:tracePt t="102103" x="4114800" y="4081463"/>
          <p14:tracePt t="102119" x="4165600" y="4081463"/>
          <p14:tracePt t="102136" x="4216400" y="4071938"/>
          <p14:tracePt t="102153" x="4275138" y="4064000"/>
          <p14:tracePt t="102169" x="4343400" y="4056063"/>
          <p14:tracePt t="102186" x="4411663" y="4046538"/>
          <p14:tracePt t="102203" x="4487863" y="4038600"/>
          <p14:tracePt t="102219" x="4513263" y="4038600"/>
          <p14:tracePt t="102236" x="4521200" y="4038600"/>
          <p14:tracePt t="102253" x="4529138" y="4038600"/>
          <p14:tracePt t="102269" x="4546600" y="4030663"/>
          <p14:tracePt t="102286" x="4546600" y="4021138"/>
          <p14:tracePt t="102303" x="4564063" y="4013200"/>
          <p14:tracePt t="102319" x="4589463" y="3995738"/>
          <p14:tracePt t="102336" x="4605338" y="3979863"/>
          <p14:tracePt t="102353" x="4622800" y="3962400"/>
          <p14:tracePt t="102369" x="4640263" y="3937000"/>
          <p14:tracePt t="102386" x="4665663" y="3919538"/>
          <p14:tracePt t="102403" x="4681538" y="3868738"/>
          <p14:tracePt t="102419" x="4699000" y="3827463"/>
          <p14:tracePt t="102436" x="4716463" y="3792538"/>
          <p14:tracePt t="102453" x="4724400" y="3751263"/>
          <p14:tracePt t="102469" x="4724400" y="3700463"/>
          <p14:tracePt t="102486" x="4724400" y="3675063"/>
          <p14:tracePt t="102503" x="4724400" y="3640138"/>
          <p14:tracePt t="102520" x="4724400" y="3606800"/>
          <p14:tracePt t="102536" x="4724400" y="3581400"/>
          <p14:tracePt t="102553" x="4724400" y="3563938"/>
          <p14:tracePt t="102569" x="4724400" y="3548063"/>
          <p14:tracePt t="102587" x="4724400" y="3513138"/>
          <p14:tracePt t="102603" x="4716463" y="3487738"/>
          <p14:tracePt t="102619" x="4706938" y="3462338"/>
          <p14:tracePt t="102636" x="4691063" y="3436938"/>
          <p14:tracePt t="102653" x="4681538" y="3403600"/>
          <p14:tracePt t="102669" x="4665663" y="3378200"/>
          <p14:tracePt t="102686" x="4648200" y="3352800"/>
          <p14:tracePt t="102703" x="4622800" y="3327400"/>
          <p14:tracePt t="102721" x="4605338" y="3302000"/>
          <p14:tracePt t="102736" x="4589463" y="3294063"/>
          <p14:tracePt t="102753" x="4579938" y="3284538"/>
          <p14:tracePt t="102786" x="4572000" y="3284538"/>
          <p14:tracePt t="102806" x="4564063" y="3284538"/>
          <p14:tracePt t="102819" x="4554538" y="3284538"/>
          <p14:tracePt t="102836" x="4529138" y="3284538"/>
          <p14:tracePt t="102853" x="4513263" y="3284538"/>
          <p14:tracePt t="102869" x="4495800" y="3284538"/>
          <p14:tracePt t="102886" x="4470400" y="3284538"/>
          <p14:tracePt t="102903" x="4452938" y="3284538"/>
          <p14:tracePt t="102919" x="4445000" y="3284538"/>
          <p14:tracePt t="102936" x="4427538" y="3284538"/>
          <p14:tracePt t="102952" x="4402138" y="3284538"/>
          <p14:tracePt t="102969" x="4386263" y="3276600"/>
          <p14:tracePt t="102986" x="4360863" y="3276600"/>
          <p14:tracePt t="103003" x="4318000" y="3276600"/>
          <p14:tracePt t="103019" x="4292600" y="3276600"/>
          <p14:tracePt t="103036" x="4267200" y="3284538"/>
          <p14:tracePt t="103053" x="4249738" y="3284538"/>
          <p14:tracePt t="103069" x="4233863" y="3294063"/>
          <p14:tracePt t="103086" x="4216400" y="3294063"/>
          <p14:tracePt t="103103" x="4208463" y="3309938"/>
          <p14:tracePt t="103119" x="4198938" y="3309938"/>
          <p14:tracePt t="103136" x="4191000" y="3319463"/>
          <p14:tracePt t="103153" x="4191000" y="3327400"/>
          <p14:tracePt t="103169" x="4183063" y="3335338"/>
          <p14:tracePt t="103186" x="4173538" y="3352800"/>
          <p14:tracePt t="103204" x="4165600" y="3378200"/>
          <p14:tracePt t="103219" x="4157663" y="3378200"/>
          <p14:tracePt t="103236" x="4148138" y="3411538"/>
          <p14:tracePt t="103253" x="4140200" y="3429000"/>
          <p14:tracePt t="103269" x="4132263" y="3454400"/>
          <p14:tracePt t="103287" x="4132263" y="3471863"/>
          <p14:tracePt t="103303" x="4122738" y="3487738"/>
          <p14:tracePt t="103319" x="4114800" y="3505200"/>
          <p14:tracePt t="103336" x="4114800" y="3530600"/>
          <p14:tracePt t="103353" x="4106863" y="3548063"/>
          <p14:tracePt t="103370" x="4097338" y="3573463"/>
          <p14:tracePt t="103386" x="4097338" y="3589338"/>
          <p14:tracePt t="103404" x="4097338" y="3624263"/>
          <p14:tracePt t="103420" x="4089400" y="3649663"/>
          <p14:tracePt t="103436" x="4089400" y="3675063"/>
          <p14:tracePt t="103453" x="4089400" y="3700463"/>
          <p14:tracePt t="103469" x="4089400" y="3725863"/>
          <p14:tracePt t="103486" x="4089400" y="3751263"/>
          <p14:tracePt t="103503" x="4089400" y="3776663"/>
          <p14:tracePt t="103519" x="4089400" y="3792538"/>
          <p14:tracePt t="103536" x="4097338" y="3810000"/>
          <p14:tracePt t="103553" x="4106863" y="3827463"/>
          <p14:tracePt t="103569" x="4114800" y="3835400"/>
          <p14:tracePt t="103586" x="4122738" y="3852863"/>
          <p14:tracePt t="103603" x="4157663" y="3868738"/>
          <p14:tracePt t="103619" x="4183063" y="3886200"/>
          <p14:tracePt t="103636" x="4198938" y="3894138"/>
          <p14:tracePt t="103652" x="4233863" y="3894138"/>
          <p14:tracePt t="103669" x="4267200" y="3903663"/>
          <p14:tracePt t="103686" x="4318000" y="3903663"/>
          <p14:tracePt t="103703" x="4360863" y="3903663"/>
          <p14:tracePt t="103719" x="4419600" y="3911600"/>
          <p14:tracePt t="103736" x="4478338" y="3911600"/>
          <p14:tracePt t="103753" x="4529138" y="3903663"/>
          <p14:tracePt t="103769" x="4564063" y="3894138"/>
          <p14:tracePt t="103774" x="4589463" y="3886200"/>
          <p14:tracePt t="103786" x="4605338" y="3886200"/>
          <p14:tracePt t="103803" x="4648200" y="3860800"/>
          <p14:tracePt t="103819" x="4673600" y="3835400"/>
          <p14:tracePt t="103837" x="4673600" y="3817938"/>
          <p14:tracePt t="103853" x="4691063" y="3802063"/>
          <p14:tracePt t="103869" x="4699000" y="3776663"/>
          <p14:tracePt t="103886" x="4699000" y="3759200"/>
          <p14:tracePt t="103903" x="4699000" y="3733800"/>
          <p14:tracePt t="103919" x="4699000" y="3708400"/>
          <p14:tracePt t="103936" x="4699000" y="3665538"/>
          <p14:tracePt t="103953" x="4681538" y="3632200"/>
          <p14:tracePt t="103969" x="4665663" y="3581400"/>
          <p14:tracePt t="103986" x="4640263" y="3556000"/>
          <p14:tracePt t="104003" x="4622800" y="3530600"/>
          <p14:tracePt t="104019" x="4614863" y="3522663"/>
          <p14:tracePt t="104036" x="4605338" y="3522663"/>
          <p14:tracePt t="104053" x="4597400" y="3505200"/>
          <p14:tracePt t="104069" x="4589463" y="3497263"/>
          <p14:tracePt t="104086" x="4579938" y="3487738"/>
          <p14:tracePt t="104103" x="4554538" y="3471863"/>
          <p14:tracePt t="104119" x="4529138" y="3446463"/>
          <p14:tracePt t="104136" x="4503738" y="3436938"/>
          <p14:tracePt t="104153" x="4478338" y="3421063"/>
          <p14:tracePt t="104169" x="4462463" y="3411538"/>
          <p14:tracePt t="104186" x="4445000" y="3411538"/>
          <p14:tracePt t="104203" x="4427538" y="3411538"/>
          <p14:tracePt t="104219" x="4419600" y="3411538"/>
          <p14:tracePt t="104236" x="4402138" y="3411538"/>
          <p14:tracePt t="104253" x="4376738" y="3411538"/>
          <p14:tracePt t="104270" x="4351338" y="3411538"/>
          <p14:tracePt t="104286" x="4335463" y="3429000"/>
          <p14:tracePt t="104303" x="4300538" y="3436938"/>
          <p14:tracePt t="104319" x="4275138" y="3454400"/>
          <p14:tracePt t="104336" x="4259263" y="3471863"/>
          <p14:tracePt t="104353" x="4241800" y="3479800"/>
          <p14:tracePt t="104370" x="4224338" y="3505200"/>
          <p14:tracePt t="104386" x="4198938" y="3513138"/>
          <p14:tracePt t="104403" x="4165600" y="3556000"/>
          <p14:tracePt t="104419" x="4157663" y="3581400"/>
          <p14:tracePt t="104436" x="4132263" y="3614738"/>
          <p14:tracePt t="104453" x="4122738" y="3640138"/>
          <p14:tracePt t="104469" x="4106863" y="3665538"/>
          <p14:tracePt t="104486" x="4097338" y="3700463"/>
          <p14:tracePt t="104503" x="4089400" y="3733800"/>
          <p14:tracePt t="104520" x="4089400" y="3751263"/>
          <p14:tracePt t="104536" x="4089400" y="3759200"/>
          <p14:tracePt t="104553" x="4089400" y="3784600"/>
          <p14:tracePt t="104586" x="4089400" y="3802063"/>
          <p14:tracePt t="104604" x="4097338" y="3817938"/>
          <p14:tracePt t="104619" x="4106863" y="3827463"/>
          <p14:tracePt t="104636" x="4114800" y="3843338"/>
          <p14:tracePt t="104653" x="4132263" y="3852863"/>
          <p14:tracePt t="104670" x="4140200" y="3860800"/>
          <p14:tracePt t="104686" x="4157663" y="3868738"/>
          <p14:tracePt t="104703" x="4165600" y="3868738"/>
          <p14:tracePt t="104720" x="4191000" y="3868738"/>
          <p14:tracePt t="104736" x="4216400" y="3868738"/>
          <p14:tracePt t="104753" x="4233863" y="3860800"/>
          <p14:tracePt t="104770" x="4267200" y="3843338"/>
          <p14:tracePt t="104774" x="4275138" y="3835400"/>
          <p14:tracePt t="104788" x="4325938" y="3802063"/>
          <p14:tracePt t="104804" x="4376738" y="3751263"/>
          <p14:tracePt t="104820" x="4402138" y="3716338"/>
          <p14:tracePt t="104836" x="4419600" y="3690938"/>
          <p14:tracePt t="104853" x="4419600" y="3683000"/>
          <p14:tracePt t="104870" x="4437063" y="3657600"/>
          <p14:tracePt t="104886" x="4437063" y="3632200"/>
          <p14:tracePt t="104903" x="4445000" y="3589338"/>
          <p14:tracePt t="104920" x="4445000" y="3573463"/>
          <p14:tracePt t="104936" x="4445000" y="3548063"/>
          <p14:tracePt t="104953" x="4445000" y="3522663"/>
          <p14:tracePt t="104969" x="4445000" y="3497263"/>
          <p14:tracePt t="104986" x="4427538" y="3471863"/>
          <p14:tracePt t="105004" x="4402138" y="3446463"/>
          <p14:tracePt t="105020" x="4376738" y="3436938"/>
          <p14:tracePt t="105036" x="4368800" y="3429000"/>
          <p14:tracePt t="105109" x="4351338" y="3429000"/>
          <p14:tracePt t="105118" x="4351338" y="3436938"/>
          <p14:tracePt t="105126" x="4343400" y="3454400"/>
          <p14:tracePt t="105137" x="4335463" y="3454400"/>
          <p14:tracePt t="105153" x="4318000" y="3471863"/>
          <p14:tracePt t="105170" x="4300538" y="3487738"/>
          <p14:tracePt t="105186" x="4292600" y="3505200"/>
          <p14:tracePt t="105204" x="4284663" y="3522663"/>
          <p14:tracePt t="105220" x="4275138" y="3556000"/>
          <p14:tracePt t="105236" x="4267200" y="3581400"/>
          <p14:tracePt t="105253" x="4249738" y="3624263"/>
          <p14:tracePt t="105270" x="4241800" y="3649663"/>
          <p14:tracePt t="105287" x="4224338" y="3690938"/>
          <p14:tracePt t="105303" x="4216400" y="3733800"/>
          <p14:tracePt t="105320" x="4198938" y="3767138"/>
          <p14:tracePt t="105337" x="4191000" y="3784600"/>
          <p14:tracePt t="105353" x="4191000" y="3810000"/>
          <p14:tracePt t="105370" x="4191000" y="3827463"/>
          <p14:tracePt t="105386" x="4183063" y="3843338"/>
          <p14:tracePt t="105404" x="4183063" y="3868738"/>
          <p14:tracePt t="105420" x="4183063" y="3878263"/>
          <p14:tracePt t="105437" x="4183063" y="3894138"/>
          <p14:tracePt t="105453" x="4173538" y="3903663"/>
          <p14:tracePt t="105516" x="4173538" y="3911600"/>
          <p14:tracePt t="105525" x="4165600" y="3911600"/>
          <p14:tracePt t="105565" x="4165600" y="3919538"/>
          <p14:tracePt t="105581" x="4165600" y="3929063"/>
          <p14:tracePt t="105639" x="4157663" y="3929063"/>
          <p14:tracePt t="105717" x="4148138" y="3929063"/>
          <p14:tracePt t="105742" x="4140200" y="3929063"/>
          <p14:tracePt t="105749" x="4140200" y="3919538"/>
          <p14:tracePt t="105807" x="4132263" y="3911600"/>
          <p14:tracePt t="105933" x="4132263" y="3919538"/>
          <p14:tracePt t="105944" x="4132263" y="3929063"/>
          <p14:tracePt t="105954" x="4132263" y="3937000"/>
          <p14:tracePt t="105970" x="4140200" y="3944938"/>
          <p14:tracePt t="105987" x="4140200" y="3954463"/>
          <p14:tracePt t="106006" x="4148138" y="3979863"/>
          <p14:tracePt t="106021" x="4157663" y="3995738"/>
          <p14:tracePt t="106037" x="4157663" y="4021138"/>
          <p14:tracePt t="106054" x="4157663" y="4038600"/>
          <p14:tracePt t="106070" x="4157663" y="4056063"/>
          <p14:tracePt t="106087" x="4165600" y="4071938"/>
          <p14:tracePt t="106104" x="4165600" y="4097338"/>
          <p14:tracePt t="106120" x="4165600" y="4114800"/>
          <p14:tracePt t="106137" x="4165600" y="4132263"/>
          <p14:tracePt t="106171" x="4165600" y="4140200"/>
          <p14:tracePt t="106187" x="4165600" y="4148138"/>
          <p14:tracePt t="106204" x="4173538" y="4165600"/>
          <p14:tracePt t="106220" x="4183063" y="4183063"/>
          <p14:tracePt t="106237" x="4183063" y="4191000"/>
          <p14:tracePt t="106254" x="4183063" y="4198938"/>
          <p14:tracePt t="106270" x="4183063" y="4208463"/>
          <p14:tracePt t="106398" x="4183063" y="4198938"/>
          <p14:tracePt t="106407" x="4183063" y="4173538"/>
          <p14:tracePt t="106421" x="4183063" y="4157663"/>
          <p14:tracePt t="106437" x="4183063" y="4114800"/>
          <p14:tracePt t="106454" x="4183063" y="4071938"/>
          <p14:tracePt t="106471" x="4183063" y="4056063"/>
          <p14:tracePt t="106487" x="4183063" y="4038600"/>
          <p14:tracePt t="106504" x="4183063" y="4021138"/>
          <p14:tracePt t="106520" x="4183063" y="4013200"/>
          <p14:tracePt t="106537" x="4173538" y="4013200"/>
          <p14:tracePt t="106554" x="4173538" y="3995738"/>
          <p14:tracePt t="106571" x="4165600" y="3987800"/>
          <p14:tracePt t="106588" x="4157663" y="3979863"/>
          <p14:tracePt t="106620" x="4148138" y="3970338"/>
          <p14:tracePt t="106637" x="4148138" y="3962400"/>
          <p14:tracePt t="106653" x="4140200" y="3954463"/>
          <p14:tracePt t="106670" x="4132263" y="3954463"/>
          <p14:tracePt t="106749" x="4122738" y="3954463"/>
          <p14:tracePt t="106885" x="4114800" y="3954463"/>
          <p14:tracePt t="106893" x="4106863" y="3962400"/>
          <p14:tracePt t="106903" x="4097338" y="3970338"/>
          <p14:tracePt t="106920" x="4097338" y="3979863"/>
          <p14:tracePt t="106937" x="4089400" y="3995738"/>
          <p14:tracePt t="106954" x="4071938" y="4021138"/>
          <p14:tracePt t="106970" x="4071938" y="4038600"/>
          <p14:tracePt t="106987" x="4064000" y="4046538"/>
          <p14:tracePt t="107003" x="4064000" y="4056063"/>
          <p14:tracePt t="107118" x="4064000" y="4046538"/>
          <p14:tracePt t="107135" x="4064000" y="4038600"/>
          <p14:tracePt t="107143" x="4046538" y="4030663"/>
          <p14:tracePt t="107154" x="4046538" y="4021138"/>
          <p14:tracePt t="107170" x="4038600" y="4013200"/>
          <p14:tracePt t="107187" x="4030663" y="3995738"/>
          <p14:tracePt t="107205" x="4021138" y="3979863"/>
          <p14:tracePt t="107366" x="4013200" y="3979863"/>
          <p14:tracePt t="107376" x="4013200" y="3987800"/>
          <p14:tracePt t="107398" x="4013200" y="3995738"/>
          <p14:tracePt t="107415" x="4013200" y="4013200"/>
          <p14:tracePt t="107430" x="4013200" y="4021138"/>
          <p14:tracePt t="107448" x="4021138" y="4038600"/>
          <p14:tracePt t="107462" x="4021138" y="4046538"/>
          <p14:tracePt t="107470" x="4030663" y="4046538"/>
          <p14:tracePt t="107487" x="4038600" y="4056063"/>
          <p14:tracePt t="107506" x="4038600" y="4071938"/>
          <p14:tracePt t="107521" x="4046538" y="4081463"/>
          <p14:tracePt t="107537" x="4056063" y="4089400"/>
          <p14:tracePt t="107554" x="4056063" y="4106863"/>
          <p14:tracePt t="107570" x="4056063" y="4114800"/>
          <p14:tracePt t="107587" x="4064000" y="4122738"/>
          <p14:tracePt t="107604" x="4071938" y="4132263"/>
          <p14:tracePt t="107620" x="4071938" y="4148138"/>
          <p14:tracePt t="107637" x="4071938" y="4157663"/>
          <p14:tracePt t="107654" x="4081463" y="4165600"/>
          <p14:tracePt t="107671" x="4081463" y="4173538"/>
          <p14:tracePt t="107687" x="4081463" y="4183063"/>
          <p14:tracePt t="107704" x="4089400" y="4183063"/>
          <p14:tracePt t="107737" x="4097338" y="4183063"/>
          <p14:tracePt t="107754" x="4106863" y="4183063"/>
          <p14:tracePt t="107771" x="4114800" y="4183063"/>
          <p14:tracePt t="107787" x="4132263" y="4173538"/>
          <p14:tracePt t="107805" x="4165600" y="4157663"/>
          <p14:tracePt t="107821" x="4183063" y="4148138"/>
          <p14:tracePt t="107837" x="4198938" y="4132263"/>
          <p14:tracePt t="107854" x="4208463" y="4122738"/>
          <p14:tracePt t="107871" x="4216400" y="4114800"/>
          <p14:tracePt t="107888" x="4233863" y="4097338"/>
          <p14:tracePt t="107904" x="4249738" y="4071938"/>
          <p14:tracePt t="107921" x="4267200" y="4056063"/>
          <p14:tracePt t="107938" x="4284663" y="4030663"/>
          <p14:tracePt t="107954" x="4292600" y="4013200"/>
          <p14:tracePt t="107971" x="4300538" y="4005263"/>
          <p14:tracePt t="107987" x="4310063" y="3987800"/>
          <p14:tracePt t="108005" x="4318000" y="3979863"/>
          <p14:tracePt t="108021" x="4318000" y="3970338"/>
          <p14:tracePt t="108063" x="4325938" y="3962400"/>
          <p14:tracePt t="108094" x="4335463" y="3962400"/>
          <p14:tracePt t="108103" x="4335463" y="3954463"/>
          <p14:tracePt t="108150" x="4343400" y="3954463"/>
          <p14:tracePt t="108256" x="4343400" y="3962400"/>
          <p14:tracePt t="108270" x="4335463" y="3979863"/>
          <p14:tracePt t="108279" x="4318000" y="3987800"/>
          <p14:tracePt t="108287" x="4318000" y="3995738"/>
          <p14:tracePt t="108304" x="4310063" y="4013200"/>
          <p14:tracePt t="108321" x="4292600" y="4030663"/>
          <p14:tracePt t="108338" x="4275138" y="4046538"/>
          <p14:tracePt t="108354" x="4275138" y="4056063"/>
          <p14:tracePt t="108371" x="4267200" y="4064000"/>
          <p14:tracePt t="108387" x="4259263" y="4081463"/>
          <p14:tracePt t="108405" x="4241800" y="4106863"/>
          <p14:tracePt t="108421" x="4241800" y="4122738"/>
          <p14:tracePt t="108437" x="4216400" y="4157663"/>
          <p14:tracePt t="108454" x="4216400" y="4173538"/>
          <p14:tracePt t="108471" x="4208463" y="4191000"/>
          <p14:tracePt t="108488" x="4191000" y="4208463"/>
          <p14:tracePt t="108504" x="4191000" y="4224338"/>
          <p14:tracePt t="108521" x="4183063" y="4241800"/>
          <p14:tracePt t="108538" x="4173538" y="4259263"/>
          <p14:tracePt t="108571" x="4173538" y="4267200"/>
          <p14:tracePt t="108679" x="4165600" y="4267200"/>
          <p14:tracePt t="108686" x="4165600" y="4259263"/>
          <p14:tracePt t="108697" x="4165600" y="4249738"/>
          <p14:tracePt t="108704" x="4157663" y="4224338"/>
          <p14:tracePt t="108721" x="4140200" y="4198938"/>
          <p14:tracePt t="108738" x="4122738" y="4148138"/>
          <p14:tracePt t="108754" x="4106863" y="4122738"/>
          <p14:tracePt t="108771" x="4097338" y="4106863"/>
          <p14:tracePt t="108777" x="4089400" y="4089400"/>
          <p14:tracePt t="108788" x="4081463" y="4081463"/>
          <p14:tracePt t="108806" x="4071938" y="4064000"/>
          <p14:tracePt t="108903" x="4071938" y="4056063"/>
          <p14:tracePt t="108918" x="4071938" y="4046538"/>
          <p14:tracePt t="108927" x="4064000" y="4038600"/>
          <p14:tracePt t="108938" x="4064000" y="4030663"/>
          <p14:tracePt t="108954" x="4056063" y="4030663"/>
          <p14:tracePt t="109039" x="4056063" y="4038600"/>
          <p14:tracePt t="109047" x="4056063" y="4046538"/>
          <p14:tracePt t="109054" x="4056063" y="4071938"/>
          <p14:tracePt t="109071" x="4064000" y="4106863"/>
          <p14:tracePt t="109089" x="4071938" y="4140200"/>
          <p14:tracePt t="109104" x="4089400" y="4183063"/>
          <p14:tracePt t="109121" x="4106863" y="4198938"/>
          <p14:tracePt t="109137" x="4114800" y="4216400"/>
          <p14:tracePt t="109154" x="4122738" y="4233863"/>
          <p14:tracePt t="109246" x="4122738" y="4224338"/>
          <p14:tracePt t="109254" x="4122738" y="4216400"/>
          <p14:tracePt t="109262" x="4122738" y="4208463"/>
          <p14:tracePt t="109271" x="4122738" y="4198938"/>
          <p14:tracePt t="109287" x="4132263" y="4157663"/>
          <p14:tracePt t="109304" x="4132263" y="4106863"/>
          <p14:tracePt t="109321" x="4132263" y="4064000"/>
          <p14:tracePt t="109338" x="4140200" y="4021138"/>
          <p14:tracePt t="109354" x="4140200" y="3995738"/>
          <p14:tracePt t="109371" x="4140200" y="3979863"/>
          <p14:tracePt t="109388" x="4140200" y="3962400"/>
          <p14:tracePt t="109405" x="4140200" y="3944938"/>
          <p14:tracePt t="109447" x="4140200" y="3937000"/>
          <p14:tracePt t="109633" x="4140200" y="3954463"/>
          <p14:tracePt t="109647" x="4140200" y="3970338"/>
          <p14:tracePt t="109655" x="4140200" y="3987800"/>
          <p14:tracePt t="109671" x="4140200" y="4021138"/>
          <p14:tracePt t="109688" x="4132263" y="4064000"/>
          <p14:tracePt t="109705" x="4132263" y="4097338"/>
          <p14:tracePt t="109721" x="4132263" y="4122738"/>
          <p14:tracePt t="109738" x="4132263" y="4140200"/>
          <p14:tracePt t="109756" x="4132263" y="4157663"/>
          <p14:tracePt t="109771" x="4132263" y="4173538"/>
          <p14:tracePt t="109788" x="4132263" y="4191000"/>
          <p14:tracePt t="109806" x="4132263" y="4216400"/>
          <p14:tracePt t="109821" x="4132263" y="4224338"/>
          <p14:tracePt t="109839" x="4132263" y="4249738"/>
          <p14:tracePt t="109855" x="4132263" y="4259263"/>
          <p14:tracePt t="109871" x="4132263" y="4267200"/>
          <p14:tracePt t="110223" x="4132263" y="4275138"/>
          <p14:tracePt t="110231" x="4122738" y="4284663"/>
          <p14:tracePt t="110240" x="4114800" y="4292600"/>
          <p14:tracePt t="110255" x="4106863" y="4275138"/>
          <p14:tracePt t="110272" x="4097338" y="4191000"/>
          <p14:tracePt t="110289" x="4071938" y="4173538"/>
          <p14:tracePt t="110463" x="4097338" y="4165600"/>
          <p14:tracePt t="110471" x="4132263" y="4165600"/>
          <p14:tracePt t="110479" x="4165600" y="4165600"/>
          <p14:tracePt t="110488" x="4191000" y="4165600"/>
          <p14:tracePt t="110505" x="4224338" y="4183063"/>
          <p14:tracePt t="110521" x="4267200" y="4216400"/>
          <p14:tracePt t="110538" x="4284663" y="4233863"/>
          <p14:tracePt t="110554" x="4300538" y="4249738"/>
          <p14:tracePt t="110571" x="4300538" y="4259263"/>
          <p14:tracePt t="110588" x="4292600" y="4259263"/>
          <p14:tracePt t="110605" x="4292600" y="4267200"/>
          <p14:tracePt t="110622" x="4292600" y="4284663"/>
          <p14:tracePt t="110638" x="4292600" y="4292600"/>
          <p14:tracePt t="110655" x="4284663" y="4300538"/>
          <p14:tracePt t="110672" x="4275138" y="4318000"/>
          <p14:tracePt t="110688" x="4267200" y="4325938"/>
          <p14:tracePt t="110705" x="4259263" y="4343400"/>
          <p14:tracePt t="110721" x="4259263" y="4351338"/>
          <p14:tracePt t="110738" x="4259263" y="4360863"/>
          <p14:tracePt t="110755" x="4249738" y="4368800"/>
          <p14:tracePt t="110771" x="4249738" y="4386263"/>
          <p14:tracePt t="110805" x="4249738" y="4402138"/>
          <p14:tracePt t="110821" x="4249738" y="4437063"/>
          <p14:tracePt t="110838" x="4249738" y="4503738"/>
          <p14:tracePt t="110855" x="4249738" y="4529138"/>
          <p14:tracePt t="110872" x="4249738" y="4554538"/>
          <p14:tracePt t="110888" x="4249738" y="4579938"/>
          <p14:tracePt t="111111" x="4249738" y="4589463"/>
          <p14:tracePt t="111119" x="4259263" y="4589463"/>
          <p14:tracePt t="111135" x="4275138" y="4589463"/>
          <p14:tracePt t="111144" x="4284663" y="4589463"/>
          <p14:tracePt t="111155" x="4292600" y="4589463"/>
          <p14:tracePt t="111172" x="4310063" y="4589463"/>
          <p14:tracePt t="111188" x="4335463" y="4572000"/>
          <p14:tracePt t="111206" x="4368800" y="4546600"/>
          <p14:tracePt t="111222" x="4386263" y="4538663"/>
          <p14:tracePt t="111238" x="4411663" y="4513263"/>
          <p14:tracePt t="111255" x="4419600" y="4495800"/>
          <p14:tracePt t="111273" x="4427538" y="4478338"/>
          <p14:tracePt t="111288" x="4437063" y="4462463"/>
          <p14:tracePt t="111305" x="4437063" y="4452938"/>
          <p14:tracePt t="111322" x="4437063" y="4437063"/>
          <p14:tracePt t="111338" x="4437063" y="4411663"/>
          <p14:tracePt t="111355" x="4427538" y="4394200"/>
          <p14:tracePt t="111372" x="4419600" y="4376738"/>
          <p14:tracePt t="111388" x="4411663" y="4376738"/>
          <p14:tracePt t="111406" x="4394200" y="4376738"/>
          <p14:tracePt t="111438" x="4368800" y="4394200"/>
          <p14:tracePt t="111455" x="4360863" y="4427538"/>
          <p14:tracePt t="111472" x="4343400" y="4462463"/>
          <p14:tracePt t="111488" x="4325938" y="4503738"/>
          <p14:tracePt t="111505" x="4318000" y="4554538"/>
          <p14:tracePt t="111522" x="4318000" y="4597400"/>
          <p14:tracePt t="111539" x="4318000" y="4622800"/>
          <p14:tracePt t="111555" x="4318000" y="4630738"/>
          <p14:tracePt t="111572" x="4318000" y="4648200"/>
          <p14:tracePt t="111589" x="4335463" y="4656138"/>
          <p14:tracePt t="111606" x="4368800" y="4665663"/>
          <p14:tracePt t="111622" x="4411663" y="4665663"/>
          <p14:tracePt t="111638" x="4503738" y="4665663"/>
          <p14:tracePt t="111655" x="4546600" y="4648200"/>
          <p14:tracePt t="111672" x="4572000" y="4630738"/>
          <p14:tracePt t="111690" x="4579938" y="4622800"/>
          <p14:tracePt t="111705" x="4579938" y="4605338"/>
          <p14:tracePt t="111722" x="4579938" y="4589463"/>
          <p14:tracePt t="111739" x="4579938" y="4564063"/>
          <p14:tracePt t="111755" x="4579938" y="4546600"/>
          <p14:tracePt t="111772" x="4572000" y="4538663"/>
          <p14:tracePt t="111856" x="4564063" y="4546600"/>
          <p14:tracePt t="111864" x="4564063" y="4554538"/>
          <p14:tracePt t="111872" x="4554538" y="4564063"/>
          <p14:tracePt t="111889" x="4546600" y="4589463"/>
          <p14:tracePt t="111905" x="4529138" y="4597400"/>
          <p14:tracePt t="111921" x="4529138" y="4605338"/>
          <p14:tracePt t="111955" x="4529138" y="4614863"/>
          <p14:tracePt t="112088" x="4521200" y="4614863"/>
          <p14:tracePt t="112096" x="4521200" y="4605338"/>
          <p14:tracePt t="112105" x="4513263" y="4605338"/>
          <p14:tracePt t="112336" x="4503738" y="4589463"/>
          <p14:tracePt t="112344" x="4495800" y="4564063"/>
          <p14:tracePt t="112355" x="4487863" y="4538663"/>
          <p14:tracePt t="112372" x="4470400" y="4513263"/>
          <p14:tracePt t="112389" x="4462463" y="4495800"/>
          <p14:tracePt t="112406" x="4452938" y="4478338"/>
          <p14:tracePt t="112527" x="4445000" y="4478338"/>
          <p14:tracePt t="112544" x="4437063" y="4478338"/>
          <p14:tracePt t="112552" x="4427538" y="4478338"/>
          <p14:tracePt t="112561" x="4427538" y="4495800"/>
          <p14:tracePt t="112573" x="4427538" y="4503738"/>
          <p14:tracePt t="112590" x="4419600" y="4529138"/>
          <p14:tracePt t="112606" x="4419600" y="4579938"/>
          <p14:tracePt t="112622" x="4419600" y="4589463"/>
          <p14:tracePt t="112639" x="4300538" y="4503738"/>
          <p14:tracePt t="112655" x="4191000" y="4419600"/>
          <p14:tracePt t="112816" x="4173538" y="4437063"/>
          <p14:tracePt t="112831" x="4173538" y="4445000"/>
          <p14:tracePt t="112840" x="4173538" y="4452938"/>
          <p14:tracePt t="112855" x="4183063" y="4487863"/>
          <p14:tracePt t="112872" x="4198938" y="4538663"/>
          <p14:tracePt t="112889" x="4198938" y="4579938"/>
          <p14:tracePt t="112906" x="4191000" y="4648200"/>
          <p14:tracePt t="112922" x="4191000" y="4691063"/>
          <p14:tracePt t="112939" x="4191000" y="4724400"/>
          <p14:tracePt t="112956" x="4208463" y="4767263"/>
          <p14:tracePt t="112972" x="4224338" y="4783138"/>
          <p14:tracePt t="112989" x="4233863" y="4792663"/>
          <p14:tracePt t="113009" x="4259263" y="4800600"/>
          <p14:tracePt t="113024" x="4284663" y="4808538"/>
          <p14:tracePt t="113039" x="4300538" y="4808538"/>
          <p14:tracePt t="113056" x="4335463" y="4818063"/>
          <p14:tracePt t="113073" x="4376738" y="4818063"/>
          <p14:tracePt t="113089" x="4427538" y="4818063"/>
          <p14:tracePt t="113105" x="4487863" y="4818063"/>
          <p14:tracePt t="113122" x="4546600" y="4800600"/>
          <p14:tracePt t="113138" x="4597400" y="4775200"/>
          <p14:tracePt t="113155" x="4648200" y="4724400"/>
          <p14:tracePt t="113172" x="4681538" y="4673600"/>
          <p14:tracePt t="113189" x="4699000" y="4640263"/>
          <p14:tracePt t="113205" x="4699000" y="4614863"/>
          <p14:tracePt t="113222" x="4699000" y="4572000"/>
          <p14:tracePt t="113239" x="4673600" y="4521200"/>
          <p14:tracePt t="113256" x="4656138" y="4503738"/>
          <p14:tracePt t="113272" x="4640263" y="4503738"/>
          <p14:tracePt t="113290" x="4630738" y="4503738"/>
          <p14:tracePt t="113307" x="4622800" y="4503738"/>
          <p14:tracePt t="113322" x="4605338" y="4513263"/>
          <p14:tracePt t="113339" x="4579938" y="4546600"/>
          <p14:tracePt t="113356" x="4564063" y="4597400"/>
          <p14:tracePt t="113372" x="4554538" y="4640263"/>
          <p14:tracePt t="113389" x="4546600" y="4681538"/>
          <p14:tracePt t="113407" x="4546600" y="4716463"/>
          <p14:tracePt t="113423" x="4546600" y="4724400"/>
          <p14:tracePt t="113439" x="4546600" y="4741863"/>
          <p14:tracePt t="113472" x="4564063" y="4741863"/>
          <p14:tracePt t="113489" x="4589463" y="4741863"/>
          <p14:tracePt t="113506" x="4640263" y="4724400"/>
          <p14:tracePt t="113522" x="4681538" y="4691063"/>
          <p14:tracePt t="113539" x="4724400" y="4665663"/>
          <p14:tracePt t="113557" x="4732338" y="4630738"/>
          <p14:tracePt t="113572" x="4732338" y="4605338"/>
          <p14:tracePt t="113589" x="4732338" y="4564063"/>
          <p14:tracePt t="113606" x="4681538" y="4538663"/>
          <p14:tracePt t="113622" x="4665663" y="4529138"/>
          <p14:tracePt t="113639" x="4605338" y="4513263"/>
          <p14:tracePt t="113656" x="4589463" y="4521200"/>
          <p14:tracePt t="113672" x="4564063" y="4538663"/>
          <p14:tracePt t="113689" x="4554538" y="4579938"/>
          <p14:tracePt t="113706" x="4554538" y="4622800"/>
          <p14:tracePt t="113722" x="4546600" y="4665663"/>
          <p14:tracePt t="113739" x="4546600" y="4699000"/>
          <p14:tracePt t="113756" x="4554538" y="4716463"/>
          <p14:tracePt t="113826" x="4564063" y="4716463"/>
          <p14:tracePt t="113833" x="4564063" y="4706938"/>
          <p14:tracePt t="113841" x="4572000" y="4699000"/>
          <p14:tracePt t="113856" x="4579938" y="4691063"/>
          <p14:tracePt t="113872" x="4579938" y="4665663"/>
          <p14:tracePt t="113889" x="4579938" y="4656138"/>
          <p14:tracePt t="113906" x="4579938" y="4648200"/>
          <p14:tracePt t="113939" x="4572000" y="4648200"/>
          <p14:tracePt t="113956" x="4564063" y="4648200"/>
          <p14:tracePt t="113972" x="4546600" y="4648200"/>
          <p14:tracePt t="113989" x="4529138" y="4681538"/>
          <p14:tracePt t="114006" x="4529138" y="4706938"/>
          <p14:tracePt t="114023" x="4529138" y="4716463"/>
          <p14:tracePt t="114136" x="4521200" y="4706938"/>
          <p14:tracePt t="114145" x="4513263" y="4691063"/>
          <p14:tracePt t="114156" x="4513263" y="4681538"/>
          <p14:tracePt t="114172" x="4495800" y="4648200"/>
          <p14:tracePt t="114189" x="4478338" y="4630738"/>
          <p14:tracePt t="114206" x="4452938" y="4597400"/>
          <p14:tracePt t="114223" x="4452938" y="4579938"/>
          <p14:tracePt t="114239" x="4445000" y="4579938"/>
          <p14:tracePt t="114272" x="4445000" y="4572000"/>
          <p14:tracePt t="114352" x="4437063" y="4572000"/>
          <p14:tracePt t="114368" x="4437063" y="4579938"/>
          <p14:tracePt t="114377" x="4437063" y="4589463"/>
          <p14:tracePt t="114389" x="4437063" y="4597400"/>
          <p14:tracePt t="114406" x="4445000" y="4605338"/>
          <p14:tracePt t="114424" x="4452938" y="4605338"/>
          <p14:tracePt t="114440" x="4462463" y="4605338"/>
          <p14:tracePt t="114464" x="4470400" y="4605338"/>
          <p14:tracePt t="114472" x="4470400" y="4597400"/>
          <p14:tracePt t="114489" x="4470400" y="4589463"/>
          <p14:tracePt t="114506" x="4470400" y="4579938"/>
          <p14:tracePt t="114568" x="4462463" y="4579938"/>
          <p14:tracePt t="114577" x="4462463" y="4597400"/>
          <p14:tracePt t="114594" x="4462463" y="4614863"/>
          <p14:tracePt t="114609" x="4462463" y="4622800"/>
          <p14:tracePt t="114736" x="4462463" y="4614863"/>
          <p14:tracePt t="114912" x="4462463" y="4622800"/>
          <p14:tracePt t="114920" x="4462463" y="4630738"/>
          <p14:tracePt t="114927" x="4462463" y="4640263"/>
          <p14:tracePt t="114939" x="4462463" y="4656138"/>
          <p14:tracePt t="114956" x="4462463" y="4665663"/>
          <p14:tracePt t="114972" x="4462463" y="4681538"/>
          <p14:tracePt t="114989" x="4462463" y="4699000"/>
          <p14:tracePt t="115006" x="4462463" y="4724400"/>
          <p14:tracePt t="115023" x="4462463" y="4775200"/>
          <p14:tracePt t="115039" x="4478338" y="4818063"/>
          <p14:tracePt t="115056" x="4487863" y="4868863"/>
          <p14:tracePt t="115072" x="4503738" y="4927600"/>
          <p14:tracePt t="115089" x="4503738" y="4978400"/>
          <p14:tracePt t="115106" x="4513263" y="5037138"/>
          <p14:tracePt t="115123" x="4513263" y="5097463"/>
          <p14:tracePt t="115139" x="4521200" y="5148263"/>
          <p14:tracePt t="115156" x="4521200" y="5207000"/>
          <p14:tracePt t="115173" x="4521200" y="5257800"/>
          <p14:tracePt t="115190" x="4513263" y="5308600"/>
          <p14:tracePt t="115206" x="4513263" y="5359400"/>
          <p14:tracePt t="115223" x="4503738" y="5461000"/>
          <p14:tracePt t="115239" x="4495800" y="5519738"/>
          <p14:tracePt t="115256" x="4495800" y="5570538"/>
          <p14:tracePt t="115273" x="4495800" y="5621338"/>
          <p14:tracePt t="115289" x="4495800" y="5664200"/>
          <p14:tracePt t="115306" x="4495800" y="5707063"/>
          <p14:tracePt t="115323" x="4503738" y="5757863"/>
          <p14:tracePt t="115339" x="4503738" y="5791200"/>
          <p14:tracePt t="115356" x="4503738" y="5824538"/>
          <p14:tracePt t="115373" x="4503738" y="5849938"/>
          <p14:tracePt t="115389" x="4503738" y="5859463"/>
          <p14:tracePt t="115406" x="4513263" y="5867400"/>
          <p14:tracePt t="115423" x="4513263" y="5884863"/>
          <p14:tracePt t="115456" x="4513263" y="5892800"/>
          <p14:tracePt t="115578" x="4513263" y="5875338"/>
          <p14:tracePt t="115585" x="4513263" y="5859463"/>
          <p14:tracePt t="115595" x="4521200" y="5834063"/>
          <p14:tracePt t="115608" x="4538663" y="5748338"/>
          <p14:tracePt t="115623" x="4554538" y="5707063"/>
          <p14:tracePt t="115640" x="4597400" y="5537200"/>
          <p14:tracePt t="115656" x="4622800" y="5418138"/>
          <p14:tracePt t="115673" x="4630738" y="5275263"/>
          <p14:tracePt t="115690" x="4656138" y="5173663"/>
          <p14:tracePt t="115706" x="4681538" y="5087938"/>
          <p14:tracePt t="115723" x="4706938" y="5003800"/>
          <p14:tracePt t="115740" x="4716463" y="4927600"/>
          <p14:tracePt t="115756" x="4724400" y="4851400"/>
          <p14:tracePt t="115773" x="4732338" y="4808538"/>
          <p14:tracePt t="115779" x="4732338" y="4800600"/>
          <p14:tracePt t="115790" x="4732338" y="4783138"/>
          <p14:tracePt t="115808" x="4741863" y="4741863"/>
          <p14:tracePt t="115823" x="4741863" y="4716463"/>
          <p14:tracePt t="115839" x="4749800" y="4706938"/>
          <p14:tracePt t="115856" x="4749800" y="4691063"/>
          <p14:tracePt t="115873" x="4757738" y="4665663"/>
          <p14:tracePt t="115889" x="4757738" y="4648200"/>
          <p14:tracePt t="115906" x="4757738" y="4630738"/>
          <p14:tracePt t="115923" x="4767263" y="4614863"/>
          <p14:tracePt t="115939" x="4767263" y="4605338"/>
          <p14:tracePt t="115956" x="4767263" y="4589463"/>
          <p14:tracePt t="115973" x="4767263" y="4572000"/>
          <p14:tracePt t="115989" x="4757738" y="4546600"/>
          <p14:tracePt t="116006" x="4749800" y="4538663"/>
          <p14:tracePt t="116024" x="4741863" y="4521200"/>
          <p14:tracePt t="116039" x="4741863" y="4513263"/>
          <p14:tracePt t="116056" x="4724400" y="4503738"/>
          <p14:tracePt t="116201" x="4716463" y="4503738"/>
          <p14:tracePt t="116217" x="4716463" y="4513263"/>
          <p14:tracePt t="116233" x="4706938" y="4513263"/>
          <p14:tracePt t="116249" x="4706938" y="4521200"/>
          <p14:tracePt t="116257" x="4699000" y="4529138"/>
          <p14:tracePt t="116273" x="4691063" y="4538663"/>
          <p14:tracePt t="116290" x="4681538" y="4554538"/>
          <p14:tracePt t="116307" x="4673600" y="4564063"/>
          <p14:tracePt t="116323" x="4665663" y="4572000"/>
          <p14:tracePt t="116545" x="4656138" y="4572000"/>
          <p14:tracePt t="116601" x="4665663" y="4572000"/>
          <p14:tracePt t="116610" x="4673600" y="4572000"/>
          <p14:tracePt t="116624" x="4699000" y="4572000"/>
          <p14:tracePt t="116640" x="4732338" y="4572000"/>
          <p14:tracePt t="116657" x="4767263" y="4572000"/>
          <p14:tracePt t="116673" x="4808538" y="4572000"/>
          <p14:tracePt t="116690" x="4859338" y="4564063"/>
          <p14:tracePt t="116707" x="4884738" y="4564063"/>
          <p14:tracePt t="116723" x="4910138" y="4554538"/>
          <p14:tracePt t="116739" x="4953000" y="4554538"/>
          <p14:tracePt t="116756" x="4986338" y="4554538"/>
          <p14:tracePt t="116773" x="5021263" y="4554538"/>
          <p14:tracePt t="116776" x="5037138" y="4554538"/>
          <p14:tracePt t="116790" x="5054600" y="4546600"/>
          <p14:tracePt t="116806" x="5072063" y="4538663"/>
          <p14:tracePt t="116823" x="5097463" y="4521200"/>
          <p14:tracePt t="116840" x="5113338" y="4503738"/>
          <p14:tracePt t="116856" x="5130800" y="4478338"/>
          <p14:tracePt t="116873" x="5148263" y="4452938"/>
          <p14:tracePt t="116889" x="5156200" y="4437063"/>
          <p14:tracePt t="116906" x="5164138" y="4419600"/>
          <p14:tracePt t="116944" x="5164138" y="4411663"/>
          <p14:tracePt t="116960" x="5156200" y="4411663"/>
          <p14:tracePt t="116973" x="5148263" y="4411663"/>
          <p14:tracePt t="116990" x="5138738" y="4411663"/>
          <p14:tracePt t="117006" x="5113338" y="4411663"/>
          <p14:tracePt t="117024" x="5072063" y="4445000"/>
          <p14:tracePt t="117039" x="5046663" y="4478338"/>
          <p14:tracePt t="117056" x="5029200" y="4521200"/>
          <p14:tracePt t="117073" x="5029200" y="4554538"/>
          <p14:tracePt t="117089" x="5029200" y="4579938"/>
          <p14:tracePt t="117106" x="5029200" y="4597400"/>
          <p14:tracePt t="117144" x="5037138" y="4597400"/>
          <p14:tracePt t="117177" x="5046663" y="4597400"/>
          <p14:tracePt t="117208" x="5054600" y="4597400"/>
          <p14:tracePt t="117216" x="5054600" y="4589463"/>
          <p14:tracePt t="117232" x="5062538" y="4579938"/>
          <p14:tracePt t="117375" x="5062538" y="4589463"/>
          <p14:tracePt t="117385" x="5062538" y="4597400"/>
          <p14:tracePt t="117393" x="5062538" y="4605338"/>
          <p14:tracePt t="117406" x="5072063" y="4614863"/>
          <p14:tracePt t="117424" x="5097463" y="4630738"/>
          <p14:tracePt t="117440" x="5122863" y="4640263"/>
          <p14:tracePt t="117456" x="5130800" y="4640263"/>
          <p14:tracePt t="117504" x="5130800" y="4630738"/>
          <p14:tracePt t="117536" x="5130800" y="4622800"/>
          <p14:tracePt t="117552" x="5138738" y="4622800"/>
          <p14:tracePt t="118012" x="5138738" y="4648200"/>
          <p14:tracePt t="118018" x="5156200" y="4665663"/>
          <p14:tracePt t="118027" x="5164138" y="4691063"/>
          <p14:tracePt t="118041" x="5214938" y="4749800"/>
          <p14:tracePt t="118058" x="5283200" y="4808538"/>
          <p14:tracePt t="118074" x="5341938" y="4859338"/>
          <p14:tracePt t="118090" x="5384800" y="4910138"/>
          <p14:tracePt t="118107" x="5418138" y="4945063"/>
          <p14:tracePt t="118124" x="5453063" y="4986338"/>
          <p14:tracePt t="118140" x="5494338" y="5037138"/>
          <p14:tracePt t="118157" x="5537200" y="5113338"/>
          <p14:tracePt t="118174" x="5621338" y="5207000"/>
          <p14:tracePt t="118190" x="5748338" y="5334000"/>
          <p14:tracePt t="118207" x="5816600" y="5402263"/>
          <p14:tracePt t="118225" x="5875338" y="5478463"/>
          <p14:tracePt t="118240" x="5918200" y="5503863"/>
          <p14:tracePt t="118257" x="5935663" y="5519738"/>
          <p14:tracePt t="118274" x="5943600" y="5537200"/>
          <p14:tracePt t="118293" x="5943600" y="5545138"/>
          <p14:tracePt t="118307" x="5951538" y="5554663"/>
          <p14:tracePt t="118324" x="5951538" y="5570538"/>
          <p14:tracePt t="118341" x="5969000" y="5595938"/>
          <p14:tracePt t="118358" x="5976938" y="5621338"/>
          <p14:tracePt t="118374" x="5994400" y="5646738"/>
          <p14:tracePt t="118390" x="6002338" y="5656263"/>
          <p14:tracePt t="118407" x="6011863" y="5672138"/>
          <p14:tracePt t="118425" x="6037263" y="5707063"/>
          <p14:tracePt t="118440" x="6053138" y="5732463"/>
          <p14:tracePt t="118457" x="6078538" y="5757863"/>
          <p14:tracePt t="118474" x="6088063" y="5783263"/>
          <p14:tracePt t="118490" x="6103938" y="5799138"/>
          <p14:tracePt t="118507" x="6113463" y="5816600"/>
          <p14:tracePt t="118524" x="6129338" y="5842000"/>
          <p14:tracePt t="118540" x="6146800" y="5867400"/>
          <p14:tracePt t="118557" x="6164263" y="5892800"/>
          <p14:tracePt t="118574" x="6180138" y="5910263"/>
          <p14:tracePt t="118590" x="6189663" y="5926138"/>
          <p14:tracePt t="118607" x="6197600" y="5926138"/>
          <p14:tracePt t="118802" x="6197600" y="5910263"/>
          <p14:tracePt t="118811" x="6197600" y="5892800"/>
          <p14:tracePt t="118826" x="6180138" y="5859463"/>
          <p14:tracePt t="118841" x="6172200" y="5824538"/>
          <p14:tracePt t="118857" x="6146800" y="5748338"/>
          <p14:tracePt t="118874" x="6129338" y="5689600"/>
          <p14:tracePt t="118890" x="6103938" y="5605463"/>
          <p14:tracePt t="118907" x="6078538" y="5529263"/>
          <p14:tracePt t="118924" x="6062663" y="5453063"/>
          <p14:tracePt t="118941" x="6062663" y="5384800"/>
          <p14:tracePt t="118957" x="6062663" y="5316538"/>
          <p14:tracePt t="118974" x="6062663" y="5232400"/>
          <p14:tracePt t="118991" x="6062663" y="5156200"/>
          <p14:tracePt t="119007" x="6062663" y="5105400"/>
          <p14:tracePt t="119026" x="6062663" y="5029200"/>
          <p14:tracePt t="119041" x="6062663" y="4986338"/>
          <p14:tracePt t="119057" x="6053138" y="4945063"/>
          <p14:tracePt t="119074" x="6037263" y="4902200"/>
          <p14:tracePt t="119091" x="6027738" y="4851400"/>
          <p14:tracePt t="119107" x="6002338" y="4800600"/>
          <p14:tracePt t="119124" x="5976938" y="4757738"/>
          <p14:tracePt t="119141" x="5951538" y="4706938"/>
          <p14:tracePt t="119157" x="5926138" y="4673600"/>
          <p14:tracePt t="119174" x="5900738" y="4622800"/>
          <p14:tracePt t="119191" x="5875338" y="4589463"/>
          <p14:tracePt t="119207" x="5859463" y="4554538"/>
          <p14:tracePt t="119224" x="5842000" y="4529138"/>
          <p14:tracePt t="119241" x="5824538" y="4487863"/>
          <p14:tracePt t="119260" x="5816600" y="4478338"/>
          <p14:tracePt t="119265" x="5816600" y="4462463"/>
          <p14:tracePt t="119274" x="5808663" y="4462463"/>
          <p14:tracePt t="119290" x="5808663" y="4445000"/>
          <p14:tracePt t="119307" x="5808663" y="4437063"/>
          <p14:tracePt t="119324" x="5799138" y="4419600"/>
          <p14:tracePt t="119340" x="5791200" y="4411663"/>
          <p14:tracePt t="119357" x="5791200" y="4394200"/>
          <p14:tracePt t="119374" x="5783263" y="4386263"/>
          <p14:tracePt t="119390" x="5783263" y="4376738"/>
          <p14:tracePt t="119407" x="5773738" y="4368800"/>
          <p14:tracePt t="119434" x="5765800" y="4368800"/>
          <p14:tracePt t="119441" x="5757863" y="4368800"/>
          <p14:tracePt t="119457" x="5740400" y="4376738"/>
          <p14:tracePt t="119474" x="5707063" y="4402138"/>
          <p14:tracePt t="119490" x="5681663" y="4437063"/>
          <p14:tracePt t="119507" x="5656263" y="4462463"/>
          <p14:tracePt t="119524" x="5638800" y="4478338"/>
          <p14:tracePt t="119541" x="5638800" y="4503738"/>
          <p14:tracePt t="119557" x="5630863" y="4513263"/>
          <p14:tracePt t="119574" x="5630863" y="4521200"/>
          <p14:tracePt t="119591" x="5630863" y="4529138"/>
          <p14:tracePt t="119608" x="5630863" y="4538663"/>
          <p14:tracePt t="119625" x="5630863" y="4546600"/>
          <p14:tracePt t="119640" x="5630863" y="4564063"/>
          <p14:tracePt t="119657" x="5638800" y="4564063"/>
          <p14:tracePt t="119674" x="5656263" y="4564063"/>
          <p14:tracePt t="119691" x="5672138" y="4564063"/>
          <p14:tracePt t="119707" x="5689600" y="4564063"/>
          <p14:tracePt t="119724" x="5697538" y="4564063"/>
          <p14:tracePt t="119741" x="5707063" y="4564063"/>
          <p14:tracePt t="119757" x="5715000" y="4546600"/>
          <p14:tracePt t="119774" x="5715000" y="4538663"/>
          <p14:tracePt t="119791" x="5715000" y="4529138"/>
          <p14:tracePt t="119882" x="5707063" y="4538663"/>
          <p14:tracePt t="119898" x="5697538" y="4538663"/>
          <p14:tracePt t="119906" x="5697538" y="4546600"/>
          <p14:tracePt t="119922" x="5697538" y="4554538"/>
          <p14:tracePt t="120259" x="5689600" y="4554538"/>
          <p14:tracePt t="120435" x="5689600" y="4572000"/>
          <p14:tracePt t="120442" x="5697538" y="4589463"/>
          <p14:tracePt t="120457" x="5765800" y="4656138"/>
          <p14:tracePt t="120474" x="5842000" y="4724400"/>
          <p14:tracePt t="120491" x="5926138" y="4800600"/>
          <p14:tracePt t="120507" x="6019800" y="4868863"/>
          <p14:tracePt t="120524" x="6096000" y="4919663"/>
          <p14:tracePt t="120541" x="6180138" y="4970463"/>
          <p14:tracePt t="120558" x="6230938" y="5003800"/>
          <p14:tracePt t="120574" x="6291263" y="5037138"/>
          <p14:tracePt t="120591" x="6357938" y="5097463"/>
          <p14:tracePt t="120608" x="6451600" y="5164138"/>
          <p14:tracePt t="120626" x="6578600" y="5257800"/>
          <p14:tracePt t="120641" x="6646863" y="5300663"/>
          <p14:tracePt t="120658" x="6705600" y="5351463"/>
          <p14:tracePt t="120674" x="6773863" y="5402263"/>
          <p14:tracePt t="120691" x="6832600" y="5427663"/>
          <p14:tracePt t="120708" x="6883400" y="5468938"/>
          <p14:tracePt t="120724" x="6942138" y="5503863"/>
          <p14:tracePt t="120741" x="7010400" y="5545138"/>
          <p14:tracePt t="120758" x="7104063" y="5588000"/>
          <p14:tracePt t="120774" x="7170738" y="5638800"/>
          <p14:tracePt t="120779" x="7205663" y="5646738"/>
          <p14:tracePt t="120791" x="7246938" y="5672138"/>
          <p14:tracePt t="120809" x="7358063" y="5732463"/>
          <p14:tracePt t="120826" x="7424738" y="5773738"/>
          <p14:tracePt t="120841" x="7450138" y="5791200"/>
          <p14:tracePt t="120858" x="7543800" y="5842000"/>
          <p14:tracePt t="120874" x="7602538" y="5867400"/>
          <p14:tracePt t="120891" x="7653338" y="5892800"/>
          <p14:tracePt t="120908" x="7688263" y="5910263"/>
          <p14:tracePt t="120924" x="7721600" y="5926138"/>
          <p14:tracePt t="120941" x="7739063" y="5935663"/>
          <p14:tracePt t="120946" x="7754938" y="5935663"/>
          <p14:tracePt t="120957" x="7764463" y="5943600"/>
          <p14:tracePt t="120974" x="7780338" y="5951538"/>
          <p14:tracePt t="120991" x="7797800" y="5961063"/>
          <p14:tracePt t="121008" x="7805738" y="5969000"/>
          <p14:tracePt t="121025" x="7823200" y="5976938"/>
          <p14:tracePt t="121041" x="7840663" y="5976938"/>
          <p14:tracePt t="121058" x="7840663" y="5986463"/>
          <p14:tracePt t="121074" x="7848600" y="5986463"/>
          <p14:tracePt t="122571" x="7840663" y="5976938"/>
          <p14:tracePt t="122580" x="7815263" y="5935663"/>
          <p14:tracePt t="122592" x="7772400" y="5900738"/>
          <p14:tracePt t="122608" x="7678738" y="5824538"/>
          <p14:tracePt t="122626" x="7434263" y="5681663"/>
          <p14:tracePt t="122642" x="7213600" y="5562600"/>
          <p14:tracePt t="122658" x="7002463" y="5468938"/>
          <p14:tracePt t="122675" x="6815138" y="5392738"/>
          <p14:tracePt t="122692" x="6654800" y="5334000"/>
          <p14:tracePt t="122708" x="6510338" y="5257800"/>
          <p14:tracePt t="122725" x="6408738" y="5207000"/>
          <p14:tracePt t="122742" x="6307138" y="5148263"/>
          <p14:tracePt t="122758" x="6197600" y="5087938"/>
          <p14:tracePt t="122775" x="6062663" y="5029200"/>
          <p14:tracePt t="122781" x="5994400" y="5003800"/>
          <p14:tracePt t="122792" x="5900738" y="4960938"/>
          <p14:tracePt t="122810" x="5656263" y="4876800"/>
          <p14:tracePt t="122825" x="5494338" y="4800600"/>
          <p14:tracePt t="122842" x="5359400" y="4741863"/>
          <p14:tracePt t="122859" x="5240338" y="4691063"/>
          <p14:tracePt t="122875" x="5164138" y="4656138"/>
          <p14:tracePt t="122891" x="5113338" y="4640263"/>
          <p14:tracePt t="122908" x="5087938" y="4622800"/>
          <p14:tracePt t="122925" x="5062538" y="4614863"/>
          <p14:tracePt t="122942" x="5029200" y="4597400"/>
          <p14:tracePt t="122958" x="5003800" y="4597400"/>
          <p14:tracePt t="122975" x="4953000" y="4579938"/>
          <p14:tracePt t="122991" x="4910138" y="4572000"/>
          <p14:tracePt t="123008" x="4859338" y="4564063"/>
          <p14:tracePt t="123026" x="4808538" y="4546600"/>
          <p14:tracePt t="123041" x="4800600" y="4546600"/>
          <p14:tracePt t="123059" x="4775200" y="4538663"/>
          <p14:tracePt t="123075" x="4767263" y="4538663"/>
          <p14:tracePt t="123092" x="4757738" y="4538663"/>
          <p14:tracePt t="123109" x="4749800" y="4538663"/>
          <p14:tracePt t="123125" x="4741863" y="4538663"/>
          <p14:tracePt t="123141" x="4741863" y="4529138"/>
          <p14:tracePt t="123299" x="4741863" y="4521200"/>
          <p14:tracePt t="123309" x="4732338" y="4513263"/>
          <p14:tracePt t="123317" x="4699000" y="4487863"/>
          <p14:tracePt t="123325" x="4673600" y="4452938"/>
          <p14:tracePt t="123342" x="4597400" y="4368800"/>
          <p14:tracePt t="123359" x="4495800" y="4224338"/>
          <p14:tracePt t="123375" x="4376738" y="4056063"/>
          <p14:tracePt t="123392" x="4267200" y="3911600"/>
          <p14:tracePt t="123409" x="4183063" y="3810000"/>
          <p14:tracePt t="123426" x="4148138" y="3759200"/>
          <p14:tracePt t="123539" x="4148138" y="3751263"/>
          <p14:tracePt t="123659" x="4148138" y="3741738"/>
          <p14:tracePt t="123668" x="4148138" y="3733800"/>
          <p14:tracePt t="123683" x="4148138" y="3716338"/>
          <p14:tracePt t="123701" x="4148138" y="3708400"/>
          <p14:tracePt t="123723" x="4148138" y="3700463"/>
          <p14:tracePt t="123732" x="4157663" y="3700463"/>
          <p14:tracePt t="123756" x="4157663" y="3690938"/>
          <p14:tracePt t="123923" x="4165600" y="3675063"/>
          <p14:tracePt t="123932" x="4165600" y="3665538"/>
          <p14:tracePt t="123942" x="4173538" y="3640138"/>
          <p14:tracePt t="123959" x="4191000" y="3598863"/>
          <p14:tracePt t="123975" x="4198938" y="3556000"/>
          <p14:tracePt t="123992" x="4224338" y="3497263"/>
          <p14:tracePt t="124009" x="4259263" y="3436938"/>
          <p14:tracePt t="124027" x="4310063" y="3360738"/>
          <p14:tracePt t="124042" x="4335463" y="3319463"/>
          <p14:tracePt t="124059" x="4368800" y="3276600"/>
          <p14:tracePt t="124076" x="4419600" y="3243263"/>
          <p14:tracePt t="124093" x="4470400" y="3208338"/>
          <p14:tracePt t="124109" x="4521200" y="3175000"/>
          <p14:tracePt t="124126" x="4597400" y="3149600"/>
          <p14:tracePt t="124142" x="4691063" y="3124200"/>
          <p14:tracePt t="124159" x="4775200" y="3106738"/>
          <p14:tracePt t="124175" x="4859338" y="3090863"/>
          <p14:tracePt t="124192" x="4927600" y="3090863"/>
          <p14:tracePt t="124209" x="4970463" y="3090863"/>
          <p14:tracePt t="124227" x="5029200" y="3090863"/>
          <p14:tracePt t="124242" x="5054600" y="3090863"/>
          <p14:tracePt t="124259" x="5148263" y="3098800"/>
          <p14:tracePt t="124276" x="5240338" y="3106738"/>
          <p14:tracePt t="124292" x="5367338" y="3116263"/>
          <p14:tracePt t="124309" x="5494338" y="3124200"/>
          <p14:tracePt t="124325" x="5605463" y="3132138"/>
          <p14:tracePt t="124342" x="5689600" y="3141663"/>
          <p14:tracePt t="124359" x="5722938" y="3149600"/>
          <p14:tracePt t="124375" x="5757863" y="3149600"/>
          <p14:tracePt t="124392" x="5773738" y="3157538"/>
          <p14:tracePt t="124409" x="5808663" y="3157538"/>
          <p14:tracePt t="124427" x="5849938" y="3167063"/>
          <p14:tracePt t="124442" x="5892800" y="3167063"/>
          <p14:tracePt t="124459" x="5961063" y="3192463"/>
          <p14:tracePt t="124475" x="5986463" y="3200400"/>
          <p14:tracePt t="124492" x="6002338" y="3208338"/>
          <p14:tracePt t="124509" x="6011863" y="3208338"/>
          <p14:tracePt t="124659" x="6011863" y="3217863"/>
          <p14:tracePt t="124668" x="6011863" y="3243263"/>
          <p14:tracePt t="124676" x="6019800" y="3251200"/>
          <p14:tracePt t="124692" x="6027738" y="3276600"/>
          <p14:tracePt t="124709" x="6027738" y="3284538"/>
          <p14:tracePt t="124726" x="6037263" y="3294063"/>
          <p14:tracePt t="124742" x="6037263" y="3302000"/>
          <p14:tracePt t="124759" x="6045200" y="3309938"/>
          <p14:tracePt t="124776" x="6045200" y="3319463"/>
          <p14:tracePt t="124781" x="6045200" y="3327400"/>
          <p14:tracePt t="124796" x="6045200" y="3335338"/>
          <p14:tracePt t="124809" x="6045200" y="3344863"/>
          <p14:tracePt t="124826" x="6053138" y="3352800"/>
          <p14:tracePt t="124843" x="6053138" y="3370263"/>
          <p14:tracePt t="124859" x="6062663" y="3395663"/>
          <p14:tracePt t="124875" x="6062663" y="3411538"/>
          <p14:tracePt t="124892" x="6062663" y="3421063"/>
          <p14:tracePt t="124926" x="6070600" y="3429000"/>
          <p14:tracePt t="125444" x="6070600" y="3436938"/>
          <p14:tracePt t="125451" x="6070600" y="3446463"/>
          <p14:tracePt t="125460" x="6078538" y="3462338"/>
          <p14:tracePt t="125475" x="6113463" y="3479800"/>
          <p14:tracePt t="125492" x="6129338" y="3487738"/>
          <p14:tracePt t="125509" x="6164263" y="3487738"/>
          <p14:tracePt t="125526" x="6172200" y="3487738"/>
          <p14:tracePt t="125543" x="6172200" y="3479800"/>
          <p14:tracePt t="125560" x="6189663" y="3462338"/>
          <p14:tracePt t="125576" x="6189663" y="3436938"/>
          <p14:tracePt t="125592" x="6189663" y="3411538"/>
          <p14:tracePt t="125609" x="6197600" y="3386138"/>
          <p14:tracePt t="125628" x="6197600" y="3352800"/>
          <p14:tracePt t="125643" x="6180138" y="3335338"/>
          <p14:tracePt t="125659" x="6164263" y="3319463"/>
          <p14:tracePt t="125676" x="6154738" y="3319463"/>
          <p14:tracePt t="125693" x="6138863" y="3309938"/>
          <p14:tracePt t="125709" x="6121400" y="3309938"/>
          <p14:tracePt t="125726" x="6103938" y="3309938"/>
          <p14:tracePt t="125743" x="6088063" y="3309938"/>
          <p14:tracePt t="125759" x="6053138" y="3309938"/>
          <p14:tracePt t="125776" x="6027738" y="3327400"/>
          <p14:tracePt t="125783" x="6002338" y="3327400"/>
          <p14:tracePt t="125792" x="5986463" y="3335338"/>
          <p14:tracePt t="125812" x="5918200" y="3386138"/>
          <p14:tracePt t="125828" x="5867400" y="3429000"/>
          <p14:tracePt t="125844" x="5808663" y="3487738"/>
          <p14:tracePt t="125859" x="5765800" y="3556000"/>
          <p14:tracePt t="125876" x="5732463" y="3624263"/>
          <p14:tracePt t="125892" x="5722938" y="3683000"/>
          <p14:tracePt t="125909" x="5722938" y="3733800"/>
          <p14:tracePt t="125926" x="5722938" y="3767138"/>
          <p14:tracePt t="125943" x="5740400" y="3802063"/>
          <p14:tracePt t="125959" x="5757863" y="3827463"/>
          <p14:tracePt t="125976" x="5783263" y="3852863"/>
          <p14:tracePt t="125993" x="5799138" y="3868738"/>
          <p14:tracePt t="126009" x="5842000" y="3886200"/>
          <p14:tracePt t="126026" x="5884863" y="3903663"/>
          <p14:tracePt t="126043" x="5961063" y="3929063"/>
          <p14:tracePt t="126059" x="6027738" y="3937000"/>
          <p14:tracePt t="126077" x="6096000" y="3937000"/>
          <p14:tracePt t="126093" x="6172200" y="3937000"/>
          <p14:tracePt t="126109" x="6223000" y="3911600"/>
          <p14:tracePt t="126126" x="6265863" y="3878263"/>
          <p14:tracePt t="126143" x="6291263" y="3843338"/>
          <p14:tracePt t="126159" x="6307138" y="3776663"/>
          <p14:tracePt t="126176" x="6324600" y="3716338"/>
          <p14:tracePt t="126193" x="6332538" y="3640138"/>
          <p14:tracePt t="126209" x="6332538" y="3598863"/>
          <p14:tracePt t="126227" x="6324600" y="3556000"/>
          <p14:tracePt t="126243" x="6316663" y="3530600"/>
          <p14:tracePt t="126259" x="6299200" y="3522663"/>
          <p14:tracePt t="126276" x="6273800" y="3513138"/>
          <p14:tracePt t="126293" x="6248400" y="3505200"/>
          <p14:tracePt t="126310" x="6223000" y="3505200"/>
          <p14:tracePt t="126326" x="6172200" y="3513138"/>
          <p14:tracePt t="126343" x="6129338" y="3548063"/>
          <p14:tracePt t="126359" x="6062663" y="3598863"/>
          <p14:tracePt t="126376" x="5994400" y="3675063"/>
          <p14:tracePt t="126393" x="5951538" y="3741738"/>
          <p14:tracePt t="126409" x="5935663" y="3802063"/>
          <p14:tracePt t="126427" x="5926138" y="3886200"/>
          <p14:tracePt t="126443" x="5935663" y="3903663"/>
          <p14:tracePt t="126459" x="5976938" y="3954463"/>
          <p14:tracePt t="126476" x="6011863" y="3962400"/>
          <p14:tracePt t="126493" x="6053138" y="3962400"/>
          <p14:tracePt t="126509" x="6103938" y="3962400"/>
          <p14:tracePt t="126526" x="6129338" y="3944938"/>
          <p14:tracePt t="126543" x="6154738" y="3929063"/>
          <p14:tracePt t="126560" x="6164263" y="3911600"/>
          <p14:tracePt t="126576" x="6172200" y="3878263"/>
          <p14:tracePt t="126593" x="6189663" y="3843338"/>
          <p14:tracePt t="126609" x="6197600" y="3810000"/>
          <p14:tracePt t="126626" x="6197600" y="3802063"/>
          <p14:tracePt t="126692" x="6189663" y="3802063"/>
          <p14:tracePt t="126701" x="6180138" y="3802063"/>
          <p14:tracePt t="126709" x="6164263" y="3810000"/>
          <p14:tracePt t="126726" x="6113463" y="3843338"/>
          <p14:tracePt t="126742" x="6062663" y="3894138"/>
          <p14:tracePt t="126759" x="6019800" y="3962400"/>
          <p14:tracePt t="126776" x="6002338" y="4046538"/>
          <p14:tracePt t="126780" x="5994400" y="4071938"/>
          <p14:tracePt t="126792" x="5994400" y="4106863"/>
          <p14:tracePt t="126810" x="5994400" y="4183063"/>
          <p14:tracePt t="126829" x="6070600" y="4310063"/>
          <p14:tracePt t="126842" x="6096000" y="4351338"/>
          <p14:tracePt t="126859" x="6197600" y="4462463"/>
          <p14:tracePt t="126876" x="6265863" y="4513263"/>
          <p14:tracePt t="126892" x="6350000" y="4572000"/>
          <p14:tracePt t="126909" x="6400800" y="4605338"/>
          <p14:tracePt t="126926" x="6459538" y="4630738"/>
          <p14:tracePt t="126943" x="6510338" y="4656138"/>
          <p14:tracePt t="126959" x="6561138" y="4665663"/>
          <p14:tracePt t="126976" x="6578600" y="4665663"/>
          <p14:tracePt t="126993" x="6596063" y="4665663"/>
          <p14:tracePt t="127009" x="6604000" y="4665663"/>
          <p14:tracePt t="127026" x="6611938" y="4648200"/>
          <p14:tracePt t="127043" x="6637338" y="4605338"/>
          <p14:tracePt t="127059" x="6662738" y="4572000"/>
          <p14:tracePt t="127076" x="6662738" y="4529138"/>
          <p14:tracePt t="127092" x="6680200" y="4478338"/>
          <p14:tracePt t="127109" x="6688138" y="4445000"/>
          <p14:tracePt t="127127" x="6688138" y="4411663"/>
          <p14:tracePt t="127143" x="6688138" y="4368800"/>
          <p14:tracePt t="127159" x="6688138" y="4325938"/>
          <p14:tracePt t="127176" x="6672263" y="4292600"/>
          <p14:tracePt t="127193" x="6637338" y="4241800"/>
          <p14:tracePt t="127209" x="6596063" y="4198938"/>
          <p14:tracePt t="127226" x="6553200" y="4173538"/>
          <p14:tracePt t="127243" x="6510338" y="4140200"/>
          <p14:tracePt t="127259" x="6469063" y="4122738"/>
          <p14:tracePt t="127276" x="6426200" y="4106863"/>
          <p14:tracePt t="127293" x="6408738" y="4097338"/>
          <p14:tracePt t="127309" x="6392863" y="4097338"/>
          <p14:tracePt t="127327" x="6375400" y="4097338"/>
          <p14:tracePt t="127343" x="6350000" y="4097338"/>
          <p14:tracePt t="127360" x="6324600" y="4097338"/>
          <p14:tracePt t="127376" x="6299200" y="4114800"/>
          <p14:tracePt t="127393" x="6273800" y="4132263"/>
          <p14:tracePt t="127409" x="6256338" y="4157663"/>
          <p14:tracePt t="127426" x="6240463" y="4173538"/>
          <p14:tracePt t="127443" x="6223000" y="4208463"/>
          <p14:tracePt t="127460" x="6205538" y="4267200"/>
          <p14:tracePt t="127476" x="6205538" y="4310063"/>
          <p14:tracePt t="127493" x="6205538" y="4343400"/>
          <p14:tracePt t="127509" x="6230938" y="4376738"/>
          <p14:tracePt t="127526" x="6248400" y="4402138"/>
          <p14:tracePt t="127543" x="6281738" y="4419600"/>
          <p14:tracePt t="127559" x="6316663" y="4427538"/>
          <p14:tracePt t="127576" x="6357938" y="4437063"/>
          <p14:tracePt t="127593" x="6400800" y="4445000"/>
          <p14:tracePt t="127609" x="6443663" y="4445000"/>
          <p14:tracePt t="127626" x="6484938" y="4445000"/>
          <p14:tracePt t="127643" x="6535738" y="4445000"/>
          <p14:tracePt t="127659" x="6545263" y="4437063"/>
          <p14:tracePt t="127676" x="6553200" y="4427538"/>
          <p14:tracePt t="127693" x="6553200" y="4419600"/>
          <p14:tracePt t="127709" x="6570663" y="4402138"/>
          <p14:tracePt t="127726" x="6586538" y="4351338"/>
          <p14:tracePt t="127743" x="6604000" y="4292600"/>
          <p14:tracePt t="127759" x="6621463" y="4249738"/>
          <p14:tracePt t="127776" x="6629400" y="4216400"/>
          <p14:tracePt t="127780" x="6629400" y="4198938"/>
          <p14:tracePt t="127793" x="6629400" y="4183063"/>
          <p14:tracePt t="127810" x="6629400" y="4157663"/>
          <p14:tracePt t="127827" x="6604000" y="4106863"/>
          <p14:tracePt t="127843" x="6553200" y="4046538"/>
          <p14:tracePt t="127859" x="6527800" y="4030663"/>
          <p14:tracePt t="127876" x="6477000" y="4005263"/>
          <p14:tracePt t="127893" x="6434138" y="3995738"/>
          <p14:tracePt t="127910" x="6392863" y="3979863"/>
          <p14:tracePt t="127926" x="6350000" y="3979863"/>
          <p14:tracePt t="127943" x="6307138" y="3979863"/>
          <p14:tracePt t="127960" x="6281738" y="3979863"/>
          <p14:tracePt t="127976" x="6256338" y="3979863"/>
          <p14:tracePt t="127993" x="6230938" y="3995738"/>
          <p14:tracePt t="128010" x="6215063" y="4030663"/>
          <p14:tracePt t="128026" x="6180138" y="4071938"/>
          <p14:tracePt t="128043" x="6154738" y="4148138"/>
          <p14:tracePt t="128060" x="6146800" y="4208463"/>
          <p14:tracePt t="128077" x="6146800" y="4267200"/>
          <p14:tracePt t="128094" x="6172200" y="4318000"/>
          <p14:tracePt t="128110" x="6197600" y="4351338"/>
          <p14:tracePt t="128127" x="6240463" y="4376738"/>
          <p14:tracePt t="128143" x="6281738" y="4402138"/>
          <p14:tracePt t="128160" x="6332538" y="4427538"/>
          <p14:tracePt t="128177" x="6408738" y="4437063"/>
          <p14:tracePt t="128193" x="6477000" y="4437063"/>
          <p14:tracePt t="128210" x="6527800" y="4437063"/>
          <p14:tracePt t="128228" x="6586538" y="4427538"/>
          <p14:tracePt t="128243" x="6596063" y="4427538"/>
          <p14:tracePt t="128260" x="6611938" y="4386263"/>
          <p14:tracePt t="128277" x="6629400" y="4335463"/>
          <p14:tracePt t="128294" x="6637338" y="4292600"/>
          <p14:tracePt t="128310" x="6646863" y="4241800"/>
          <p14:tracePt t="128327" x="6646863" y="4216400"/>
          <p14:tracePt t="128343" x="6646863" y="4191000"/>
          <p14:tracePt t="128360" x="6629400" y="4165600"/>
          <p14:tracePt t="128377" x="6596063" y="4157663"/>
          <p14:tracePt t="128393" x="6570663" y="4140200"/>
          <p14:tracePt t="128410" x="6527800" y="4140200"/>
          <p14:tracePt t="128427" x="6484938" y="4140200"/>
          <p14:tracePt t="128444" x="6418263" y="4140200"/>
          <p14:tracePt t="128460" x="6383338" y="4148138"/>
          <p14:tracePt t="128476" x="6367463" y="4173538"/>
          <p14:tracePt t="128493" x="6350000" y="4191000"/>
          <p14:tracePt t="128510" x="6342063" y="4208463"/>
          <p14:tracePt t="128527" x="6342063" y="4241800"/>
          <p14:tracePt t="128544" x="6342063" y="4259263"/>
          <p14:tracePt t="128561" x="6342063" y="4275138"/>
          <p14:tracePt t="128579" x="6342063" y="4300538"/>
          <p14:tracePt t="128593" x="6367463" y="4318000"/>
          <p14:tracePt t="128612" x="6375400" y="4335463"/>
          <p14:tracePt t="128627" x="6392863" y="4343400"/>
          <p14:tracePt t="128644" x="6418263" y="4343400"/>
          <p14:tracePt t="128660" x="6451600" y="4351338"/>
          <p14:tracePt t="128677" x="6459538" y="4351338"/>
          <p14:tracePt t="128694" x="6469063" y="4351338"/>
          <p14:tracePt t="128710" x="6469063" y="4343400"/>
          <p14:tracePt t="128727" x="6477000" y="4325938"/>
          <p14:tracePt t="128743" x="6477000" y="4300538"/>
          <p14:tracePt t="128760" x="6484938" y="4275138"/>
          <p14:tracePt t="128777" x="6484938" y="4241800"/>
          <p14:tracePt t="128783" x="6484938" y="4233863"/>
          <p14:tracePt t="128793" x="6484938" y="4224338"/>
          <p14:tracePt t="128810" x="6484938" y="4208463"/>
          <p14:tracePt t="128827" x="6484938" y="4198938"/>
          <p14:tracePt t="128917" x="6477000" y="4198938"/>
          <p14:tracePt t="129021" x="6477000" y="4208463"/>
          <p14:tracePt t="129613" x="6469063" y="4208463"/>
          <p14:tracePt t="129621" x="6451600" y="4198938"/>
          <p14:tracePt t="129629" x="6434138" y="4191000"/>
          <p14:tracePt t="129644" x="6392863" y="4173538"/>
          <p14:tracePt t="129660" x="6332538" y="4165600"/>
          <p14:tracePt t="129677" x="6291263" y="4165600"/>
          <p14:tracePt t="129693" x="6273800" y="4165600"/>
          <p14:tracePt t="129727" x="6265863" y="4183063"/>
          <p14:tracePt t="129744" x="6265863" y="4198938"/>
          <p14:tracePt t="129760" x="6265863" y="4224338"/>
          <p14:tracePt t="129777" x="6265863" y="4241800"/>
          <p14:tracePt t="129794" x="6291263" y="4275138"/>
          <p14:tracePt t="129811" x="6307138" y="4292600"/>
          <p14:tracePt t="129827" x="6350000" y="4310063"/>
          <p14:tracePt t="129844" x="6392863" y="4318000"/>
          <p14:tracePt t="129860" x="6408738" y="4318000"/>
          <p14:tracePt t="129877" x="6443663" y="4318000"/>
          <p14:tracePt t="129894" x="6469063" y="4310063"/>
          <p14:tracePt t="129910" x="6494463" y="4284663"/>
          <p14:tracePt t="129927" x="6519863" y="4241800"/>
          <p14:tracePt t="129944" x="6535738" y="4198938"/>
          <p14:tracePt t="129962" x="6535738" y="4140200"/>
          <p14:tracePt t="129977" x="6535738" y="4089400"/>
          <p14:tracePt t="129994" x="6527800" y="4046538"/>
          <p14:tracePt t="130010" x="6494463" y="4005263"/>
          <p14:tracePt t="130027" x="6443663" y="3962400"/>
          <p14:tracePt t="130044" x="6342063" y="3919538"/>
          <p14:tracePt t="130060" x="6256338" y="3886200"/>
          <p14:tracePt t="130077" x="6180138" y="3860800"/>
          <p14:tracePt t="130095" x="6103938" y="3852863"/>
          <p14:tracePt t="130110" x="6070600" y="3852863"/>
          <p14:tracePt t="130127" x="6045200" y="3852863"/>
          <p14:tracePt t="130144" x="6011863" y="3852863"/>
          <p14:tracePt t="130160" x="5986463" y="3868738"/>
          <p14:tracePt t="130178" x="5951538" y="3894138"/>
          <p14:tracePt t="130194" x="5918200" y="3944938"/>
          <p14:tracePt t="130211" x="5892800" y="3987800"/>
          <p14:tracePt t="130227" x="5859463" y="4046538"/>
          <p14:tracePt t="130244" x="5849938" y="4165600"/>
          <p14:tracePt t="130260" x="5859463" y="4249738"/>
          <p14:tracePt t="130277" x="5900738" y="4318000"/>
          <p14:tracePt t="130294" x="5969000" y="4351338"/>
          <p14:tracePt t="130311" x="6027738" y="4376738"/>
          <p14:tracePt t="130328" x="6113463" y="4386263"/>
          <p14:tracePt t="130345" x="6164263" y="4386263"/>
          <p14:tracePt t="130361" x="6197600" y="4368800"/>
          <p14:tracePt t="130378" x="6215063" y="4335463"/>
          <p14:tracePt t="130394" x="6223000" y="4325938"/>
          <p14:tracePt t="130411" x="6230938" y="4300538"/>
          <p14:tracePt t="130427" x="6240463" y="4292600"/>
          <p14:tracePt t="130445" x="6240463" y="4284663"/>
          <p14:tracePt t="130460" x="6240463" y="4275138"/>
          <p14:tracePt t="130477" x="6256338" y="4233863"/>
          <p14:tracePt t="130494" x="6256338" y="4191000"/>
          <p14:tracePt t="130510" x="6256338" y="4140200"/>
          <p14:tracePt t="130527" x="6256338" y="4081463"/>
          <p14:tracePt t="130544" x="6230938" y="4013200"/>
          <p14:tracePt t="130561" x="6189663" y="3954463"/>
          <p14:tracePt t="130577" x="6129338" y="3919538"/>
          <p14:tracePt t="130594" x="6096000" y="3903663"/>
          <p14:tracePt t="130610" x="6070600" y="3886200"/>
          <p14:tracePt t="130627" x="6053138" y="3886200"/>
          <p14:tracePt t="130644" x="6045200" y="3886200"/>
          <p14:tracePt t="130660" x="6037263" y="3886200"/>
          <p14:tracePt t="130693" x="6027738" y="3894138"/>
          <p14:tracePt t="130710" x="6011863" y="3911600"/>
          <p14:tracePt t="130727" x="5994400" y="3929063"/>
          <p14:tracePt t="130744" x="5976938" y="3970338"/>
          <p14:tracePt t="130760" x="5969000" y="4005263"/>
          <p14:tracePt t="130777" x="5969000" y="4046538"/>
          <p14:tracePt t="130781" x="5976938" y="4064000"/>
          <p14:tracePt t="130794" x="5986463" y="4089400"/>
          <p14:tracePt t="130811" x="6027738" y="4122738"/>
          <p14:tracePt t="130827" x="6088063" y="4165600"/>
          <p14:tracePt t="130844" x="6205538" y="4224338"/>
          <p14:tracePt t="130860" x="6281738" y="4249738"/>
          <p14:tracePt t="130877" x="6357938" y="4259263"/>
          <p14:tracePt t="130894" x="6426200" y="4267200"/>
          <p14:tracePt t="130910" x="6469063" y="4267200"/>
          <p14:tracePt t="130927" x="6494463" y="4259263"/>
          <p14:tracePt t="130944" x="6494463" y="4249738"/>
          <p14:tracePt t="130960" x="6502400" y="4233863"/>
          <p14:tracePt t="130977" x="6510338" y="4198938"/>
          <p14:tracePt t="130994" x="6510338" y="4183063"/>
          <p14:tracePt t="131010" x="6510338" y="4157663"/>
          <p14:tracePt t="131027" x="6494463" y="4140200"/>
          <p14:tracePt t="131045" x="6426200" y="4106863"/>
          <p14:tracePt t="131061" x="6357938" y="4097338"/>
          <p14:tracePt t="131077" x="6307138" y="4097338"/>
          <p14:tracePt t="131094" x="6281738" y="4097338"/>
          <p14:tracePt t="131110" x="6256338" y="4122738"/>
          <p14:tracePt t="131127" x="6230938" y="4157663"/>
          <p14:tracePt t="131144" x="6223000" y="4208463"/>
          <p14:tracePt t="131160" x="6215063" y="4267200"/>
          <p14:tracePt t="131178" x="6215063" y="4310063"/>
          <p14:tracePt t="131194" x="6248400" y="4351338"/>
          <p14:tracePt t="131210" x="6291263" y="4376738"/>
          <p14:tracePt t="131227" x="6342063" y="4402138"/>
          <p14:tracePt t="131244" x="6400800" y="4402138"/>
          <p14:tracePt t="131260" x="6418263" y="4402138"/>
          <p14:tracePt t="131277" x="6434138" y="4402138"/>
          <p14:tracePt t="131294" x="6434138" y="4368800"/>
          <p14:tracePt t="131310" x="6443663" y="4343400"/>
          <p14:tracePt t="131327" x="6443663" y="4310063"/>
          <p14:tracePt t="131344" x="6443663" y="4275138"/>
          <p14:tracePt t="131360" x="6443663" y="4259263"/>
          <p14:tracePt t="131377" x="6434138" y="4241800"/>
          <p14:tracePt t="131501" x="6426200" y="4241800"/>
          <p14:tracePt t="132038" x="6426200" y="4233863"/>
          <p14:tracePt t="132046" x="6418263" y="4208463"/>
          <p14:tracePt t="132061" x="6357938" y="4165600"/>
          <p14:tracePt t="132078" x="6307138" y="4097338"/>
          <p14:tracePt t="132263" x="6307138" y="4089400"/>
          <p14:tracePt t="132295" x="6299200" y="4089400"/>
          <p14:tracePt t="132334" x="6307138" y="4089400"/>
          <p14:tracePt t="132343" x="6316663" y="4089400"/>
          <p14:tracePt t="132351" x="6324600" y="4089400"/>
          <p14:tracePt t="132361" x="6350000" y="4106863"/>
          <p14:tracePt t="132378" x="6375400" y="4114800"/>
          <p14:tracePt t="132394" x="6418263" y="4132263"/>
          <p14:tracePt t="132412" x="6469063" y="4157663"/>
          <p14:tracePt t="132428" x="6535738" y="4173538"/>
          <p14:tracePt t="132445" x="6621463" y="4183063"/>
          <p14:tracePt t="132461" x="6688138" y="4183063"/>
          <p14:tracePt t="132478" x="6738938" y="4183063"/>
          <p14:tracePt t="132494" x="6781800" y="4183063"/>
          <p14:tracePt t="132511" x="6850063" y="4183063"/>
          <p14:tracePt t="132528" x="6926263" y="4183063"/>
          <p14:tracePt t="132545" x="6985000" y="4165600"/>
          <p14:tracePt t="132561" x="7069138" y="4165600"/>
          <p14:tracePt t="132578" x="7145338" y="4132263"/>
          <p14:tracePt t="132594" x="7221538" y="4089400"/>
          <p14:tracePt t="132611" x="7281863" y="4064000"/>
          <p14:tracePt t="132628" x="7307263" y="4046538"/>
          <p14:tracePt t="132644" x="7323138" y="4038600"/>
          <p14:tracePt t="132661" x="7332663" y="4021138"/>
          <p14:tracePt t="132678" x="7340600" y="4005263"/>
          <p14:tracePt t="132694" x="7358063" y="3987800"/>
          <p14:tracePt t="132711" x="7373938" y="3962400"/>
          <p14:tracePt t="132728" x="7391400" y="3937000"/>
          <p14:tracePt t="132744" x="7434263" y="3903663"/>
          <p14:tracePt t="132761" x="7493000" y="3835400"/>
          <p14:tracePt t="132778" x="7543800" y="3792538"/>
          <p14:tracePt t="132782" x="7561263" y="3759200"/>
          <p14:tracePt t="132794" x="7594600" y="3733800"/>
          <p14:tracePt t="132811" x="7627938" y="3665538"/>
          <p14:tracePt t="132828" x="7653338" y="3624263"/>
          <p14:tracePt t="132845" x="7688263" y="3538538"/>
          <p14:tracePt t="132861" x="7696200" y="3479800"/>
          <p14:tracePt t="132878" x="7704138" y="3429000"/>
          <p14:tracePt t="132895" x="7704138" y="3378200"/>
          <p14:tracePt t="132911" x="7696200" y="3335338"/>
          <p14:tracePt t="132928" x="7670800" y="3294063"/>
          <p14:tracePt t="132945" x="7637463" y="3268663"/>
          <p14:tracePt t="132961" x="7612063" y="3251200"/>
          <p14:tracePt t="132978" x="7577138" y="3243263"/>
          <p14:tracePt t="132994" x="7493000" y="3233738"/>
          <p14:tracePt t="133011" x="7340600" y="3251200"/>
          <p14:tracePt t="133028" x="7145338" y="3309938"/>
          <p14:tracePt t="133046" x="6891338" y="3378200"/>
          <p14:tracePt t="133061" x="6773863" y="3429000"/>
          <p14:tracePt t="133080" x="6705600" y="3471863"/>
          <p14:tracePt t="133095" x="6621463" y="3522663"/>
          <p14:tracePt t="133111" x="6553200" y="3581400"/>
          <p14:tracePt t="133128" x="6484938" y="3624263"/>
          <p14:tracePt t="133144" x="6426200" y="3657600"/>
          <p14:tracePt t="133161" x="6392863" y="3657600"/>
          <p14:tracePt t="133178" x="6357938" y="3665538"/>
          <p14:tracePt t="133195" x="6350000" y="3665538"/>
          <p14:tracePt t="133211" x="6332538" y="3665538"/>
          <p14:tracePt t="133228" x="6316663" y="3657600"/>
          <p14:tracePt t="133247" x="6265863" y="3632200"/>
          <p14:tracePt t="133261" x="6223000" y="3606800"/>
          <p14:tracePt t="133278" x="6164263" y="3589338"/>
          <p14:tracePt t="133295" x="6096000" y="3563938"/>
          <p14:tracePt t="133311" x="6037263" y="3556000"/>
          <p14:tracePt t="133330" x="6011863" y="3548063"/>
          <p14:tracePt t="133345" x="6002338" y="3548063"/>
          <p14:tracePt t="133573" x="6002338" y="3530600"/>
          <p14:tracePt t="133581" x="6002338" y="3497263"/>
          <p14:tracePt t="133589" x="6011863" y="3479800"/>
          <p14:tracePt t="133598" x="6019800" y="3454400"/>
          <p14:tracePt t="133611" x="6027738" y="3436938"/>
          <p14:tracePt t="133628" x="6053138" y="3386138"/>
          <p14:tracePt t="133644" x="6078538" y="3360738"/>
          <p14:tracePt t="133661" x="6103938" y="3335338"/>
          <p14:tracePt t="133678" x="6129338" y="3309938"/>
          <p14:tracePt t="133694" x="6154738" y="3302000"/>
          <p14:tracePt t="133711" x="6180138" y="3284538"/>
          <p14:tracePt t="133728" x="6215063" y="3259138"/>
          <p14:tracePt t="133744" x="6248400" y="3243263"/>
          <p14:tracePt t="133761" x="6307138" y="3217863"/>
          <p14:tracePt t="133778" x="6357938" y="3192463"/>
          <p14:tracePt t="133794" x="6426200" y="3175000"/>
          <p14:tracePt t="133811" x="6477000" y="3157538"/>
          <p14:tracePt t="133828" x="6527800" y="3132138"/>
          <p14:tracePt t="133846" x="6586538" y="3124200"/>
          <p14:tracePt t="133861" x="6637338" y="3116263"/>
          <p14:tracePt t="133878" x="6688138" y="3116263"/>
          <p14:tracePt t="133894" x="6738938" y="3116263"/>
          <p14:tracePt t="133911" x="6789738" y="3116263"/>
          <p14:tracePt t="133928" x="6840538" y="3106738"/>
          <p14:tracePt t="133944" x="6900863" y="3106738"/>
          <p14:tracePt t="133961" x="6992938" y="3106738"/>
          <p14:tracePt t="133978" x="7086600" y="3106738"/>
          <p14:tracePt t="133994" x="7170738" y="3124200"/>
          <p14:tracePt t="134011" x="7239000" y="3141663"/>
          <p14:tracePt t="134028" x="7297738" y="3149600"/>
          <p14:tracePt t="134044" x="7332663" y="3167063"/>
          <p14:tracePt t="134061" x="7399338" y="3200400"/>
          <p14:tracePt t="134078" x="7442200" y="3217863"/>
          <p14:tracePt t="134094" x="7493000" y="3233738"/>
          <p14:tracePt t="134111" x="7551738" y="3259138"/>
          <p14:tracePt t="134128" x="7586663" y="3268663"/>
          <p14:tracePt t="134144" x="7612063" y="3276600"/>
          <p14:tracePt t="134161" x="7627938" y="3294063"/>
          <p14:tracePt t="134178" x="7645400" y="3302000"/>
          <p14:tracePt t="134194" x="7662863" y="3309938"/>
          <p14:tracePt t="134211" x="7678738" y="3327400"/>
          <p14:tracePt t="134228" x="7713663" y="3344863"/>
          <p14:tracePt t="134246" x="7739063" y="3370263"/>
          <p14:tracePt t="134262" x="7747000" y="3378200"/>
          <p14:tracePt t="134295" x="7754938" y="3386138"/>
          <p14:tracePt t="134311" x="7754938" y="3395663"/>
          <p14:tracePt t="134328" x="7754938" y="3403600"/>
          <p14:tracePt t="134358" x="7754938" y="3411538"/>
          <p14:tracePt t="134382" x="7754938" y="3421063"/>
          <p14:tracePt t="134414" x="7754938" y="3429000"/>
          <p14:tracePt t="134446" x="7754938" y="3436938"/>
          <p14:tracePt t="134462" x="7754938" y="3446463"/>
          <p14:tracePt t="134478" x="7754938" y="3454400"/>
          <p14:tracePt t="134743" x="7754938" y="3462338"/>
          <p14:tracePt t="134759" x="7754938" y="3471863"/>
          <p14:tracePt t="135804" x="7754938" y="3454400"/>
          <p14:tracePt t="135816" x="7754938" y="3446463"/>
          <p14:tracePt t="135832" x="7754938" y="3436938"/>
          <p14:tracePt t="135936" x="7739063" y="3436938"/>
          <p14:tracePt t="135944" x="7729538" y="3436938"/>
          <p14:tracePt t="135954" x="7713663" y="3436938"/>
          <p14:tracePt t="135962" x="7688263" y="3436938"/>
          <p14:tracePt t="135979" x="7627938" y="3436938"/>
          <p14:tracePt t="135995" x="7569200" y="3436938"/>
          <p14:tracePt t="136012" x="7518400" y="3462338"/>
          <p14:tracePt t="136028" x="7485063" y="3487738"/>
          <p14:tracePt t="136045" x="7459663" y="3522663"/>
          <p14:tracePt t="136063" x="7434263" y="3598863"/>
          <p14:tracePt t="136079" x="7434263" y="3640138"/>
          <p14:tracePt t="136095" x="7434263" y="3675063"/>
          <p14:tracePt t="136112" x="7442200" y="3708400"/>
          <p14:tracePt t="136128" x="7467600" y="3733800"/>
          <p14:tracePt t="136145" x="7493000" y="3751263"/>
          <p14:tracePt t="136162" x="7526338" y="3759200"/>
          <p14:tracePt t="136179" x="7561263" y="3767138"/>
          <p14:tracePt t="136195" x="7627938" y="3767138"/>
          <p14:tracePt t="136212" x="7721600" y="3741738"/>
          <p14:tracePt t="136229" x="7805738" y="3708400"/>
          <p14:tracePt t="136245" x="7866063" y="3675063"/>
          <p14:tracePt t="136262" x="7907338" y="3614738"/>
          <p14:tracePt t="136279" x="7924800" y="3598863"/>
          <p14:tracePt t="136296" x="7924800" y="3573463"/>
          <p14:tracePt t="136312" x="7924800" y="3563938"/>
          <p14:tracePt t="136328" x="7924800" y="3556000"/>
          <p14:tracePt t="136345" x="7916863" y="3556000"/>
          <p14:tracePt t="136362" x="7899400" y="3556000"/>
          <p14:tracePt t="136379" x="7874000" y="3556000"/>
          <p14:tracePt t="136395" x="7848600" y="3573463"/>
          <p14:tracePt t="136412" x="7805738" y="3598863"/>
          <p14:tracePt t="136429" x="7789863" y="3606800"/>
          <p14:tracePt t="136446" x="7789863" y="3614738"/>
          <p14:tracePt t="136462" x="7789863" y="3624263"/>
          <p14:tracePt t="136479" x="7780338" y="3624263"/>
          <p14:tracePt t="136512" x="7780338" y="3632200"/>
          <p14:tracePt t="136535" x="7780338" y="3640138"/>
          <p14:tracePt t="136552" x="7789863" y="3640138"/>
          <p14:tracePt t="136840" x="7789863" y="3657600"/>
          <p14:tracePt t="136855" x="7789863" y="3665538"/>
          <p14:tracePt t="136866" x="7789863" y="3675063"/>
          <p14:tracePt t="136880" x="7780338" y="3690938"/>
          <p14:tracePt t="136896" x="7772400" y="3708400"/>
          <p14:tracePt t="136912" x="7772400" y="3733800"/>
          <p14:tracePt t="136929" x="7754938" y="3767138"/>
          <p14:tracePt t="136946" x="7754938" y="3802063"/>
          <p14:tracePt t="136962" x="7754938" y="3852863"/>
          <p14:tracePt t="136979" x="7747000" y="3903663"/>
          <p14:tracePt t="136996" x="7747000" y="3979863"/>
          <p14:tracePt t="137013" x="7747000" y="4038600"/>
          <p14:tracePt t="137029" x="7764463" y="4106863"/>
          <p14:tracePt t="137048" x="7780338" y="4173538"/>
          <p14:tracePt t="137063" x="7780338" y="4198938"/>
          <p14:tracePt t="137081" x="7780338" y="4259263"/>
          <p14:tracePt t="137096" x="7780338" y="4300538"/>
          <p14:tracePt t="137112" x="7780338" y="4325938"/>
          <p14:tracePt t="137129" x="7780338" y="4351338"/>
          <p14:tracePt t="137145" x="7780338" y="4376738"/>
          <p14:tracePt t="137162" x="7772400" y="4411663"/>
          <p14:tracePt t="137179" x="7764463" y="4445000"/>
          <p14:tracePt t="137196" x="7747000" y="4478338"/>
          <p14:tracePt t="137212" x="7739063" y="4513263"/>
          <p14:tracePt t="137229" x="7729538" y="4529138"/>
          <p14:tracePt t="137246" x="7729538" y="4538663"/>
          <p14:tracePt t="137479" x="7739063" y="4529138"/>
          <p14:tracePt t="137487" x="7754938" y="4521200"/>
          <p14:tracePt t="137496" x="7772400" y="4513263"/>
          <p14:tracePt t="137512" x="7831138" y="4487863"/>
          <p14:tracePt t="137529" x="7916863" y="4445000"/>
          <p14:tracePt t="137545" x="7983538" y="4419600"/>
          <p14:tracePt t="137562" x="8043863" y="4411663"/>
          <p14:tracePt t="137580" x="8085138" y="4402138"/>
          <p14:tracePt t="137596" x="8135938" y="4394200"/>
          <p14:tracePt t="137613" x="8196263" y="4394200"/>
          <p14:tracePt t="137629" x="8280400" y="4394200"/>
          <p14:tracePt t="137647" x="8389938" y="4437063"/>
          <p14:tracePt t="137663" x="8415338" y="4437063"/>
          <p14:tracePt t="137679" x="8466138" y="4445000"/>
          <p14:tracePt t="137953" x="8458200" y="4445000"/>
          <p14:tracePt t="137961" x="8440738" y="4427538"/>
          <p14:tracePt t="137970" x="8407400" y="4427538"/>
          <p14:tracePt t="137979" x="8389938" y="4419600"/>
          <p14:tracePt t="137996" x="8331200" y="4411663"/>
          <p14:tracePt t="138012" x="8272463" y="4402138"/>
          <p14:tracePt t="138029" x="8221663" y="4394200"/>
          <p14:tracePt t="138046" x="8170863" y="4394200"/>
          <p14:tracePt t="138062" x="8135938" y="4394200"/>
          <p14:tracePt t="138081" x="8059738" y="4394200"/>
          <p14:tracePt t="138096" x="8018463" y="4394200"/>
          <p14:tracePt t="138112" x="7975600" y="4394200"/>
          <p14:tracePt t="138129" x="7924800" y="4394200"/>
          <p14:tracePt t="138146" x="7866063" y="4394200"/>
          <p14:tracePt t="138163" x="7823200" y="4402138"/>
          <p14:tracePt t="138179" x="7780338" y="4402138"/>
          <p14:tracePt t="138196" x="7747000" y="4411663"/>
          <p14:tracePt t="138212" x="7729538" y="4419600"/>
          <p14:tracePt t="138229" x="7713663" y="4437063"/>
          <p14:tracePt t="138247" x="7678738" y="4462463"/>
          <p14:tracePt t="138263" x="7662863" y="4487863"/>
          <p14:tracePt t="138279" x="7645400" y="4503738"/>
          <p14:tracePt t="138296" x="7637463" y="4513263"/>
          <p14:tracePt t="138449" x="7627938" y="4513263"/>
          <p14:tracePt t="138488" x="7637463" y="4495800"/>
          <p14:tracePt t="138497" x="7653338" y="4487863"/>
          <p14:tracePt t="138505" x="7678738" y="4470400"/>
          <p14:tracePt t="138513" x="7704138" y="4452938"/>
          <p14:tracePt t="138530" x="7780338" y="4419600"/>
          <p14:tracePt t="138546" x="7866063" y="4394200"/>
          <p14:tracePt t="138563" x="7958138" y="4376738"/>
          <p14:tracePt t="138581" x="8059738" y="4360863"/>
          <p14:tracePt t="138597" x="8135938" y="4351338"/>
          <p14:tracePt t="138613" x="8204200" y="4351338"/>
          <p14:tracePt t="138630" x="8237538" y="4343400"/>
          <p14:tracePt t="138647" x="8255000" y="4343400"/>
          <p14:tracePt t="138707" x="8262938" y="4351338"/>
          <p14:tracePt t="138713" x="8262938" y="4360863"/>
          <p14:tracePt t="138730" x="8280400" y="4376738"/>
          <p14:tracePt t="138746" x="8288338" y="4394200"/>
          <p14:tracePt t="138762" x="8297863" y="4411663"/>
          <p14:tracePt t="138779" x="8305800" y="4419600"/>
          <p14:tracePt t="138783" x="8305800" y="4427538"/>
          <p14:tracePt t="139049" x="8288338" y="4419600"/>
          <p14:tracePt t="139056" x="8262938" y="4411663"/>
          <p14:tracePt t="139066" x="8212138" y="4386263"/>
          <p14:tracePt t="139080" x="8135938" y="4360863"/>
          <p14:tracePt t="139096" x="8051800" y="4335463"/>
          <p14:tracePt t="139113" x="7967663" y="4310063"/>
          <p14:tracePt t="139130" x="7881938" y="4310063"/>
          <p14:tracePt t="139146" x="7823200" y="4310063"/>
          <p14:tracePt t="139163" x="7789863" y="4310063"/>
          <p14:tracePt t="139180" x="7764463" y="4310063"/>
          <p14:tracePt t="139196" x="7747000" y="4310063"/>
          <p14:tracePt t="139213" x="7713663" y="4335463"/>
          <p14:tracePt t="139230" x="7678738" y="4360863"/>
          <p14:tracePt t="139247" x="7627938" y="4386263"/>
          <p14:tracePt t="139263" x="7594600" y="4411663"/>
          <p14:tracePt t="139280" x="7586663" y="4411663"/>
          <p14:tracePt t="139297" x="7586663" y="4419600"/>
          <p14:tracePt t="139449" x="7577138" y="4419600"/>
          <p14:tracePt t="139545" x="7577138" y="4411663"/>
          <p14:tracePt t="139560" x="7577138" y="4402138"/>
          <p14:tracePt t="139571" x="7569200" y="4402138"/>
          <p14:tracePt t="140345" x="7569200" y="4445000"/>
          <p14:tracePt t="140352" x="7551738" y="4495800"/>
          <p14:tracePt t="140363" x="7543800" y="4529138"/>
          <p14:tracePt t="140380" x="7535863" y="4579938"/>
          <p14:tracePt t="140396" x="7518400" y="4622800"/>
          <p14:tracePt t="140413" x="7518400" y="4656138"/>
          <p14:tracePt t="140430" x="7510463" y="4691063"/>
          <p14:tracePt t="140447" x="7500938" y="4732338"/>
          <p14:tracePt t="140463" x="7500938" y="4783138"/>
          <p14:tracePt t="140480" x="7500938" y="4876800"/>
          <p14:tracePt t="140497" x="7500938" y="4960938"/>
          <p14:tracePt t="140513" x="7500938" y="5046663"/>
          <p14:tracePt t="140530" x="7518400" y="5105400"/>
          <p14:tracePt t="140547" x="7518400" y="5164138"/>
          <p14:tracePt t="140563" x="7535863" y="5240338"/>
          <p14:tracePt t="140580" x="7551738" y="5308600"/>
          <p14:tracePt t="140597" x="7561263" y="5359400"/>
          <p14:tracePt t="140613" x="7569200" y="5402263"/>
          <p14:tracePt t="140630" x="7569200" y="5443538"/>
          <p14:tracePt t="140647" x="7569200" y="5461000"/>
          <p14:tracePt t="140664" x="7577138" y="5511800"/>
          <p14:tracePt t="140680" x="7586663" y="5537200"/>
          <p14:tracePt t="140696" x="7594600" y="5580063"/>
          <p14:tracePt t="140713" x="7602538" y="5613400"/>
          <p14:tracePt t="140730" x="7612063" y="5656263"/>
          <p14:tracePt t="140747" x="7612063" y="5689600"/>
          <p14:tracePt t="140764" x="7620000" y="5732463"/>
          <p14:tracePt t="140780" x="7620000" y="5773738"/>
          <p14:tracePt t="140786" x="7627938" y="5791200"/>
          <p14:tracePt t="140797" x="7627938" y="5808663"/>
          <p14:tracePt t="140814" x="7627938" y="5849938"/>
          <p14:tracePt t="140830" x="7637463" y="5884863"/>
          <p14:tracePt t="140848" x="7637463" y="5918200"/>
          <p14:tracePt t="140864" x="7645400" y="5935663"/>
          <p14:tracePt t="140880" x="7645400" y="5951538"/>
          <p14:tracePt t="140897" x="7645400" y="5976938"/>
          <p14:tracePt t="140914" x="7653338" y="5986463"/>
          <p14:tracePt t="140930" x="7653338" y="6002338"/>
          <p14:tracePt t="140947" x="7662863" y="6002338"/>
          <p14:tracePt t="141098" x="7653338" y="6002338"/>
          <p14:tracePt t="141105" x="7653338" y="5994400"/>
          <p14:tracePt t="141114" x="7653338" y="5976938"/>
          <p14:tracePt t="141130" x="7653338" y="5935663"/>
          <p14:tracePt t="141147" x="7653338" y="5867400"/>
          <p14:tracePt t="141164" x="7662863" y="5773738"/>
          <p14:tracePt t="141180" x="7662863" y="5664200"/>
          <p14:tracePt t="141197" x="7670800" y="5503863"/>
          <p14:tracePt t="141214" x="7688263" y="5334000"/>
          <p14:tracePt t="141230" x="7688263" y="5173663"/>
          <p14:tracePt t="141248" x="7696200" y="5054600"/>
          <p14:tracePt t="141266" x="7704138" y="4995863"/>
          <p14:tracePt t="141272" x="7704138" y="4970463"/>
          <p14:tracePt t="141280" x="7713663" y="4945063"/>
          <p14:tracePt t="141297" x="7721600" y="4910138"/>
          <p14:tracePt t="141314" x="7721600" y="4894263"/>
          <p14:tracePt t="141330" x="7729538" y="4884738"/>
          <p14:tracePt t="141364" x="7729538" y="4876800"/>
          <p14:tracePt t="141380" x="7729538" y="4859338"/>
          <p14:tracePt t="141397" x="7747000" y="4833938"/>
          <p14:tracePt t="141414" x="7772400" y="4800600"/>
          <p14:tracePt t="141430" x="7797800" y="4767263"/>
          <p14:tracePt t="141448" x="7805738" y="4741863"/>
          <p14:tracePt t="141464" x="7815263" y="4716463"/>
          <p14:tracePt t="141480" x="7815263" y="4681538"/>
          <p14:tracePt t="141497" x="7815263" y="4665663"/>
          <p14:tracePt t="141514" x="7815263" y="4640263"/>
          <p14:tracePt t="141530" x="7815263" y="4614863"/>
          <p14:tracePt t="141548" x="7815263" y="4589463"/>
          <p14:tracePt t="141564" x="7823200" y="4554538"/>
          <p14:tracePt t="141581" x="7823200" y="4529138"/>
          <p14:tracePt t="141597" x="7831138" y="4495800"/>
          <p14:tracePt t="141614" x="7831138" y="4478338"/>
          <p14:tracePt t="141630" x="7840663" y="4462463"/>
          <p14:tracePt t="141647" x="7848600" y="4452938"/>
          <p14:tracePt t="141667" x="7848600" y="4445000"/>
          <p14:tracePt t="141873" x="7856538" y="4445000"/>
          <p14:tracePt t="141882" x="7874000" y="4427538"/>
          <p14:tracePt t="141891" x="7891463" y="4419600"/>
          <p14:tracePt t="141898" x="7907338" y="4411663"/>
          <p14:tracePt t="141914" x="7975600" y="4386263"/>
          <p14:tracePt t="141931" x="8034338" y="4376738"/>
          <p14:tracePt t="141947" x="8094663" y="4368800"/>
          <p14:tracePt t="141964" x="8145463" y="4368800"/>
          <p14:tracePt t="141980" x="8153400" y="4368800"/>
          <p14:tracePt t="141997" x="8170863" y="4368800"/>
          <p14:tracePt t="142014" x="8186738" y="4386263"/>
          <p14:tracePt t="142031" x="8212138" y="4427538"/>
          <p14:tracePt t="142047" x="8272463" y="4487863"/>
          <p14:tracePt t="142064" x="8348663" y="4554538"/>
          <p14:tracePt t="142082" x="8458200" y="4630738"/>
          <p14:tracePt t="142097" x="8526463" y="4673600"/>
          <p14:tracePt t="142114" x="8593138" y="4724400"/>
          <p14:tracePt t="142130" x="8618538" y="4767263"/>
          <p14:tracePt t="142147" x="8643938" y="4800600"/>
          <p14:tracePt t="142164" x="8669338" y="4851400"/>
          <p14:tracePt t="142180" x="8704263" y="4894263"/>
          <p14:tracePt t="142197" x="8745538" y="4978400"/>
          <p14:tracePt t="142214" x="8796338" y="5062538"/>
          <p14:tracePt t="142233" x="8847138" y="5189538"/>
          <p14:tracePt t="142248" x="8864600" y="5232400"/>
          <p14:tracePt t="142264" x="8882063" y="5283200"/>
          <p14:tracePt t="142280" x="8923338" y="5359400"/>
          <p14:tracePt t="142297" x="8940800" y="5392738"/>
          <p14:tracePt t="142315" x="8958263" y="5418138"/>
          <p14:tracePt t="142331" x="8966200" y="5427663"/>
          <p14:tracePt t="142347" x="8974138" y="5443538"/>
          <p14:tracePt t="142364" x="8983663" y="5453063"/>
          <p14:tracePt t="142381" x="8983663" y="5461000"/>
          <p14:tracePt t="142397" x="8999538" y="5486400"/>
          <p14:tracePt t="142414" x="9024938" y="5529263"/>
          <p14:tracePt t="142431" x="9050338" y="5554663"/>
          <p14:tracePt t="142448" x="9093200" y="5621338"/>
          <p14:tracePt t="142465" x="9118600" y="5664200"/>
          <p14:tracePt t="142481" x="9144000" y="5681663"/>
          <p14:tracePt t="142497" x="9161463" y="5697538"/>
          <p14:tracePt t="142514" x="9177338" y="5715000"/>
          <p14:tracePt t="142562" x="9177338" y="5722938"/>
          <p14:tracePt t="142578" x="9186863" y="5722938"/>
          <p14:tracePt t="143330" x="9186863" y="5697538"/>
          <p14:tracePt t="143337" x="9177338" y="5672138"/>
          <p14:tracePt t="143347" x="9177338" y="5638800"/>
          <p14:tracePt t="143364" x="9136063" y="5554663"/>
          <p14:tracePt t="143381" x="9059863" y="5418138"/>
          <p14:tracePt t="143397" x="8966200" y="5283200"/>
          <p14:tracePt t="143414" x="8872538" y="5122863"/>
          <p14:tracePt t="143431" x="8755063" y="4935538"/>
          <p14:tracePt t="143447" x="8661400" y="4767263"/>
          <p14:tracePt t="143464" x="8585200" y="4605338"/>
          <p14:tracePt t="143481" x="8450263" y="4368800"/>
          <p14:tracePt t="143498" x="8382000" y="4241800"/>
          <p14:tracePt t="143514" x="8313738" y="4132263"/>
          <p14:tracePt t="143531" x="8237538" y="4013200"/>
          <p14:tracePt t="143548" x="8170863" y="3903663"/>
          <p14:tracePt t="143564" x="8102600" y="3827463"/>
          <p14:tracePt t="143587" x="8077200" y="3767138"/>
          <p14:tracePt t="143598" x="8034338" y="3683000"/>
          <p14:tracePt t="143614" x="7983538" y="3563938"/>
          <p14:tracePt t="143631" x="7932738" y="3479800"/>
          <p14:tracePt t="143647" x="7891463" y="3411538"/>
          <p14:tracePt t="143665" x="7815263" y="3335338"/>
          <p14:tracePt t="143681" x="7789863" y="3309938"/>
          <p14:tracePt t="143697" x="7772400" y="3294063"/>
          <p14:tracePt t="143714" x="7747000" y="3276600"/>
          <p14:tracePt t="143731" x="7729538" y="3276600"/>
          <p14:tracePt t="143857" x="7721600" y="3276600"/>
          <p14:tracePt t="143866" x="7721600" y="3294063"/>
          <p14:tracePt t="143873" x="7721600" y="3309938"/>
          <p14:tracePt t="143881" x="7713663" y="3335338"/>
          <p14:tracePt t="143897" x="7704138" y="3378200"/>
          <p14:tracePt t="143914" x="7704138" y="3421063"/>
          <p14:tracePt t="143931" x="7704138" y="3471863"/>
          <p14:tracePt t="143947" x="7704138" y="3513138"/>
          <p14:tracePt t="143964" x="7713663" y="3538538"/>
          <p14:tracePt t="143981" x="7729538" y="3573463"/>
          <p14:tracePt t="143997" x="7739063" y="3598863"/>
          <p14:tracePt t="144014" x="7747000" y="3606800"/>
          <p14:tracePt t="144031" x="7747000" y="3614738"/>
          <p14:tracePt t="144474" x="7747000" y="3606800"/>
          <p14:tracePt t="144483" x="7747000" y="3581400"/>
          <p14:tracePt t="144498" x="7754938" y="3573463"/>
          <p14:tracePt t="144515" x="7754938" y="3538538"/>
          <p14:tracePt t="144531" x="7754938" y="3513138"/>
          <p14:tracePt t="144548" x="7764463" y="3487738"/>
          <p14:tracePt t="144565" x="7772400" y="3462338"/>
          <p14:tracePt t="144582" x="7780338" y="3421063"/>
          <p14:tracePt t="144598" x="7797800" y="3403600"/>
          <p14:tracePt t="144615" x="7815263" y="3378200"/>
          <p14:tracePt t="144631" x="7823200" y="3360738"/>
          <p14:tracePt t="144648" x="7840663" y="3335338"/>
          <p14:tracePt t="144665" x="7866063" y="3309938"/>
          <p14:tracePt t="144681" x="7891463" y="3284538"/>
          <p14:tracePt t="144698" x="7916863" y="3268663"/>
          <p14:tracePt t="144715" x="7942263" y="3243263"/>
          <p14:tracePt t="144731" x="7967663" y="3225800"/>
          <p14:tracePt t="144748" x="8008938" y="3200400"/>
          <p14:tracePt t="144765" x="8043863" y="3182938"/>
          <p14:tracePt t="144781" x="8077200" y="3175000"/>
          <p14:tracePt t="144787" x="8102600" y="3157538"/>
          <p14:tracePt t="144798" x="8120063" y="3149600"/>
          <p14:tracePt t="144815" x="8170863" y="3141663"/>
          <p14:tracePt t="144833" x="8196263" y="3132138"/>
          <p14:tracePt t="144848" x="8229600" y="3124200"/>
          <p14:tracePt t="144865" x="8288338" y="3116263"/>
          <p14:tracePt t="144881" x="8331200" y="3116263"/>
          <p14:tracePt t="144898" x="8389938" y="3116263"/>
          <p14:tracePt t="144915" x="8440738" y="3116263"/>
          <p14:tracePt t="144931" x="8491538" y="3116263"/>
          <p14:tracePt t="144948" x="8551863" y="3116263"/>
          <p14:tracePt t="144965" x="8610600" y="3116263"/>
          <p14:tracePt t="144981" x="8653463" y="3116263"/>
          <p14:tracePt t="144998" x="8704263" y="3116263"/>
          <p14:tracePt t="145015" x="8755063" y="3116263"/>
          <p14:tracePt t="145031" x="8805863" y="3124200"/>
          <p14:tracePt t="145050" x="8872538" y="3141663"/>
          <p14:tracePt t="145065" x="8907463" y="3141663"/>
          <p14:tracePt t="145083" x="8948738" y="3157538"/>
          <p14:tracePt t="145098" x="8991600" y="3167063"/>
          <p14:tracePt t="145115" x="9024938" y="3175000"/>
          <p14:tracePt t="145131" x="9059863" y="3192463"/>
          <p14:tracePt t="145148" x="9101138" y="3217863"/>
          <p14:tracePt t="145165" x="9136063" y="3233738"/>
          <p14:tracePt t="145181" x="9169400" y="3251200"/>
          <p14:tracePt t="145198" x="9202738" y="3284538"/>
          <p14:tracePt t="145214" x="9228138" y="3309938"/>
          <p14:tracePt t="145231" x="9245600" y="3335338"/>
          <p14:tracePt t="145248" x="9263063" y="3370263"/>
          <p14:tracePt t="145265" x="9288463" y="3421063"/>
          <p14:tracePt t="145281" x="9288463" y="3436938"/>
          <p14:tracePt t="145298" x="9296400" y="3462338"/>
          <p14:tracePt t="145314" x="9296400" y="3479800"/>
          <p14:tracePt t="145332" x="9304338" y="3497263"/>
          <p14:tracePt t="145348" x="9304338" y="3505200"/>
          <p14:tracePt t="145365" x="9304338" y="3513138"/>
          <p14:tracePt t="145381" x="9304338" y="3530600"/>
          <p14:tracePt t="145398" x="9304338" y="3538538"/>
          <p14:tracePt t="145415" x="9304338" y="3556000"/>
          <p14:tracePt t="145432" x="9304338" y="3563938"/>
          <p14:tracePt t="145448" x="9304338" y="3573463"/>
          <p14:tracePt t="145465" x="9304338" y="3589338"/>
          <p14:tracePt t="145498" x="9304338" y="3598863"/>
          <p14:tracePt t="145546" x="9304338" y="3606800"/>
          <p14:tracePt t="146396" x="9304338" y="3632200"/>
          <p14:tracePt t="146402" x="9296400" y="3657600"/>
          <p14:tracePt t="146415" x="9288463" y="3675063"/>
          <p14:tracePt t="146431" x="9288463" y="3716338"/>
          <p14:tracePt t="146448" x="9288463" y="3741738"/>
          <p14:tracePt t="146466" x="9296400" y="3776663"/>
          <p14:tracePt t="146482" x="9313863" y="3792538"/>
          <p14:tracePt t="146498" x="9339263" y="3810000"/>
          <p14:tracePt t="146515" x="9372600" y="3810000"/>
          <p14:tracePt t="146531" x="9398000" y="3810000"/>
          <p14:tracePt t="146549" x="9431338" y="3810000"/>
          <p14:tracePt t="146565" x="9474200" y="3810000"/>
          <p14:tracePt t="146582" x="9507538" y="3792538"/>
          <p14:tracePt t="146598" x="9542463" y="3776663"/>
          <p14:tracePt t="146615" x="9567863" y="3751263"/>
          <p14:tracePt t="146632" x="9593263" y="3716338"/>
          <p14:tracePt t="146648" x="9609138" y="3683000"/>
          <p14:tracePt t="146665" x="9634538" y="3640138"/>
          <p14:tracePt t="146682" x="9634538" y="3606800"/>
          <p14:tracePt t="146698" x="9634538" y="3573463"/>
          <p14:tracePt t="146715" x="9626600" y="3556000"/>
          <p14:tracePt t="146732" x="9601200" y="3522663"/>
          <p14:tracePt t="146748" x="9567863" y="3497263"/>
          <p14:tracePt t="146765" x="9499600" y="3471863"/>
          <p14:tracePt t="146782" x="9431338" y="3436938"/>
          <p14:tracePt t="146786" x="9415463" y="3436938"/>
          <p14:tracePt t="146798" x="9398000" y="3429000"/>
          <p14:tracePt t="146815" x="9372600" y="3429000"/>
          <p14:tracePt t="146832" x="9347200" y="3429000"/>
          <p14:tracePt t="146848" x="9321800" y="3446463"/>
          <p14:tracePt t="146867" x="9271000" y="3505200"/>
          <p14:tracePt t="146882" x="9237663" y="3556000"/>
          <p14:tracePt t="146899" x="9202738" y="3606800"/>
          <p14:tracePt t="146915" x="9186863" y="3649663"/>
          <p14:tracePt t="146932" x="9177338" y="3683000"/>
          <p14:tracePt t="146948" x="9177338" y="3716338"/>
          <p14:tracePt t="146965" x="9177338" y="3733800"/>
          <p14:tracePt t="146982" x="9186863" y="3751263"/>
          <p14:tracePt t="146998" x="9194800" y="3759200"/>
          <p14:tracePt t="147016" x="9202738" y="3759200"/>
          <p14:tracePt t="147032" x="9228138" y="3767138"/>
          <p14:tracePt t="147049" x="9245600" y="3767138"/>
          <p14:tracePt t="147067" x="9296400" y="3767138"/>
          <p14:tracePt t="147083" x="9339263" y="3751263"/>
          <p14:tracePt t="147099" x="9380538" y="3733800"/>
          <p14:tracePt t="147115" x="9423400" y="3708400"/>
          <p14:tracePt t="147132" x="9456738" y="3690938"/>
          <p14:tracePt t="147149" x="9474200" y="3657600"/>
          <p14:tracePt t="147165" x="9491663" y="3640138"/>
          <p14:tracePt t="147182" x="9491663" y="3614738"/>
          <p14:tracePt t="147199" x="9499600" y="3589338"/>
          <p14:tracePt t="147216" x="9499600" y="3556000"/>
          <p14:tracePt t="147232" x="9499600" y="3522663"/>
          <p14:tracePt t="147249" x="9474200" y="3497263"/>
          <p14:tracePt t="147266" x="9398000" y="3446463"/>
          <p14:tracePt t="147282" x="9347200" y="3429000"/>
          <p14:tracePt t="147299" x="9313863" y="3429000"/>
          <p14:tracePt t="147315" x="9288463" y="3429000"/>
          <p14:tracePt t="147332" x="9263063" y="3436938"/>
          <p14:tracePt t="147349" x="9237663" y="3479800"/>
          <p14:tracePt t="147365" x="9212263" y="3530600"/>
          <p14:tracePt t="147382" x="9194800" y="3573463"/>
          <p14:tracePt t="147399" x="9194800" y="3614738"/>
          <p14:tracePt t="147416" x="9194800" y="3632200"/>
          <p14:tracePt t="147432" x="9212263" y="3649663"/>
          <p14:tracePt t="147449" x="9228138" y="3665538"/>
          <p14:tracePt t="147466" x="9296400" y="3683000"/>
          <p14:tracePt t="147482" x="9347200" y="3690938"/>
          <p14:tracePt t="147499" x="9390063" y="3690938"/>
          <p14:tracePt t="147515" x="9405938" y="3690938"/>
          <p14:tracePt t="147532" x="9405938" y="3683000"/>
          <p14:tracePt t="147549" x="9405938" y="3675063"/>
          <p14:tracePt t="147565" x="9415463" y="3657600"/>
          <p14:tracePt t="147582" x="9415463" y="3649663"/>
          <p14:tracePt t="147599" x="9415463" y="3640138"/>
          <p14:tracePt t="147691" x="9405938" y="3649663"/>
          <p14:tracePt t="147709" x="9405938" y="3657600"/>
          <p14:tracePt t="147724" x="9398000" y="3657600"/>
          <p14:tracePt t="147748" x="9398000" y="3665538"/>
          <p14:tracePt t="147763" x="9398000" y="3675063"/>
          <p14:tracePt t="147774" x="9390063" y="3683000"/>
          <p14:tracePt t="147782" x="9390063" y="3700463"/>
          <p14:tracePt t="147798" x="9390063" y="3751263"/>
          <p14:tracePt t="147816" x="9364663" y="3792538"/>
          <p14:tracePt t="147832" x="9355138" y="3792538"/>
          <p14:tracePt t="147849" x="9313863" y="3759200"/>
          <p14:tracePt t="147865" x="9278938" y="3733800"/>
          <p14:tracePt t="148068" x="9347200" y="3733800"/>
          <p14:tracePt t="148074" x="9390063" y="3733800"/>
          <p14:tracePt t="148083" x="9405938" y="3733800"/>
          <p14:tracePt t="148099" x="9448800" y="3741738"/>
          <p14:tracePt t="148115" x="9474200" y="3751263"/>
          <p14:tracePt t="148132" x="9499600" y="3767138"/>
          <p14:tracePt t="148149" x="9517063" y="3776663"/>
          <p14:tracePt t="148165" x="9542463" y="3817938"/>
          <p14:tracePt t="148182" x="9567863" y="3843338"/>
          <p14:tracePt t="148199" x="9583738" y="3868738"/>
          <p14:tracePt t="148215" x="9593263" y="3878263"/>
          <p14:tracePt t="148232" x="9601200" y="3878263"/>
          <p14:tracePt t="148317" x="9601200" y="3868738"/>
          <p14:tracePt t="148334" x="9601200" y="3852863"/>
          <p14:tracePt t="148342" x="9601200" y="3843338"/>
          <p14:tracePt t="148349" x="9601200" y="3827463"/>
          <p14:tracePt t="148366" x="9601200" y="3802063"/>
          <p14:tracePt t="148382" x="9601200" y="3767138"/>
          <p14:tracePt t="148399" x="9601200" y="3725863"/>
          <p14:tracePt t="148416" x="9601200" y="3690938"/>
          <p14:tracePt t="148432" x="9601200" y="3675063"/>
          <p14:tracePt t="148449" x="9601200" y="3665538"/>
          <p14:tracePt t="149270" x="9601200" y="3683000"/>
          <p14:tracePt t="149278" x="9601200" y="3700463"/>
          <p14:tracePt t="149286" x="9601200" y="3725863"/>
          <p14:tracePt t="149299" x="9601200" y="3767138"/>
          <p14:tracePt t="149316" x="9583738" y="3817938"/>
          <p14:tracePt t="149333" x="9575800" y="3911600"/>
          <p14:tracePt t="149350" x="9567863" y="4013200"/>
          <p14:tracePt t="149366" x="9567863" y="4081463"/>
          <p14:tracePt t="149382" x="9567863" y="4132263"/>
          <p14:tracePt t="149399" x="9567863" y="4173538"/>
          <p14:tracePt t="149416" x="9567863" y="4208463"/>
          <p14:tracePt t="149432" x="9567863" y="4241800"/>
          <p14:tracePt t="149449" x="9567863" y="4292600"/>
          <p14:tracePt t="149467" x="9567863" y="4368800"/>
          <p14:tracePt t="149482" x="9558338" y="4427538"/>
          <p14:tracePt t="149500" x="9558338" y="4478338"/>
          <p14:tracePt t="149516" x="9550400" y="4529138"/>
          <p14:tracePt t="149532" x="9542463" y="4572000"/>
          <p14:tracePt t="149549" x="9542463" y="4614863"/>
          <p14:tracePt t="149566" x="9525000" y="4656138"/>
          <p14:tracePt t="149583" x="9517063" y="4706938"/>
          <p14:tracePt t="149599" x="9491663" y="4757738"/>
          <p14:tracePt t="149616" x="9474200" y="4833938"/>
          <p14:tracePt t="149632" x="9448800" y="4919663"/>
          <p14:tracePt t="149649" x="9423400" y="4995863"/>
          <p14:tracePt t="149667" x="9398000" y="5138738"/>
          <p14:tracePt t="149682" x="9390063" y="5232400"/>
          <p14:tracePt t="149699" x="9380538" y="5326063"/>
          <p14:tracePt t="149716" x="9380538" y="5392738"/>
          <p14:tracePt t="149732" x="9380538" y="5461000"/>
          <p14:tracePt t="149749" x="9380538" y="5519738"/>
          <p14:tracePt t="149766" x="9380538" y="5570538"/>
          <p14:tracePt t="149783" x="9380538" y="5613400"/>
          <p14:tracePt t="149787" x="9380538" y="5630863"/>
          <p14:tracePt t="149799" x="9380538" y="5656263"/>
          <p14:tracePt t="149816" x="9380538" y="5681663"/>
          <p14:tracePt t="149835" x="9380538" y="5748338"/>
          <p14:tracePt t="149849" x="9380538" y="5765800"/>
          <p14:tracePt t="149867" x="9390063" y="5808663"/>
          <p14:tracePt t="149883" x="9390063" y="5849938"/>
          <p14:tracePt t="149899" x="9398000" y="5892800"/>
          <p14:tracePt t="149916" x="9398000" y="5918200"/>
          <p14:tracePt t="149932" x="9398000" y="5951538"/>
          <p14:tracePt t="149949" x="9398000" y="5969000"/>
          <p14:tracePt t="149966" x="9398000" y="5986463"/>
          <p14:tracePt t="149982" x="9398000" y="6002338"/>
          <p14:tracePt t="149999" x="9398000" y="6019800"/>
          <p14:tracePt t="150016" x="9398000" y="6045200"/>
          <p14:tracePt t="150032" x="9405938" y="6062663"/>
          <p14:tracePt t="150049" x="9415463" y="6078538"/>
          <p14:tracePt t="150066" x="9415463" y="6103938"/>
          <p14:tracePt t="150084" x="9431338" y="6138863"/>
          <p14:tracePt t="150099" x="9431338" y="6154738"/>
          <p14:tracePt t="150116" x="9440863" y="6172200"/>
          <p14:tracePt t="150132" x="9448800" y="6189663"/>
          <p14:tracePt t="150149" x="9456738" y="6197600"/>
          <p14:tracePt t="150182" x="9466263" y="6197600"/>
          <p14:tracePt t="150199" x="9474200" y="6205538"/>
          <p14:tracePt t="150216" x="9491663" y="6205538"/>
          <p14:tracePt t="150232" x="9507538" y="6205538"/>
          <p14:tracePt t="150249" x="9532938" y="6205538"/>
          <p14:tracePt t="150266" x="9558338" y="6205538"/>
          <p14:tracePt t="150282" x="9609138" y="6205538"/>
          <p14:tracePt t="150299" x="9644063" y="6197600"/>
          <p14:tracePt t="150316" x="9694863" y="6164263"/>
          <p14:tracePt t="150332" x="9728200" y="6138863"/>
          <p14:tracePt t="150349" x="9761538" y="6121400"/>
          <p14:tracePt t="150366" x="9779000" y="6078538"/>
          <p14:tracePt t="150383" x="9804400" y="6045200"/>
          <p14:tracePt t="150399" x="9821863" y="5994400"/>
          <p14:tracePt t="150416" x="9829800" y="5951538"/>
          <p14:tracePt t="150432" x="9837738" y="5918200"/>
          <p14:tracePt t="150449" x="9837738" y="5875338"/>
          <p14:tracePt t="150466" x="9837738" y="5834063"/>
          <p14:tracePt t="150483" x="9837738" y="5783263"/>
          <p14:tracePt t="150499" x="9812338" y="5740400"/>
          <p14:tracePt t="150516" x="9796463" y="5715000"/>
          <p14:tracePt t="150532" x="9779000" y="5697538"/>
          <p14:tracePt t="150549" x="9771063" y="5681663"/>
          <p14:tracePt t="150566" x="9753600" y="5664200"/>
          <p14:tracePt t="150582" x="9753600" y="5656263"/>
          <p14:tracePt t="150599" x="9736138" y="5638800"/>
          <p14:tracePt t="150616" x="9728200" y="5630863"/>
          <p14:tracePt t="150632" x="9720263" y="5630863"/>
          <p14:tracePt t="150649" x="9710738" y="5630863"/>
          <p14:tracePt t="150666" x="9710738" y="5621338"/>
          <p14:tracePt t="150682" x="9677400" y="5621338"/>
          <p14:tracePt t="150699" x="9659938" y="5621338"/>
          <p14:tracePt t="150716" x="9626600" y="5621338"/>
          <p14:tracePt t="150732" x="9593263" y="5638800"/>
          <p14:tracePt t="150749" x="9558338" y="5656263"/>
          <p14:tracePt t="150766" x="9532938" y="5672138"/>
          <p14:tracePt t="150783" x="9499600" y="5697538"/>
          <p14:tracePt t="150799" x="9482138" y="5715000"/>
          <p14:tracePt t="150816" x="9456738" y="5740400"/>
          <p14:tracePt t="150834" x="9440863" y="5765800"/>
          <p14:tracePt t="150849" x="9423400" y="5791200"/>
          <p14:tracePt t="150866" x="9405938" y="5816600"/>
          <p14:tracePt t="150883" x="9390063" y="5859463"/>
          <p14:tracePt t="150899" x="9372600" y="5875338"/>
          <p14:tracePt t="150916" x="9364663" y="5900738"/>
          <p14:tracePt t="150933" x="9364663" y="5918200"/>
          <p14:tracePt t="150950" x="9355138" y="5935663"/>
          <p14:tracePt t="150966" x="9355138" y="5943600"/>
          <p14:tracePt t="150983" x="9355138" y="5961063"/>
          <p14:tracePt t="150999" x="9355138" y="5976938"/>
          <p14:tracePt t="151016" x="9355138" y="6011863"/>
          <p14:tracePt t="151033" x="9355138" y="6037263"/>
          <p14:tracePt t="151049" x="9364663" y="6070600"/>
          <p14:tracePt t="151067" x="9390063" y="6103938"/>
          <p14:tracePt t="151084" x="9405938" y="6129338"/>
          <p14:tracePt t="151099" x="9431338" y="6138863"/>
          <p14:tracePt t="151116" x="9456738" y="6146800"/>
          <p14:tracePt t="151133" x="9474200" y="6154738"/>
          <p14:tracePt t="151149" x="9499600" y="6154738"/>
          <p14:tracePt t="151166" x="9525000" y="6154738"/>
          <p14:tracePt t="151183" x="9550400" y="6154738"/>
          <p14:tracePt t="151199" x="9593263" y="6154738"/>
          <p14:tracePt t="151216" x="9626600" y="6154738"/>
          <p14:tracePt t="151233" x="9677400" y="6154738"/>
          <p14:tracePt t="151249" x="9728200" y="6154738"/>
          <p14:tracePt t="151266" x="9779000" y="6154738"/>
          <p14:tracePt t="151283" x="9837738" y="6138863"/>
          <p14:tracePt t="151299" x="9872663" y="6121400"/>
          <p14:tracePt t="151316" x="9898063" y="6103938"/>
          <p14:tracePt t="151333" x="9931400" y="6088063"/>
          <p14:tracePt t="151349" x="9956800" y="6062663"/>
          <p14:tracePt t="151367" x="9974263" y="6045200"/>
          <p14:tracePt t="151383" x="9990138" y="6019800"/>
          <p14:tracePt t="151399" x="9999663" y="6002338"/>
          <p14:tracePt t="151416" x="10007600" y="5976938"/>
          <p14:tracePt t="151433" x="10015538" y="5951538"/>
          <p14:tracePt t="151449" x="10025063" y="5926138"/>
          <p14:tracePt t="151466" x="10025063" y="5900738"/>
          <p14:tracePt t="151483" x="10025063" y="5859463"/>
          <p14:tracePt t="151499" x="10015538" y="5824538"/>
          <p14:tracePt t="151516" x="10007600" y="5799138"/>
          <p14:tracePt t="151533" x="9999663" y="5773738"/>
          <p14:tracePt t="151549" x="9990138" y="5757863"/>
          <p14:tracePt t="151566" x="9982200" y="5740400"/>
          <p14:tracePt t="151583" x="9974263" y="5722938"/>
          <p14:tracePt t="151600" x="9964738" y="5715000"/>
          <p14:tracePt t="151616" x="9948863" y="5715000"/>
          <p14:tracePt t="151633" x="9939338" y="5707063"/>
          <p14:tracePt t="151649" x="9923463" y="5697538"/>
          <p14:tracePt t="151666" x="9898063" y="5689600"/>
          <p14:tracePt t="151683" x="9855200" y="5681663"/>
          <p14:tracePt t="151700" x="9829800" y="5681663"/>
          <p14:tracePt t="151716" x="9796463" y="5681663"/>
          <p14:tracePt t="151733" x="9761538" y="5681663"/>
          <p14:tracePt t="151750" x="9736138" y="5681663"/>
          <p14:tracePt t="151766" x="9710738" y="5672138"/>
          <p14:tracePt t="151783" x="9694863" y="5672138"/>
          <p14:tracePt t="151799" x="9677400" y="5672138"/>
          <p14:tracePt t="151816" x="9659938" y="5672138"/>
          <p14:tracePt t="151833" x="9634538" y="5672138"/>
          <p14:tracePt t="151849" x="9609138" y="5672138"/>
          <p14:tracePt t="151866" x="9583738" y="5672138"/>
          <p14:tracePt t="151883" x="9550400" y="5681663"/>
          <p14:tracePt t="151900" x="9532938" y="5681663"/>
          <p14:tracePt t="151916" x="9517063" y="5697538"/>
          <p14:tracePt t="151933" x="9491663" y="5715000"/>
          <p14:tracePt t="151949" x="9474200" y="5722938"/>
          <p14:tracePt t="151966" x="9466263" y="5748338"/>
          <p14:tracePt t="151983" x="9448800" y="5765800"/>
          <p14:tracePt t="152000" x="9448800" y="5791200"/>
          <p14:tracePt t="152016" x="9440863" y="5808663"/>
          <p14:tracePt t="152033" x="9431338" y="5834063"/>
          <p14:tracePt t="152050" x="9431338" y="5859463"/>
          <p14:tracePt t="152066" x="9431338" y="5875338"/>
          <p14:tracePt t="152085" x="9431338" y="5910263"/>
          <p14:tracePt t="152100" x="9440863" y="5926138"/>
          <p14:tracePt t="152116" x="9448800" y="5943600"/>
          <p14:tracePt t="152133" x="9456738" y="5961063"/>
          <p14:tracePt t="152150" x="9466263" y="5986463"/>
          <p14:tracePt t="152166" x="9482138" y="6011863"/>
          <p14:tracePt t="152183" x="9507538" y="6037263"/>
          <p14:tracePt t="152200" x="9532938" y="6062663"/>
          <p14:tracePt t="152216" x="9567863" y="6078538"/>
          <p14:tracePt t="152233" x="9601200" y="6096000"/>
          <p14:tracePt t="152250" x="9634538" y="6103938"/>
          <p14:tracePt t="152266" x="9669463" y="6113463"/>
          <p14:tracePt t="152284" x="9736138" y="6121400"/>
          <p14:tracePt t="152300" x="9786938" y="6121400"/>
          <p14:tracePt t="152316" x="9847263" y="6121400"/>
          <p14:tracePt t="152333" x="9898063" y="6113463"/>
          <p14:tracePt t="152350" x="9948863" y="6096000"/>
          <p14:tracePt t="152366" x="9999663" y="6078538"/>
          <p14:tracePt t="152383" x="10025063" y="6045200"/>
          <p14:tracePt t="152400" x="10066338" y="6019800"/>
          <p14:tracePt t="152416" x="10101263" y="5986463"/>
          <p14:tracePt t="152433" x="10126663" y="5951538"/>
          <p14:tracePt t="152450" x="10142538" y="5926138"/>
          <p14:tracePt t="152466" x="10167938" y="5892800"/>
          <p14:tracePt t="152483" x="10202863" y="5842000"/>
          <p14:tracePt t="152500" x="10210800" y="5824538"/>
          <p14:tracePt t="152516" x="10228263" y="5808663"/>
          <p14:tracePt t="152533" x="10228263" y="5791200"/>
          <p14:tracePt t="152550" x="10236200" y="5773738"/>
          <p14:tracePt t="152567" x="10244138" y="5757863"/>
          <p14:tracePt t="152583" x="10244138" y="5740400"/>
          <p14:tracePt t="152600" x="10244138" y="5707063"/>
          <p14:tracePt t="152616" x="10244138" y="5689600"/>
          <p14:tracePt t="152633" x="10236200" y="5664200"/>
          <p14:tracePt t="152650" x="10228263" y="5638800"/>
          <p14:tracePt t="152666" x="10218738" y="5630863"/>
          <p14:tracePt t="152683" x="10210800" y="5621338"/>
          <p14:tracePt t="152700" x="10202863" y="5605463"/>
          <p14:tracePt t="152716" x="10177463" y="5588000"/>
          <p14:tracePt t="152733" x="10142538" y="5570538"/>
          <p14:tracePt t="152750" x="10091738" y="5554663"/>
          <p14:tracePt t="152766" x="10050463" y="5537200"/>
          <p14:tracePt t="152784" x="10007600" y="5529263"/>
          <p14:tracePt t="152800" x="9974263" y="5519738"/>
          <p14:tracePt t="152816" x="9939338" y="5511800"/>
          <p14:tracePt t="152833" x="9913938" y="5511800"/>
          <p14:tracePt t="152850" x="9898063" y="5511800"/>
          <p14:tracePt t="152866" x="9863138" y="5511800"/>
          <p14:tracePt t="152883" x="9837738" y="5511800"/>
          <p14:tracePt t="152900" x="9796463" y="5529263"/>
          <p14:tracePt t="152917" x="9753600" y="5545138"/>
          <p14:tracePt t="152933" x="9710738" y="5562600"/>
          <p14:tracePt t="152950" x="9677400" y="5580063"/>
          <p14:tracePt t="152966" x="9652000" y="5605463"/>
          <p14:tracePt t="152983" x="9626600" y="5630863"/>
          <p14:tracePt t="153000" x="9609138" y="5646738"/>
          <p14:tracePt t="153017" x="9593263" y="5664200"/>
          <p14:tracePt t="153033" x="9583738" y="5681663"/>
          <p14:tracePt t="153050" x="9575800" y="5707063"/>
          <p14:tracePt t="153066" x="9567863" y="5722938"/>
          <p14:tracePt t="153085" x="9558338" y="5757863"/>
          <p14:tracePt t="153100" x="9550400" y="5773738"/>
          <p14:tracePt t="153117" x="9550400" y="5799138"/>
          <p14:tracePt t="153133" x="9542463" y="5816600"/>
          <p14:tracePt t="153150" x="9542463" y="5834063"/>
          <p14:tracePt t="153167" x="9542463" y="5849938"/>
          <p14:tracePt t="153183" x="9542463" y="5867400"/>
          <p14:tracePt t="153200" x="9542463" y="5875338"/>
          <p14:tracePt t="153217" x="9542463" y="5884863"/>
          <p14:tracePt t="153233" x="9542463" y="5892800"/>
          <p14:tracePt t="153250" x="9542463" y="5910263"/>
          <p14:tracePt t="153266" x="9550400" y="5910263"/>
          <p14:tracePt t="153284" x="9558338" y="5926138"/>
          <p14:tracePt t="153300" x="9567863" y="5935663"/>
          <p14:tracePt t="153317" x="9575800" y="5951538"/>
          <p14:tracePt t="153334" x="9593263" y="5969000"/>
          <p14:tracePt t="153350" x="9601200" y="5976938"/>
          <p14:tracePt t="153366" x="9626600" y="5994400"/>
          <p14:tracePt t="153383" x="9652000" y="6002338"/>
          <p14:tracePt t="153400" x="9669463" y="6002338"/>
          <p14:tracePt t="153417" x="9677400" y="6002338"/>
          <p14:tracePt t="153433" x="9702800" y="6002338"/>
          <p14:tracePt t="153450" x="9728200" y="5994400"/>
          <p14:tracePt t="153467" x="9753600" y="5976938"/>
          <p14:tracePt t="153483" x="9804400" y="5951538"/>
          <p14:tracePt t="153500" x="9837738" y="5935663"/>
          <p14:tracePt t="153517" x="9863138" y="5918200"/>
          <p14:tracePt t="153533" x="9888538" y="5892800"/>
          <p14:tracePt t="153550" x="9913938" y="5859463"/>
          <p14:tracePt t="153567" x="9939338" y="5834063"/>
          <p14:tracePt t="153584" x="9956800" y="5799138"/>
          <p14:tracePt t="153600" x="9974263" y="5765800"/>
          <p14:tracePt t="153617" x="9982200" y="5732463"/>
          <p14:tracePt t="153633" x="9982200" y="5697538"/>
          <p14:tracePt t="153650" x="9982200" y="5664200"/>
          <p14:tracePt t="153667" x="9982200" y="5646738"/>
          <p14:tracePt t="153684" x="9964738" y="5605463"/>
          <p14:tracePt t="153700" x="9939338" y="5570538"/>
          <p14:tracePt t="153717" x="9923463" y="5545138"/>
          <p14:tracePt t="153733" x="9888538" y="5519738"/>
          <p14:tracePt t="153750" x="9847263" y="5503863"/>
          <p14:tracePt t="153767" x="9821863" y="5486400"/>
          <p14:tracePt t="153783" x="9779000" y="5478463"/>
          <p14:tracePt t="153800" x="9753600" y="5453063"/>
          <p14:tracePt t="153817" x="9710738" y="5443538"/>
          <p14:tracePt t="153834" x="9677400" y="5427663"/>
          <p14:tracePt t="153850" x="9634538" y="5427663"/>
          <p14:tracePt t="153867" x="9575800" y="5410200"/>
          <p14:tracePt t="153884" x="9542463" y="5410200"/>
          <p14:tracePt t="153900" x="9517063" y="5410200"/>
          <p14:tracePt t="153917" x="9482138" y="5418138"/>
          <p14:tracePt t="153933" x="9440863" y="5435600"/>
          <p14:tracePt t="153950" x="9405938" y="5453063"/>
          <p14:tracePt t="153967" x="9372600" y="5478463"/>
          <p14:tracePt t="153983" x="9329738" y="5503863"/>
          <p14:tracePt t="154000" x="9304338" y="5519738"/>
          <p14:tracePt t="154017" x="9288463" y="5554663"/>
          <p14:tracePt t="154033" x="9278938" y="5570538"/>
          <p14:tracePt t="154050" x="9271000" y="5605463"/>
          <p14:tracePt t="154067" x="9263063" y="5621338"/>
          <p14:tracePt t="154085" x="9263063" y="5664200"/>
          <p14:tracePt t="154100" x="9263063" y="5697538"/>
          <p14:tracePt t="154117" x="9263063" y="5732463"/>
          <p14:tracePt t="154133" x="9263063" y="5765800"/>
          <p14:tracePt t="154150" x="9263063" y="5791200"/>
          <p14:tracePt t="154167" x="9263063" y="5816600"/>
          <p14:tracePt t="154184" x="9271000" y="5834063"/>
          <p14:tracePt t="154200" x="9271000" y="5867400"/>
          <p14:tracePt t="154217" x="9288463" y="5875338"/>
          <p14:tracePt t="154234" x="9296400" y="5900738"/>
          <p14:tracePt t="154250" x="9304338" y="5918200"/>
          <p14:tracePt t="154267" x="9313863" y="5935663"/>
          <p14:tracePt t="154283" x="9329738" y="5951538"/>
          <p14:tracePt t="154300" x="9339263" y="5961063"/>
          <p14:tracePt t="154317" x="9355138" y="5976938"/>
          <p14:tracePt t="154334" x="9372600" y="5986463"/>
          <p14:tracePt t="154350" x="9398000" y="6002338"/>
          <p14:tracePt t="154367" x="9415463" y="6011863"/>
          <p14:tracePt t="154384" x="9440863" y="6019800"/>
          <p14:tracePt t="154400" x="9448800" y="6019800"/>
          <p14:tracePt t="154417" x="9474200" y="6027738"/>
          <p14:tracePt t="154434" x="9499600" y="6027738"/>
          <p14:tracePt t="154450" x="9517063" y="6027738"/>
          <p14:tracePt t="154467" x="9542463" y="6037263"/>
          <p14:tracePt t="154484" x="9558338" y="6037263"/>
          <p14:tracePt t="154501" x="9601200" y="6037263"/>
          <p14:tracePt t="154518" x="9626600" y="6037263"/>
          <p14:tracePt t="154534" x="9652000" y="6037263"/>
          <p14:tracePt t="154551" x="9677400" y="6027738"/>
          <p14:tracePt t="154567" x="9702800" y="6019800"/>
          <p14:tracePt t="154585" x="9728200" y="6002338"/>
          <p14:tracePt t="154601" x="9745663" y="5986463"/>
          <p14:tracePt t="154617" x="9761538" y="5969000"/>
          <p14:tracePt t="154634" x="9771063" y="5961063"/>
          <p14:tracePt t="154651" x="9779000" y="5943600"/>
          <p14:tracePt t="154668" x="9779000" y="5935663"/>
          <p14:tracePt t="154685" x="9786938" y="5926138"/>
          <p14:tracePt t="154701" x="9796463" y="5910263"/>
          <p14:tracePt t="154717" x="9796463" y="5900738"/>
          <p14:tracePt t="154734" x="9804400" y="5892800"/>
          <p14:tracePt t="154751" x="9804400" y="5884863"/>
          <p14:tracePt t="154767" x="9804400" y="5867400"/>
          <p14:tracePt t="154784" x="9812338" y="5867400"/>
          <p14:tracePt t="154806" x="9812338" y="5859463"/>
          <p14:tracePt t="155382" x="9812338" y="5849938"/>
          <p14:tracePt t="156453" x="9812338" y="5842000"/>
          <p14:tracePt t="156463" x="9812338" y="5834063"/>
          <p14:tracePt t="156471" x="9829800" y="5816600"/>
          <p14:tracePt t="156485" x="9855200" y="5765800"/>
          <p14:tracePt t="156501" x="9913938" y="5588000"/>
          <p14:tracePt t="156518" x="9931400" y="5461000"/>
          <p14:tracePt t="156535" x="9931400" y="5300663"/>
          <p14:tracePt t="156551" x="9898063" y="5130800"/>
          <p14:tracePt t="156568" x="9821863" y="4953000"/>
          <p14:tracePt t="156585" x="9753600" y="4800600"/>
          <p14:tracePt t="156601" x="9669463" y="4648200"/>
          <p14:tracePt t="156618" x="9601200" y="4503738"/>
          <p14:tracePt t="156635" x="9532938" y="4376738"/>
          <p14:tracePt t="156652" x="9466263" y="4259263"/>
          <p14:tracePt t="156670" x="9296400" y="4013200"/>
          <p14:tracePt t="156685" x="9110663" y="3759200"/>
          <p14:tracePt t="156701" x="8839200" y="3479800"/>
          <p14:tracePt t="156718" x="8501063" y="3192463"/>
          <p14:tracePt t="156735" x="8085138" y="2895600"/>
          <p14:tracePt t="156751" x="7704138" y="2684463"/>
          <p14:tracePt t="156768" x="7373938" y="2532063"/>
          <p14:tracePt t="156785" x="7035800" y="2395538"/>
          <p14:tracePt t="156790" x="6891338" y="2344738"/>
          <p14:tracePt t="156801" x="6764338" y="2286000"/>
          <p14:tracePt t="156818" x="6527800" y="2209800"/>
          <p14:tracePt t="156835" x="6342063" y="2141538"/>
          <p14:tracePt t="156852" x="6248400" y="2074863"/>
          <p14:tracePt t="156868" x="6189663" y="2014538"/>
          <p14:tracePt t="156885" x="6078538" y="1862138"/>
          <p14:tracePt t="156901" x="5976938" y="1735138"/>
          <p14:tracePt t="156918" x="5849938" y="1633538"/>
          <p14:tracePt t="156935" x="5715000" y="1531938"/>
          <p14:tracePt t="156951" x="5570538" y="1430338"/>
          <p14:tracePt t="156968" x="5427663" y="1328738"/>
          <p14:tracePt t="156984" x="5232400" y="1201738"/>
          <p14:tracePt t="157001" x="5054600" y="1109663"/>
          <p14:tracePt t="157018" x="4884738" y="1041400"/>
          <p14:tracePt t="157035" x="4741863" y="990600"/>
          <p14:tracePt t="157051" x="4640263" y="957263"/>
          <p14:tracePt t="157068" x="4564063" y="931863"/>
          <p14:tracePt t="157085" x="4521200" y="914400"/>
          <p14:tracePt t="157101" x="4487863" y="906463"/>
          <p14:tracePt t="157118" x="4470400" y="906463"/>
          <p14:tracePt t="157135" x="4427538" y="906463"/>
          <p14:tracePt t="157151" x="4394200" y="906463"/>
          <p14:tracePt t="157168" x="4335463" y="922338"/>
          <p14:tracePt t="157185" x="4249738" y="965200"/>
          <p14:tracePt t="157202" x="4173538" y="998538"/>
          <p14:tracePt t="157218" x="4089400" y="1058863"/>
          <p14:tracePt t="157235" x="4013200" y="1109663"/>
          <p14:tracePt t="157251" x="3970338" y="1143000"/>
          <p14:tracePt t="157268" x="3944938" y="1160463"/>
          <p14:tracePt t="157285" x="3937000" y="1176338"/>
          <p14:tracePt t="157391" x="3944938" y="1176338"/>
          <p14:tracePt t="157402" x="3979863" y="1185863"/>
          <p14:tracePt t="157408" x="4030663" y="1185863"/>
          <p14:tracePt t="157418" x="4089400" y="1201738"/>
          <p14:tracePt t="157435" x="4216400" y="1219200"/>
          <p14:tracePt t="157452" x="4343400" y="1244600"/>
          <p14:tracePt t="157468" x="4445000" y="1262063"/>
          <p14:tracePt t="157486" x="4579938" y="1270000"/>
          <p14:tracePt t="157502" x="4630738" y="1270000"/>
          <p14:tracePt t="157518" x="4665663" y="1270000"/>
          <p14:tracePt t="157535" x="4691063" y="1270000"/>
          <p14:tracePt t="157552" x="4724400" y="1270000"/>
          <p14:tracePt t="157568" x="4749800" y="1270000"/>
          <p14:tracePt t="157585" x="4783138" y="1270000"/>
          <p14:tracePt t="157601" x="4833938" y="1270000"/>
          <p14:tracePt t="157618" x="4935538" y="1270000"/>
          <p14:tracePt t="157635" x="5072063" y="1270000"/>
          <p14:tracePt t="157652" x="5249863" y="1270000"/>
          <p14:tracePt t="157670" x="5511800" y="1270000"/>
          <p14:tracePt t="157686" x="5672138" y="1270000"/>
          <p14:tracePt t="157702" x="5783263" y="1277938"/>
          <p14:tracePt t="157719" x="5859463" y="1277938"/>
          <p14:tracePt t="157735" x="5900738" y="1277938"/>
          <p14:tracePt t="157752" x="5918200" y="1277938"/>
          <p14:tracePt t="157769" x="5935663" y="1277938"/>
          <p14:tracePt t="158207" x="5943600" y="1277938"/>
          <p14:tracePt t="159831" x="5935663" y="1295400"/>
          <p14:tracePt t="159838" x="5900738" y="1363663"/>
          <p14:tracePt t="159852" x="5859463" y="1414463"/>
          <p14:tracePt t="159869" x="5740400" y="1651000"/>
          <p14:tracePt t="159886" x="5545138" y="1973263"/>
          <p14:tracePt t="159902" x="5410200" y="2133600"/>
          <p14:tracePt t="159919" x="5275263" y="2311400"/>
          <p14:tracePt t="159936" x="5105400" y="2489200"/>
          <p14:tracePt t="159952" x="4953000" y="2608263"/>
          <p14:tracePt t="159969" x="4833938" y="2709863"/>
          <p14:tracePt t="159985" x="4757738" y="2794000"/>
          <p14:tracePt t="160003" x="4706938" y="2852738"/>
          <p14:tracePt t="160019" x="4673600" y="2903538"/>
          <p14:tracePt t="160036" x="4630738" y="2946400"/>
          <p14:tracePt t="160052" x="4589463" y="2979738"/>
          <p14:tracePt t="160069" x="4521200" y="3005138"/>
          <p14:tracePt t="160086" x="4394200" y="3055938"/>
          <p14:tracePt t="160102" x="4310063" y="3090863"/>
          <p14:tracePt t="160119" x="4216400" y="3141663"/>
          <p14:tracePt t="160136" x="4140200" y="3182938"/>
          <p14:tracePt t="160152" x="4114800" y="3208338"/>
          <p14:tracePt t="160169" x="4097338" y="3251200"/>
          <p14:tracePt t="160185" x="4097338" y="3294063"/>
          <p14:tracePt t="160202" x="4106863" y="3352800"/>
          <p14:tracePt t="160219" x="4122738" y="3446463"/>
          <p14:tracePt t="160235" x="4157663" y="3548063"/>
          <p14:tracePt t="160252" x="4191000" y="3624263"/>
          <p14:tracePt t="160269" x="4208463" y="3657600"/>
          <p14:tracePt t="160286" x="4208463" y="3665538"/>
          <p14:tracePt t="160336" x="4216400" y="3665538"/>
          <p14:tracePt t="160352" x="4233863" y="3665538"/>
          <p14:tracePt t="160359" x="4241800" y="3665538"/>
          <p14:tracePt t="160369" x="4259263" y="3675063"/>
          <p14:tracePt t="160385" x="4343400" y="3690938"/>
          <p14:tracePt t="160402" x="4452938" y="3716338"/>
          <p14:tracePt t="160419" x="4589463" y="3751263"/>
          <p14:tracePt t="160435" x="4741863" y="3784600"/>
          <p14:tracePt t="160452" x="4894263" y="3810000"/>
          <p14:tracePt t="160469" x="5037138" y="3817938"/>
          <p14:tracePt t="160487" x="5300663" y="3817938"/>
          <p14:tracePt t="160502" x="5478463" y="3817938"/>
          <p14:tracePt t="160519" x="5656263" y="3817938"/>
          <p14:tracePt t="160535" x="5875338" y="3802063"/>
          <p14:tracePt t="160552" x="6129338" y="3802063"/>
          <p14:tracePt t="160569" x="6408738" y="3792538"/>
          <p14:tracePt t="160586" x="6713538" y="3792538"/>
          <p14:tracePt t="160602" x="7043738" y="3792538"/>
          <p14:tracePt t="160619" x="7434263" y="3792538"/>
          <p14:tracePt t="160636" x="7831138" y="3810000"/>
          <p14:tracePt t="160652" x="8272463" y="3810000"/>
          <p14:tracePt t="160669" x="8653463" y="3792538"/>
          <p14:tracePt t="160687" x="9075738" y="3751263"/>
          <p14:tracePt t="160702" x="9271000" y="3725863"/>
          <p14:tracePt t="160719" x="9405938" y="3700463"/>
          <p14:tracePt t="160735" x="9499600" y="3690938"/>
          <p14:tracePt t="160752" x="9550400" y="3690938"/>
          <p14:tracePt t="160769" x="9593263" y="3683000"/>
          <p14:tracePt t="160785" x="9609138" y="3683000"/>
          <p14:tracePt t="160802" x="9618663" y="3683000"/>
          <p14:tracePt t="161208" x="9618663" y="3675063"/>
          <p14:tracePt t="161215" x="9601200" y="3665538"/>
          <p14:tracePt t="161223" x="9550400" y="3649663"/>
          <p14:tracePt t="161236" x="9491663" y="3632200"/>
          <p14:tracePt t="161253" x="9321800" y="3614738"/>
          <p14:tracePt t="161269" x="9101138" y="3598863"/>
          <p14:tracePt t="161287" x="8694738" y="3563938"/>
          <p14:tracePt t="161303" x="8313738" y="3573463"/>
          <p14:tracePt t="161320" x="7916863" y="3581400"/>
          <p14:tracePt t="161337" x="7612063" y="3589338"/>
          <p14:tracePt t="161353" x="7348538" y="3589338"/>
          <p14:tracePt t="161370" x="7053263" y="3589338"/>
          <p14:tracePt t="161386" x="6748463" y="3606800"/>
          <p14:tracePt t="161403" x="6367463" y="3598863"/>
          <p14:tracePt t="161419" x="5994400" y="3598863"/>
          <p14:tracePt t="161436" x="5715000" y="3598863"/>
          <p14:tracePt t="161453" x="5494338" y="3632200"/>
          <p14:tracePt t="161469" x="5341938" y="3665538"/>
          <p14:tracePt t="161487" x="5189538" y="3725863"/>
          <p14:tracePt t="161503" x="5080000" y="3776663"/>
          <p14:tracePt t="161519" x="4927600" y="3827463"/>
          <p14:tracePt t="161536" x="4775200" y="3903663"/>
          <p14:tracePt t="161553" x="4579938" y="3979863"/>
          <p14:tracePt t="161569" x="4343400" y="4056063"/>
          <p14:tracePt t="161586" x="4157663" y="4140200"/>
          <p14:tracePt t="161603" x="3995738" y="4216400"/>
          <p14:tracePt t="161619" x="3852863" y="4284663"/>
          <p14:tracePt t="161636" x="3708400" y="4376738"/>
          <p14:tracePt t="161653" x="3614738" y="4462463"/>
          <p14:tracePt t="161669" x="3563938" y="4564063"/>
          <p14:tracePt t="161687" x="3563938" y="4800600"/>
          <p14:tracePt t="161703" x="3632200" y="5029200"/>
          <p14:tracePt t="161720" x="3690938" y="5214938"/>
          <p14:tracePt t="161736" x="3725863" y="5300663"/>
          <p14:tracePt t="161753" x="3741738" y="5359400"/>
          <p14:tracePt t="161769" x="3759200" y="5392738"/>
          <p14:tracePt t="161786" x="3767138" y="5418138"/>
          <p14:tracePt t="161791" x="3767138" y="5427663"/>
          <p14:tracePt t="161820" x="3767138" y="5435600"/>
          <p14:tracePt t="161838" x="3767138" y="5453063"/>
          <p14:tracePt t="161853" x="3767138" y="5478463"/>
          <p14:tracePt t="161869" x="3776663" y="5486400"/>
          <p14:tracePt t="161887" x="3810000" y="5511800"/>
          <p14:tracePt t="161903" x="3835400" y="5519738"/>
          <p14:tracePt t="161919" x="3929063" y="5545138"/>
          <p14:tracePt t="161936" x="4030663" y="5562600"/>
          <p14:tracePt t="161953" x="4165600" y="5588000"/>
          <p14:tracePt t="161970" x="4335463" y="5613400"/>
          <p14:tracePt t="161986" x="4513263" y="5638800"/>
          <p14:tracePt t="162003" x="4665663" y="5646738"/>
          <p14:tracePt t="162019" x="4818063" y="5656263"/>
          <p14:tracePt t="162036" x="4953000" y="5672138"/>
          <p14:tracePt t="162053" x="5087938" y="5681663"/>
          <p14:tracePt t="162071" x="5199063" y="5689600"/>
          <p14:tracePt t="162087" x="5418138" y="5715000"/>
          <p14:tracePt t="162103" x="5588000" y="5732463"/>
          <p14:tracePt t="162119" x="5791200" y="5748338"/>
          <p14:tracePt t="162136" x="6011863" y="5773738"/>
          <p14:tracePt t="162153" x="6240463" y="5783263"/>
          <p14:tracePt t="162169" x="6451600" y="5783263"/>
          <p14:tracePt t="162186" x="6662738" y="5799138"/>
          <p14:tracePt t="162202" x="6850063" y="5799138"/>
          <p14:tracePt t="162219" x="7002463" y="5799138"/>
          <p14:tracePt t="162236" x="7188200" y="5799138"/>
          <p14:tracePt t="162252" x="7373938" y="5791200"/>
          <p14:tracePt t="162269" x="7594600" y="5757863"/>
          <p14:tracePt t="162286" x="7942263" y="5748338"/>
          <p14:tracePt t="162302" x="8186738" y="5748338"/>
          <p14:tracePt t="162319" x="8389938" y="5748338"/>
          <p14:tracePt t="162336" x="8567738" y="5773738"/>
          <p14:tracePt t="162352" x="8720138" y="5783263"/>
          <p14:tracePt t="162369" x="8864600" y="5799138"/>
          <p14:tracePt t="162386" x="9009063" y="5808663"/>
          <p14:tracePt t="162403" x="9118600" y="5824538"/>
          <p14:tracePt t="162419" x="9237663" y="5834063"/>
          <p14:tracePt t="162436" x="9329738" y="5834063"/>
          <p14:tracePt t="162452" x="9398000" y="5834063"/>
          <p14:tracePt t="162469" x="9440863" y="5834063"/>
          <p14:tracePt t="162486" x="9448800" y="5834063"/>
          <p14:tracePt t="163306" x="9423400" y="5834063"/>
          <p14:tracePt t="163313" x="9380538" y="5842000"/>
          <p14:tracePt t="163323" x="9329738" y="5842000"/>
          <p14:tracePt t="163337" x="9237663" y="5849938"/>
          <p14:tracePt t="163353" x="9126538" y="5859463"/>
          <p14:tracePt t="163369" x="9017000" y="5867400"/>
          <p14:tracePt t="163386" x="8907463" y="5867400"/>
          <p14:tracePt t="163403" x="8780463" y="5875338"/>
          <p14:tracePt t="163420" x="8643938" y="5875338"/>
          <p14:tracePt t="163436" x="8475663" y="5884863"/>
          <p14:tracePt t="163453" x="8280400" y="5884863"/>
          <p14:tracePt t="163470" x="8128000" y="5892800"/>
          <p14:tracePt t="163488" x="7874000" y="5892800"/>
          <p14:tracePt t="163503" x="7704138" y="5892800"/>
          <p14:tracePt t="163520" x="7518400" y="5884863"/>
          <p14:tracePt t="163536" x="7246938" y="5808663"/>
          <p14:tracePt t="163553" x="6875463" y="5697538"/>
          <p14:tracePt t="163569" x="6545263" y="5595938"/>
          <p14:tracePt t="163586" x="6197600" y="5486400"/>
          <p14:tracePt t="163603" x="5926138" y="5402263"/>
          <p14:tracePt t="163619" x="5715000" y="5334000"/>
          <p14:tracePt t="163636" x="5511800" y="5265738"/>
          <p14:tracePt t="163653" x="5326063" y="5199063"/>
          <p14:tracePt t="163669" x="5105400" y="5122863"/>
          <p14:tracePt t="163687" x="4749800" y="4953000"/>
          <p14:tracePt t="163703" x="4597400" y="4859338"/>
          <p14:tracePt t="163720" x="4487863" y="4775200"/>
          <p14:tracePt t="163736" x="4445000" y="4716463"/>
          <p14:tracePt t="163753" x="4427538" y="4640263"/>
          <p14:tracePt t="163770" x="4427538" y="4579938"/>
          <p14:tracePt t="163786" x="4427538" y="4529138"/>
          <p14:tracePt t="163803" x="4427538" y="4478338"/>
          <p14:tracePt t="163820" x="4427538" y="4427538"/>
          <p14:tracePt t="163836" x="4427538" y="4368800"/>
          <p14:tracePt t="163853" x="4419600" y="4310063"/>
          <p14:tracePt t="163870" x="4386263" y="4208463"/>
          <p14:tracePt t="163887" x="4310063" y="4064000"/>
          <p14:tracePt t="163903" x="4267200" y="4005263"/>
          <p14:tracePt t="163920" x="4241800" y="3979863"/>
          <p14:tracePt t="163968" x="4241800" y="3970338"/>
          <p14:tracePt t="163976" x="4241800" y="3962400"/>
          <p14:tracePt t="163986" x="4241800" y="3954463"/>
          <p14:tracePt t="164003" x="4241800" y="3944938"/>
          <p14:tracePt t="164020" x="4241800" y="3929063"/>
          <p14:tracePt t="164036" x="4241800" y="3919538"/>
          <p14:tracePt t="164053" x="4241800" y="3911600"/>
          <p14:tracePt t="164070" x="4241800" y="3894138"/>
          <p14:tracePt t="164087" x="4233863" y="3860800"/>
          <p14:tracePt t="164103" x="4233863" y="3852863"/>
          <p14:tracePt t="164120" x="4233863" y="3835400"/>
          <p14:tracePt t="164136" x="4233863" y="3827463"/>
          <p14:tracePt t="164289" x="4233863" y="3860800"/>
          <p14:tracePt t="164297" x="4233863" y="3886200"/>
          <p14:tracePt t="164307" x="4216400" y="3903663"/>
          <p14:tracePt t="164320" x="4198938" y="3987800"/>
          <p14:tracePt t="164337" x="4191000" y="4046538"/>
          <p14:tracePt t="164354" x="4183063" y="4132263"/>
          <p14:tracePt t="164370" x="4173538" y="4208463"/>
          <p14:tracePt t="164387" x="4173538" y="4259263"/>
          <p14:tracePt t="164404" x="4173538" y="4300538"/>
          <p14:tracePt t="164420" x="4173538" y="4335463"/>
          <p14:tracePt t="164437" x="4173538" y="4368800"/>
          <p14:tracePt t="164453" x="4173538" y="4411663"/>
          <p14:tracePt t="164470" x="4183063" y="4437063"/>
          <p14:tracePt t="164488" x="4198938" y="4478338"/>
          <p14:tracePt t="164504" x="4198938" y="4495800"/>
          <p14:tracePt t="164520" x="4216400" y="4529138"/>
          <p14:tracePt t="164537" x="4224338" y="4546600"/>
          <p14:tracePt t="164554" x="4233863" y="4589463"/>
          <p14:tracePt t="164570" x="4241800" y="4622800"/>
          <p14:tracePt t="164588" x="4249738" y="4656138"/>
          <p14:tracePt t="164604" x="4259263" y="4699000"/>
          <p14:tracePt t="164620" x="4267200" y="4724400"/>
          <p14:tracePt t="164637" x="4275138" y="4757738"/>
          <p14:tracePt t="164654" x="4275138" y="4783138"/>
          <p14:tracePt t="164670" x="4275138" y="4800600"/>
          <p14:tracePt t="164688" x="4284663" y="4818063"/>
          <p14:tracePt t="164704" x="4284663" y="4826000"/>
          <p14:tracePt t="164720" x="4284663" y="4833938"/>
          <p14:tracePt t="164781" x="4292600" y="4843463"/>
          <p14:tracePt t="164793" x="4300538" y="4843463"/>
          <p14:tracePt t="164804" x="4300538" y="4851400"/>
          <p14:tracePt t="164826" x="4310063" y="4851400"/>
          <p14:tracePt t="164841" x="4310063" y="4859338"/>
          <p14:tracePt t="164854" x="4318000" y="4859338"/>
          <p14:tracePt t="164881" x="4318000" y="4868863"/>
          <p14:tracePt t="164889" x="4325938" y="4876800"/>
          <p14:tracePt t="164906" x="4335463" y="4884738"/>
          <p14:tracePt t="164923" x="4343400" y="4884738"/>
          <p14:tracePt t="164937" x="4360863" y="4894263"/>
          <p14:tracePt t="164954" x="4368800" y="4894263"/>
          <p14:tracePt t="164971" x="4376738" y="4902200"/>
          <p14:tracePt t="164991" x="4394200" y="4910138"/>
          <p14:tracePt t="165020" x="4419600" y="4910138"/>
          <p14:tracePt t="165037" x="4462463" y="4910138"/>
          <p14:tracePt t="165054" x="4503738" y="4910138"/>
          <p14:tracePt t="165070" x="4572000" y="4910138"/>
          <p14:tracePt t="165088" x="4691063" y="4910138"/>
          <p14:tracePt t="165105" x="4783138" y="4919663"/>
          <p14:tracePt t="165120" x="4894263" y="4927600"/>
          <p14:tracePt t="165137" x="5003800" y="4935538"/>
          <p14:tracePt t="165154" x="5113338" y="4935538"/>
          <p14:tracePt t="165170" x="5265738" y="4945063"/>
          <p14:tracePt t="165187" x="5376863" y="4953000"/>
          <p14:tracePt t="165204" x="5494338" y="4960938"/>
          <p14:tracePt t="165221" x="5570538" y="4960938"/>
          <p14:tracePt t="165237" x="5656263" y="4960938"/>
          <p14:tracePt t="165254" x="5722938" y="4960938"/>
          <p14:tracePt t="165270" x="5773738" y="4953000"/>
          <p14:tracePt t="165288" x="5900738" y="4910138"/>
          <p14:tracePt t="165304" x="5986463" y="4884738"/>
          <p14:tracePt t="165320" x="6078538" y="4851400"/>
          <p14:tracePt t="165338" x="6129338" y="4833938"/>
          <p14:tracePt t="165354" x="6164263" y="4818063"/>
          <p14:tracePt t="165371" x="6197600" y="4808538"/>
          <p14:tracePt t="165387" x="6215063" y="4800600"/>
          <p14:tracePt t="165404" x="6230938" y="4792663"/>
          <p14:tracePt t="165421" x="6230938" y="4783138"/>
          <p14:tracePt t="165437" x="6240463" y="4775200"/>
          <p14:tracePt t="165454" x="6248400" y="4757738"/>
          <p14:tracePt t="165471" x="6256338" y="4741863"/>
          <p14:tracePt t="165488" x="6273800" y="4716463"/>
          <p14:tracePt t="165504" x="6273800" y="4706938"/>
          <p14:tracePt t="165520" x="6291263" y="4681538"/>
          <p14:tracePt t="165537" x="6291263" y="4673600"/>
          <p14:tracePt t="165554" x="6291263" y="4665663"/>
          <p14:tracePt t="165571" x="6291263" y="4648200"/>
          <p14:tracePt t="165587" x="6291263" y="4622800"/>
          <p14:tracePt t="165604" x="6291263" y="4614863"/>
          <p14:tracePt t="165621" x="6291263" y="4589463"/>
          <p14:tracePt t="165637" x="6291263" y="4572000"/>
          <p14:tracePt t="165654" x="6281738" y="4546600"/>
          <p14:tracePt t="165671" x="6273800" y="4538663"/>
          <p14:tracePt t="165688" x="6248400" y="4503738"/>
          <p14:tracePt t="165704" x="6230938" y="4487863"/>
          <p14:tracePt t="165720" x="6215063" y="4462463"/>
          <p14:tracePt t="165737" x="6180138" y="4437063"/>
          <p14:tracePt t="165754" x="6154738" y="4419600"/>
          <p14:tracePt t="165771" x="6103938" y="4394200"/>
          <p14:tracePt t="165787" x="6053138" y="4368800"/>
          <p14:tracePt t="165792" x="6027738" y="4360863"/>
          <p14:tracePt t="165804" x="5994400" y="4351338"/>
          <p14:tracePt t="165821" x="5943600" y="4325938"/>
          <p14:tracePt t="165838" x="5875338" y="4300538"/>
          <p14:tracePt t="165854" x="5824538" y="4284663"/>
          <p14:tracePt t="165870" x="5773738" y="4267200"/>
          <p14:tracePt t="165887" x="5740400" y="4249738"/>
          <p14:tracePt t="165904" x="5681663" y="4241800"/>
          <p14:tracePt t="165921" x="5656263" y="4241800"/>
          <p14:tracePt t="165937" x="5630863" y="4241800"/>
          <p14:tracePt t="165954" x="5588000" y="4241800"/>
          <p14:tracePt t="165970" x="5545138" y="4259263"/>
          <p14:tracePt t="165987" x="5503863" y="4267200"/>
          <p14:tracePt t="166004" x="5453063" y="4267200"/>
          <p14:tracePt t="166021" x="5410200" y="4267200"/>
          <p14:tracePt t="166037" x="5359400" y="4267200"/>
          <p14:tracePt t="166054" x="5308600" y="4241800"/>
          <p14:tracePt t="166071" x="5224463" y="4224338"/>
          <p14:tracePt t="166089" x="5087938" y="4191000"/>
          <p14:tracePt t="166104" x="5046663" y="4191000"/>
          <p14:tracePt t="166121" x="4902200" y="4183063"/>
          <p14:tracePt t="166137" x="4833938" y="4183063"/>
          <p14:tracePt t="166154" x="4775200" y="4183063"/>
          <p14:tracePt t="166170" x="4732338" y="4191000"/>
          <p14:tracePt t="166187" x="4699000" y="4191000"/>
          <p14:tracePt t="166204" x="4665663" y="4191000"/>
          <p14:tracePt t="166221" x="4630738" y="4191000"/>
          <p14:tracePt t="166238" x="4589463" y="4191000"/>
          <p14:tracePt t="166254" x="4538663" y="4191000"/>
          <p14:tracePt t="166271" x="4495800" y="4191000"/>
          <p14:tracePt t="166288" x="4419600" y="4191000"/>
          <p14:tracePt t="166304" x="4368800" y="4191000"/>
          <p14:tracePt t="166321" x="4318000" y="4208463"/>
          <p14:tracePt t="166337" x="4284663" y="4216400"/>
          <p14:tracePt t="166354" x="4259263" y="4233863"/>
          <p14:tracePt t="166370" x="4233863" y="4241800"/>
          <p14:tracePt t="166387" x="4216400" y="4249738"/>
          <p14:tracePt t="166404" x="4183063" y="4275138"/>
          <p14:tracePt t="166420" x="4148138" y="4300538"/>
          <p14:tracePt t="166437" x="4114800" y="4325938"/>
          <p14:tracePt t="166454" x="4071938" y="4351338"/>
          <p14:tracePt t="166470" x="4046538" y="4376738"/>
          <p14:tracePt t="166487" x="4021138" y="4402138"/>
          <p14:tracePt t="166504" x="3995738" y="4427538"/>
          <p14:tracePt t="166520" x="3979863" y="4445000"/>
          <p14:tracePt t="166537" x="3970338" y="4462463"/>
          <p14:tracePt t="166554" x="3962400" y="4478338"/>
          <p14:tracePt t="166571" x="3962400" y="4487863"/>
          <p14:tracePt t="166587" x="3962400" y="4503738"/>
          <p14:tracePt t="166604" x="3962400" y="4521200"/>
          <p14:tracePt t="166621" x="3962400" y="4564063"/>
          <p14:tracePt t="166638" x="3970338" y="4589463"/>
          <p14:tracePt t="166654" x="3979863" y="4622800"/>
          <p14:tracePt t="166671" x="4005263" y="4665663"/>
          <p14:tracePt t="166689" x="4038600" y="4716463"/>
          <p14:tracePt t="166704" x="4064000" y="4741863"/>
          <p14:tracePt t="166720" x="4089400" y="4757738"/>
          <p14:tracePt t="166737" x="4114800" y="4775200"/>
          <p14:tracePt t="166754" x="4132263" y="4792663"/>
          <p14:tracePt t="166770" x="4157663" y="4800600"/>
          <p14:tracePt t="166787" x="4183063" y="4808538"/>
          <p14:tracePt t="166804" x="4208463" y="4818063"/>
          <p14:tracePt t="166820" x="4241800" y="4833938"/>
          <p14:tracePt t="166837" x="4275138" y="4851400"/>
          <p14:tracePt t="166854" x="4318000" y="4859338"/>
          <p14:tracePt t="166871" x="4360863" y="4859338"/>
          <p14:tracePt t="166888" x="4437063" y="4868863"/>
          <p14:tracePt t="166904" x="4462463" y="4868863"/>
          <p14:tracePt t="166920" x="4589463" y="4884738"/>
          <p14:tracePt t="166937" x="4699000" y="4894263"/>
          <p14:tracePt t="166954" x="4818063" y="4902200"/>
          <p14:tracePt t="166970" x="4953000" y="4910138"/>
          <p14:tracePt t="166987" x="5072063" y="4919663"/>
          <p14:tracePt t="167004" x="5189538" y="4919663"/>
          <p14:tracePt t="167020" x="5308600" y="4919663"/>
          <p14:tracePt t="167037" x="5435600" y="4927600"/>
          <p14:tracePt t="167054" x="5562600" y="4935538"/>
          <p14:tracePt t="167070" x="5664200" y="4935538"/>
          <p14:tracePt t="167087" x="5757863" y="4935538"/>
          <p14:tracePt t="167104" x="5824538" y="4935538"/>
          <p14:tracePt t="167121" x="5918200" y="4910138"/>
          <p14:tracePt t="167137" x="5969000" y="4884738"/>
          <p14:tracePt t="167154" x="6037263" y="4876800"/>
          <p14:tracePt t="167170" x="6088063" y="4851400"/>
          <p14:tracePt t="167187" x="6138863" y="4843463"/>
          <p14:tracePt t="167204" x="6189663" y="4808538"/>
          <p14:tracePt t="167220" x="6230938" y="4800600"/>
          <p14:tracePt t="167237" x="6265863" y="4783138"/>
          <p14:tracePt t="167254" x="6307138" y="4757738"/>
          <p14:tracePt t="167271" x="6342063" y="4732338"/>
          <p14:tracePt t="167287" x="6392863" y="4706938"/>
          <p14:tracePt t="167289" x="6418263" y="4699000"/>
          <p14:tracePt t="167304" x="6434138" y="4681538"/>
          <p14:tracePt t="167320" x="6469063" y="4665663"/>
          <p14:tracePt t="167337" x="6477000" y="4656138"/>
          <p14:tracePt t="167354" x="6477000" y="4648200"/>
          <p14:tracePt t="167370" x="6494463" y="4630738"/>
          <p14:tracePt t="167387" x="6494463" y="4614863"/>
          <p14:tracePt t="167404" x="6502400" y="4597400"/>
          <p14:tracePt t="167421" x="6510338" y="4572000"/>
          <p14:tracePt t="167437" x="6510338" y="4546600"/>
          <p14:tracePt t="167454" x="6510338" y="4529138"/>
          <p14:tracePt t="167471" x="6510338" y="4521200"/>
          <p14:tracePt t="167487" x="6510338" y="4503738"/>
          <p14:tracePt t="167504" x="6494463" y="4478338"/>
          <p14:tracePt t="167520" x="6469063" y="4462463"/>
          <p14:tracePt t="167537" x="6451600" y="4445000"/>
          <p14:tracePt t="167554" x="6408738" y="4419600"/>
          <p14:tracePt t="167571" x="6367463" y="4394200"/>
          <p14:tracePt t="167587" x="6316663" y="4376738"/>
          <p14:tracePt t="167604" x="6256338" y="4360863"/>
          <p14:tracePt t="167621" x="6205538" y="4335463"/>
          <p14:tracePt t="167637" x="6146800" y="4318000"/>
          <p14:tracePt t="167654" x="6078538" y="4292600"/>
          <p14:tracePt t="167670" x="5994400" y="4275138"/>
          <p14:tracePt t="167687" x="5918200" y="4259263"/>
          <p14:tracePt t="167704" x="5842000" y="4259263"/>
          <p14:tracePt t="167720" x="5757863" y="4249738"/>
          <p14:tracePt t="167737" x="5715000" y="4249738"/>
          <p14:tracePt t="167754" x="5656263" y="4249738"/>
          <p14:tracePt t="167771" x="5605463" y="4249738"/>
          <p14:tracePt t="167787" x="5554663" y="4249738"/>
          <p14:tracePt t="167804" x="5511800" y="4249738"/>
          <p14:tracePt t="167821" x="5461000" y="4249738"/>
          <p14:tracePt t="167837" x="5402263" y="4249738"/>
          <p14:tracePt t="167854" x="5341938" y="4249738"/>
          <p14:tracePt t="167871" x="5283200" y="4259263"/>
          <p14:tracePt t="167887" x="5189538" y="4259263"/>
          <p14:tracePt t="167904" x="5054600" y="4259263"/>
          <p14:tracePt t="167921" x="4970463" y="4259263"/>
          <p14:tracePt t="167937" x="4894263" y="4259263"/>
          <p14:tracePt t="167954" x="4833938" y="4267200"/>
          <p14:tracePt t="167971" x="4783138" y="4267200"/>
          <p14:tracePt t="167988" x="4716463" y="4284663"/>
          <p14:tracePt t="168004" x="4640263" y="4300538"/>
          <p14:tracePt t="168021" x="4554538" y="4335463"/>
          <p14:tracePt t="168037" x="4478338" y="4351338"/>
          <p14:tracePt t="168054" x="4437063" y="4368800"/>
          <p14:tracePt t="168071" x="4386263" y="4386263"/>
          <p14:tracePt t="168089" x="4343400" y="4402138"/>
          <p14:tracePt t="168105" x="4318000" y="4411663"/>
          <p14:tracePt t="168121" x="4292600" y="4427538"/>
          <p14:tracePt t="168137" x="4275138" y="4452938"/>
          <p14:tracePt t="168154" x="4259263" y="4478338"/>
          <p14:tracePt t="168171" x="4241800" y="4503738"/>
          <p14:tracePt t="168187" x="4233863" y="4521200"/>
          <p14:tracePt t="168204" x="4233863" y="4546600"/>
          <p14:tracePt t="168221" x="4233863" y="4572000"/>
          <p14:tracePt t="168237" x="4233863" y="4589463"/>
          <p14:tracePt t="168254" x="4233863" y="4622800"/>
          <p14:tracePt t="168271" x="4233863" y="4656138"/>
          <p14:tracePt t="168287" x="4233863" y="4681538"/>
          <p14:tracePt t="168290" x="4233863" y="4699000"/>
          <p14:tracePt t="168304" x="4241800" y="4706938"/>
          <p14:tracePt t="168321" x="4259263" y="4741863"/>
          <p14:tracePt t="168337" x="4267200" y="4749800"/>
          <p14:tracePt t="168354" x="4275138" y="4767263"/>
          <p14:tracePt t="168371" x="4284663" y="4783138"/>
          <p14:tracePt t="168388" x="4310063" y="4792663"/>
          <p14:tracePt t="168404" x="4343400" y="4818063"/>
          <p14:tracePt t="168421" x="4376738" y="4833938"/>
          <p14:tracePt t="168437" x="4419600" y="4843463"/>
          <p14:tracePt t="168454" x="4437063" y="4843463"/>
          <p14:tracePt t="168471" x="4445000" y="4843463"/>
          <p14:tracePt t="168594" x="4445000" y="4833938"/>
          <p14:tracePt t="168609" x="4445000" y="4826000"/>
          <p14:tracePt t="168617" x="4445000" y="4808538"/>
          <p14:tracePt t="168626" x="4462463" y="4783138"/>
          <p14:tracePt t="168638" x="4462463" y="4767263"/>
          <p14:tracePt t="168654" x="4495800" y="4749800"/>
          <p14:tracePt t="168671" x="4521200" y="4749800"/>
          <p14:tracePt t="168810" x="4503738" y="4741863"/>
          <p14:tracePt t="168818" x="4452938" y="4741863"/>
          <p14:tracePt t="168833" x="4445000" y="4741863"/>
          <p14:tracePt t="168842" x="4419600" y="4741863"/>
          <p14:tracePt t="168854" x="4376738" y="4741863"/>
          <p14:tracePt t="168871" x="4343400" y="4741863"/>
          <p14:tracePt t="168904" x="4376738" y="4757738"/>
          <p14:tracePt t="168921" x="4419600" y="4783138"/>
          <p14:tracePt t="168938" x="4452938" y="4783138"/>
          <p14:tracePt t="168954" x="4487863" y="4783138"/>
          <p14:tracePt t="168971" x="4495800" y="4783138"/>
          <p14:tracePt t="169004" x="4513263" y="4783138"/>
          <p14:tracePt t="169218" x="4521200" y="4783138"/>
          <p14:tracePt t="173563" x="4529138" y="4783138"/>
          <p14:tracePt t="173675" x="4529138" y="4800600"/>
          <p14:tracePt t="173692" x="4513263" y="4800600"/>
          <p14:tracePt t="173699" x="4437063" y="4800600"/>
          <p14:tracePt t="173707" x="4318000" y="4757738"/>
          <p14:tracePt t="173722" x="4030663" y="4648200"/>
          <p14:tracePt t="173739" x="3937000" y="4597400"/>
          <p14:tracePt t="173908" x="3929063" y="4597400"/>
          <p14:tracePt t="173925" x="3944938" y="4554538"/>
          <p14:tracePt t="173934" x="3979863" y="4554538"/>
          <p14:tracePt t="173941" x="4013200" y="4554538"/>
          <p14:tracePt t="173956" x="4089400" y="4554538"/>
          <p14:tracePt t="173973" x="4114800" y="4564063"/>
          <p14:tracePt t="173989" x="4165600" y="4572000"/>
          <p14:tracePt t="174006" x="4241800" y="4579938"/>
          <p14:tracePt t="174023" x="4284663" y="4546600"/>
          <p14:tracePt t="174039" x="4300538" y="4503738"/>
          <p14:tracePt t="174056" x="4310063" y="4478338"/>
          <p14:tracePt t="174073" x="4325938" y="4427538"/>
          <p14:tracePt t="174093" x="4325938" y="4351338"/>
          <p14:tracePt t="174107" x="4325938" y="4292600"/>
          <p14:tracePt t="174123" x="4325938" y="4233863"/>
          <p14:tracePt t="174139" x="4300538" y="4183063"/>
          <p14:tracePt t="174156" x="4275138" y="4114800"/>
          <p14:tracePt t="174173" x="4241800" y="4056063"/>
          <p14:tracePt t="174189" x="4216400" y="4013200"/>
          <p14:tracePt t="174206" x="4198938" y="3979863"/>
          <p14:tracePt t="174223" x="4191000" y="3954463"/>
          <p14:tracePt t="174240" x="4183063" y="3919538"/>
          <p14:tracePt t="174256" x="4165600" y="3894138"/>
          <p14:tracePt t="174273" x="4157663" y="3852863"/>
          <p14:tracePt t="174289" x="4140200" y="3835400"/>
          <p14:tracePt t="174294" x="4140200" y="3817938"/>
          <p14:tracePt t="174307" x="4122738" y="3802063"/>
          <p14:tracePt t="174323" x="4114800" y="3792538"/>
          <p14:tracePt t="174340" x="4106863" y="3776663"/>
          <p14:tracePt t="174356" x="4097338" y="3767138"/>
          <p14:tracePt t="174373" x="4089400" y="3759200"/>
          <p14:tracePt t="174484" x="4081463" y="3759200"/>
          <p14:tracePt t="174500" x="4071938" y="3759200"/>
          <p14:tracePt t="174509" x="4064000" y="3759200"/>
          <p14:tracePt t="174523" x="4056063" y="3767138"/>
          <p14:tracePt t="174539" x="4038600" y="3776663"/>
          <p14:tracePt t="174556" x="4030663" y="3792538"/>
          <p14:tracePt t="174573" x="4030663" y="3810000"/>
          <p14:tracePt t="174590" x="4030663" y="3827463"/>
          <p14:tracePt t="174606" x="4021138" y="3843338"/>
          <p14:tracePt t="174623" x="4021138" y="3860800"/>
          <p14:tracePt t="174640" x="4021138" y="3886200"/>
          <p14:tracePt t="174656" x="4021138" y="3903663"/>
          <p14:tracePt t="174673" x="4021138" y="3919538"/>
          <p14:tracePt t="174690" x="4021138" y="3944938"/>
          <p14:tracePt t="174707" x="4021138" y="3987800"/>
          <p14:tracePt t="174723" x="4021138" y="3995738"/>
          <p14:tracePt t="174739" x="4030663" y="4038600"/>
          <p14:tracePt t="174756" x="4030663" y="4064000"/>
          <p14:tracePt t="174773" x="4030663" y="4081463"/>
          <p14:tracePt t="174789" x="4038600" y="4089400"/>
          <p14:tracePt t="174806" x="4038600" y="4106863"/>
          <p14:tracePt t="174823" x="4038600" y="4114800"/>
          <p14:tracePt t="174840" x="4046538" y="4132263"/>
          <p14:tracePt t="174856" x="4046538" y="4157663"/>
          <p14:tracePt t="174873" x="4046538" y="4173538"/>
          <p14:tracePt t="174889" x="4056063" y="4191000"/>
          <p14:tracePt t="174907" x="4064000" y="4198938"/>
          <p14:tracePt t="174923" x="4064000" y="4208463"/>
          <p14:tracePt t="174940" x="4064000" y="4216400"/>
          <p14:tracePt t="175020" x="4071938" y="4216400"/>
          <p14:tracePt t="175031" x="4081463" y="4216400"/>
          <p14:tracePt t="175040" x="4089400" y="4208463"/>
          <p14:tracePt t="175057" x="4114800" y="4183063"/>
          <p14:tracePt t="175073" x="4132263" y="4148138"/>
          <p14:tracePt t="175093" x="4165600" y="4122738"/>
          <p14:tracePt t="175107" x="4216400" y="4064000"/>
          <p14:tracePt t="175123" x="4241800" y="4021138"/>
          <p14:tracePt t="175139" x="4267200" y="3995738"/>
          <p14:tracePt t="175156" x="4284663" y="3970338"/>
          <p14:tracePt t="175173" x="4300538" y="3954463"/>
          <p14:tracePt t="175190" x="4310063" y="3937000"/>
          <p14:tracePt t="175206" x="4318000" y="3929063"/>
          <p14:tracePt t="175223" x="4325938" y="3911600"/>
          <p14:tracePt t="175240" x="4325938" y="3903663"/>
          <p14:tracePt t="175273" x="4335463" y="3903663"/>
          <p14:tracePt t="175460" x="4325938" y="3911600"/>
          <p14:tracePt t="175468" x="4310063" y="3937000"/>
          <p14:tracePt t="175477" x="4284663" y="3954463"/>
          <p14:tracePt t="175490" x="4259263" y="3987800"/>
          <p14:tracePt t="175507" x="4183063" y="4064000"/>
          <p14:tracePt t="175523" x="4140200" y="4106863"/>
          <p14:tracePt t="175540" x="4122738" y="4132263"/>
          <p14:tracePt t="175557" x="4114800" y="4148138"/>
          <p14:tracePt t="175573" x="4097338" y="4165600"/>
          <p14:tracePt t="175607" x="4089400" y="4173538"/>
          <p14:tracePt t="175623" x="4089400" y="4183063"/>
          <p14:tracePt t="175640" x="4081463" y="4191000"/>
          <p14:tracePt t="175657" x="4071938" y="4198938"/>
          <p14:tracePt t="175673" x="4064000" y="4208463"/>
          <p14:tracePt t="175690" x="4064000" y="4224338"/>
          <p14:tracePt t="175708" x="4056063" y="4224338"/>
          <p14:tracePt t="175789" x="4056063" y="4216400"/>
          <p14:tracePt t="175797" x="4046538" y="4191000"/>
          <p14:tracePt t="175807" x="4038600" y="4183063"/>
          <p14:tracePt t="175824" x="4030663" y="4132263"/>
          <p14:tracePt t="175841" x="4021138" y="4089400"/>
          <p14:tracePt t="175857" x="4013200" y="4046538"/>
          <p14:tracePt t="175874" x="4005263" y="4005263"/>
          <p14:tracePt t="175890" x="4005263" y="3987800"/>
          <p14:tracePt t="175907" x="4005263" y="3970338"/>
          <p14:tracePt t="176108" x="4005263" y="3987800"/>
          <p14:tracePt t="176116" x="4005263" y="4013200"/>
          <p14:tracePt t="176124" x="4013200" y="4038600"/>
          <p14:tracePt t="176140" x="4030663" y="4106863"/>
          <p14:tracePt t="176156" x="4046538" y="4157663"/>
          <p14:tracePt t="176173" x="4064000" y="4198938"/>
          <p14:tracePt t="176190" x="4071938" y="4216400"/>
          <p14:tracePt t="176206" x="4071938" y="4233863"/>
          <p14:tracePt t="176332" x="4081463" y="4233863"/>
          <p14:tracePt t="176348" x="4089400" y="4224338"/>
          <p14:tracePt t="176357" x="4097338" y="4208463"/>
          <p14:tracePt t="176364" x="4106863" y="4191000"/>
          <p14:tracePt t="176373" x="4122738" y="4173538"/>
          <p14:tracePt t="176390" x="4140200" y="4132263"/>
          <p14:tracePt t="176406" x="4165600" y="4089400"/>
          <p14:tracePt t="176423" x="4191000" y="4030663"/>
          <p14:tracePt t="176440" x="4224338" y="3979863"/>
          <p14:tracePt t="176456" x="4233863" y="3944938"/>
          <p14:tracePt t="176473" x="4241800" y="3929063"/>
          <p14:tracePt t="176490" x="4241800" y="3911600"/>
          <p14:tracePt t="176507" x="4249738" y="3903663"/>
          <p14:tracePt t="176655" x="4249738" y="3919538"/>
          <p14:tracePt t="176661" x="4233863" y="3944938"/>
          <p14:tracePt t="176674" x="4208463" y="3979863"/>
          <p14:tracePt t="176691" x="4183063" y="4030663"/>
          <p14:tracePt t="176708" x="4140200" y="4114800"/>
          <p14:tracePt t="176724" x="4122738" y="4165600"/>
          <p14:tracePt t="176740" x="4114800" y="4198938"/>
          <p14:tracePt t="176757" x="4106863" y="4224338"/>
          <p14:tracePt t="176773" x="4106863" y="4241800"/>
          <p14:tracePt t="176790" x="4106863" y="4249738"/>
          <p14:tracePt t="176807" x="4106863" y="4267200"/>
          <p14:tracePt t="176823" x="4106863" y="4275138"/>
          <p14:tracePt t="176841" x="4106863" y="4284663"/>
          <p14:tracePt t="176932" x="4097338" y="4284663"/>
          <p14:tracePt t="176948" x="4097338" y="4267200"/>
          <p14:tracePt t="176956" x="4114800" y="4241800"/>
          <p14:tracePt t="176964" x="4132263" y="4224338"/>
          <p14:tracePt t="176973" x="4148138" y="4183063"/>
          <p14:tracePt t="176990" x="4191000" y="4122738"/>
          <p14:tracePt t="177007" x="4241800" y="4089400"/>
          <p14:tracePt t="177023" x="4284663" y="4046538"/>
          <p14:tracePt t="177040" x="4310063" y="4013200"/>
          <p14:tracePt t="177057" x="4325938" y="3995738"/>
          <p14:tracePt t="177073" x="4343400" y="3979863"/>
          <p14:tracePt t="177090" x="4343400" y="3970338"/>
          <p14:tracePt t="177285" x="4325938" y="3995738"/>
          <p14:tracePt t="177293" x="4310063" y="4013200"/>
          <p14:tracePt t="177309" x="4259263" y="4071938"/>
          <p14:tracePt t="177323" x="4191000" y="4122738"/>
          <p14:tracePt t="177341" x="4132263" y="4173538"/>
          <p14:tracePt t="177357" x="4089400" y="4198938"/>
          <p14:tracePt t="177374" x="4071938" y="4224338"/>
          <p14:tracePt t="177390" x="4064000" y="4241800"/>
          <p14:tracePt t="177407" x="4064000" y="4249738"/>
          <p14:tracePt t="177558" x="4056063" y="4224338"/>
          <p14:tracePt t="177566" x="4046538" y="4191000"/>
          <p14:tracePt t="177574" x="4038600" y="4165600"/>
          <p14:tracePt t="177592" x="4013200" y="4089400"/>
          <p14:tracePt t="177607" x="3987800" y="4021138"/>
          <p14:tracePt t="177624" x="3970338" y="3979863"/>
          <p14:tracePt t="177641" x="3962400" y="3937000"/>
          <p14:tracePt t="177657" x="3954463" y="3929063"/>
          <p14:tracePt t="177674" x="3954463" y="3911600"/>
          <p14:tracePt t="177861" x="3954463" y="3919538"/>
          <p14:tracePt t="177870" x="3954463" y="3944938"/>
          <p14:tracePt t="177878" x="3954463" y="3970338"/>
          <p14:tracePt t="177891" x="3954463" y="3995738"/>
          <p14:tracePt t="177908" x="3970338" y="4056063"/>
          <p14:tracePt t="177924" x="3979863" y="4089400"/>
          <p14:tracePt t="177941" x="3987800" y="4122738"/>
          <p14:tracePt t="177957" x="4013200" y="4157663"/>
          <p14:tracePt t="177974" x="4021138" y="4191000"/>
          <p14:tracePt t="177991" x="4030663" y="4224338"/>
          <p14:tracePt t="178008" x="4046538" y="4241800"/>
          <p14:tracePt t="178024" x="4064000" y="4259263"/>
          <p14:tracePt t="178040" x="4071938" y="4275138"/>
          <p14:tracePt t="178057" x="4081463" y="4284663"/>
          <p14:tracePt t="178074" x="4089400" y="4284663"/>
          <p14:tracePt t="178092" x="4097338" y="4284663"/>
          <p14:tracePt t="178174" x="4106863" y="4284663"/>
          <p14:tracePt t="178182" x="4106863" y="4275138"/>
          <p14:tracePt t="178190" x="4122738" y="4249738"/>
          <p14:tracePt t="178207" x="4140200" y="4198938"/>
          <p14:tracePt t="178224" x="4148138" y="4140200"/>
          <p14:tracePt t="178241" x="4165600" y="4081463"/>
          <p14:tracePt t="178258" x="4165600" y="4013200"/>
          <p14:tracePt t="178274" x="4173538" y="3962400"/>
          <p14:tracePt t="178291" x="4173538" y="3919538"/>
          <p14:tracePt t="178296" x="4173538" y="3903663"/>
          <p14:tracePt t="178308" x="4173538" y="3868738"/>
          <p14:tracePt t="178325" x="4173538" y="3843338"/>
          <p14:tracePt t="178341" x="4183063" y="3810000"/>
          <p14:tracePt t="178357" x="4191000" y="3784600"/>
          <p14:tracePt t="178374" x="4191000" y="3776663"/>
          <p14:tracePt t="178390" x="4198938" y="3776663"/>
          <p14:tracePt t="178494" x="4198938" y="3784600"/>
          <p14:tracePt t="178502" x="4198938" y="3802063"/>
          <p14:tracePt t="178510" x="4191000" y="3827463"/>
          <p14:tracePt t="178525" x="4183063" y="3894138"/>
          <p14:tracePt t="178541" x="4165600" y="3970338"/>
          <p14:tracePt t="178558" x="4148138" y="4046538"/>
          <p14:tracePt t="178574" x="4140200" y="4114800"/>
          <p14:tracePt t="178592" x="4132263" y="4157663"/>
          <p14:tracePt t="178608" x="4132263" y="4183063"/>
          <p14:tracePt t="178624" x="4132263" y="4198938"/>
          <p14:tracePt t="178641" x="4132263" y="4208463"/>
          <p14:tracePt t="178658" x="4132263" y="4216400"/>
          <p14:tracePt t="178674" x="4132263" y="4233863"/>
          <p14:tracePt t="178691" x="4132263" y="4241800"/>
          <p14:tracePt t="178708" x="4132263" y="4267200"/>
          <p14:tracePt t="179565" x="4132263" y="4259263"/>
          <p14:tracePt t="179574" x="4140200" y="4241800"/>
          <p14:tracePt t="179581" x="4157663" y="4216400"/>
          <p14:tracePt t="179598" x="4165600" y="421640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95006" y="130629"/>
            <a:ext cx="9009605" cy="1133926"/>
          </a:xfrm>
        </p:spPr>
        <p:txBody>
          <a:bodyPr>
            <a:noAutofit/>
          </a:bodyPr>
          <a:lstStyle/>
          <a:p>
            <a:pPr algn="r"/>
            <a:r>
              <a:rPr lang="es-CR" b="1" dirty="0"/>
              <a:t>Declaración de las estructuras, listas y sus relaciones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96296" y="2133600"/>
            <a:ext cx="5208315" cy="4175760"/>
          </a:xfrm>
        </p:spPr>
        <p:txBody>
          <a:bodyPr>
            <a:normAutofit/>
          </a:bodyPr>
          <a:lstStyle/>
          <a:p>
            <a:pPr algn="just"/>
            <a:r>
              <a:rPr lang="es-CR" dirty="0"/>
              <a:t>Declaración de la relación entre estudiante y curso, en esta ocasión la llamamos </a:t>
            </a:r>
            <a:r>
              <a:rPr lang="es-CR" sz="2400" dirty="0">
                <a:solidFill>
                  <a:srgbClr val="C00000"/>
                </a:solidFill>
              </a:rPr>
              <a:t>matricula</a:t>
            </a:r>
            <a:r>
              <a:rPr lang="es-CR" dirty="0"/>
              <a:t>.</a:t>
            </a:r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r>
              <a:rPr lang="es-CR" dirty="0"/>
              <a:t>Cada estudiante tiene su propia lista de cursos que ha matriculado.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33" y="1264555"/>
            <a:ext cx="4867647" cy="5450750"/>
          </a:xfrm>
          <a:prstGeom prst="rect">
            <a:avLst/>
          </a:prstGeom>
        </p:spPr>
      </p:pic>
      <p:sp>
        <p:nvSpPr>
          <p:cNvPr id="5" name="Flecha izquierda 4"/>
          <p:cNvSpPr/>
          <p:nvPr/>
        </p:nvSpPr>
        <p:spPr>
          <a:xfrm>
            <a:off x="4362994" y="5486399"/>
            <a:ext cx="1789611" cy="5355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683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845"/>
    </mc:Choice>
    <mc:Fallback xmlns="">
      <p:transition spd="slow" advTm="128845"/>
    </mc:Fallback>
  </mc:AlternateContent>
  <p:extLst>
    <p:ext uri="{3A86A75C-4F4B-4683-9AE1-C65F6400EC91}">
      <p14:laserTraceLst xmlns:p14="http://schemas.microsoft.com/office/powerpoint/2010/main">
        <p14:tracePtLst>
          <p14:tracePt t="1712" x="4165600" y="4224338"/>
          <p14:tracePt t="1720" x="4157663" y="4249738"/>
          <p14:tracePt t="1732" x="4140200" y="4267200"/>
          <p14:tracePt t="1749" x="4140200" y="4275138"/>
          <p14:tracePt t="1785" x="4140200" y="4284663"/>
          <p14:tracePt t="1875" x="4140200" y="4275138"/>
          <p14:tracePt t="1881" x="4140200" y="4259263"/>
          <p14:tracePt t="1889" x="4148138" y="4249738"/>
          <p14:tracePt t="1899" x="4157663" y="4233863"/>
          <p14:tracePt t="1915" x="4157663" y="4198938"/>
          <p14:tracePt t="1933" x="4183063" y="4165600"/>
          <p14:tracePt t="1949" x="4208463" y="4114800"/>
          <p14:tracePt t="1965" x="4224338" y="4064000"/>
          <p14:tracePt t="1982" x="4183063" y="3911600"/>
          <p14:tracePt t="2001" x="3929063" y="3606800"/>
          <p14:tracePt t="2016" x="3929063" y="3598863"/>
          <p14:tracePt t="2161" x="3944938" y="3606800"/>
          <p14:tracePt t="2169" x="3970338" y="3606800"/>
          <p14:tracePt t="2183" x="4030663" y="3606800"/>
          <p14:tracePt t="2201" x="4233863" y="3614738"/>
          <p14:tracePt t="2216" x="4318000" y="3614738"/>
          <p14:tracePt t="2232" x="4360863" y="3606800"/>
          <p14:tracePt t="2250" x="4402138" y="3606800"/>
          <p14:tracePt t="2265" x="4427538" y="3606800"/>
          <p14:tracePt t="2282" x="4445000" y="3606800"/>
          <p14:tracePt t="2315" x="4462463" y="3606800"/>
          <p14:tracePt t="2332" x="4538663" y="3563938"/>
          <p14:tracePt t="2349" x="4665663" y="3421063"/>
          <p14:tracePt t="2366" x="4792663" y="3284538"/>
          <p14:tracePt t="2382" x="4910138" y="3116263"/>
          <p14:tracePt t="2387" x="4960938" y="3022600"/>
          <p14:tracePt t="2401" x="5037138" y="2870200"/>
          <p14:tracePt t="2417" x="5062538" y="2760663"/>
          <p14:tracePt t="2432" x="5062538" y="2684463"/>
          <p14:tracePt t="2449" x="5062538" y="2641600"/>
          <p14:tracePt t="2466" x="5054600" y="2616200"/>
          <p14:tracePt t="2482" x="5054600" y="2608263"/>
          <p14:tracePt t="3041" x="5046663" y="2608263"/>
          <p14:tracePt t="3050" x="5046663" y="2598738"/>
          <p14:tracePt t="3099" x="5046663" y="2590800"/>
          <p14:tracePt t="3106" x="5046663" y="2582863"/>
          <p14:tracePt t="3124" x="5046663" y="2573338"/>
          <p14:tracePt t="3138" x="5046663" y="2565400"/>
          <p14:tracePt t="3305" x="5046663" y="2547938"/>
          <p14:tracePt t="3313" x="5046663" y="2522538"/>
          <p14:tracePt t="3321" x="5046663" y="2506663"/>
          <p14:tracePt t="3332" x="5046663" y="2489200"/>
          <p14:tracePt t="3349" x="5046663" y="2438400"/>
          <p14:tracePt t="3366" x="5046663" y="2387600"/>
          <p14:tracePt t="3382" x="5062538" y="2344738"/>
          <p14:tracePt t="3386" x="5080000" y="2328863"/>
          <p14:tracePt t="3399" x="5113338" y="2319338"/>
          <p14:tracePt t="3416" x="5199063" y="2303463"/>
          <p14:tracePt t="3433" x="5341938" y="2336800"/>
          <p14:tracePt t="3641" x="5351463" y="2336800"/>
          <p14:tracePt t="3649" x="5402263" y="2344738"/>
          <p14:tracePt t="3665" x="5453063" y="2362200"/>
          <p14:tracePt t="3673" x="5486400" y="2370138"/>
          <p14:tracePt t="3683" x="5537200" y="2387600"/>
          <p14:tracePt t="3699" x="5580063" y="2395538"/>
          <p14:tracePt t="3716" x="5613400" y="2387600"/>
          <p14:tracePt t="3732" x="5646738" y="2319338"/>
          <p14:tracePt t="3749" x="5646738" y="2293938"/>
          <p14:tracePt t="3765" x="5646738" y="2260600"/>
          <p14:tracePt t="3782" x="5646738" y="2227263"/>
          <p14:tracePt t="3799" x="5646738" y="2184400"/>
          <p14:tracePt t="3816" x="5621338" y="2082800"/>
          <p14:tracePt t="3832" x="5570538" y="1981200"/>
          <p14:tracePt t="3849" x="5511800" y="1871663"/>
          <p14:tracePt t="3865" x="5418138" y="1735138"/>
          <p14:tracePt t="3882" x="5308600" y="1625600"/>
          <p14:tracePt t="3899" x="5199063" y="1498600"/>
          <p14:tracePt t="3916" x="5080000" y="1397000"/>
          <p14:tracePt t="3932" x="4960938" y="1320800"/>
          <p14:tracePt t="3949" x="4851400" y="1262063"/>
          <p14:tracePt t="3966" x="4775200" y="1227138"/>
          <p14:tracePt t="3982" x="4732338" y="1211263"/>
          <p14:tracePt t="3999" x="4691063" y="1193800"/>
          <p14:tracePt t="4016" x="4648200" y="1168400"/>
          <p14:tracePt t="4032" x="4622800" y="1168400"/>
          <p14:tracePt t="4049" x="4614863" y="1150938"/>
          <p14:tracePt t="4066" x="4605338" y="1143000"/>
          <p14:tracePt t="4082" x="4589463" y="1125538"/>
          <p14:tracePt t="4099" x="4572000" y="1117600"/>
          <p14:tracePt t="4116" x="4564063" y="1100138"/>
          <p14:tracePt t="4132" x="4538663" y="1084263"/>
          <p14:tracePt t="4149" x="4529138" y="1074738"/>
          <p14:tracePt t="4166" x="4521200" y="1066800"/>
          <p14:tracePt t="4182" x="4521200" y="1058863"/>
          <p14:tracePt t="4199" x="4521200" y="1049338"/>
          <p14:tracePt t="4216" x="4513263" y="1041400"/>
          <p14:tracePt t="4232" x="4513263" y="1033463"/>
          <p14:tracePt t="4249" x="4513263" y="1023938"/>
          <p14:tracePt t="4266" x="4513263" y="1016000"/>
          <p14:tracePt t="4282" x="4513263" y="1008063"/>
          <p14:tracePt t="4299" x="4513263" y="998538"/>
          <p14:tracePt t="4316" x="4513263" y="982663"/>
          <p14:tracePt t="4332" x="4538663" y="957263"/>
          <p14:tracePt t="4349" x="4579938" y="922338"/>
          <p14:tracePt t="4366" x="4605338" y="896938"/>
          <p14:tracePt t="4382" x="4622800" y="881063"/>
          <p14:tracePt t="4385" x="4630738" y="881063"/>
          <p14:tracePt t="4399" x="4640263" y="881063"/>
          <p14:tracePt t="4416" x="4656138" y="871538"/>
          <p14:tracePt t="4449" x="4665663" y="871538"/>
          <p14:tracePt t="4569" x="4673600" y="871538"/>
          <p14:tracePt t="4577" x="4681538" y="863600"/>
          <p14:tracePt t="4586" x="4691063" y="855663"/>
          <p14:tracePt t="4599" x="4706938" y="855663"/>
          <p14:tracePt t="4616" x="4783138" y="846138"/>
          <p14:tracePt t="4633" x="4859338" y="838200"/>
          <p14:tracePt t="4649" x="4935538" y="838200"/>
          <p14:tracePt t="4666" x="5011738" y="830263"/>
          <p14:tracePt t="4683" x="5097463" y="820738"/>
          <p14:tracePt t="4699" x="5173663" y="820738"/>
          <p14:tracePt t="4716" x="5291138" y="812800"/>
          <p14:tracePt t="4733" x="5461000" y="795338"/>
          <p14:tracePt t="4749" x="5630863" y="779463"/>
          <p14:tracePt t="4766" x="5791200" y="769938"/>
          <p14:tracePt t="4783" x="5926138" y="769938"/>
          <p14:tracePt t="4799" x="6019800" y="769938"/>
          <p14:tracePt t="4816" x="6088063" y="769938"/>
          <p14:tracePt t="4833" x="6154738" y="769938"/>
          <p14:tracePt t="4849" x="6205538" y="769938"/>
          <p14:tracePt t="4866" x="6230938" y="769938"/>
          <p14:tracePt t="4883" x="6273800" y="769938"/>
          <p14:tracePt t="4899" x="6316663" y="769938"/>
          <p14:tracePt t="4916" x="6375400" y="769938"/>
          <p14:tracePt t="4933" x="6451600" y="787400"/>
          <p14:tracePt t="4950" x="6535738" y="795338"/>
          <p14:tracePt t="4966" x="6688138" y="838200"/>
          <p14:tracePt t="4983" x="6865938" y="863600"/>
          <p14:tracePt t="4999" x="7094538" y="871538"/>
          <p14:tracePt t="5016" x="7434263" y="889000"/>
          <p14:tracePt t="5033" x="7645400" y="896938"/>
          <p14:tracePt t="5049" x="7823200" y="896938"/>
          <p14:tracePt t="5066" x="7983538" y="896938"/>
          <p14:tracePt t="5083" x="8128000" y="896938"/>
          <p14:tracePt t="5099" x="8255000" y="896938"/>
          <p14:tracePt t="5116" x="8382000" y="881063"/>
          <p14:tracePt t="5133" x="8542338" y="855663"/>
          <p14:tracePt t="5149" x="8720138" y="820738"/>
          <p14:tracePt t="5166" x="8897938" y="779463"/>
          <p14:tracePt t="5183" x="9101138" y="754063"/>
          <p14:tracePt t="5199" x="9313863" y="736600"/>
          <p14:tracePt t="5217" x="9593263" y="711200"/>
          <p14:tracePt t="5233" x="9753600" y="711200"/>
          <p14:tracePt t="5249" x="9863138" y="693738"/>
          <p14:tracePt t="5266" x="9939338" y="693738"/>
          <p14:tracePt t="5283" x="9990138" y="685800"/>
          <p14:tracePt t="5300" x="10015538" y="685800"/>
          <p14:tracePt t="5316" x="10015538" y="677863"/>
          <p14:tracePt t="5435" x="10015538" y="685800"/>
          <p14:tracePt t="5441" x="10015538" y="711200"/>
          <p14:tracePt t="5449" x="10025063" y="744538"/>
          <p14:tracePt t="5466" x="10025063" y="804863"/>
          <p14:tracePt t="5483" x="9898063" y="863600"/>
          <p14:tracePt t="5499" x="9736138" y="896938"/>
          <p14:tracePt t="5516" x="9702800" y="896938"/>
          <p14:tracePt t="5714" x="9694863" y="896938"/>
          <p14:tracePt t="5739" x="9694863" y="906463"/>
          <p14:tracePt t="5786" x="9710738" y="896938"/>
          <p14:tracePt t="5794" x="9736138" y="896938"/>
          <p14:tracePt t="5803" x="9745663" y="896938"/>
          <p14:tracePt t="5817" x="9771063" y="896938"/>
          <p14:tracePt t="5833" x="9821863" y="906463"/>
          <p14:tracePt t="5850" x="9931400" y="896938"/>
          <p14:tracePt t="5867" x="9974263" y="881063"/>
          <p14:tracePt t="5883" x="9982200" y="863600"/>
          <p14:tracePt t="5900" x="9999663" y="863600"/>
          <p14:tracePt t="5917" x="10007600" y="846138"/>
          <p14:tracePt t="5935" x="10025063" y="846138"/>
          <p14:tracePt t="5950" x="10033000" y="838200"/>
          <p14:tracePt t="5967" x="10050463" y="838200"/>
          <p14:tracePt t="5983" x="10066338" y="830263"/>
          <p14:tracePt t="6000" x="10101263" y="812800"/>
          <p14:tracePt t="6018" x="10160000" y="795338"/>
          <p14:tracePt t="6033" x="10185400" y="779463"/>
          <p14:tracePt t="6050" x="10279063" y="762000"/>
          <p14:tracePt t="6067" x="10371138" y="744538"/>
          <p14:tracePt t="6083" x="10464800" y="728663"/>
          <p14:tracePt t="6100" x="10583863" y="711200"/>
          <p14:tracePt t="6117" x="10693400" y="693738"/>
          <p14:tracePt t="6133" x="10787063" y="668338"/>
          <p14:tracePt t="6150" x="10863263" y="635000"/>
          <p14:tracePt t="6167" x="10914063" y="601663"/>
          <p14:tracePt t="6187" x="10964863" y="558800"/>
          <p14:tracePt t="6200" x="10972800" y="550863"/>
          <p14:tracePt t="6217" x="10980738" y="525463"/>
          <p14:tracePt t="6233" x="10980738" y="508000"/>
          <p14:tracePt t="6250" x="10980738" y="490538"/>
          <p14:tracePt t="6266" x="10980738" y="482600"/>
          <p14:tracePt t="6283" x="10980738" y="474663"/>
          <p14:tracePt t="6300" x="10972800" y="465138"/>
          <p14:tracePt t="6316" x="10955338" y="457200"/>
          <p14:tracePt t="6333" x="10939463" y="449263"/>
          <p14:tracePt t="6350" x="10914063" y="431800"/>
          <p14:tracePt t="6366" x="10888663" y="414338"/>
          <p14:tracePt t="6383" x="10863263" y="406400"/>
          <p14:tracePt t="6387" x="10845800" y="398463"/>
          <p14:tracePt t="6400" x="10828338" y="398463"/>
          <p14:tracePt t="6417" x="10787063" y="373063"/>
          <p14:tracePt t="6433" x="10769600" y="363538"/>
          <p14:tracePt t="6450" x="10752138" y="363538"/>
          <p14:tracePt t="6466" x="10726738" y="347663"/>
          <p14:tracePt t="6483" x="10701338" y="322263"/>
          <p14:tracePt t="6500" x="10675938" y="304800"/>
          <p14:tracePt t="6516" x="10642600" y="287338"/>
          <p14:tracePt t="6533" x="10617200" y="279400"/>
          <p14:tracePt t="6550" x="10599738" y="261938"/>
          <p14:tracePt t="6566" x="10574338" y="254000"/>
          <p14:tracePt t="6583" x="10558463" y="246063"/>
          <p14:tracePt t="6600" x="10541000" y="246063"/>
          <p14:tracePt t="6617" x="10515600" y="236538"/>
          <p14:tracePt t="6633" x="10498138" y="236538"/>
          <p14:tracePt t="6650" x="10472738" y="236538"/>
          <p14:tracePt t="6666" x="10447338" y="236538"/>
          <p14:tracePt t="6683" x="10388600" y="261938"/>
          <p14:tracePt t="6700" x="10287000" y="322263"/>
          <p14:tracePt t="6717" x="10185400" y="381000"/>
          <p14:tracePt t="6733" x="10109200" y="439738"/>
          <p14:tracePt t="6750" x="10075863" y="465138"/>
          <p14:tracePt t="6766" x="10066338" y="500063"/>
          <p14:tracePt t="6783" x="10058400" y="533400"/>
          <p14:tracePt t="6800" x="10058400" y="576263"/>
          <p14:tracePt t="6817" x="10066338" y="660400"/>
          <p14:tracePt t="6833" x="10101263" y="728663"/>
          <p14:tracePt t="6850" x="10142538" y="787400"/>
          <p14:tracePt t="6866" x="10210800" y="830263"/>
          <p14:tracePt t="6883" x="10312400" y="881063"/>
          <p14:tracePt t="6900" x="10421938" y="914400"/>
          <p14:tracePt t="6917" x="10533063" y="939800"/>
          <p14:tracePt t="6933" x="10609263" y="947738"/>
          <p14:tracePt t="6951" x="10650538" y="931863"/>
          <p14:tracePt t="6966" x="10675938" y="889000"/>
          <p14:tracePt t="6983" x="10693400" y="838200"/>
          <p14:tracePt t="7000" x="10710863" y="795338"/>
          <p14:tracePt t="7017" x="10718800" y="754063"/>
          <p14:tracePt t="7033" x="10718800" y="736600"/>
          <p14:tracePt t="7050" x="10718800" y="728663"/>
          <p14:tracePt t="7115" x="10710863" y="728663"/>
          <p14:tracePt t="7123" x="10701338" y="728663"/>
          <p14:tracePt t="7133" x="10693400" y="728663"/>
          <p14:tracePt t="7150" x="10675938" y="728663"/>
          <p14:tracePt t="7167" x="10668000" y="736600"/>
          <p14:tracePt t="7683" x="10660063" y="736600"/>
          <p14:tracePt t="7689" x="10625138" y="736600"/>
          <p14:tracePt t="7700" x="10583863" y="736600"/>
          <p14:tracePt t="7717" x="10472738" y="736600"/>
          <p14:tracePt t="7734" x="10304463" y="728663"/>
          <p14:tracePt t="7750" x="10117138" y="711200"/>
          <p14:tracePt t="7767" x="9923463" y="693738"/>
          <p14:tracePt t="7783" x="9745663" y="693738"/>
          <p14:tracePt t="7800" x="9609138" y="693738"/>
          <p14:tracePt t="7817" x="9440863" y="703263"/>
          <p14:tracePt t="7833" x="9339263" y="719138"/>
          <p14:tracePt t="7850" x="9228138" y="744538"/>
          <p14:tracePt t="7867" x="9110663" y="787400"/>
          <p14:tracePt t="7884" x="8991600" y="846138"/>
          <p14:tracePt t="7900" x="8856663" y="931863"/>
          <p14:tracePt t="7917" x="8737600" y="1016000"/>
          <p14:tracePt t="7934" x="8661400" y="1100138"/>
          <p14:tracePt t="7951" x="8602663" y="1193800"/>
          <p14:tracePt t="7967" x="8559800" y="1270000"/>
          <p14:tracePt t="7984" x="8526463" y="1346200"/>
          <p14:tracePt t="8000" x="8509000" y="1404938"/>
          <p14:tracePt t="8017" x="8501063" y="1455738"/>
          <p14:tracePt t="8033" x="8509000" y="1490663"/>
          <p14:tracePt t="8050" x="8534400" y="1524000"/>
          <p14:tracePt t="8067" x="8585200" y="1574800"/>
          <p14:tracePt t="8084" x="8669338" y="1643063"/>
          <p14:tracePt t="8100" x="8813800" y="1693863"/>
          <p14:tracePt t="8117" x="8974138" y="1770063"/>
          <p14:tracePt t="8134" x="9161463" y="1836738"/>
          <p14:tracePt t="8150" x="9355138" y="1879600"/>
          <p14:tracePt t="8167" x="9558338" y="1897063"/>
          <p14:tracePt t="8184" x="9753600" y="1912938"/>
          <p14:tracePt t="8200" x="9964738" y="1912938"/>
          <p14:tracePt t="8218" x="10304463" y="1897063"/>
          <p14:tracePt t="8233" x="10523538" y="1871663"/>
          <p14:tracePt t="8250" x="10718800" y="1811338"/>
          <p14:tracePt t="8267" x="10871200" y="1770063"/>
          <p14:tracePt t="8284" x="10990263" y="1719263"/>
          <p14:tracePt t="8300" x="11056938" y="1658938"/>
          <p14:tracePt t="8317" x="11099800" y="1608138"/>
          <p14:tracePt t="8334" x="11117263" y="1524000"/>
          <p14:tracePt t="8350" x="11117263" y="1404938"/>
          <p14:tracePt t="8367" x="11099800" y="1295400"/>
          <p14:tracePt t="8384" x="11066463" y="1211263"/>
          <p14:tracePt t="8387" x="11049000" y="1185863"/>
          <p14:tracePt t="8400" x="11015663" y="1143000"/>
          <p14:tracePt t="8418" x="10904538" y="1016000"/>
          <p14:tracePt t="8434" x="10802938" y="947738"/>
          <p14:tracePt t="8450" x="10685463" y="889000"/>
          <p14:tracePt t="8467" x="10533063" y="838200"/>
          <p14:tracePt t="8484" x="10363200" y="812800"/>
          <p14:tracePt t="8500" x="10193338" y="812800"/>
          <p14:tracePt t="8517" x="9999663" y="804863"/>
          <p14:tracePt t="8534" x="9812338" y="804863"/>
          <p14:tracePt t="8550" x="9618663" y="804863"/>
          <p14:tracePt t="8567" x="9431338" y="804863"/>
          <p14:tracePt t="8584" x="9237663" y="820738"/>
          <p14:tracePt t="8601" x="9034463" y="830263"/>
          <p14:tracePt t="8618" x="8770938" y="863600"/>
          <p14:tracePt t="8634" x="8653463" y="896938"/>
          <p14:tracePt t="8650" x="8551863" y="947738"/>
          <p14:tracePt t="8667" x="8450263" y="1008063"/>
          <p14:tracePt t="8684" x="8389938" y="1066800"/>
          <p14:tracePt t="8700" x="8339138" y="1160463"/>
          <p14:tracePt t="8717" x="8297863" y="1244600"/>
          <p14:tracePt t="8734" x="8280400" y="1346200"/>
          <p14:tracePt t="8751" x="8280400" y="1447800"/>
          <p14:tracePt t="8767" x="8297863" y="1541463"/>
          <p14:tracePt t="8784" x="8348663" y="1617663"/>
          <p14:tracePt t="8800" x="8415338" y="1676400"/>
          <p14:tracePt t="8818" x="8551863" y="1727200"/>
          <p14:tracePt t="8834" x="8653463" y="1744663"/>
          <p14:tracePt t="8851" x="8763000" y="1744663"/>
          <p14:tracePt t="8867" x="8890000" y="1744663"/>
          <p14:tracePt t="8884" x="9024938" y="1744663"/>
          <p14:tracePt t="8901" x="9194800" y="1735138"/>
          <p14:tracePt t="8917" x="9380538" y="1709738"/>
          <p14:tracePt t="8934" x="9567863" y="1651000"/>
          <p14:tracePt t="8951" x="9745663" y="1600200"/>
          <p14:tracePt t="8967" x="9906000" y="1524000"/>
          <p14:tracePt t="8984" x="10015538" y="1455738"/>
          <p14:tracePt t="9001" x="10083800" y="1404938"/>
          <p14:tracePt t="9018" x="10126663" y="1338263"/>
          <p14:tracePt t="9034" x="10134600" y="1312863"/>
          <p14:tracePt t="9051" x="10134600" y="1295400"/>
          <p14:tracePt t="9067" x="10134600" y="1262063"/>
          <p14:tracePt t="9084" x="10117138" y="1227138"/>
          <p14:tracePt t="9101" x="10091738" y="1193800"/>
          <p14:tracePt t="9117" x="10040938" y="1160463"/>
          <p14:tracePt t="9134" x="9990138" y="1125538"/>
          <p14:tracePt t="9151" x="9931400" y="1084263"/>
          <p14:tracePt t="9167" x="9837738" y="1049338"/>
          <p14:tracePt t="9184" x="9779000" y="1023938"/>
          <p14:tracePt t="9201" x="9710738" y="1016000"/>
          <p14:tracePt t="9218" x="9644063" y="998538"/>
          <p14:tracePt t="9234" x="9583738" y="998538"/>
          <p14:tracePt t="9251" x="9532938" y="990600"/>
          <p14:tracePt t="9267" x="9474200" y="990600"/>
          <p14:tracePt t="9284" x="9415463" y="990600"/>
          <p14:tracePt t="9301" x="9355138" y="990600"/>
          <p14:tracePt t="9317" x="9288463" y="998538"/>
          <p14:tracePt t="9334" x="9228138" y="1033463"/>
          <p14:tracePt t="9351" x="9144000" y="1066800"/>
          <p14:tracePt t="9367" x="9067800" y="1117600"/>
          <p14:tracePt t="9384" x="9009063" y="1160463"/>
          <p14:tracePt t="9388" x="8991600" y="1185863"/>
          <p14:tracePt t="9401" x="8966200" y="1227138"/>
          <p14:tracePt t="9418" x="8932863" y="1303338"/>
          <p14:tracePt t="9434" x="8923338" y="1320800"/>
          <p14:tracePt t="9451" x="8923338" y="1371600"/>
          <p14:tracePt t="9467" x="8923338" y="1414463"/>
          <p14:tracePt t="9484" x="8948738" y="1465263"/>
          <p14:tracePt t="9501" x="8983663" y="1516063"/>
          <p14:tracePt t="9517" x="9042400" y="1592263"/>
          <p14:tracePt t="9534" x="9118600" y="1651000"/>
          <p14:tracePt t="9551" x="9228138" y="1727200"/>
          <p14:tracePt t="9567" x="9372600" y="1785938"/>
          <p14:tracePt t="9584" x="9542463" y="1828800"/>
          <p14:tracePt t="9601" x="9720263" y="1871663"/>
          <p14:tracePt t="9618" x="10015538" y="1871663"/>
          <p14:tracePt t="9634" x="10218738" y="1828800"/>
          <p14:tracePt t="9650" x="10388600" y="1752600"/>
          <p14:tracePt t="9667" x="10498138" y="1668463"/>
          <p14:tracePt t="9685" x="10574338" y="1582738"/>
          <p14:tracePt t="9700" x="10617200" y="1490663"/>
          <p14:tracePt t="9717" x="10634663" y="1404938"/>
          <p14:tracePt t="9734" x="10634663" y="1312863"/>
          <p14:tracePt t="9751" x="10617200" y="1236663"/>
          <p14:tracePt t="9767" x="10583863" y="1185863"/>
          <p14:tracePt t="9784" x="10541000" y="1160463"/>
          <p14:tracePt t="9801" x="10482263" y="1125538"/>
          <p14:tracePt t="9818" x="10371138" y="1117600"/>
          <p14:tracePt t="9834" x="10261600" y="1117600"/>
          <p14:tracePt t="9851" x="10152063" y="1117600"/>
          <p14:tracePt t="9867" x="10040938" y="1117600"/>
          <p14:tracePt t="9884" x="9931400" y="1150938"/>
          <p14:tracePt t="9900" x="9847263" y="1185863"/>
          <p14:tracePt t="9917" x="9779000" y="1219200"/>
          <p14:tracePt t="9934" x="9736138" y="1252538"/>
          <p14:tracePt t="9951" x="9710738" y="1277938"/>
          <p14:tracePt t="9967" x="9702800" y="1295400"/>
          <p14:tracePt t="9984" x="9702800" y="1303338"/>
          <p14:tracePt t="10691" x="9694863" y="1303338"/>
          <p14:tracePt t="10699" x="9685338" y="1303338"/>
          <p14:tracePt t="10707" x="9677400" y="1295400"/>
          <p14:tracePt t="10717" x="9659938" y="1295400"/>
          <p14:tracePt t="10734" x="9626600" y="1287463"/>
          <p14:tracePt t="10751" x="9593263" y="1277938"/>
          <p14:tracePt t="10768" x="9532938" y="1277938"/>
          <p14:tracePt t="10784" x="9415463" y="1277938"/>
          <p14:tracePt t="10801" x="9263063" y="1287463"/>
          <p14:tracePt t="10819" x="8923338" y="1295400"/>
          <p14:tracePt t="10834" x="8643938" y="1295400"/>
          <p14:tracePt t="10851" x="8229600" y="1295400"/>
          <p14:tracePt t="10868" x="7739063" y="1295400"/>
          <p14:tracePt t="10884" x="7188200" y="1277938"/>
          <p14:tracePt t="10901" x="6738938" y="1262063"/>
          <p14:tracePt t="10918" x="6604000" y="1244600"/>
          <p14:tracePt t="10934" x="6596063" y="1244600"/>
          <p14:tracePt t="10951" x="6611938" y="1277938"/>
          <p14:tracePt t="10968" x="6621463" y="1320800"/>
          <p14:tracePt t="10984" x="6637338" y="1354138"/>
          <p14:tracePt t="11001" x="6646863" y="1397000"/>
          <p14:tracePt t="11019" x="6672263" y="1422400"/>
          <p14:tracePt t="11308" x="6662738" y="1422400"/>
          <p14:tracePt t="11317" x="6611938" y="1422400"/>
          <p14:tracePt t="11324" x="6535738" y="1404938"/>
          <p14:tracePt t="11335" x="6443663" y="1379538"/>
          <p14:tracePt t="11351" x="6113463" y="1303338"/>
          <p14:tracePt t="11368" x="5613400" y="1201738"/>
          <p14:tracePt t="11385" x="4995863" y="1125538"/>
          <p14:tracePt t="11389" x="4640263" y="1049338"/>
          <p14:tracePt t="11402" x="4275138" y="965200"/>
          <p14:tracePt t="11419" x="3225800" y="906463"/>
          <p14:tracePt t="11435" x="2598738" y="871538"/>
          <p14:tracePt t="11451" x="2039938" y="881063"/>
          <p14:tracePt t="11468" x="1608138" y="914400"/>
          <p14:tracePt t="11485" x="1252538" y="990600"/>
          <p14:tracePt t="11501" x="939800" y="1058863"/>
          <p14:tracePt t="11518" x="668338" y="1117600"/>
          <p14:tracePt t="11535" x="449263" y="1185863"/>
          <p14:tracePt t="11551" x="271463" y="1236663"/>
          <p14:tracePt t="11568" x="119063" y="1295400"/>
          <p14:tracePt t="11585" x="0" y="1354138"/>
          <p14:tracePt t="11932" x="0" y="2786063"/>
          <p14:tracePt t="11938" x="25400" y="2794000"/>
          <p14:tracePt t="11951" x="50800" y="2801938"/>
          <p14:tracePt t="11968" x="101600" y="2827338"/>
          <p14:tracePt t="11985" x="177800" y="2844800"/>
          <p14:tracePt t="12001" x="261938" y="2862263"/>
          <p14:tracePt t="12019" x="449263" y="2878138"/>
          <p14:tracePt t="12034" x="566738" y="2887663"/>
          <p14:tracePt t="12051" x="693738" y="2887663"/>
          <p14:tracePt t="12068" x="846138" y="2903538"/>
          <p14:tracePt t="12084" x="1008063" y="2921000"/>
          <p14:tracePt t="12101" x="1143000" y="2921000"/>
          <p14:tracePt t="12118" x="1262063" y="2913063"/>
          <p14:tracePt t="12135" x="1363663" y="2844800"/>
          <p14:tracePt t="12151" x="1422400" y="2768600"/>
          <p14:tracePt t="12168" x="1465263" y="2684463"/>
          <p14:tracePt t="12185" x="1481138" y="2598738"/>
          <p14:tracePt t="12202" x="1490663" y="2497138"/>
          <p14:tracePt t="12218" x="1490663" y="2405063"/>
          <p14:tracePt t="12234" x="1490663" y="2268538"/>
          <p14:tracePt t="12251" x="1490663" y="2184400"/>
          <p14:tracePt t="12268" x="1490663" y="2133600"/>
          <p14:tracePt t="12285" x="1490663" y="2090738"/>
          <p14:tracePt t="12301" x="1481138" y="2039938"/>
          <p14:tracePt t="12318" x="1473200" y="2014538"/>
          <p14:tracePt t="12335" x="1455738" y="1981200"/>
          <p14:tracePt t="12351" x="1439863" y="1947863"/>
          <p14:tracePt t="12368" x="1422400" y="1912938"/>
          <p14:tracePt t="12385" x="1397000" y="1897063"/>
          <p14:tracePt t="12388" x="1389063" y="1879600"/>
          <p14:tracePt t="12401" x="1379538" y="1871663"/>
          <p14:tracePt t="12418" x="1363663" y="1846263"/>
          <p14:tracePt t="12435" x="1338263" y="1811338"/>
          <p14:tracePt t="12452" x="1320800" y="1778000"/>
          <p14:tracePt t="12468" x="1295400" y="1744663"/>
          <p14:tracePt t="12485" x="1262063" y="1719263"/>
          <p14:tracePt t="12501" x="1219200" y="1684338"/>
          <p14:tracePt t="12518" x="1150938" y="1668463"/>
          <p14:tracePt t="12535" x="1074738" y="1651000"/>
          <p14:tracePt t="12551" x="1008063" y="1643063"/>
          <p14:tracePt t="12568" x="939800" y="1643063"/>
          <p14:tracePt t="12585" x="896938" y="1643063"/>
          <p14:tracePt t="12601" x="855663" y="1643063"/>
          <p14:tracePt t="12618" x="830263" y="1651000"/>
          <p14:tracePt t="12635" x="787400" y="1693863"/>
          <p14:tracePt t="12651" x="744538" y="1744663"/>
          <p14:tracePt t="12668" x="693738" y="1803400"/>
          <p14:tracePt t="12685" x="668338" y="1854200"/>
          <p14:tracePt t="12702" x="642938" y="1930400"/>
          <p14:tracePt t="12718" x="635000" y="2024063"/>
          <p14:tracePt t="12735" x="635000" y="2108200"/>
          <p14:tracePt t="12751" x="660400" y="2176463"/>
          <p14:tracePt t="12768" x="693738" y="2217738"/>
          <p14:tracePt t="12785" x="744538" y="2278063"/>
          <p14:tracePt t="12801" x="812800" y="2328863"/>
          <p14:tracePt t="12818" x="889000" y="2362200"/>
          <p14:tracePt t="12835" x="1049338" y="2430463"/>
          <p14:tracePt t="12851" x="1150938" y="2471738"/>
          <p14:tracePt t="12868" x="1262063" y="2506663"/>
          <p14:tracePt t="12885" x="1371600" y="2547938"/>
          <p14:tracePt t="12901" x="1473200" y="2582863"/>
          <p14:tracePt t="12918" x="1582738" y="2598738"/>
          <p14:tracePt t="12935" x="1684338" y="2624138"/>
          <p14:tracePt t="12951" x="1778000" y="2624138"/>
          <p14:tracePt t="12968" x="1871663" y="2624138"/>
          <p14:tracePt t="12985" x="1989138" y="2616200"/>
          <p14:tracePt t="13001" x="2108200" y="2557463"/>
          <p14:tracePt t="13018" x="2201863" y="2497138"/>
          <p14:tracePt t="13035" x="2252663" y="2446338"/>
          <p14:tracePt t="13051" x="2319338" y="2336800"/>
          <p14:tracePt t="13068" x="2336800" y="2260600"/>
          <p14:tracePt t="13085" x="2354263" y="2201863"/>
          <p14:tracePt t="13102" x="2354263" y="2141538"/>
          <p14:tracePt t="13118" x="2354263" y="2100263"/>
          <p14:tracePt t="13135" x="2354263" y="2049463"/>
          <p14:tracePt t="13151" x="2344738" y="2006600"/>
          <p14:tracePt t="13168" x="2328863" y="1955800"/>
          <p14:tracePt t="13185" x="2311400" y="1912938"/>
          <p14:tracePt t="13201" x="2286000" y="1871663"/>
          <p14:tracePt t="13220" x="2209800" y="1795463"/>
          <p14:tracePt t="13235" x="2166938" y="1770063"/>
          <p14:tracePt t="13252" x="2032000" y="1693863"/>
          <p14:tracePt t="13268" x="1930400" y="1651000"/>
          <p14:tracePt t="13285" x="1846263" y="1617663"/>
          <p14:tracePt t="13301" x="1778000" y="1608138"/>
          <p14:tracePt t="13318" x="1744663" y="1600200"/>
          <p14:tracePt t="13335" x="1727200" y="1600200"/>
          <p14:tracePt t="13352" x="1709738" y="1592263"/>
          <p14:tracePt t="13368" x="1701800" y="1592263"/>
          <p14:tracePt t="13385" x="1684338" y="1592263"/>
          <p14:tracePt t="13387" x="1668463" y="1592263"/>
          <p14:tracePt t="13401" x="1651000" y="1600200"/>
          <p14:tracePt t="13418" x="1625600" y="1617663"/>
          <p14:tracePt t="13435" x="1566863" y="1643063"/>
          <p14:tracePt t="13452" x="1524000" y="1651000"/>
          <p14:tracePt t="13468" x="1490663" y="1668463"/>
          <p14:tracePt t="13485" x="1465263" y="1693863"/>
          <p14:tracePt t="13501" x="1430338" y="1709738"/>
          <p14:tracePt t="13518" x="1379538" y="1735138"/>
          <p14:tracePt t="13535" x="1354138" y="1770063"/>
          <p14:tracePt t="13552" x="1312863" y="1803400"/>
          <p14:tracePt t="13568" x="1287463" y="1846263"/>
          <p14:tracePt t="13585" x="1270000" y="1879600"/>
          <p14:tracePt t="13602" x="1252538" y="1912938"/>
          <p14:tracePt t="13618" x="1236663" y="1930400"/>
          <p14:tracePt t="13635" x="1227138" y="1973263"/>
          <p14:tracePt t="13652" x="1219200" y="2006600"/>
          <p14:tracePt t="13668" x="1219200" y="2039938"/>
          <p14:tracePt t="13685" x="1219200" y="2082800"/>
          <p14:tracePt t="13702" x="1219200" y="2133600"/>
          <p14:tracePt t="13718" x="1219200" y="2184400"/>
          <p14:tracePt t="13735" x="1244600" y="2243138"/>
          <p14:tracePt t="13752" x="1277938" y="2286000"/>
          <p14:tracePt t="13768" x="1312863" y="2319338"/>
          <p14:tracePt t="13785" x="1354138" y="2354263"/>
          <p14:tracePt t="13802" x="1404938" y="2387600"/>
          <p14:tracePt t="13818" x="1473200" y="2430463"/>
          <p14:tracePt t="13835" x="1541463" y="2455863"/>
          <p14:tracePt t="13852" x="1582738" y="2481263"/>
          <p14:tracePt t="13868" x="1643063" y="2481263"/>
          <p14:tracePt t="13885" x="1701800" y="2489200"/>
          <p14:tracePt t="13902" x="1785938" y="2489200"/>
          <p14:tracePt t="13918" x="1862138" y="2489200"/>
          <p14:tracePt t="13935" x="1938338" y="2489200"/>
          <p14:tracePt t="13953" x="2024063" y="2471738"/>
          <p14:tracePt t="13969" x="2100263" y="2438400"/>
          <p14:tracePt t="13985" x="2176463" y="2395538"/>
          <p14:tracePt t="14002" x="2235200" y="2370138"/>
          <p14:tracePt t="14018" x="2286000" y="2336800"/>
          <p14:tracePt t="14035" x="2354263" y="2278063"/>
          <p14:tracePt t="14052" x="2413000" y="2217738"/>
          <p14:tracePt t="14068" x="2438400" y="2151063"/>
          <p14:tracePt t="14085" x="2471738" y="2074863"/>
          <p14:tracePt t="14102" x="2481263" y="2032000"/>
          <p14:tracePt t="14118" x="2481263" y="1981200"/>
          <p14:tracePt t="14135" x="2489200" y="1938338"/>
          <p14:tracePt t="14152" x="2489200" y="1897063"/>
          <p14:tracePt t="14168" x="2489200" y="1854200"/>
          <p14:tracePt t="14185" x="2481263" y="1803400"/>
          <p14:tracePt t="14202" x="2463800" y="1760538"/>
          <p14:tracePt t="14218" x="2413000" y="1693863"/>
          <p14:tracePt t="14235" x="2362200" y="1633538"/>
          <p14:tracePt t="14252" x="2293938" y="1592263"/>
          <p14:tracePt t="14268" x="2252663" y="1574800"/>
          <p14:tracePt t="14285" x="2209800" y="1549400"/>
          <p14:tracePt t="14302" x="2151063" y="1524000"/>
          <p14:tracePt t="14318" x="2108200" y="1516063"/>
          <p14:tracePt t="14335" x="2065338" y="1506538"/>
          <p14:tracePt t="14352" x="2024063" y="1506538"/>
          <p14:tracePt t="14368" x="1998663" y="1506538"/>
          <p14:tracePt t="14385" x="1973263" y="1506538"/>
          <p14:tracePt t="14389" x="1955800" y="1506538"/>
          <p14:tracePt t="14402" x="1938338" y="1506538"/>
          <p14:tracePt t="14418" x="1922463" y="1506538"/>
          <p14:tracePt t="14435" x="1897063" y="1506538"/>
          <p14:tracePt t="14452" x="1846263" y="1531938"/>
          <p14:tracePt t="14469" x="1803400" y="1566863"/>
          <p14:tracePt t="14485" x="1744663" y="1600200"/>
          <p14:tracePt t="14502" x="1693863" y="1651000"/>
          <p14:tracePt t="14519" x="1633538" y="1693863"/>
          <p14:tracePt t="14535" x="1592263" y="1735138"/>
          <p14:tracePt t="14552" x="1566863" y="1778000"/>
          <p14:tracePt t="14569" x="1549400" y="1820863"/>
          <p14:tracePt t="14585" x="1531938" y="1854200"/>
          <p14:tracePt t="14602" x="1524000" y="1887538"/>
          <p14:tracePt t="14619" x="1516063" y="1922463"/>
          <p14:tracePt t="14635" x="1516063" y="1973263"/>
          <p14:tracePt t="14652" x="1516063" y="2024063"/>
          <p14:tracePt t="14669" x="1524000" y="2082800"/>
          <p14:tracePt t="14685" x="1541463" y="2133600"/>
          <p14:tracePt t="14702" x="1566863" y="2201863"/>
          <p14:tracePt t="14719" x="1592263" y="2235200"/>
          <p14:tracePt t="14735" x="1625600" y="2268538"/>
          <p14:tracePt t="14752" x="1651000" y="2311400"/>
          <p14:tracePt t="14769" x="1676400" y="2336800"/>
          <p14:tracePt t="14785" x="1709738" y="2354263"/>
          <p14:tracePt t="14802" x="1735138" y="2379663"/>
          <p14:tracePt t="14819" x="1770063" y="2395538"/>
          <p14:tracePt t="14835" x="1803400" y="2420938"/>
          <p14:tracePt t="14852" x="1854200" y="2455863"/>
          <p14:tracePt t="14869" x="1905000" y="2471738"/>
          <p14:tracePt t="14885" x="1947863" y="2489200"/>
          <p14:tracePt t="14902" x="1998663" y="2506663"/>
          <p14:tracePt t="14919" x="2039938" y="2514600"/>
          <p14:tracePt t="14935" x="2065338" y="2514600"/>
          <p14:tracePt t="14952" x="2108200" y="2514600"/>
          <p14:tracePt t="14969" x="2159000" y="2514600"/>
          <p14:tracePt t="14985" x="2227263" y="2497138"/>
          <p14:tracePt t="15002" x="2278063" y="2471738"/>
          <p14:tracePt t="15019" x="2336800" y="2438400"/>
          <p14:tracePt t="15035" x="2370138" y="2413000"/>
          <p14:tracePt t="15052" x="2405063" y="2362200"/>
          <p14:tracePt t="15069" x="2430463" y="2311400"/>
          <p14:tracePt t="15085" x="2471738" y="2235200"/>
          <p14:tracePt t="15102" x="2489200" y="2151063"/>
          <p14:tracePt t="15119" x="2497138" y="2082800"/>
          <p14:tracePt t="15135" x="2497138" y="2039938"/>
          <p14:tracePt t="15152" x="2497138" y="2014538"/>
          <p14:tracePt t="15169" x="2497138" y="1998663"/>
          <p14:tracePt t="15185" x="2497138" y="1981200"/>
          <p14:tracePt t="15202" x="2489200" y="1973263"/>
          <p14:tracePt t="15219" x="2489200" y="1963738"/>
          <p14:tracePt t="15237" x="2481263" y="1963738"/>
          <p14:tracePt t="15301" x="2481263" y="1955800"/>
          <p14:tracePt t="16021" x="2463800" y="1955800"/>
          <p14:tracePt t="16029" x="2430463" y="1947863"/>
          <p14:tracePt t="16037" x="2379663" y="1938338"/>
          <p14:tracePt t="16052" x="2278063" y="1922463"/>
          <p14:tracePt t="16069" x="2166938" y="1912938"/>
          <p14:tracePt t="16086" x="2108200" y="1905000"/>
          <p14:tracePt t="16103" x="2082800" y="1905000"/>
          <p14:tracePt t="16253" x="2090738" y="1905000"/>
          <p14:tracePt t="16261" x="2100263" y="1905000"/>
          <p14:tracePt t="16269" x="2125663" y="1905000"/>
          <p14:tracePt t="16286" x="2192338" y="1905000"/>
          <p14:tracePt t="16302" x="2268538" y="1912938"/>
          <p14:tracePt t="16319" x="2370138" y="1912938"/>
          <p14:tracePt t="16336" x="2446338" y="1912938"/>
          <p14:tracePt t="16353" x="2522538" y="1912938"/>
          <p14:tracePt t="16369" x="2573338" y="1912938"/>
          <p14:tracePt t="16386" x="2598738" y="1912938"/>
          <p14:tracePt t="16390" x="2608263" y="1912938"/>
          <p14:tracePt t="16573" x="2598738" y="1912938"/>
          <p14:tracePt t="16582" x="2582863" y="1922463"/>
          <p14:tracePt t="16589" x="2547938" y="1938338"/>
          <p14:tracePt t="16602" x="2497138" y="1963738"/>
          <p14:tracePt t="16620" x="2395538" y="2006600"/>
          <p14:tracePt t="16636" x="2278063" y="2057400"/>
          <p14:tracePt t="16653" x="2116138" y="2125663"/>
          <p14:tracePt t="16669" x="2057400" y="2151063"/>
          <p14:tracePt t="16686" x="2049463" y="2159000"/>
          <p14:tracePt t="16773" x="2049463" y="2166938"/>
          <p14:tracePt t="16789" x="2057400" y="2166938"/>
          <p14:tracePt t="16797" x="2082800" y="2176463"/>
          <p14:tracePt t="16805" x="2108200" y="2192338"/>
          <p14:tracePt t="16819" x="2133600" y="2201863"/>
          <p14:tracePt t="16836" x="2260600" y="2217738"/>
          <p14:tracePt t="16853" x="2328863" y="2235200"/>
          <p14:tracePt t="16869" x="2405063" y="2235200"/>
          <p14:tracePt t="16886" x="2446338" y="2235200"/>
          <p14:tracePt t="16903" x="2481263" y="2235200"/>
          <p14:tracePt t="16919" x="2506663" y="2235200"/>
          <p14:tracePt t="16936" x="2522538" y="2235200"/>
          <p14:tracePt t="17053" x="2514600" y="2235200"/>
          <p14:tracePt t="17061" x="2489200" y="2235200"/>
          <p14:tracePt t="17069" x="2463800" y="2243138"/>
          <p14:tracePt t="17086" x="2344738" y="2268538"/>
          <p14:tracePt t="17103" x="2192338" y="2319338"/>
          <p14:tracePt t="17119" x="1998663" y="2379663"/>
          <p14:tracePt t="17136" x="1836738" y="2420938"/>
          <p14:tracePt t="17153" x="1693863" y="2463800"/>
          <p14:tracePt t="17169" x="1608138" y="2514600"/>
          <p14:tracePt t="17186" x="1566863" y="2540000"/>
          <p14:tracePt t="17203" x="1557338" y="2565400"/>
          <p14:tracePt t="17219" x="1541463" y="2590800"/>
          <p14:tracePt t="17236" x="1541463" y="2608263"/>
          <p14:tracePt t="17253" x="1524000" y="2659063"/>
          <p14:tracePt t="17269" x="1524000" y="2684463"/>
          <p14:tracePt t="17286" x="1524000" y="2709863"/>
          <p14:tracePt t="17303" x="1524000" y="2717800"/>
          <p14:tracePt t="17319" x="1524000" y="2725738"/>
          <p14:tracePt t="17336" x="1541463" y="2735263"/>
          <p14:tracePt t="17353" x="1582738" y="2743200"/>
          <p14:tracePt t="17369" x="1658938" y="2743200"/>
          <p14:tracePt t="17386" x="1752600" y="2743200"/>
          <p14:tracePt t="17389" x="1795463" y="2743200"/>
          <p14:tracePt t="17403" x="1846263" y="2743200"/>
          <p14:tracePt t="17419" x="1930400" y="2743200"/>
          <p14:tracePt t="17436" x="1989138" y="2735263"/>
          <p14:tracePt t="17453" x="2006600" y="2735263"/>
          <p14:tracePt t="21031" x="2006600" y="2760663"/>
          <p14:tracePt t="21039" x="1981200" y="2819400"/>
          <p14:tracePt t="21047" x="1963738" y="2844800"/>
          <p14:tracePt t="21055" x="1963738" y="2870200"/>
          <p14:tracePt t="21303" x="1963738" y="2862263"/>
          <p14:tracePt t="21310" x="1963738" y="2844800"/>
          <p14:tracePt t="21320" x="1989138" y="2819400"/>
          <p14:tracePt t="21337" x="2014538" y="2794000"/>
          <p14:tracePt t="21354" x="2032000" y="2776538"/>
          <p14:tracePt t="21370" x="2032000" y="2768600"/>
          <p14:tracePt t="21387" x="1854200" y="2674938"/>
          <p14:tracePt t="21391" x="1582738" y="2540000"/>
          <p14:tracePt t="21404" x="1252538" y="2379663"/>
          <p14:tracePt t="21421" x="998538" y="2217738"/>
          <p14:tracePt t="21615" x="998538" y="2227263"/>
          <p14:tracePt t="21624" x="998538" y="2235200"/>
          <p14:tracePt t="21630" x="1016000" y="2252663"/>
          <p14:tracePt t="21640" x="1023938" y="2260600"/>
          <p14:tracePt t="21654" x="1041400" y="2303463"/>
          <p14:tracePt t="21671" x="1041400" y="2344738"/>
          <p14:tracePt t="21687" x="1041400" y="2370138"/>
          <p14:tracePt t="21704" x="1041400" y="2379663"/>
          <p14:tracePt t="21722" x="1041400" y="2395538"/>
          <p14:tracePt t="21737" x="1049338" y="2405063"/>
          <p14:tracePt t="21755" x="1049338" y="2420938"/>
          <p14:tracePt t="21771" x="1066800" y="2430463"/>
          <p14:tracePt t="21787" x="1074738" y="2430463"/>
          <p14:tracePt t="21804" x="1084263" y="2430463"/>
          <p14:tracePt t="21821" x="1125538" y="2405063"/>
          <p14:tracePt t="21838" x="1193800" y="2336800"/>
          <p14:tracePt t="21854" x="1262063" y="2252663"/>
          <p14:tracePt t="21871" x="1312863" y="2151063"/>
          <p14:tracePt t="21888" x="1338263" y="2049463"/>
          <p14:tracePt t="21904" x="1328738" y="1938338"/>
          <p14:tracePt t="21921" x="1270000" y="1820863"/>
          <p14:tracePt t="21937" x="1176338" y="1735138"/>
          <p14:tracePt t="21954" x="1049338" y="1658938"/>
          <p14:tracePt t="21971" x="889000" y="1625600"/>
          <p14:tracePt t="21987" x="693738" y="1608138"/>
          <p14:tracePt t="22004" x="525463" y="1608138"/>
          <p14:tracePt t="22021" x="388938" y="1625600"/>
          <p14:tracePt t="22038" x="228600" y="1727200"/>
          <p14:tracePt t="22054" x="160338" y="1862138"/>
          <p14:tracePt t="22071" x="152400" y="2049463"/>
          <p14:tracePt t="22087" x="177800" y="2268538"/>
          <p14:tracePt t="22104" x="279400" y="2481263"/>
          <p14:tracePt t="22121" x="500063" y="2735263"/>
          <p14:tracePt t="22137" x="846138" y="2989263"/>
          <p14:tracePt t="22154" x="1320800" y="3175000"/>
          <p14:tracePt t="22171" x="1820863" y="3217863"/>
          <p14:tracePt t="22187" x="2217738" y="3208338"/>
          <p14:tracePt t="22204" x="2471738" y="3124200"/>
          <p14:tracePt t="22221" x="2616200" y="2997200"/>
          <p14:tracePt t="22238" x="2735263" y="2776538"/>
          <p14:tracePt t="22254" x="2751138" y="2616200"/>
          <p14:tracePt t="22271" x="2735263" y="2471738"/>
          <p14:tracePt t="22287" x="2674938" y="2344738"/>
          <p14:tracePt t="22304" x="2598738" y="2227263"/>
          <p14:tracePt t="22321" x="2506663" y="2141538"/>
          <p14:tracePt t="22337" x="2413000" y="2090738"/>
          <p14:tracePt t="22354" x="2319338" y="2065338"/>
          <p14:tracePt t="22371" x="2243138" y="2065338"/>
          <p14:tracePt t="22387" x="2192338" y="2100263"/>
          <p14:tracePt t="22404" x="2125663" y="2166938"/>
          <p14:tracePt t="22421" x="2057400" y="2311400"/>
          <p14:tracePt t="22439" x="1989138" y="2522538"/>
          <p14:tracePt t="22454" x="1989138" y="2608263"/>
          <p14:tracePt t="22471" x="2024063" y="2649538"/>
          <p14:tracePt t="22487" x="2074863" y="2659063"/>
          <p14:tracePt t="22504" x="2151063" y="2667000"/>
          <p14:tracePt t="22521" x="2243138" y="2667000"/>
          <p14:tracePt t="22537" x="2328863" y="2649538"/>
          <p14:tracePt t="22554" x="2405063" y="2598738"/>
          <p14:tracePt t="22571" x="2438400" y="2547938"/>
          <p14:tracePt t="22588" x="2455863" y="2497138"/>
          <p14:tracePt t="22604" x="2455863" y="2446338"/>
          <p14:tracePt t="22621" x="2413000" y="2387600"/>
          <p14:tracePt t="22638" x="2344738" y="2328863"/>
          <p14:tracePt t="22654" x="2303463" y="2311400"/>
          <p14:tracePt t="22671" x="2268538" y="2303463"/>
          <p14:tracePt t="22687" x="2252663" y="2303463"/>
          <p14:tracePt t="22705" x="2235200" y="2311400"/>
          <p14:tracePt t="22722" x="2217738" y="2319338"/>
          <p14:tracePt t="22738" x="2209800" y="2328863"/>
          <p14:tracePt t="22754" x="2209800" y="2336800"/>
          <p14:tracePt t="24272" x="2201863" y="2336800"/>
          <p14:tracePt t="24344" x="2201863" y="2328863"/>
          <p14:tracePt t="24369" x="2192338" y="2328863"/>
          <p14:tracePt t="30042" x="2192338" y="2362200"/>
          <p14:tracePt t="30050" x="2217738" y="2471738"/>
          <p14:tracePt t="30059" x="2243138" y="2624138"/>
          <p14:tracePt t="30073" x="2328863" y="2938463"/>
          <p14:tracePt t="30090" x="2370138" y="3225800"/>
          <p14:tracePt t="30107" x="2413000" y="3436938"/>
          <p14:tracePt t="30123" x="2455863" y="3614738"/>
          <p14:tracePt t="30140" x="2481263" y="3733800"/>
          <p14:tracePt t="30157" x="2514600" y="3835400"/>
          <p14:tracePt t="30174" x="2557463" y="3944938"/>
          <p14:tracePt t="30190" x="2598738" y="4071938"/>
          <p14:tracePt t="30207" x="2667000" y="4198938"/>
          <p14:tracePt t="30223" x="2735263" y="4335463"/>
          <p14:tracePt t="30242" x="2819400" y="4503738"/>
          <p14:tracePt t="30260" x="2870200" y="4572000"/>
          <p14:tracePt t="30273" x="2878138" y="4622800"/>
          <p14:tracePt t="30290" x="2887663" y="4640263"/>
          <p14:tracePt t="30307" x="2887663" y="4656138"/>
          <p14:tracePt t="30324" x="2887663" y="4681538"/>
          <p14:tracePt t="30340" x="2887663" y="4699000"/>
          <p14:tracePt t="30357" x="2878138" y="4732338"/>
          <p14:tracePt t="30373" x="2844800" y="4783138"/>
          <p14:tracePt t="30390" x="2725738" y="4859338"/>
          <p14:tracePt t="30396" x="2659063" y="4859338"/>
          <p14:tracePt t="30407" x="2582863" y="4859338"/>
          <p14:tracePt t="30423" x="2506663" y="4792663"/>
          <p14:tracePt t="30440" x="2497138" y="4783138"/>
          <p14:tracePt t="30602" x="2532063" y="4783138"/>
          <p14:tracePt t="30610" x="2573338" y="4783138"/>
          <p14:tracePt t="30617" x="2608263" y="4792663"/>
          <p14:tracePt t="30626" x="2649538" y="4800600"/>
          <p14:tracePt t="30640" x="2700338" y="4808538"/>
          <p14:tracePt t="30657" x="2794000" y="4826000"/>
          <p14:tracePt t="30673" x="2895600" y="4859338"/>
          <p14:tracePt t="30690" x="2921000" y="4868863"/>
          <p14:tracePt t="30707" x="2913063" y="4868863"/>
          <p14:tracePt t="30723" x="2862263" y="4843463"/>
          <p14:tracePt t="30740" x="2743200" y="4775200"/>
          <p14:tracePt t="30756" x="2616200" y="4699000"/>
          <p14:tracePt t="30773" x="2438400" y="4597400"/>
          <p14:tracePt t="30790" x="2260600" y="4495800"/>
          <p14:tracePt t="30807" x="2090738" y="4411663"/>
          <p14:tracePt t="30823" x="1973263" y="4343400"/>
          <p14:tracePt t="30840" x="1879600" y="4310063"/>
          <p14:tracePt t="30856" x="1836738" y="4292600"/>
          <p14:tracePt t="30873" x="1811338" y="4284663"/>
          <p14:tracePt t="30890" x="1803400" y="4284663"/>
          <p14:tracePt t="30907" x="1785938" y="4284663"/>
          <p14:tracePt t="30923" x="1770063" y="4284663"/>
          <p14:tracePt t="30940" x="1735138" y="4292600"/>
          <p14:tracePt t="30957" x="1709738" y="4300538"/>
          <p14:tracePt t="30973" x="1701800" y="4300538"/>
          <p14:tracePt t="31418" x="1693863" y="4310063"/>
          <p14:tracePt t="31428" x="1684338" y="4310063"/>
          <p14:tracePt t="31434" x="1658938" y="4318000"/>
          <p14:tracePt t="31445" x="1633538" y="4335463"/>
          <p14:tracePt t="31457" x="1592263" y="4343400"/>
          <p14:tracePt t="31474" x="1481138" y="4368800"/>
          <p14:tracePt t="31491" x="1430338" y="4386263"/>
          <p14:tracePt t="31507" x="1389063" y="4394200"/>
          <p14:tracePt t="31524" x="1379538" y="4402138"/>
          <p14:tracePt t="32628" x="1389063" y="4402138"/>
          <p14:tracePt t="32636" x="1439863" y="4402138"/>
          <p14:tracePt t="32644" x="1506538" y="4402138"/>
          <p14:tracePt t="32658" x="1574800" y="4402138"/>
          <p14:tracePt t="32674" x="1811338" y="4394200"/>
          <p14:tracePt t="32691" x="1981200" y="4386263"/>
          <p14:tracePt t="32707" x="2108200" y="4376738"/>
          <p14:tracePt t="32724" x="2176463" y="4351338"/>
          <p14:tracePt t="32741" x="2209800" y="4335463"/>
          <p14:tracePt t="32758" x="2217738" y="4335463"/>
          <p14:tracePt t="33051" x="2209800" y="4343400"/>
          <p14:tracePt t="33060" x="2176463" y="4376738"/>
          <p14:tracePt t="33069" x="2133600" y="4411663"/>
          <p14:tracePt t="33076" x="2108200" y="4427538"/>
          <p14:tracePt t="33091" x="2039938" y="4478338"/>
          <p14:tracePt t="33107" x="1981200" y="4513263"/>
          <p14:tracePt t="33124" x="1938338" y="4529138"/>
          <p14:tracePt t="33141" x="1922463" y="4546600"/>
          <p14:tracePt t="33315" x="1922463" y="4564063"/>
          <p14:tracePt t="33323" x="1922463" y="4572000"/>
          <p14:tracePt t="33339" x="1930400" y="4589463"/>
          <p14:tracePt t="33356" x="1938338" y="4605338"/>
          <p14:tracePt t="33362" x="1955800" y="4605338"/>
          <p14:tracePt t="33374" x="1973263" y="4622800"/>
          <p14:tracePt t="33391" x="2039938" y="4640263"/>
          <p14:tracePt t="33394" x="2082800" y="4656138"/>
          <p14:tracePt t="33407" x="2141538" y="4673600"/>
          <p14:tracePt t="33424" x="2303463" y="4691063"/>
          <p14:tracePt t="33441" x="2489200" y="4706938"/>
          <p14:tracePt t="33457" x="2649538" y="4732338"/>
          <p14:tracePt t="33474" x="2819400" y="4732338"/>
          <p14:tracePt t="33491" x="2895600" y="4732338"/>
          <p14:tracePt t="33507" x="2938463" y="4732338"/>
          <p14:tracePt t="33651" x="2946400" y="4732338"/>
          <p14:tracePt t="33703" x="2938463" y="4732338"/>
          <p14:tracePt t="33706" x="2913063" y="4732338"/>
          <p14:tracePt t="33715" x="2870200" y="4724400"/>
          <p14:tracePt t="33724" x="2811463" y="4716463"/>
          <p14:tracePt t="33741" x="2659063" y="4716463"/>
          <p14:tracePt t="33758" x="2481263" y="4716463"/>
          <p14:tracePt t="33774" x="2319338" y="4732338"/>
          <p14:tracePt t="33791" x="2192338" y="4775200"/>
          <p14:tracePt t="33808" x="2108200" y="4826000"/>
          <p14:tracePt t="33824" x="2065338" y="4859338"/>
          <p14:tracePt t="33841" x="2049463" y="4884738"/>
          <p14:tracePt t="33858" x="2039938" y="4919663"/>
          <p14:tracePt t="33874" x="2032000" y="4935538"/>
          <p14:tracePt t="33891" x="2014538" y="4945063"/>
          <p14:tracePt t="33908" x="2006600" y="4960938"/>
          <p14:tracePt t="33924" x="2006600" y="4970463"/>
          <p14:tracePt t="33941" x="2006600" y="4978400"/>
          <p14:tracePt t="33988" x="1998663" y="4978400"/>
          <p14:tracePt t="34019" x="1998663" y="4986338"/>
          <p14:tracePt t="34044" x="1998663" y="4995863"/>
          <p14:tracePt t="34051" x="2024063" y="4995863"/>
          <p14:tracePt t="34060" x="2049463" y="4995863"/>
          <p14:tracePt t="34074" x="2100263" y="4995863"/>
          <p14:tracePt t="34091" x="2166938" y="4995863"/>
          <p14:tracePt t="34108" x="2260600" y="4995863"/>
          <p14:tracePt t="34125" x="2362200" y="4995863"/>
          <p14:tracePt t="34141" x="2438400" y="4995863"/>
          <p14:tracePt t="34158" x="2463800" y="4986338"/>
          <p14:tracePt t="34175" x="2471738" y="4986338"/>
          <p14:tracePt t="34451" x="2471738" y="5037138"/>
          <p14:tracePt t="34459" x="2455863" y="5080000"/>
          <p14:tracePt t="34467" x="2420938" y="5130800"/>
          <p14:tracePt t="34475" x="2387600" y="5181600"/>
          <p14:tracePt t="34491" x="2252663" y="5257800"/>
          <p14:tracePt t="34508" x="2065338" y="5265738"/>
          <p14:tracePt t="34524" x="1846263" y="5232400"/>
          <p14:tracePt t="34541" x="1744663" y="5207000"/>
          <p14:tracePt t="34684" x="1752600" y="5214938"/>
          <p14:tracePt t="34692" x="1760538" y="5224463"/>
          <p14:tracePt t="34700" x="1785938" y="5224463"/>
          <p14:tracePt t="34708" x="1803400" y="5232400"/>
          <p14:tracePt t="34725" x="1828800" y="5240338"/>
          <p14:tracePt t="34741" x="1846263" y="5257800"/>
          <p14:tracePt t="34758" x="1862138" y="5291138"/>
          <p14:tracePt t="34774" x="1879600" y="5359400"/>
          <p14:tracePt t="34791" x="1912938" y="5453063"/>
          <p14:tracePt t="34808" x="1947863" y="5494338"/>
          <p14:tracePt t="34824" x="1981200" y="5537200"/>
          <p14:tracePt t="34841" x="2039938" y="5570538"/>
          <p14:tracePt t="34858" x="2125663" y="5595938"/>
          <p14:tracePt t="34874" x="2286000" y="5613400"/>
          <p14:tracePt t="34891" x="2420938" y="5613400"/>
          <p14:tracePt t="34907" x="2532063" y="5613400"/>
          <p14:tracePt t="34924" x="2582863" y="5613400"/>
          <p14:tracePt t="34941" x="2608263" y="5613400"/>
          <p14:tracePt t="35002" x="2616200" y="5613400"/>
          <p14:tracePt t="35026" x="2616200" y="5605463"/>
          <p14:tracePt t="35035" x="2616200" y="5595938"/>
          <p14:tracePt t="35044" x="2616200" y="5588000"/>
          <p14:tracePt t="35058" x="2590800" y="5570538"/>
          <p14:tracePt t="35074" x="2573338" y="5570538"/>
          <p14:tracePt t="35091" x="2557463" y="5570538"/>
          <p14:tracePt t="35108" x="2547938" y="5570538"/>
          <p14:tracePt t="35179" x="2547938" y="5562600"/>
          <p14:tracePt t="35194" x="2565400" y="5562600"/>
          <p14:tracePt t="35203" x="2608263" y="5554663"/>
          <p14:tracePt t="35211" x="2659063" y="5545138"/>
          <p14:tracePt t="35224" x="2725738" y="5545138"/>
          <p14:tracePt t="35241" x="2878138" y="5537200"/>
          <p14:tracePt t="35258" x="3149600" y="5529263"/>
          <p14:tracePt t="35274" x="3294063" y="5519738"/>
          <p14:tracePt t="35291" x="3370263" y="5519738"/>
          <p14:tracePt t="35308" x="3395663" y="5519738"/>
          <p14:tracePt t="35363" x="3403600" y="5519738"/>
          <p14:tracePt t="35386" x="3403600" y="5511800"/>
          <p14:tracePt t="35403" x="3411538" y="5503863"/>
          <p14:tracePt t="35411" x="3421063" y="5494338"/>
          <p14:tracePt t="35419" x="3429000" y="5478463"/>
          <p14:tracePt t="35427" x="3436938" y="5478463"/>
          <p14:tracePt t="35441" x="3446463" y="5461000"/>
          <p14:tracePt t="35458" x="3479800" y="5443538"/>
          <p14:tracePt t="35474" x="3497263" y="5435600"/>
          <p14:tracePt t="35491" x="3522663" y="5427663"/>
          <p14:tracePt t="35508" x="3538538" y="5427663"/>
          <p14:tracePt t="35524" x="3556000" y="5418138"/>
          <p14:tracePt t="35541" x="3573463" y="5410200"/>
          <p14:tracePt t="35558" x="3614738" y="5384800"/>
          <p14:tracePt t="35574" x="3665538" y="5367338"/>
          <p14:tracePt t="35591" x="3725863" y="5367338"/>
          <p14:tracePt t="35608" x="3776663" y="5359400"/>
          <p14:tracePt t="35625" x="3810000" y="5351463"/>
          <p14:tracePt t="35641" x="3835400" y="5351463"/>
          <p14:tracePt t="35658" x="3843338" y="5351463"/>
          <p14:tracePt t="35707" x="3843338" y="5341938"/>
          <p14:tracePt t="35715" x="3852863" y="5341938"/>
          <p14:tracePt t="35725" x="3852863" y="5334000"/>
          <p14:tracePt t="35741" x="3860800" y="5326063"/>
          <p14:tracePt t="35758" x="3868738" y="5326063"/>
          <p14:tracePt t="35775" x="3878263" y="5326063"/>
          <p14:tracePt t="35811" x="3878263" y="5316538"/>
          <p14:tracePt t="35825" x="3886200" y="5316538"/>
          <p14:tracePt t="35841" x="3903663" y="5308600"/>
          <p14:tracePt t="35859" x="3944938" y="5300663"/>
          <p14:tracePt t="35874" x="3987800" y="5291138"/>
          <p14:tracePt t="35891" x="4021138" y="5283200"/>
          <p14:tracePt t="35908" x="4046538" y="5265738"/>
          <p14:tracePt t="35925" x="4064000" y="5265738"/>
          <p14:tracePt t="35941" x="4064000" y="5257800"/>
          <p14:tracePt t="36219" x="4064000" y="5249863"/>
          <p14:tracePt t="36235" x="4046538" y="5240338"/>
          <p14:tracePt t="36244" x="4021138" y="5240338"/>
          <p14:tracePt t="36251" x="4005263" y="5240338"/>
          <p14:tracePt t="36259" x="3970338" y="5232400"/>
          <p14:tracePt t="36275" x="3911600" y="5214938"/>
          <p14:tracePt t="36291" x="3843338" y="5207000"/>
          <p14:tracePt t="36308" x="3784600" y="5207000"/>
          <p14:tracePt t="36325" x="3733800" y="5207000"/>
          <p14:tracePt t="36341" x="3683000" y="5207000"/>
          <p14:tracePt t="36358" x="3606800" y="5207000"/>
          <p14:tracePt t="36375" x="3505200" y="5207000"/>
          <p14:tracePt t="36391" x="3386138" y="5207000"/>
          <p14:tracePt t="36408" x="3276600" y="5207000"/>
          <p14:tracePt t="36425" x="3182938" y="5207000"/>
          <p14:tracePt t="36441" x="3090863" y="5207000"/>
          <p14:tracePt t="36459" x="2989263" y="5207000"/>
          <p14:tracePt t="36475" x="2938463" y="5214938"/>
          <p14:tracePt t="36491" x="2895600" y="5240338"/>
          <p14:tracePt t="36509" x="2852738" y="5275263"/>
          <p14:tracePt t="36525" x="2827338" y="5308600"/>
          <p14:tracePt t="36541" x="2801938" y="5351463"/>
          <p14:tracePt t="36558" x="2794000" y="5384800"/>
          <p14:tracePt t="36575" x="2786063" y="5418138"/>
          <p14:tracePt t="36592" x="2786063" y="5453063"/>
          <p14:tracePt t="36608" x="2786063" y="5468938"/>
          <p14:tracePt t="36644" x="2776538" y="5468938"/>
          <p14:tracePt t="36707" x="2776538" y="5461000"/>
          <p14:tracePt t="36715" x="2786063" y="5443538"/>
          <p14:tracePt t="36731" x="2794000" y="5435600"/>
          <p14:tracePt t="36747" x="2794000" y="5427663"/>
          <p14:tracePt t="36763" x="2801938" y="5427663"/>
          <p14:tracePt t="36795" x="2801938" y="5418138"/>
          <p14:tracePt t="36804" x="2801938" y="5410200"/>
          <p14:tracePt t="36812" x="2811463" y="5410200"/>
          <p14:tracePt t="36825" x="2819400" y="5402263"/>
          <p14:tracePt t="36842" x="2844800" y="5384800"/>
          <p14:tracePt t="36859" x="2878138" y="5376863"/>
          <p14:tracePt t="36875" x="2887663" y="5367338"/>
          <p14:tracePt t="36892" x="2887663" y="5359400"/>
          <p14:tracePt t="36908" x="2836863" y="5308600"/>
          <p14:tracePt t="36925" x="2786063" y="5249863"/>
          <p14:tracePt t="36942" x="2760663" y="5232400"/>
          <p14:tracePt t="37099" x="2776538" y="5224463"/>
          <p14:tracePt t="37107" x="2819400" y="5214938"/>
          <p14:tracePt t="37115" x="2862263" y="5214938"/>
          <p14:tracePt t="37125" x="2903538" y="5232400"/>
          <p14:tracePt t="37142" x="2946400" y="5265738"/>
          <p14:tracePt t="37158" x="3005138" y="5308600"/>
          <p14:tracePt t="37175" x="3048000" y="5334000"/>
          <p14:tracePt t="37192" x="3048000" y="5341938"/>
          <p14:tracePt t="37225" x="3055938" y="5351463"/>
          <p14:tracePt t="37260" x="3098800" y="5341938"/>
          <p14:tracePt t="37275" x="3141663" y="5334000"/>
          <p14:tracePt t="37292" x="3175000" y="5326063"/>
          <p14:tracePt t="37308" x="3225800" y="5316538"/>
          <p14:tracePt t="37325" x="3294063" y="5308600"/>
          <p14:tracePt t="37342" x="3370263" y="5308600"/>
          <p14:tracePt t="37358" x="3436938" y="5300663"/>
          <p14:tracePt t="37375" x="3487738" y="5300663"/>
          <p14:tracePt t="37392" x="3530600" y="5291138"/>
          <p14:tracePt t="37408" x="3548063" y="5283200"/>
          <p14:tracePt t="37425" x="3556000" y="5283200"/>
          <p14:tracePt t="37442" x="3563938" y="5283200"/>
          <p14:tracePt t="38108" x="3573463" y="5283200"/>
          <p14:tracePt t="38124" x="3573463" y="5275263"/>
          <p14:tracePt t="38133" x="3573463" y="5249863"/>
          <p14:tracePt t="38142" x="3556000" y="5232400"/>
          <p14:tracePt t="38159" x="3530600" y="5199063"/>
          <p14:tracePt t="38175" x="3505200" y="5164138"/>
          <p14:tracePt t="38192" x="3479800" y="5113338"/>
          <p14:tracePt t="38209" x="3454400" y="5080000"/>
          <p14:tracePt t="38225" x="3429000" y="5037138"/>
          <p14:tracePt t="38242" x="3403600" y="5003800"/>
          <p14:tracePt t="38259" x="3370263" y="4960938"/>
          <p14:tracePt t="38275" x="3284538" y="4826000"/>
          <p14:tracePt t="38292" x="3217863" y="4724400"/>
          <p14:tracePt t="38309" x="3149600" y="4614863"/>
          <p14:tracePt t="38325" x="3073400" y="4521200"/>
          <p14:tracePt t="38342" x="3014663" y="4445000"/>
          <p14:tracePt t="38359" x="2963863" y="4386263"/>
          <p14:tracePt t="38375" x="2921000" y="4343400"/>
          <p14:tracePt t="38392" x="2903538" y="4325938"/>
          <p14:tracePt t="38409" x="2887663" y="4310063"/>
          <p14:tracePt t="38425" x="2870200" y="4310063"/>
          <p14:tracePt t="38461" x="2862263" y="4310063"/>
          <p14:tracePt t="38475" x="2844800" y="4310063"/>
          <p14:tracePt t="38492" x="2794000" y="4325938"/>
          <p14:tracePt t="38509" x="2725738" y="4343400"/>
          <p14:tracePt t="38525" x="2649538" y="4368800"/>
          <p14:tracePt t="38542" x="2565400" y="4411663"/>
          <p14:tracePt t="38559" x="2471738" y="4437063"/>
          <p14:tracePt t="38575" x="2387600" y="4487863"/>
          <p14:tracePt t="38592" x="2303463" y="4538663"/>
          <p14:tracePt t="38609" x="2217738" y="4605338"/>
          <p14:tracePt t="38625" x="2151063" y="4656138"/>
          <p14:tracePt t="38642" x="2108200" y="4724400"/>
          <p14:tracePt t="38659" x="2100263" y="4767263"/>
          <p14:tracePt t="38675" x="2100263" y="4818063"/>
          <p14:tracePt t="38692" x="2108200" y="4843463"/>
          <p14:tracePt t="38709" x="2108200" y="4876800"/>
          <p14:tracePt t="38725" x="2133600" y="4902200"/>
          <p14:tracePt t="38742" x="2151063" y="4935538"/>
          <p14:tracePt t="38759" x="2176463" y="4970463"/>
          <p14:tracePt t="38776" x="2201863" y="4995863"/>
          <p14:tracePt t="38792" x="2227263" y="5037138"/>
          <p14:tracePt t="38809" x="2252663" y="5080000"/>
          <p14:tracePt t="38825" x="2278063" y="5130800"/>
          <p14:tracePt t="38842" x="2303463" y="5164138"/>
          <p14:tracePt t="38860" x="2328863" y="5232400"/>
          <p14:tracePt t="38875" x="2328863" y="5249863"/>
          <p14:tracePt t="38892" x="2336800" y="5257800"/>
          <p14:tracePt t="38909" x="2344738" y="5275263"/>
          <p14:tracePt t="38926" x="2344738" y="5283200"/>
          <p14:tracePt t="38942" x="2344738" y="5291138"/>
          <p14:tracePt t="38959" x="2354263" y="5316538"/>
          <p14:tracePt t="38975" x="2370138" y="5326063"/>
          <p14:tracePt t="38992" x="2387600" y="5351463"/>
          <p14:tracePt t="39009" x="2413000" y="5384800"/>
          <p14:tracePt t="39025" x="2463800" y="5410200"/>
          <p14:tracePt t="39042" x="2514600" y="5435600"/>
          <p14:tracePt t="39060" x="2649538" y="5478463"/>
          <p14:tracePt t="39075" x="2751138" y="5503863"/>
          <p14:tracePt t="39092" x="2844800" y="5519738"/>
          <p14:tracePt t="39109" x="2938463" y="5537200"/>
          <p14:tracePt t="39125" x="3014663" y="5554663"/>
          <p14:tracePt t="39142" x="3065463" y="5570538"/>
          <p14:tracePt t="39159" x="3106738" y="5580063"/>
          <p14:tracePt t="39176" x="3141663" y="5588000"/>
          <p14:tracePt t="39192" x="3167063" y="5588000"/>
          <p14:tracePt t="39209" x="3192463" y="5588000"/>
          <p14:tracePt t="39226" x="3208338" y="5588000"/>
          <p14:tracePt t="39242" x="3251200" y="5570538"/>
          <p14:tracePt t="39260" x="3327400" y="5529263"/>
          <p14:tracePt t="39275" x="3378200" y="5511800"/>
          <p14:tracePt t="39292" x="3429000" y="5486400"/>
          <p14:tracePt t="39309" x="3462338" y="5453063"/>
          <p14:tracePt t="39326" x="3487738" y="5418138"/>
          <p14:tracePt t="39342" x="3505200" y="5384800"/>
          <p14:tracePt t="39359" x="3513138" y="5359400"/>
          <p14:tracePt t="39376" x="3513138" y="5334000"/>
          <p14:tracePt t="39392" x="3513138" y="5291138"/>
          <p14:tracePt t="39409" x="3505200" y="5232400"/>
          <p14:tracePt t="39426" x="3454400" y="5181600"/>
          <p14:tracePt t="39442" x="3429000" y="5138738"/>
          <p14:tracePt t="39460" x="3360738" y="5097463"/>
          <p14:tracePt t="39476" x="3327400" y="5087938"/>
          <p14:tracePt t="39492" x="3309938" y="5087938"/>
          <p14:tracePt t="39509" x="3276600" y="5087938"/>
          <p14:tracePt t="39526" x="3251200" y="5087938"/>
          <p14:tracePt t="39542" x="3208338" y="5105400"/>
          <p14:tracePt t="39559" x="3175000" y="5130800"/>
          <p14:tracePt t="39576" x="3124200" y="5173663"/>
          <p14:tracePt t="39592" x="3090863" y="5207000"/>
          <p14:tracePt t="39609" x="3065463" y="5265738"/>
          <p14:tracePt t="39626" x="3048000" y="5308600"/>
          <p14:tracePt t="39642" x="3048000" y="5359400"/>
          <p14:tracePt t="39660" x="3048000" y="5427663"/>
          <p14:tracePt t="39676" x="3055938" y="5478463"/>
          <p14:tracePt t="39692" x="3081338" y="5519738"/>
          <p14:tracePt t="39709" x="3106738" y="5562600"/>
          <p14:tracePt t="39726" x="3141663" y="5580063"/>
          <p14:tracePt t="39742" x="3182938" y="5588000"/>
          <p14:tracePt t="39759" x="3217863" y="5588000"/>
          <p14:tracePt t="39776" x="3251200" y="5595938"/>
          <p14:tracePt t="39792" x="3276600" y="5595938"/>
          <p14:tracePt t="39809" x="3302000" y="5595938"/>
          <p14:tracePt t="39826" x="3319463" y="5588000"/>
          <p14:tracePt t="39842" x="3344863" y="5570538"/>
          <p14:tracePt t="39860" x="3360738" y="5545138"/>
          <p14:tracePt t="39876" x="3370263" y="5537200"/>
          <p14:tracePt t="39892" x="3370263" y="5529263"/>
          <p14:tracePt t="39909" x="3370263" y="5519738"/>
          <p14:tracePt t="41221" x="3378200" y="5519738"/>
          <p14:tracePt t="41237" x="3378200" y="5511800"/>
          <p14:tracePt t="41246" x="3352800" y="5453063"/>
          <p14:tracePt t="41253" x="3276600" y="5402263"/>
          <p14:tracePt t="41261" x="3192463" y="5341938"/>
          <p14:tracePt t="41276" x="3030538" y="5257800"/>
          <p14:tracePt t="41293" x="2844800" y="5164138"/>
          <p14:tracePt t="41310" x="2616200" y="5021263"/>
          <p14:tracePt t="41326" x="2446338" y="4902200"/>
          <p14:tracePt t="41343" x="2319338" y="4800600"/>
          <p14:tracePt t="41360" x="2227263" y="4716463"/>
          <p14:tracePt t="41376" x="2133600" y="4579938"/>
          <p14:tracePt t="41393" x="2032000" y="4419600"/>
          <p14:tracePt t="41397" x="1973263" y="4343400"/>
          <p14:tracePt t="41410" x="1905000" y="4267200"/>
          <p14:tracePt t="41426" x="1778000" y="4132263"/>
          <p14:tracePt t="41443" x="1693863" y="4005263"/>
          <p14:tracePt t="41460" x="1592263" y="3835400"/>
          <p14:tracePt t="41476" x="1574800" y="3776663"/>
          <p14:tracePt t="41493" x="1516063" y="3573463"/>
          <p14:tracePt t="41510" x="1498600" y="3446463"/>
          <p14:tracePt t="41526" x="1490663" y="3284538"/>
          <p14:tracePt t="41543" x="1481138" y="3116263"/>
          <p14:tracePt t="41560" x="1481138" y="2921000"/>
          <p14:tracePt t="41576" x="1498600" y="2717800"/>
          <p14:tracePt t="41593" x="1541463" y="2540000"/>
          <p14:tracePt t="41610" x="1566863" y="2354263"/>
          <p14:tracePt t="41626" x="1608138" y="2209800"/>
          <p14:tracePt t="41643" x="1643063" y="2108200"/>
          <p14:tracePt t="41661" x="1668463" y="2049463"/>
          <p14:tracePt t="41676" x="1676400" y="2039938"/>
          <p14:tracePt t="41797" x="1684338" y="2032000"/>
          <p14:tracePt t="41806" x="1693863" y="2032000"/>
          <p14:tracePt t="41823" x="1693863" y="2024063"/>
          <p14:tracePt t="41829" x="1701800" y="2024063"/>
          <p14:tracePt t="42294" x="1701800" y="2032000"/>
          <p14:tracePt t="42302" x="1701800" y="2065338"/>
          <p14:tracePt t="42310" x="1701800" y="2100263"/>
          <p14:tracePt t="42327" x="1676400" y="2184400"/>
          <p14:tracePt t="42343" x="1643063" y="2303463"/>
          <p14:tracePt t="42360" x="1617663" y="2471738"/>
          <p14:tracePt t="42377" x="1600200" y="2649538"/>
          <p14:tracePt t="42393" x="1582738" y="2811463"/>
          <p14:tracePt t="42397" x="1574800" y="2895600"/>
          <p14:tracePt t="42410" x="1566863" y="2954338"/>
          <p14:tracePt t="42427" x="1541463" y="3098800"/>
          <p14:tracePt t="42443" x="1516063" y="3268663"/>
          <p14:tracePt t="42461" x="1516063" y="3556000"/>
          <p14:tracePt t="42477" x="1516063" y="3675063"/>
          <p14:tracePt t="42493" x="1498600" y="3987800"/>
          <p14:tracePt t="42511" x="1465263" y="4198938"/>
          <p14:tracePt t="42527" x="1422400" y="4437063"/>
          <p14:tracePt t="42543" x="1422400" y="4656138"/>
          <p14:tracePt t="42560" x="1473200" y="4833938"/>
          <p14:tracePt t="42577" x="1506538" y="5021263"/>
          <p14:tracePt t="42593" x="1531938" y="5207000"/>
          <p14:tracePt t="42610" x="1557338" y="5351463"/>
          <p14:tracePt t="42627" x="1557338" y="5402263"/>
          <p14:tracePt t="42643" x="1566863" y="5384800"/>
          <p14:tracePt t="42660" x="1600200" y="5308600"/>
          <p14:tracePt t="42792" x="1617663" y="5291138"/>
          <p14:tracePt t="42798" x="1625600" y="5265738"/>
          <p14:tracePt t="42815" x="1643063" y="5240338"/>
          <p14:tracePt t="42827" x="1676400" y="5199063"/>
          <p14:tracePt t="42844" x="1744663" y="5164138"/>
          <p14:tracePt t="42862" x="1803400" y="5130800"/>
          <p14:tracePt t="42877" x="1811338" y="5130800"/>
          <p14:tracePt t="42894" x="1820863" y="5148263"/>
          <p14:tracePt t="42910" x="1828800" y="5207000"/>
          <p14:tracePt t="42927" x="1846263" y="5326063"/>
          <p14:tracePt t="42944" x="1846263" y="5486400"/>
          <p14:tracePt t="42960" x="1846263" y="5613400"/>
          <p14:tracePt t="42977" x="1879600" y="5732463"/>
          <p14:tracePt t="42994" x="1955800" y="5842000"/>
          <p14:tracePt t="43011" x="2014538" y="5892800"/>
          <p14:tracePt t="43027" x="2074863" y="5926138"/>
          <p14:tracePt t="43044" x="2108200" y="5926138"/>
          <p14:tracePt t="43062" x="2133600" y="5926138"/>
          <p14:tracePt t="43077" x="2141538" y="5926138"/>
          <p14:tracePt t="43094" x="2184400" y="5900738"/>
          <p14:tracePt t="43110" x="2227263" y="5875338"/>
          <p14:tracePt t="43127" x="2268538" y="5849938"/>
          <p14:tracePt t="43144" x="2311400" y="5824538"/>
          <p14:tracePt t="43160" x="2344738" y="5799138"/>
          <p14:tracePt t="43177" x="2379663" y="5765800"/>
          <p14:tracePt t="43194" x="2387600" y="5722938"/>
          <p14:tracePt t="43211" x="2405063" y="5664200"/>
          <p14:tracePt t="43227" x="2405063" y="5588000"/>
          <p14:tracePt t="43244" x="2405063" y="5503863"/>
          <p14:tracePt t="43263" x="2336800" y="5376863"/>
          <p14:tracePt t="43277" x="2311400" y="5341938"/>
          <p14:tracePt t="43294" x="2166938" y="5249863"/>
          <p14:tracePt t="43311" x="2074863" y="5214938"/>
          <p14:tracePt t="43327" x="1963738" y="5207000"/>
          <p14:tracePt t="43344" x="1862138" y="5199063"/>
          <p14:tracePt t="43361" x="1752600" y="5224463"/>
          <p14:tracePt t="43377" x="1643063" y="5265738"/>
          <p14:tracePt t="43394" x="1557338" y="5326063"/>
          <p14:tracePt t="43398" x="1506538" y="5359400"/>
          <p14:tracePt t="43411" x="1455738" y="5392738"/>
          <p14:tracePt t="43427" x="1320800" y="5494338"/>
          <p14:tracePt t="43444" x="1176338" y="5605463"/>
          <p14:tracePt t="43462" x="1016000" y="5722938"/>
          <p14:tracePt t="43477" x="973138" y="5748338"/>
          <p14:tracePt t="43494" x="939800" y="5816600"/>
          <p14:tracePt t="43512" x="939800" y="5842000"/>
          <p14:tracePt t="43527" x="939800" y="5875338"/>
          <p14:tracePt t="43544" x="957263" y="5918200"/>
          <p14:tracePt t="43561" x="982663" y="5951538"/>
          <p14:tracePt t="43577" x="1016000" y="5976938"/>
          <p14:tracePt t="43594" x="1049338" y="6011863"/>
          <p14:tracePt t="43610" x="1074738" y="6045200"/>
          <p14:tracePt t="43627" x="1117600" y="6070600"/>
          <p14:tracePt t="43644" x="1150938" y="6096000"/>
          <p14:tracePt t="43662" x="1211263" y="6129338"/>
          <p14:tracePt t="43678" x="1277938" y="6164263"/>
          <p14:tracePt t="43694" x="1389063" y="6189663"/>
          <p14:tracePt t="43711" x="1524000" y="6197600"/>
          <p14:tracePt t="43727" x="1693863" y="6197600"/>
          <p14:tracePt t="43744" x="1897063" y="6197600"/>
          <p14:tracePt t="43761" x="2100263" y="6197600"/>
          <p14:tracePt t="43777" x="2303463" y="6172200"/>
          <p14:tracePt t="43794" x="2481263" y="6172200"/>
          <p14:tracePt t="43811" x="2608263" y="6146800"/>
          <p14:tracePt t="43827" x="2735263" y="6121400"/>
          <p14:tracePt t="43844" x="2827338" y="6078538"/>
          <p14:tracePt t="43862" x="2913063" y="6019800"/>
          <p14:tracePt t="43877" x="2928938" y="5994400"/>
          <p14:tracePt t="43894" x="2963863" y="5918200"/>
          <p14:tracePt t="43911" x="2963863" y="5875338"/>
          <p14:tracePt t="43927" x="2963863" y="5834063"/>
          <p14:tracePt t="43944" x="2963863" y="5783263"/>
          <p14:tracePt t="43961" x="2954338" y="5757863"/>
          <p14:tracePt t="43977" x="2928938" y="5722938"/>
          <p14:tracePt t="43994" x="2903538" y="5689600"/>
          <p14:tracePt t="44011" x="2862263" y="5664200"/>
          <p14:tracePt t="44027" x="2801938" y="5630863"/>
          <p14:tracePt t="44044" x="2725738" y="5595938"/>
          <p14:tracePt t="44062" x="2547938" y="5570538"/>
          <p14:tracePt t="44077" x="2489200" y="5554663"/>
          <p14:tracePt t="44094" x="2293938" y="5519738"/>
          <p14:tracePt t="44111" x="2133600" y="5511800"/>
          <p14:tracePt t="44127" x="1998663" y="5503863"/>
          <p14:tracePt t="44144" x="1887538" y="5503863"/>
          <p14:tracePt t="44161" x="1811338" y="5503863"/>
          <p14:tracePt t="44177" x="1770063" y="5511800"/>
          <p14:tracePt t="44194" x="1727200" y="5545138"/>
          <p14:tracePt t="44211" x="1676400" y="5605463"/>
          <p14:tracePt t="44227" x="1600200" y="5689600"/>
          <p14:tracePt t="44244" x="1531938" y="5757863"/>
          <p14:tracePt t="44265" x="1447800" y="5867400"/>
          <p14:tracePt t="44278" x="1422400" y="5900738"/>
          <p14:tracePt t="44294" x="1397000" y="5969000"/>
          <p14:tracePt t="44311" x="1397000" y="6011863"/>
          <p14:tracePt t="44327" x="1397000" y="6037263"/>
          <p14:tracePt t="44344" x="1404938" y="6070600"/>
          <p14:tracePt t="44361" x="1447800" y="6096000"/>
          <p14:tracePt t="44377" x="1490663" y="6129338"/>
          <p14:tracePt t="44394" x="1549400" y="6164263"/>
          <p14:tracePt t="44398" x="1600200" y="6189663"/>
          <p14:tracePt t="44411" x="1633538" y="6197600"/>
          <p14:tracePt t="44428" x="1727200" y="6223000"/>
          <p14:tracePt t="44444" x="1811338" y="6248400"/>
          <p14:tracePt t="44461" x="1905000" y="6256338"/>
          <p14:tracePt t="44478" x="2039938" y="6256338"/>
          <p14:tracePt t="44494" x="2159000" y="6248400"/>
          <p14:tracePt t="44511" x="2278063" y="6230938"/>
          <p14:tracePt t="44527" x="2420938" y="6197600"/>
          <p14:tracePt t="44544" x="2573338" y="6180138"/>
          <p14:tracePt t="44561" x="2709863" y="6154738"/>
          <p14:tracePt t="44578" x="2836863" y="6113463"/>
          <p14:tracePt t="44594" x="2928938" y="6078538"/>
          <p14:tracePt t="44611" x="2979738" y="6037263"/>
          <p14:tracePt t="44628" x="3014663" y="5986463"/>
          <p14:tracePt t="44644" x="3030538" y="5943600"/>
          <p14:tracePt t="44662" x="3030538" y="5875338"/>
          <p14:tracePt t="44677" x="3030538" y="5859463"/>
          <p14:tracePt t="44694" x="2989263" y="5773738"/>
          <p14:tracePt t="44711" x="2938463" y="5722938"/>
          <p14:tracePt t="44727" x="2878138" y="5689600"/>
          <p14:tracePt t="44744" x="2801938" y="5656263"/>
          <p14:tracePt t="44762" x="2725738" y="5638800"/>
          <p14:tracePt t="44778" x="2649538" y="5621338"/>
          <p14:tracePt t="44794" x="2582863" y="5613400"/>
          <p14:tracePt t="44810" x="2506663" y="5613400"/>
          <p14:tracePt t="44827" x="2446338" y="5613400"/>
          <p14:tracePt t="44844" x="2387600" y="5613400"/>
          <p14:tracePt t="44861" x="2328863" y="5613400"/>
          <p14:tracePt t="44877" x="2243138" y="5638800"/>
          <p14:tracePt t="44894" x="2184400" y="5664200"/>
          <p14:tracePt t="44911" x="2141538" y="5689600"/>
          <p14:tracePt t="44928" x="2090738" y="5715000"/>
          <p14:tracePt t="44944" x="2057400" y="5732463"/>
          <p14:tracePt t="44961" x="2039938" y="5765800"/>
          <p14:tracePt t="44977" x="2014538" y="5799138"/>
          <p14:tracePt t="44994" x="1998663" y="5842000"/>
          <p14:tracePt t="45011" x="1981200" y="5884863"/>
          <p14:tracePt t="45027" x="1963738" y="5926138"/>
          <p14:tracePt t="45044" x="1963738" y="5961063"/>
          <p14:tracePt t="45061" x="1963738" y="5994400"/>
          <p14:tracePt t="45077" x="1973263" y="6019800"/>
          <p14:tracePt t="45094" x="2006600" y="6070600"/>
          <p14:tracePt t="45111" x="2057400" y="6088063"/>
          <p14:tracePt t="45127" x="2125663" y="6103938"/>
          <p14:tracePt t="45144" x="2209800" y="6113463"/>
          <p14:tracePt t="45161" x="2311400" y="6121400"/>
          <p14:tracePt t="45177" x="2430463" y="6121400"/>
          <p14:tracePt t="45194" x="2557463" y="6103938"/>
          <p14:tracePt t="45211" x="2684463" y="6070600"/>
          <p14:tracePt t="45227" x="2760663" y="6027738"/>
          <p14:tracePt t="45244" x="2811463" y="5994400"/>
          <p14:tracePt t="45261" x="2836863" y="5961063"/>
          <p14:tracePt t="45277" x="2852738" y="5918200"/>
          <p14:tracePt t="45294" x="2852738" y="5875338"/>
          <p14:tracePt t="45311" x="2852738" y="5834063"/>
          <p14:tracePt t="45327" x="2844800" y="5799138"/>
          <p14:tracePt t="45344" x="2819400" y="5757863"/>
          <p14:tracePt t="45361" x="2768600" y="5715000"/>
          <p14:tracePt t="45377" x="2709863" y="5672138"/>
          <p14:tracePt t="45394" x="2659063" y="5646738"/>
          <p14:tracePt t="45398" x="2633663" y="5630863"/>
          <p14:tracePt t="45411" x="2608263" y="5630863"/>
          <p14:tracePt t="45427" x="2573338" y="5613400"/>
          <p14:tracePt t="45444" x="2540000" y="5605463"/>
          <p14:tracePt t="45461" x="2514600" y="5605463"/>
          <p14:tracePt t="45477" x="2489200" y="5605463"/>
          <p14:tracePt t="45494" x="2430463" y="5605463"/>
          <p14:tracePt t="45511" x="2395538" y="5621338"/>
          <p14:tracePt t="45527" x="2344738" y="5656263"/>
          <p14:tracePt t="45544" x="2303463" y="5689600"/>
          <p14:tracePt t="45561" x="2260600" y="5715000"/>
          <p14:tracePt t="45577" x="2227263" y="5740400"/>
          <p14:tracePt t="45594" x="2201863" y="5773738"/>
          <p14:tracePt t="45611" x="2184400" y="5791200"/>
          <p14:tracePt t="45628" x="2176463" y="5808663"/>
          <p14:tracePt t="45644" x="2176463" y="5816600"/>
          <p14:tracePt t="47343" x="2166938" y="5816600"/>
          <p14:tracePt t="47360" x="2159000" y="5816600"/>
          <p14:tracePt t="47391" x="2176463" y="5816600"/>
          <p14:tracePt t="47399" x="2209800" y="5808663"/>
          <p14:tracePt t="47408" x="2260600" y="5799138"/>
          <p14:tracePt t="47415" x="2319338" y="5773738"/>
          <p14:tracePt t="47428" x="2344738" y="5765800"/>
          <p14:tracePt t="47445" x="2354263" y="5765800"/>
          <p14:tracePt t="47519" x="2362200" y="5765800"/>
          <p14:tracePt t="47551" x="2370138" y="5765800"/>
          <p14:tracePt t="47559" x="2379663" y="5765800"/>
          <p14:tracePt t="47584" x="2379663" y="5773738"/>
          <p14:tracePt t="47592" x="2379663" y="5783263"/>
          <p14:tracePt t="47599" x="2395538" y="5783263"/>
          <p14:tracePt t="47611" x="2405063" y="5783263"/>
          <p14:tracePt t="47628" x="2420938" y="5816600"/>
          <p14:tracePt t="47645" x="2430463" y="5834063"/>
          <p14:tracePt t="47661" x="2430463" y="5859463"/>
          <p14:tracePt t="47679" x="2420938" y="5867400"/>
          <p14:tracePt t="47695" x="2413000" y="5884863"/>
          <p14:tracePt t="47711" x="2420938" y="5892800"/>
          <p14:tracePt t="47728" x="2438400" y="5892800"/>
          <p14:tracePt t="47745" x="2455863" y="5900738"/>
          <p14:tracePt t="47761" x="2489200" y="5900738"/>
          <p14:tracePt t="47778" x="2514600" y="5900738"/>
          <p14:tracePt t="47795" x="2540000" y="5900738"/>
          <p14:tracePt t="47812" x="2582863" y="5900738"/>
          <p14:tracePt t="47828" x="2624138" y="5900738"/>
          <p14:tracePt t="47845" x="2684463" y="5900738"/>
          <p14:tracePt t="47862" x="2735263" y="5900738"/>
          <p14:tracePt t="47879" x="2801938" y="5892800"/>
          <p14:tracePt t="47895" x="2836863" y="5884863"/>
          <p14:tracePt t="47912" x="2878138" y="5875338"/>
          <p14:tracePt t="47928" x="2895600" y="5867400"/>
          <p14:tracePt t="47945" x="2921000" y="5849938"/>
          <p14:tracePt t="47962" x="2954338" y="5834063"/>
          <p14:tracePt t="47978" x="2989263" y="5816600"/>
          <p14:tracePt t="47995" x="3005138" y="5799138"/>
          <p14:tracePt t="48013" x="3022600" y="5791200"/>
          <p14:tracePt t="48028" x="3030538" y="5773738"/>
          <p14:tracePt t="48045" x="3030538" y="5765800"/>
          <p14:tracePt t="48062" x="3040063" y="5757863"/>
          <p14:tracePt t="48079" x="3040063" y="5740400"/>
          <p14:tracePt t="48095" x="3040063" y="5732463"/>
          <p14:tracePt t="48112" x="3040063" y="5715000"/>
          <p14:tracePt t="48128" x="3048000" y="5707063"/>
          <p14:tracePt t="48145" x="3048000" y="5697538"/>
          <p14:tracePt t="48162" x="3048000" y="5689600"/>
          <p14:tracePt t="48297" x="3048000" y="5681663"/>
          <p14:tracePt t="48303" x="3040063" y="5664200"/>
          <p14:tracePt t="48311" x="3040063" y="5656263"/>
          <p14:tracePt t="48328" x="3022600" y="5638800"/>
          <p14:tracePt t="48345" x="2997200" y="5630863"/>
          <p14:tracePt t="48362" x="2979738" y="5613400"/>
          <p14:tracePt t="48378" x="2963863" y="5605463"/>
          <p14:tracePt t="48395" x="2946400" y="5605463"/>
          <p14:tracePt t="48411" x="2928938" y="5595938"/>
          <p14:tracePt t="48428" x="2895600" y="5595938"/>
          <p14:tracePt t="48445" x="2852738" y="5595938"/>
          <p14:tracePt t="48461" x="2801938" y="5595938"/>
          <p14:tracePt t="48478" x="2743200" y="5613400"/>
          <p14:tracePt t="48495" x="2700338" y="5621338"/>
          <p14:tracePt t="48514" x="2674938" y="5630863"/>
          <p14:tracePt t="48528" x="2649538" y="5638800"/>
          <p14:tracePt t="48545" x="2633663" y="5646738"/>
          <p14:tracePt t="48562" x="2608263" y="5646738"/>
          <p14:tracePt t="48578" x="2573338" y="5664200"/>
          <p14:tracePt t="48595" x="2557463" y="5664200"/>
          <p14:tracePt t="48612" x="2547938" y="5681663"/>
          <p14:tracePt t="48628" x="2532063" y="5681663"/>
          <p14:tracePt t="48645" x="2506663" y="5697538"/>
          <p14:tracePt t="48662" x="2481263" y="5715000"/>
          <p14:tracePt t="48678" x="2463800" y="5732463"/>
          <p14:tracePt t="48695" x="2438400" y="5757863"/>
          <p14:tracePt t="48712" x="2430463" y="5773738"/>
          <p14:tracePt t="48728" x="2420938" y="5791200"/>
          <p14:tracePt t="48745" x="2413000" y="5808663"/>
          <p14:tracePt t="48763" x="2405063" y="5816600"/>
          <p14:tracePt t="48778" x="2405063" y="5834063"/>
          <p14:tracePt t="48795" x="2405063" y="5842000"/>
          <p14:tracePt t="48812" x="2405063" y="5849938"/>
          <p14:tracePt t="48845" x="2405063" y="5867400"/>
          <p14:tracePt t="48862" x="2405063" y="5875338"/>
          <p14:tracePt t="48879" x="2446338" y="5900738"/>
          <p14:tracePt t="48895" x="2471738" y="5910263"/>
          <p14:tracePt t="48912" x="2532063" y="5943600"/>
          <p14:tracePt t="48928" x="2573338" y="5951538"/>
          <p14:tracePt t="48945" x="2633663" y="5969000"/>
          <p14:tracePt t="48962" x="2700338" y="5976938"/>
          <p14:tracePt t="48978" x="2768600" y="5986463"/>
          <p14:tracePt t="48995" x="2827338" y="5986463"/>
          <p14:tracePt t="49012" x="2878138" y="5986463"/>
          <p14:tracePt t="49029" x="2928938" y="5986463"/>
          <p14:tracePt t="49045" x="2971800" y="5986463"/>
          <p14:tracePt t="49062" x="3022600" y="5969000"/>
          <p14:tracePt t="49079" x="3098800" y="5961063"/>
          <p14:tracePt t="49095" x="3132138" y="5961063"/>
          <p14:tracePt t="49112" x="3157538" y="5943600"/>
          <p14:tracePt t="49128" x="3167063" y="5935663"/>
          <p14:tracePt t="49145" x="3192463" y="5926138"/>
          <p14:tracePt t="49162" x="3217863" y="5910263"/>
          <p14:tracePt t="49178" x="3251200" y="5892800"/>
          <p14:tracePt t="49195" x="3294063" y="5859463"/>
          <p14:tracePt t="49212" x="3335338" y="5834063"/>
          <p14:tracePt t="49229" x="3360738" y="5808663"/>
          <p14:tracePt t="49245" x="3378200" y="5791200"/>
          <p14:tracePt t="49262" x="3378200" y="5773738"/>
          <p14:tracePt t="49279" x="3386138" y="5748338"/>
          <p14:tracePt t="49295" x="3378200" y="5715000"/>
          <p14:tracePt t="49312" x="3360738" y="5689600"/>
          <p14:tracePt t="49328" x="3335338" y="5656263"/>
          <p14:tracePt t="49345" x="3302000" y="5630863"/>
          <p14:tracePt t="49362" x="3251200" y="5605463"/>
          <p14:tracePt t="49378" x="3217863" y="5588000"/>
          <p14:tracePt t="49395" x="3175000" y="5570538"/>
          <p14:tracePt t="49412" x="3098800" y="5554663"/>
          <p14:tracePt t="49428" x="3022600" y="5554663"/>
          <p14:tracePt t="49445" x="2928938" y="5545138"/>
          <p14:tracePt t="49462" x="2844800" y="5545138"/>
          <p14:tracePt t="49479" x="2725738" y="5545138"/>
          <p14:tracePt t="49495" x="2684463" y="5545138"/>
          <p14:tracePt t="49514" x="2633663" y="5545138"/>
          <p14:tracePt t="49529" x="2590800" y="5554663"/>
          <p14:tracePt t="49545" x="2547938" y="5562600"/>
          <p14:tracePt t="49562" x="2522538" y="5562600"/>
          <p14:tracePt t="49578" x="2489200" y="5580063"/>
          <p14:tracePt t="49595" x="2471738" y="5588000"/>
          <p14:tracePt t="49612" x="2446338" y="5595938"/>
          <p14:tracePt t="49628" x="2438400" y="5605463"/>
          <p14:tracePt t="49645" x="2430463" y="5605463"/>
          <p14:tracePt t="49808" x="2420938" y="5621338"/>
          <p14:tracePt t="49815" x="2413000" y="5638800"/>
          <p14:tracePt t="49824" x="2405063" y="5656263"/>
          <p14:tracePt t="49832" x="2387600" y="5664200"/>
          <p14:tracePt t="49845" x="2370138" y="5681663"/>
          <p14:tracePt t="49862" x="2328863" y="5689600"/>
          <p14:tracePt t="49879" x="2260600" y="5664200"/>
          <p14:tracePt t="49895" x="2252663" y="5656263"/>
          <p14:tracePt t="49912" x="2235200" y="5638800"/>
          <p14:tracePt t="50008" x="2201863" y="5638800"/>
          <p14:tracePt t="50023" x="2184400" y="5638800"/>
          <p14:tracePt t="50032" x="2176463" y="5638800"/>
          <p14:tracePt t="50064" x="2166938" y="5638800"/>
          <p14:tracePt t="50071" x="2159000" y="5638800"/>
          <p14:tracePt t="50096" x="2159000" y="5646738"/>
          <p14:tracePt t="50104" x="2159000" y="5656263"/>
          <p14:tracePt t="50112" x="2159000" y="5664200"/>
          <p14:tracePt t="50129" x="2166938" y="5689600"/>
          <p14:tracePt t="50145" x="2192338" y="5722938"/>
          <p14:tracePt t="50162" x="2209800" y="5732463"/>
          <p14:tracePt t="50179" x="2209800" y="5740400"/>
          <p14:tracePt t="50212" x="2209800" y="5748338"/>
          <p14:tracePt t="50359" x="2209800" y="5757863"/>
          <p14:tracePt t="50384" x="2217738" y="5757863"/>
          <p14:tracePt t="50391" x="2235200" y="5765800"/>
          <p14:tracePt t="50400" x="2235200" y="5773738"/>
          <p14:tracePt t="50412" x="2252663" y="5783263"/>
          <p14:tracePt t="50429" x="2278063" y="5791200"/>
          <p14:tracePt t="50446" x="2311400" y="5799138"/>
          <p14:tracePt t="50462" x="2328863" y="5808663"/>
          <p14:tracePt t="50479" x="2344738" y="5816600"/>
          <p14:tracePt t="50496" x="2354263" y="5816600"/>
          <p14:tracePt t="50529" x="2362200" y="5816600"/>
          <p14:tracePt t="50545" x="2379663" y="5816600"/>
          <p14:tracePt t="50562" x="2395538" y="5816600"/>
          <p14:tracePt t="50579" x="2438400" y="5824538"/>
          <p14:tracePt t="50596" x="2471738" y="5834063"/>
          <p14:tracePt t="50612" x="2506663" y="5842000"/>
          <p14:tracePt t="50629" x="2557463" y="5859463"/>
          <p14:tracePt t="50645" x="2608263" y="5859463"/>
          <p14:tracePt t="50662" x="2641600" y="5867400"/>
          <p14:tracePt t="50679" x="2709863" y="5884863"/>
          <p14:tracePt t="50696" x="2760663" y="5892800"/>
          <p14:tracePt t="50712" x="2819400" y="5900738"/>
          <p14:tracePt t="50729" x="2862263" y="5910263"/>
          <p14:tracePt t="50746" x="2913063" y="5910263"/>
          <p14:tracePt t="50762" x="2963863" y="5910263"/>
          <p14:tracePt t="50779" x="3030538" y="5910263"/>
          <p14:tracePt t="50796" x="3081338" y="5910263"/>
          <p14:tracePt t="50812" x="3116263" y="5910263"/>
          <p14:tracePt t="50829" x="3132138" y="5910263"/>
          <p14:tracePt t="50880" x="3149600" y="5910263"/>
          <p14:tracePt t="50896" x="3167063" y="5910263"/>
          <p14:tracePt t="50904" x="3182938" y="5900738"/>
          <p14:tracePt t="50912" x="3208338" y="5892800"/>
          <p14:tracePt t="50929" x="3268663" y="5892800"/>
          <p14:tracePt t="50945" x="3335338" y="5875338"/>
          <p14:tracePt t="50962" x="3411538" y="5875338"/>
          <p14:tracePt t="50979" x="3479800" y="5842000"/>
          <p14:tracePt t="50995" x="3522663" y="5834063"/>
          <p14:tracePt t="51013" x="3538538" y="5824538"/>
          <p14:tracePt t="51049" x="3548063" y="5824538"/>
          <p14:tracePt t="51062" x="3548063" y="5816600"/>
          <p14:tracePt t="51104" x="3548063" y="5808663"/>
          <p14:tracePt t="51112" x="3548063" y="5791200"/>
          <p14:tracePt t="51120" x="3548063" y="5783263"/>
          <p14:tracePt t="51129" x="3548063" y="5773738"/>
          <p14:tracePt t="51145" x="3538538" y="5748338"/>
          <p14:tracePt t="51162" x="3530600" y="5722938"/>
          <p14:tracePt t="51179" x="3513138" y="5707063"/>
          <p14:tracePt t="51195" x="3497263" y="5681663"/>
          <p14:tracePt t="51212" x="3487738" y="5672138"/>
          <p14:tracePt t="51229" x="3471863" y="5664200"/>
          <p14:tracePt t="51246" x="3454400" y="5664200"/>
          <p14:tracePt t="51262" x="3429000" y="5656263"/>
          <p14:tracePt t="51280" x="3386138" y="5646738"/>
          <p14:tracePt t="51296" x="3335338" y="5638800"/>
          <p14:tracePt t="51312" x="3276600" y="5630863"/>
          <p14:tracePt t="51329" x="3217863" y="5613400"/>
          <p14:tracePt t="51346" x="3167063" y="5605463"/>
          <p14:tracePt t="51362" x="3132138" y="5588000"/>
          <p14:tracePt t="51379" x="3098800" y="5580063"/>
          <p14:tracePt t="51396" x="3081338" y="5570538"/>
          <p14:tracePt t="51412" x="3065463" y="5570538"/>
          <p14:tracePt t="51429" x="3040063" y="5570538"/>
          <p14:tracePt t="51446" x="3014663" y="5570538"/>
          <p14:tracePt t="51462" x="2979738" y="5570538"/>
          <p14:tracePt t="51480" x="2913063" y="5570538"/>
          <p14:tracePt t="51496" x="2878138" y="5562600"/>
          <p14:tracePt t="51512" x="2852738" y="5562600"/>
          <p14:tracePt t="51529" x="2836863" y="5562600"/>
          <p14:tracePt t="51546" x="2811463" y="5562600"/>
          <p14:tracePt t="51562" x="2794000" y="5562600"/>
          <p14:tracePt t="51579" x="2760663" y="5562600"/>
          <p14:tracePt t="51596" x="2725738" y="5562600"/>
          <p14:tracePt t="51612" x="2684463" y="5580063"/>
          <p14:tracePt t="51629" x="2633663" y="5588000"/>
          <p14:tracePt t="51646" x="2590800" y="5605463"/>
          <p14:tracePt t="51662" x="2547938" y="5621338"/>
          <p14:tracePt t="51680" x="2489200" y="5638800"/>
          <p14:tracePt t="51696" x="2471738" y="5646738"/>
          <p14:tracePt t="51729" x="2463800" y="5646738"/>
          <p14:tracePt t="51760" x="2463800" y="5656263"/>
          <p14:tracePt t="51768" x="2455863" y="5664200"/>
          <p14:tracePt t="51784" x="2438400" y="5672138"/>
          <p14:tracePt t="51796" x="2430463" y="5672138"/>
          <p14:tracePt t="51812" x="2413000" y="5689600"/>
          <p14:tracePt t="51829" x="2395538" y="5689600"/>
          <p14:tracePt t="51846" x="2387600" y="5697538"/>
          <p14:tracePt t="51862" x="2379663" y="5697538"/>
          <p14:tracePt t="52771" x="2387600" y="5715000"/>
          <p14:tracePt t="52778" x="2405063" y="5715000"/>
          <p14:tracePt t="52786" x="2420938" y="5732463"/>
          <p14:tracePt t="52797" x="2438400" y="5740400"/>
          <p14:tracePt t="52813" x="2489200" y="5765800"/>
          <p14:tracePt t="52830" x="2532063" y="5783263"/>
          <p14:tracePt t="52847" x="2565400" y="5808663"/>
          <p14:tracePt t="52863" x="2582863" y="5816600"/>
          <p14:tracePt t="52880" x="2598738" y="5824538"/>
          <p14:tracePt t="52896" x="2624138" y="5834063"/>
          <p14:tracePt t="52913" x="2633663" y="5842000"/>
          <p14:tracePt t="52930" x="2649538" y="5849938"/>
          <p14:tracePt t="52947" x="2674938" y="5867400"/>
          <p14:tracePt t="52963" x="2709863" y="5884863"/>
          <p14:tracePt t="52980" x="2751138" y="5900738"/>
          <p14:tracePt t="52997" x="2786063" y="5918200"/>
          <p14:tracePt t="53016" x="2827338" y="5926138"/>
          <p14:tracePt t="53030" x="2852738" y="5935663"/>
          <p14:tracePt t="53047" x="2887663" y="5935663"/>
          <p14:tracePt t="53063" x="2921000" y="5935663"/>
          <p14:tracePt t="53080" x="2989263" y="5935663"/>
          <p14:tracePt t="53097" x="3055938" y="5935663"/>
          <p14:tracePt t="53113" x="3141663" y="5935663"/>
          <p14:tracePt t="53130" x="3217863" y="5935663"/>
          <p14:tracePt t="53147" x="3294063" y="5935663"/>
          <p14:tracePt t="53163" x="3352800" y="5935663"/>
          <p14:tracePt t="53180" x="3403600" y="5926138"/>
          <p14:tracePt t="53197" x="3446463" y="5926138"/>
          <p14:tracePt t="53213" x="3497263" y="5910263"/>
          <p14:tracePt t="53230" x="3563938" y="5892800"/>
          <p14:tracePt t="53247" x="3614738" y="5884863"/>
          <p14:tracePt t="53266" x="3675063" y="5867400"/>
          <p14:tracePt t="53281" x="3716338" y="5849938"/>
          <p14:tracePt t="53297" x="3733800" y="5842000"/>
          <p14:tracePt t="53313" x="3741738" y="5834063"/>
          <p14:tracePt t="53330" x="3741738" y="5824538"/>
          <p14:tracePt t="53347" x="3759200" y="5808663"/>
          <p14:tracePt t="53363" x="3767138" y="5791200"/>
          <p14:tracePt t="53380" x="3767138" y="5783263"/>
          <p14:tracePt t="53397" x="3776663" y="5765800"/>
          <p14:tracePt t="53413" x="3776663" y="5757863"/>
          <p14:tracePt t="53430" x="3776663" y="5748338"/>
          <p14:tracePt t="53447" x="3776663" y="5722938"/>
          <p14:tracePt t="53464" x="3767138" y="5697538"/>
          <p14:tracePt t="53481" x="3741738" y="5656263"/>
          <p14:tracePt t="53497" x="3716338" y="5630863"/>
          <p14:tracePt t="53515" x="3690938" y="5613400"/>
          <p14:tracePt t="53530" x="3675063" y="5605463"/>
          <p14:tracePt t="53547" x="3649663" y="5588000"/>
          <p14:tracePt t="53563" x="3624263" y="5588000"/>
          <p14:tracePt t="53580" x="3598863" y="5570538"/>
          <p14:tracePt t="53597" x="3563938" y="5570538"/>
          <p14:tracePt t="53613" x="3530600" y="5562600"/>
          <p14:tracePt t="53630" x="3487738" y="5554663"/>
          <p14:tracePt t="53647" x="3436938" y="5545138"/>
          <p14:tracePt t="53663" x="3395663" y="5545138"/>
          <p14:tracePt t="53681" x="3327400" y="5545138"/>
          <p14:tracePt t="53697" x="3294063" y="5537200"/>
          <p14:tracePt t="53714" x="3259138" y="5537200"/>
          <p14:tracePt t="53730" x="3243263" y="5537200"/>
          <p14:tracePt t="53747" x="3233738" y="5529263"/>
          <p14:tracePt t="53764" x="3217863" y="5529263"/>
          <p14:tracePt t="53780" x="3192463" y="5529263"/>
          <p14:tracePt t="53797" x="3182938" y="5529263"/>
          <p14:tracePt t="53813" x="3157538" y="5537200"/>
          <p14:tracePt t="53830" x="3132138" y="5537200"/>
          <p14:tracePt t="53847" x="3098800" y="5554663"/>
          <p14:tracePt t="53864" x="3065463" y="5562600"/>
          <p14:tracePt t="53881" x="3030538" y="5580063"/>
          <p14:tracePt t="53897" x="3014663" y="5588000"/>
          <p14:tracePt t="53913" x="2989263" y="5595938"/>
          <p14:tracePt t="53930" x="2971800" y="5613400"/>
          <p14:tracePt t="53947" x="2946400" y="5638800"/>
          <p14:tracePt t="53963" x="2938463" y="5656263"/>
          <p14:tracePt t="53980" x="2921000" y="5681663"/>
          <p14:tracePt t="53997" x="2903538" y="5707063"/>
          <p14:tracePt t="54017" x="2895600" y="5732463"/>
          <p14:tracePt t="54030" x="2878138" y="5757863"/>
          <p14:tracePt t="54047" x="2878138" y="5783263"/>
          <p14:tracePt t="54063" x="2878138" y="5808663"/>
          <p14:tracePt t="54081" x="2878138" y="5859463"/>
          <p14:tracePt t="54097" x="2878138" y="5875338"/>
          <p14:tracePt t="54114" x="2878138" y="5910263"/>
          <p14:tracePt t="54130" x="2878138" y="5926138"/>
          <p14:tracePt t="54147" x="2887663" y="5935663"/>
          <p14:tracePt t="54164" x="2895600" y="5951538"/>
          <p14:tracePt t="54243" x="2903538" y="5961063"/>
          <p14:tracePt t="54250" x="2913063" y="5969000"/>
          <p14:tracePt t="54264" x="2921000" y="5976938"/>
          <p14:tracePt t="54281" x="2979738" y="6002338"/>
          <p14:tracePt t="54297" x="3005138" y="6019800"/>
          <p14:tracePt t="54314" x="3090863" y="6019800"/>
          <p14:tracePt t="54330" x="3157538" y="6027738"/>
          <p14:tracePt t="54347" x="3225800" y="6027738"/>
          <p14:tracePt t="54363" x="3294063" y="6027738"/>
          <p14:tracePt t="54380" x="3344863" y="6027738"/>
          <p14:tracePt t="54397" x="3395663" y="6019800"/>
          <p14:tracePt t="54402" x="3421063" y="6011863"/>
          <p14:tracePt t="54414" x="3454400" y="6002338"/>
          <p14:tracePt t="54430" x="3497263" y="6002338"/>
          <p14:tracePt t="54447" x="3538538" y="6002338"/>
          <p14:tracePt t="54464" x="3589338" y="5994400"/>
          <p14:tracePt t="54481" x="3657600" y="5986463"/>
          <p14:tracePt t="54497" x="3675063" y="5976938"/>
          <p14:tracePt t="54514" x="3725863" y="5951538"/>
          <p14:tracePt t="54530" x="3751263" y="5943600"/>
          <p14:tracePt t="54547" x="3767138" y="5918200"/>
          <p14:tracePt t="54564" x="3784600" y="5910263"/>
          <p14:tracePt t="54580" x="3784600" y="5892800"/>
          <p14:tracePt t="54597" x="3784600" y="5867400"/>
          <p14:tracePt t="54614" x="3784600" y="5849938"/>
          <p14:tracePt t="54630" x="3784600" y="5834063"/>
          <p14:tracePt t="54647" x="3784600" y="5816600"/>
          <p14:tracePt t="54664" x="3784600" y="5808663"/>
          <p14:tracePt t="54681" x="3767138" y="5791200"/>
          <p14:tracePt t="54697" x="3767138" y="5773738"/>
          <p14:tracePt t="54714" x="3733800" y="5748338"/>
          <p14:tracePt t="54730" x="3700463" y="5722938"/>
          <p14:tracePt t="54747" x="3665538" y="5697538"/>
          <p14:tracePt t="54766" x="3624263" y="5681663"/>
          <p14:tracePt t="54780" x="3598863" y="5664200"/>
          <p14:tracePt t="54797" x="3563938" y="5646738"/>
          <p14:tracePt t="54814" x="3530600" y="5646738"/>
          <p14:tracePt t="54830" x="3497263" y="5630863"/>
          <p14:tracePt t="54847" x="3446463" y="5621338"/>
          <p14:tracePt t="54864" x="3403600" y="5621338"/>
          <p14:tracePt t="54881" x="3327400" y="5613400"/>
          <p14:tracePt t="54897" x="3302000" y="5605463"/>
          <p14:tracePt t="54914" x="3276600" y="5605463"/>
          <p14:tracePt t="54930" x="3268663" y="5605463"/>
          <p14:tracePt t="54947" x="3259138" y="5605463"/>
          <p14:tracePt t="54964" x="3251200" y="5605463"/>
          <p14:tracePt t="54981" x="3233738" y="5605463"/>
          <p14:tracePt t="54997" x="3217863" y="5621338"/>
          <p14:tracePt t="55014" x="3192463" y="5630863"/>
          <p14:tracePt t="55031" x="3167063" y="5638800"/>
          <p14:tracePt t="55047" x="3141663" y="5656263"/>
          <p14:tracePt t="55064" x="3116263" y="5681663"/>
          <p14:tracePt t="55082" x="3090863" y="5707063"/>
          <p14:tracePt t="55097" x="3081338" y="5722938"/>
          <p14:tracePt t="55114" x="3065463" y="5740400"/>
          <p14:tracePt t="55130" x="3055938" y="5748338"/>
          <p14:tracePt t="55147" x="3048000" y="5765800"/>
          <p14:tracePt t="55164" x="3040063" y="5783263"/>
          <p14:tracePt t="55181" x="3040063" y="5799138"/>
          <p14:tracePt t="55197" x="3040063" y="5816600"/>
          <p14:tracePt t="55214" x="3040063" y="5824538"/>
          <p14:tracePt t="55231" x="3040063" y="5842000"/>
          <p14:tracePt t="55247" x="3040063" y="5859463"/>
          <p14:tracePt t="55267" x="3040063" y="5884863"/>
          <p14:tracePt t="55281" x="3048000" y="5900738"/>
          <p14:tracePt t="55297" x="3065463" y="5910263"/>
          <p14:tracePt t="55314" x="3081338" y="5926138"/>
          <p14:tracePt t="55331" x="3090863" y="5926138"/>
          <p14:tracePt t="55347" x="3106738" y="5935663"/>
          <p14:tracePt t="55364" x="3141663" y="5943600"/>
          <p14:tracePt t="55381" x="3175000" y="5961063"/>
          <p14:tracePt t="55397" x="3217863" y="5961063"/>
          <p14:tracePt t="55402" x="3243263" y="5961063"/>
          <p14:tracePt t="55414" x="3268663" y="5961063"/>
          <p14:tracePt t="55430" x="3319463" y="5961063"/>
          <p14:tracePt t="55447" x="3352800" y="5961063"/>
          <p14:tracePt t="55464" x="3386138" y="5961063"/>
          <p14:tracePt t="55482" x="3436938" y="5961063"/>
          <p14:tracePt t="55497" x="3446463" y="5961063"/>
          <p14:tracePt t="55517" x="3487738" y="5961063"/>
          <p14:tracePt t="55531" x="3522663" y="5951538"/>
          <p14:tracePt t="55547" x="3538538" y="5951538"/>
          <p14:tracePt t="55564" x="3563938" y="5935663"/>
          <p14:tracePt t="55581" x="3581400" y="5918200"/>
          <p14:tracePt t="55597" x="3598863" y="5910263"/>
          <p14:tracePt t="55614" x="3614738" y="5900738"/>
          <p14:tracePt t="55631" x="3632200" y="5884863"/>
          <p14:tracePt t="55647" x="3649663" y="5867400"/>
          <p14:tracePt t="55664" x="3665538" y="5849938"/>
          <p14:tracePt t="55681" x="3683000" y="5824538"/>
          <p14:tracePt t="55697" x="3683000" y="5808663"/>
          <p14:tracePt t="55714" x="3690938" y="5791200"/>
          <p14:tracePt t="55731" x="3700463" y="5783263"/>
          <p14:tracePt t="55747" x="3700463" y="5773738"/>
          <p14:tracePt t="55764" x="3700463" y="5757863"/>
          <p14:tracePt t="55781" x="3700463" y="5748338"/>
          <p14:tracePt t="55797" x="3700463" y="5740400"/>
          <p14:tracePt t="55814" x="3700463" y="5732463"/>
          <p14:tracePt t="55831" x="3700463" y="5722938"/>
          <p14:tracePt t="55847" x="3700463" y="5715000"/>
          <p14:tracePt t="55864" x="3700463" y="5697538"/>
          <p14:tracePt t="55880" x="3690938" y="5681663"/>
          <p14:tracePt t="55897" x="3665538" y="5664200"/>
          <p14:tracePt t="55914" x="3649663" y="5646738"/>
          <p14:tracePt t="55930" x="3640138" y="5630863"/>
          <p14:tracePt t="55947" x="3624263" y="5621338"/>
          <p14:tracePt t="55964" x="3614738" y="5613400"/>
          <p14:tracePt t="55980" x="3589338" y="5605463"/>
          <p14:tracePt t="55997" x="3573463" y="5605463"/>
          <p14:tracePt t="56014" x="3556000" y="5595938"/>
          <p14:tracePt t="56030" x="3538538" y="5595938"/>
          <p14:tracePt t="56047" x="3513138" y="5588000"/>
          <p14:tracePt t="56064" x="3487738" y="5588000"/>
          <p14:tracePt t="56081" x="3446463" y="5588000"/>
          <p14:tracePt t="56097" x="3421063" y="5588000"/>
          <p14:tracePt t="56114" x="3386138" y="5588000"/>
          <p14:tracePt t="56130" x="3352800" y="5588000"/>
          <p14:tracePt t="56147" x="3327400" y="5605463"/>
          <p14:tracePt t="56164" x="3302000" y="5605463"/>
          <p14:tracePt t="56180" x="3284538" y="5630863"/>
          <p14:tracePt t="56197" x="3259138" y="5630863"/>
          <p14:tracePt t="56214" x="3251200" y="5638800"/>
          <p14:tracePt t="56230" x="3233738" y="5646738"/>
          <p14:tracePt t="56247" x="3217863" y="5664200"/>
          <p14:tracePt t="56264" x="3200400" y="5672138"/>
          <p14:tracePt t="56280" x="3175000" y="5681663"/>
          <p14:tracePt t="56297" x="3167063" y="5697538"/>
          <p14:tracePt t="56314" x="3149600" y="5707063"/>
          <p14:tracePt t="56330" x="3132138" y="5722938"/>
          <p14:tracePt t="56347" x="3124200" y="5740400"/>
          <p14:tracePt t="56364" x="3116263" y="5748338"/>
          <p14:tracePt t="56381" x="3106738" y="5765800"/>
          <p14:tracePt t="56482" x="3106738" y="5773738"/>
          <p14:tracePt t="56490" x="3106738" y="5791200"/>
          <p14:tracePt t="56506" x="3106738" y="5799138"/>
          <p14:tracePt t="56515" x="3106738" y="5808663"/>
          <p14:tracePt t="56530" x="3116263" y="5824538"/>
          <p14:tracePt t="56547" x="3116263" y="5842000"/>
          <p14:tracePt t="56564" x="3132138" y="5859463"/>
          <p14:tracePt t="56580" x="3141663" y="5867400"/>
          <p14:tracePt t="56597" x="3157538" y="5875338"/>
          <p14:tracePt t="56614" x="3167063" y="5884863"/>
          <p14:tracePt t="56630" x="3175000" y="5892800"/>
          <p14:tracePt t="56647" x="3200400" y="5892800"/>
          <p14:tracePt t="56664" x="3233738" y="5892800"/>
          <p14:tracePt t="56680" x="3276600" y="5892800"/>
          <p14:tracePt t="56697" x="3327400" y="5892800"/>
          <p14:tracePt t="56714" x="3352800" y="5892800"/>
          <p14:tracePt t="56730" x="3378200" y="5892800"/>
          <p14:tracePt t="56747" x="3403600" y="5892800"/>
          <p14:tracePt t="56765" x="3436938" y="5884863"/>
          <p14:tracePt t="56781" x="3471863" y="5875338"/>
          <p14:tracePt t="56797" x="3497263" y="5859463"/>
          <p14:tracePt t="56814" x="3522663" y="5849938"/>
          <p14:tracePt t="56831" x="3522663" y="5842000"/>
          <p14:tracePt t="56847" x="3538538" y="5834063"/>
          <p14:tracePt t="56864" x="3538538" y="5824538"/>
          <p14:tracePt t="56897" x="3538538" y="5808663"/>
          <p14:tracePt t="56930" x="3538538" y="5799138"/>
          <p14:tracePt t="56962" x="3530600" y="5791200"/>
          <p14:tracePt t="56970" x="3513138" y="5791200"/>
          <p14:tracePt t="56978" x="3505200" y="5791200"/>
          <p14:tracePt t="56986" x="3497263" y="5783263"/>
          <p14:tracePt t="56997" x="3487738" y="5783263"/>
          <p14:tracePt t="57014" x="3471863" y="5783263"/>
          <p14:tracePt t="57031" x="3462338" y="5783263"/>
          <p14:tracePt t="57106" x="3454400" y="5783263"/>
          <p14:tracePt t="57139" x="3446463" y="5783263"/>
          <p14:tracePt t="57154" x="3436938" y="5783263"/>
          <p14:tracePt t="57162" x="3421063" y="5783263"/>
          <p14:tracePt t="57170" x="3411538" y="5783263"/>
          <p14:tracePt t="57186" x="3403600" y="5773738"/>
          <p14:tracePt t="57197" x="3395663" y="5773738"/>
          <p14:tracePt t="57214" x="3386138" y="5773738"/>
          <p14:tracePt t="57231" x="3370263" y="5765800"/>
          <p14:tracePt t="57247" x="3352800" y="5757863"/>
          <p14:tracePt t="57265" x="3335338" y="5748338"/>
          <p14:tracePt t="57281" x="3327400" y="5740400"/>
          <p14:tracePt t="57297" x="3309938" y="5740400"/>
          <p14:tracePt t="57314" x="3276600" y="5740400"/>
          <p14:tracePt t="57331" x="3243263" y="5732463"/>
          <p14:tracePt t="57347" x="3192463" y="5722938"/>
          <p14:tracePt t="57364" x="3116263" y="5715000"/>
          <p14:tracePt t="57381" x="3040063" y="5689600"/>
          <p14:tracePt t="57397" x="2954338" y="5672138"/>
          <p14:tracePt t="57414" x="2878138" y="5656263"/>
          <p14:tracePt t="57431" x="2801938" y="5621338"/>
          <p14:tracePt t="57447" x="2735263" y="5605463"/>
          <p14:tracePt t="57464" x="2659063" y="5595938"/>
          <p14:tracePt t="57481" x="2598738" y="5595938"/>
          <p14:tracePt t="57498" x="2506663" y="5595938"/>
          <p14:tracePt t="57514" x="2446338" y="5595938"/>
          <p14:tracePt t="57531" x="2379663" y="5595938"/>
          <p14:tracePt t="57547" x="2328863" y="5595938"/>
          <p14:tracePt t="57564" x="2278063" y="5595938"/>
          <p14:tracePt t="57581" x="2243138" y="5588000"/>
          <p14:tracePt t="57597" x="2209800" y="5570538"/>
          <p14:tracePt t="57614" x="2166938" y="5554663"/>
          <p14:tracePt t="57631" x="2116138" y="5545138"/>
          <p14:tracePt t="57647" x="2039938" y="5529263"/>
          <p14:tracePt t="57664" x="1973263" y="5519738"/>
          <p14:tracePt t="57681" x="1887538" y="5511800"/>
          <p14:tracePt t="57697" x="1785938" y="5511800"/>
          <p14:tracePt t="57714" x="1633538" y="5503863"/>
          <p14:tracePt t="57731" x="1531938" y="5486400"/>
          <p14:tracePt t="57747" x="1447800" y="5478463"/>
          <p14:tracePt t="57766" x="1379538" y="5478463"/>
          <p14:tracePt t="57781" x="1295400" y="5468938"/>
          <p14:tracePt t="57798" x="1201738" y="5461000"/>
          <p14:tracePt t="57814" x="1117600" y="5461000"/>
          <p14:tracePt t="57831" x="1058863" y="5461000"/>
          <p14:tracePt t="57848" x="1033463" y="5468938"/>
          <p14:tracePt t="57864" x="1023938" y="5486400"/>
          <p14:tracePt t="57881" x="1016000" y="5494338"/>
          <p14:tracePt t="57898" x="998538" y="5494338"/>
          <p14:tracePt t="57914" x="990600" y="5494338"/>
          <p14:tracePt t="57931" x="982663" y="5494338"/>
          <p14:tracePt t="57948" x="965200" y="5494338"/>
          <p14:tracePt t="57981" x="957263" y="5503863"/>
          <p14:tracePt t="57998" x="947738" y="5511800"/>
          <p14:tracePt t="58015" x="931863" y="5529263"/>
          <p14:tracePt t="58031" x="914400" y="5545138"/>
          <p14:tracePt t="58048" x="906463" y="5562600"/>
          <p14:tracePt t="58064" x="896938" y="5570538"/>
          <p14:tracePt t="58081" x="889000" y="5588000"/>
          <p14:tracePt t="58097" x="881063" y="5605463"/>
          <p14:tracePt t="58114" x="871538" y="5638800"/>
          <p14:tracePt t="58131" x="871538" y="5664200"/>
          <p14:tracePt t="58148" x="871538" y="5689600"/>
          <p14:tracePt t="58164" x="871538" y="5722938"/>
          <p14:tracePt t="58181" x="871538" y="5748338"/>
          <p14:tracePt t="58198" x="881063" y="5773738"/>
          <p14:tracePt t="58214" x="889000" y="5799138"/>
          <p14:tracePt t="58231" x="906463" y="5816600"/>
          <p14:tracePt t="58248" x="922338" y="5842000"/>
          <p14:tracePt t="58266" x="947738" y="5867400"/>
          <p14:tracePt t="58281" x="965200" y="5892800"/>
          <p14:tracePt t="58298" x="990600" y="5910263"/>
          <p14:tracePt t="58314" x="1023938" y="5935663"/>
          <p14:tracePt t="58331" x="1041400" y="5951538"/>
          <p14:tracePt t="58348" x="1066800" y="5961063"/>
          <p14:tracePt t="58364" x="1074738" y="5961063"/>
          <p14:tracePt t="58381" x="1092200" y="5961063"/>
          <p14:tracePt t="58414" x="1109663" y="5961063"/>
          <p14:tracePt t="58431" x="1125538" y="5969000"/>
          <p14:tracePt t="58448" x="1143000" y="5969000"/>
          <p14:tracePt t="58464" x="1168400" y="5969000"/>
          <p14:tracePt t="58481" x="1193800" y="5969000"/>
          <p14:tracePt t="58498" x="1244600" y="5976938"/>
          <p14:tracePt t="58516" x="1312863" y="5976938"/>
          <p14:tracePt t="58531" x="1371600" y="5976938"/>
          <p14:tracePt t="58548" x="1414463" y="5976938"/>
          <p14:tracePt t="58564" x="1465263" y="5976938"/>
          <p14:tracePt t="58581" x="1506538" y="5976938"/>
          <p14:tracePt t="58598" x="1557338" y="5976938"/>
          <p14:tracePt t="58614" x="1608138" y="5976938"/>
          <p14:tracePt t="58631" x="1676400" y="5976938"/>
          <p14:tracePt t="58648" x="1735138" y="5969000"/>
          <p14:tracePt t="58664" x="1803400" y="5969000"/>
          <p14:tracePt t="58681" x="1887538" y="5969000"/>
          <p14:tracePt t="58698" x="1973263" y="5961063"/>
          <p14:tracePt t="58714" x="2090738" y="5943600"/>
          <p14:tracePt t="58731" x="2151063" y="5918200"/>
          <p14:tracePt t="58748" x="2176463" y="5892800"/>
          <p14:tracePt t="58766" x="2192338" y="5875338"/>
          <p14:tracePt t="58781" x="2209800" y="5867400"/>
          <p14:tracePt t="58798" x="2209800" y="5859463"/>
          <p14:tracePt t="58814" x="2217738" y="5842000"/>
          <p14:tracePt t="58831" x="2217738" y="5834063"/>
          <p14:tracePt t="58848" x="2227263" y="5816600"/>
          <p14:tracePt t="58864" x="2227263" y="5808663"/>
          <p14:tracePt t="58881" x="2227263" y="5799138"/>
          <p14:tracePt t="58898" x="2227263" y="5791200"/>
          <p14:tracePt t="58914" x="2227263" y="5773738"/>
          <p14:tracePt t="58931" x="2227263" y="5757863"/>
          <p14:tracePt t="58948" x="2227263" y="5740400"/>
          <p14:tracePt t="58965" x="2227263" y="5732463"/>
          <p14:tracePt t="58981" x="2227263" y="5707063"/>
          <p14:tracePt t="58998" x="2209800" y="5689600"/>
          <p14:tracePt t="59015" x="2184400" y="5672138"/>
          <p14:tracePt t="59032" x="2159000" y="5646738"/>
          <p14:tracePt t="59048" x="2108200" y="5630863"/>
          <p14:tracePt t="59065" x="2049463" y="5621338"/>
          <p14:tracePt t="59081" x="1989138" y="5605463"/>
          <p14:tracePt t="59098" x="1879600" y="5595938"/>
          <p14:tracePt t="59114" x="1803400" y="5588000"/>
          <p14:tracePt t="59131" x="1735138" y="5580063"/>
          <p14:tracePt t="59148" x="1676400" y="5580063"/>
          <p14:tracePt t="59165" x="1633538" y="5580063"/>
          <p14:tracePt t="59181" x="1592263" y="5580063"/>
          <p14:tracePt t="59198" x="1549400" y="5580063"/>
          <p14:tracePt t="59215" x="1506538" y="5580063"/>
          <p14:tracePt t="59231" x="1465263" y="5580063"/>
          <p14:tracePt t="59248" x="1422400" y="5580063"/>
          <p14:tracePt t="59266" x="1389063" y="5588000"/>
          <p14:tracePt t="59281" x="1354138" y="5595938"/>
          <p14:tracePt t="59298" x="1312863" y="5613400"/>
          <p14:tracePt t="59314" x="1295400" y="5613400"/>
          <p14:tracePt t="59331" x="1277938" y="5621338"/>
          <p14:tracePt t="59348" x="1262063" y="5621338"/>
          <p14:tracePt t="59365" x="1244600" y="5630863"/>
          <p14:tracePt t="59381" x="1227138" y="5638800"/>
          <p14:tracePt t="59398" x="1211263" y="5646738"/>
          <p14:tracePt t="59415" x="1201738" y="5646738"/>
          <p14:tracePt t="59431" x="1193800" y="5656263"/>
          <p14:tracePt t="59448" x="1193800" y="5664200"/>
          <p14:tracePt t="59465" x="1185863" y="5664200"/>
          <p14:tracePt t="59481" x="1176338" y="5672138"/>
          <p14:tracePt t="59498" x="1168400" y="5681663"/>
          <p14:tracePt t="59517" x="1160463" y="5697538"/>
          <p14:tracePt t="59531" x="1150938" y="5707063"/>
          <p14:tracePt t="59548" x="1150938" y="5715000"/>
          <p14:tracePt t="59565" x="1150938" y="5722938"/>
          <p14:tracePt t="59581" x="1150938" y="5732463"/>
          <p14:tracePt t="59598" x="1150938" y="5740400"/>
          <p14:tracePt t="59615" x="1150938" y="5757863"/>
          <p14:tracePt t="59648" x="1150938" y="5773738"/>
          <p14:tracePt t="59665" x="1160463" y="5783263"/>
          <p14:tracePt t="59681" x="1168400" y="5791200"/>
          <p14:tracePt t="59698" x="1176338" y="5808663"/>
          <p14:tracePt t="59715" x="1193800" y="5824538"/>
          <p14:tracePt t="59731" x="1211263" y="5834063"/>
          <p14:tracePt t="59748" x="1219200" y="5849938"/>
          <p14:tracePt t="59766" x="1236663" y="5859463"/>
          <p14:tracePt t="59781" x="1252538" y="5867400"/>
          <p14:tracePt t="59798" x="1277938" y="5875338"/>
          <p14:tracePt t="59815" x="1303338" y="5884863"/>
          <p14:tracePt t="59831" x="1338263" y="5892800"/>
          <p14:tracePt t="59848" x="1363663" y="5892800"/>
          <p14:tracePt t="59865" x="1389063" y="5892800"/>
          <p14:tracePt t="59881" x="1414463" y="5900738"/>
          <p14:tracePt t="59899" x="1439863" y="5910263"/>
          <p14:tracePt t="59915" x="1465263" y="5910263"/>
          <p14:tracePt t="59931" x="1498600" y="5910263"/>
          <p14:tracePt t="59948" x="1531938" y="5910263"/>
          <p14:tracePt t="59965" x="1574800" y="5910263"/>
          <p14:tracePt t="59981" x="1617663" y="5910263"/>
          <p14:tracePt t="59998" x="1668463" y="5910263"/>
          <p14:tracePt t="60016" x="1709738" y="5910263"/>
          <p14:tracePt t="60032" x="1760538" y="5910263"/>
          <p14:tracePt t="60048" x="1803400" y="5910263"/>
          <p14:tracePt t="60065" x="1846263" y="5892800"/>
          <p14:tracePt t="60081" x="1887538" y="5892800"/>
          <p14:tracePt t="60098" x="1922463" y="5884863"/>
          <p14:tracePt t="60115" x="1981200" y="5867400"/>
          <p14:tracePt t="60132" x="2014538" y="5859463"/>
          <p14:tracePt t="60148" x="2065338" y="5842000"/>
          <p14:tracePt t="60165" x="2100263" y="5834063"/>
          <p14:tracePt t="60181" x="2125663" y="5824538"/>
          <p14:tracePt t="60198" x="2133600" y="5816600"/>
          <p14:tracePt t="60215" x="2141538" y="5808663"/>
          <p14:tracePt t="60231" x="2151063" y="5799138"/>
          <p14:tracePt t="60248" x="2166938" y="5783263"/>
          <p14:tracePt t="60267" x="2184400" y="5773738"/>
          <p14:tracePt t="60281" x="2192338" y="5765800"/>
          <p14:tracePt t="60299" x="2209800" y="5748338"/>
          <p14:tracePt t="60315" x="2209800" y="5740400"/>
          <p14:tracePt t="60331" x="2217738" y="5722938"/>
          <p14:tracePt t="60365" x="2227263" y="5715000"/>
          <p14:tracePt t="60381" x="2227263" y="5707063"/>
          <p14:tracePt t="60398" x="2227263" y="5689600"/>
          <p14:tracePt t="60415" x="2227263" y="5672138"/>
          <p14:tracePt t="60432" x="2227263" y="5656263"/>
          <p14:tracePt t="60448" x="2217738" y="5638800"/>
          <p14:tracePt t="60465" x="2201863" y="5621338"/>
          <p14:tracePt t="60482" x="2176463" y="5605463"/>
          <p14:tracePt t="60498" x="2159000" y="5595938"/>
          <p14:tracePt t="60516" x="2100263" y="5588000"/>
          <p14:tracePt t="60532" x="2065338" y="5580063"/>
          <p14:tracePt t="60548" x="2032000" y="5570538"/>
          <p14:tracePt t="60565" x="1998663" y="5570538"/>
          <p14:tracePt t="60581" x="1955800" y="5570538"/>
          <p14:tracePt t="60598" x="1912938" y="5580063"/>
          <p14:tracePt t="60615" x="1887538" y="5580063"/>
          <p14:tracePt t="60632" x="1862138" y="5580063"/>
          <p14:tracePt t="60648" x="1836738" y="5580063"/>
          <p14:tracePt t="60665" x="1803400" y="5580063"/>
          <p14:tracePt t="60682" x="1760538" y="5580063"/>
          <p14:tracePt t="60698" x="1719263" y="5580063"/>
          <p14:tracePt t="60715" x="1668463" y="5580063"/>
          <p14:tracePt t="60732" x="1643063" y="5580063"/>
          <p14:tracePt t="60748" x="1617663" y="5580063"/>
          <p14:tracePt t="60765" x="1582738" y="5588000"/>
          <p14:tracePt t="60782" x="1549400" y="5595938"/>
          <p14:tracePt t="60798" x="1516063" y="5605463"/>
          <p14:tracePt t="60815" x="1473200" y="5613400"/>
          <p14:tracePt t="60832" x="1455738" y="5621338"/>
          <p14:tracePt t="60848" x="1439863" y="5630863"/>
          <p14:tracePt t="60865" x="1422400" y="5630863"/>
          <p14:tracePt t="60882" x="1414463" y="5638800"/>
          <p14:tracePt t="60899" x="1389063" y="5656263"/>
          <p14:tracePt t="60915" x="1371600" y="5664200"/>
          <p14:tracePt t="60932" x="1354138" y="5664200"/>
          <p14:tracePt t="60948" x="1338263" y="5681663"/>
          <p14:tracePt t="60965" x="1328738" y="5689600"/>
          <p14:tracePt t="60982" x="1320800" y="5697538"/>
          <p14:tracePt t="60998" x="1320800" y="5707063"/>
          <p14:tracePt t="61016" x="1312863" y="5722938"/>
          <p14:tracePt t="61032" x="1312863" y="5740400"/>
          <p14:tracePt t="61048" x="1312863" y="5757863"/>
          <p14:tracePt t="61065" x="1312863" y="5783263"/>
          <p14:tracePt t="61082" x="1312863" y="5799138"/>
          <p14:tracePt t="61099" x="1338263" y="5834063"/>
          <p14:tracePt t="61115" x="1346200" y="5842000"/>
          <p14:tracePt t="61132" x="1354138" y="5849938"/>
          <p14:tracePt t="61212" x="1363663" y="5849938"/>
          <p14:tracePt t="61413" x="1379538" y="5849938"/>
          <p14:tracePt t="61429" x="1389063" y="5849938"/>
          <p14:tracePt t="61438" x="1404938" y="5849938"/>
          <p14:tracePt t="61449" x="1422400" y="5849938"/>
          <p14:tracePt t="61466" x="1455738" y="5859463"/>
          <p14:tracePt t="61482" x="1506538" y="5859463"/>
          <p14:tracePt t="61499" x="1600200" y="5859463"/>
          <p14:tracePt t="61518" x="1658938" y="5859463"/>
          <p14:tracePt t="61532" x="1709738" y="5859463"/>
          <p14:tracePt t="61549" x="1752600" y="5849938"/>
          <p14:tracePt t="61566" x="1795463" y="5849938"/>
          <p14:tracePt t="61582" x="1811338" y="5834063"/>
          <p14:tracePt t="61599" x="1846263" y="5834063"/>
          <p14:tracePt t="61616" x="1871663" y="5824538"/>
          <p14:tracePt t="61632" x="1879600" y="5816600"/>
          <p14:tracePt t="61649" x="1897063" y="5816600"/>
          <p14:tracePt t="61666" x="1905000" y="5808663"/>
          <p14:tracePt t="61682" x="1922463" y="5799138"/>
          <p14:tracePt t="61699" x="1938338" y="5791200"/>
          <p14:tracePt t="61716" x="1989138" y="5773738"/>
          <p14:tracePt t="61732" x="2014538" y="5765800"/>
          <p14:tracePt t="61749" x="2039938" y="5765800"/>
          <p14:tracePt t="61767" x="2049463" y="5757863"/>
          <p14:tracePt t="61782" x="2057400" y="5757863"/>
          <p14:tracePt t="77288" x="2065338" y="5757863"/>
          <p14:tracePt t="77296" x="2116138" y="5757863"/>
          <p14:tracePt t="77305" x="2201863" y="5773738"/>
          <p14:tracePt t="77320" x="2344738" y="5791200"/>
          <p14:tracePt t="77336" x="2489200" y="5799138"/>
          <p14:tracePt t="77353" x="2565400" y="5808663"/>
          <p14:tracePt t="77370" x="2598738" y="5808663"/>
          <p14:tracePt t="77386" x="2598738" y="5791200"/>
          <p14:tracePt t="77403" x="2608263" y="5765800"/>
          <p14:tracePt t="77420" x="2608263" y="5748338"/>
          <p14:tracePt t="77436" x="2608263" y="5722938"/>
          <p14:tracePt t="77453" x="2598738" y="5707063"/>
          <p14:tracePt t="77470" x="2590800" y="5664200"/>
          <p14:tracePt t="77490" x="2540000" y="5621338"/>
          <p14:tracePt t="77503" x="2522538" y="5605463"/>
          <p14:tracePt t="77522" x="2438400" y="5545138"/>
          <p14:tracePt t="77536" x="2370138" y="5519738"/>
          <p14:tracePt t="77553" x="2278063" y="5494338"/>
          <p14:tracePt t="77570" x="2184400" y="5478463"/>
          <p14:tracePt t="77586" x="2074863" y="5468938"/>
          <p14:tracePt t="77603" x="1989138" y="5468938"/>
          <p14:tracePt t="77620" x="1905000" y="5478463"/>
          <p14:tracePt t="77636" x="1811338" y="5519738"/>
          <p14:tracePt t="77653" x="1727200" y="5580063"/>
          <p14:tracePt t="77670" x="1633538" y="5630863"/>
          <p14:tracePt t="77686" x="1574800" y="5681663"/>
          <p14:tracePt t="77703" x="1541463" y="5740400"/>
          <p14:tracePt t="77720" x="1516063" y="5791200"/>
          <p14:tracePt t="77737" x="1498600" y="5842000"/>
          <p14:tracePt t="77753" x="1490663" y="5859463"/>
          <p14:tracePt t="77770" x="1490663" y="5867400"/>
          <p14:tracePt t="77786" x="1490663" y="5884863"/>
          <p14:tracePt t="77803" x="1506538" y="5910263"/>
          <p14:tracePt t="77820" x="1524000" y="5926138"/>
          <p14:tracePt t="77836" x="1541463" y="5943600"/>
          <p14:tracePt t="77853" x="1582738" y="5961063"/>
          <p14:tracePt t="77870" x="1625600" y="5976938"/>
          <p14:tracePt t="77886" x="1693863" y="5976938"/>
          <p14:tracePt t="77903" x="1752600" y="5976938"/>
          <p14:tracePt t="77906" x="1795463" y="5976938"/>
          <p14:tracePt t="77920" x="1846263" y="5976938"/>
          <p14:tracePt t="77937" x="1963738" y="5951538"/>
          <p14:tracePt t="77953" x="2065338" y="5910263"/>
          <p14:tracePt t="77970" x="2125663" y="5867400"/>
          <p14:tracePt t="77987" x="2184400" y="5834063"/>
          <p14:tracePt t="78003" x="2201863" y="5799138"/>
          <p14:tracePt t="78021" x="2217738" y="5757863"/>
          <p14:tracePt t="78037" x="2217738" y="5707063"/>
          <p14:tracePt t="78053" x="2217738" y="5681663"/>
          <p14:tracePt t="78070" x="2217738" y="5646738"/>
          <p14:tracePt t="78087" x="2192338" y="5621338"/>
          <p14:tracePt t="78103" x="2159000" y="5595938"/>
          <p14:tracePt t="78120" x="2074863" y="5562600"/>
          <p14:tracePt t="78137" x="2006600" y="5545138"/>
          <p14:tracePt t="78153" x="1930400" y="5545138"/>
          <p14:tracePt t="78170" x="1879600" y="5545138"/>
          <p14:tracePt t="78187" x="1836738" y="5580063"/>
          <p14:tracePt t="78203" x="1785938" y="5630863"/>
          <p14:tracePt t="78220" x="1752600" y="5672138"/>
          <p14:tracePt t="78237" x="1735138" y="5707063"/>
          <p14:tracePt t="78253" x="1735138" y="5740400"/>
          <p14:tracePt t="78271" x="1735138" y="5783263"/>
          <p14:tracePt t="78287" x="1744663" y="5824538"/>
          <p14:tracePt t="78303" x="1795463" y="5867400"/>
          <p14:tracePt t="78320" x="1897063" y="5867400"/>
          <p14:tracePt t="78337" x="1955800" y="5824538"/>
          <p14:tracePt t="78353" x="1955800" y="5842000"/>
          <p14:tracePt t="78515" x="1955800" y="5849938"/>
          <p14:tracePt t="78546" x="1973263" y="5867400"/>
          <p14:tracePt t="78554" x="1989138" y="5875338"/>
          <p14:tracePt t="78571" x="2006600" y="5892800"/>
          <p14:tracePt t="78579" x="2024063" y="5900738"/>
          <p14:tracePt t="78589" x="2024063" y="5910263"/>
          <p14:tracePt t="78604" x="2024063" y="5926138"/>
          <p14:tracePt t="78621" x="2039938" y="5961063"/>
          <p14:tracePt t="78637" x="2057400" y="5986463"/>
          <p14:tracePt t="78654" x="2090738" y="6002338"/>
          <p14:tracePt t="78670" x="2151063" y="6011863"/>
          <p14:tracePt t="78687" x="2235200" y="6019800"/>
          <p14:tracePt t="78704" x="2286000" y="6019800"/>
          <p14:tracePt t="78721" x="2370138" y="6019800"/>
          <p14:tracePt t="78737" x="2387600" y="6002338"/>
          <p14:tracePt t="78754" x="2405063" y="5976938"/>
          <p14:tracePt t="78772" x="2413000" y="5943600"/>
          <p14:tracePt t="78788" x="2413000" y="5900738"/>
          <p14:tracePt t="78804" x="2405063" y="5849938"/>
          <p14:tracePt t="78820" x="2362200" y="5791200"/>
          <p14:tracePt t="78837" x="2293938" y="5757863"/>
          <p14:tracePt t="78854" x="2217738" y="5732463"/>
          <p14:tracePt t="78870" x="2141538" y="5722938"/>
          <p14:tracePt t="78887" x="2082800" y="5722938"/>
          <p14:tracePt t="78904" x="2039938" y="5722938"/>
          <p14:tracePt t="78907" x="2024063" y="5722938"/>
          <p14:tracePt t="78921" x="2006600" y="5722938"/>
          <p14:tracePt t="78937" x="1989138" y="5722938"/>
          <p14:tracePt t="78954" x="1973263" y="5740400"/>
          <p14:tracePt t="78970" x="1947863" y="5765800"/>
          <p14:tracePt t="78987" x="1938338" y="5783263"/>
          <p14:tracePt t="79004" x="1930400" y="5808663"/>
          <p14:tracePt t="79021" x="1930400" y="5816600"/>
          <p14:tracePt t="79037" x="1930400" y="5824538"/>
          <p14:tracePt t="79054" x="1930400" y="5834063"/>
          <p14:tracePt t="79071" x="1930400" y="5842000"/>
          <p14:tracePt t="79087" x="1930400" y="5849938"/>
          <p14:tracePt t="79104" x="1938338" y="5859463"/>
          <p14:tracePt t="79121" x="1955800" y="5867400"/>
          <p14:tracePt t="79154" x="1955800" y="5875338"/>
          <p14:tracePt t="79298" x="1963738" y="5875338"/>
          <p14:tracePt t="79314" x="1963738" y="5867400"/>
          <p14:tracePt t="79330" x="1973263" y="5867400"/>
          <p14:tracePt t="79346" x="1981200" y="5859463"/>
          <p14:tracePt t="79354" x="1989138" y="5859463"/>
          <p14:tracePt t="79370" x="1998663" y="5849938"/>
          <p14:tracePt t="79378" x="2014538" y="5842000"/>
          <p14:tracePt t="79387" x="2024063" y="5842000"/>
          <p14:tracePt t="79404" x="2049463" y="5824538"/>
          <p14:tracePt t="79420" x="2074863" y="5808663"/>
          <p14:tracePt t="79437" x="2100263" y="5783263"/>
          <p14:tracePt t="79454" x="2151063" y="5732463"/>
          <p14:tracePt t="79470" x="2176463" y="5697538"/>
          <p14:tracePt t="79487" x="2176463" y="5681663"/>
          <p14:tracePt t="79504" x="2176463" y="5672138"/>
          <p14:tracePt t="79523" x="2141538" y="5664200"/>
          <p14:tracePt t="79537" x="2065338" y="5664200"/>
          <p14:tracePt t="79554" x="1947863" y="5672138"/>
          <p14:tracePt t="79571" x="1820863" y="5722938"/>
          <p14:tracePt t="79587" x="1693863" y="5791200"/>
          <p14:tracePt t="79604" x="1592263" y="5859463"/>
          <p14:tracePt t="79621" x="1549400" y="5910263"/>
          <p14:tracePt t="79637" x="1541463" y="5943600"/>
          <p14:tracePt t="79654" x="1566863" y="5986463"/>
          <p14:tracePt t="79670" x="1658938" y="6027738"/>
          <p14:tracePt t="79687" x="1803400" y="6053138"/>
          <p14:tracePt t="79704" x="1963738" y="6078538"/>
          <p14:tracePt t="79721" x="2125663" y="6078538"/>
          <p14:tracePt t="79737" x="2159000" y="6078538"/>
          <p14:tracePt t="79754" x="2166938" y="6062663"/>
          <p14:tracePt t="79772" x="2159000" y="6027738"/>
          <p14:tracePt t="79787" x="2125663" y="5976938"/>
          <p14:tracePt t="79804" x="2065338" y="5943600"/>
          <p14:tracePt t="79822" x="2006600" y="5926138"/>
          <p14:tracePt t="79837" x="1930400" y="5900738"/>
          <p14:tracePt t="79854" x="1897063" y="5892800"/>
          <p14:tracePt t="79871" x="1887538" y="5892800"/>
          <p14:tracePt t="79914" x="1887538" y="5900738"/>
          <p14:tracePt t="79930" x="1905000" y="5918200"/>
          <p14:tracePt t="79938" x="1912938" y="5918200"/>
          <p14:tracePt t="79954" x="1947863" y="5943600"/>
          <p14:tracePt t="79971" x="1998663" y="5961063"/>
          <p14:tracePt t="79987" x="2049463" y="5976938"/>
          <p14:tracePt t="80004" x="2074863" y="5976938"/>
          <p14:tracePt t="80038" x="2024063" y="5951538"/>
          <p14:tracePt t="80054" x="1998663" y="5918200"/>
          <p14:tracePt t="80071" x="1998663" y="5900738"/>
          <p14:tracePt t="80202" x="2039938" y="5910263"/>
          <p14:tracePt t="80218" x="2039938" y="5918200"/>
          <p14:tracePt t="80234" x="2049463" y="5918200"/>
          <p14:tracePt t="80242" x="2057400" y="5918200"/>
          <p14:tracePt t="80254" x="2065338" y="5918200"/>
          <p14:tracePt t="80273" x="2082800" y="5926138"/>
          <p14:tracePt t="80288" x="2100263" y="5935663"/>
          <p14:tracePt t="80306" x="2090738" y="5926138"/>
          <p14:tracePt t="80322" x="2039938" y="5926138"/>
          <p14:tracePt t="80337" x="1922463" y="5910263"/>
          <p14:tracePt t="80354" x="1778000" y="5875338"/>
          <p14:tracePt t="80371" x="1592263" y="5859463"/>
          <p14:tracePt t="80387" x="1447800" y="5842000"/>
          <p14:tracePt t="80404" x="1320800" y="5834063"/>
          <p14:tracePt t="80421" x="1227138" y="5824538"/>
          <p14:tracePt t="80438" x="1185863" y="5824538"/>
          <p14:tracePt t="80454" x="1185863" y="5816600"/>
          <p14:tracePt t="80471" x="1176338" y="5808663"/>
          <p14:tracePt t="80487" x="1168400" y="5808663"/>
          <p14:tracePt t="80504" x="1143000" y="5799138"/>
          <p14:tracePt t="80523" x="1100138" y="5783263"/>
          <p14:tracePt t="80537" x="1074738" y="5783263"/>
          <p14:tracePt t="80554" x="1058863" y="5783263"/>
          <p14:tracePt t="80571" x="1049338" y="5783263"/>
          <p14:tracePt t="80587" x="1033463" y="5783263"/>
          <p14:tracePt t="80604" x="1023938" y="5783263"/>
          <p14:tracePt t="80621" x="1008063" y="5791200"/>
          <p14:tracePt t="80637" x="990600" y="5799138"/>
          <p14:tracePt t="80654" x="973138" y="5816600"/>
          <p14:tracePt t="80671" x="957263" y="5824538"/>
          <p14:tracePt t="80688" x="947738" y="5834063"/>
          <p14:tracePt t="80704" x="939800" y="5842000"/>
          <p14:tracePt t="80722" x="931863" y="5849938"/>
          <p14:tracePt t="80737" x="922338" y="5849938"/>
          <p14:tracePt t="80947" x="931863" y="5849938"/>
          <p14:tracePt t="80955" x="939800" y="5849938"/>
          <p14:tracePt t="80963" x="947738" y="5849938"/>
          <p14:tracePt t="80971" x="957263" y="5849938"/>
          <p14:tracePt t="80988" x="990600" y="5849938"/>
          <p14:tracePt t="81004" x="1016000" y="5849938"/>
          <p14:tracePt t="81023" x="1049338" y="5849938"/>
          <p14:tracePt t="81038" x="1084263" y="5849938"/>
          <p14:tracePt t="81055" x="1117600" y="5849938"/>
          <p14:tracePt t="81071" x="1150938" y="5849938"/>
          <p14:tracePt t="81088" x="1201738" y="5849938"/>
          <p14:tracePt t="81104" x="1270000" y="5849938"/>
          <p14:tracePt t="81122" x="1379538" y="5849938"/>
          <p14:tracePt t="81138" x="1481138" y="5849938"/>
          <p14:tracePt t="81155" x="1582738" y="5842000"/>
          <p14:tracePt t="81171" x="1701800" y="5842000"/>
          <p14:tracePt t="81188" x="1803400" y="5842000"/>
          <p14:tracePt t="81204" x="1905000" y="5834063"/>
          <p14:tracePt t="81221" x="2014538" y="5834063"/>
          <p14:tracePt t="81238" x="2082800" y="5834063"/>
          <p14:tracePt t="81254" x="2151063" y="5834063"/>
          <p14:tracePt t="81272" x="2209800" y="5834063"/>
          <p14:tracePt t="81288" x="2260600" y="5834063"/>
          <p14:tracePt t="81304" x="2293938" y="5834063"/>
          <p14:tracePt t="81321" x="2336800" y="5834063"/>
          <p14:tracePt t="81338" x="2354263" y="5834063"/>
          <p14:tracePt t="81354" x="2362200" y="5834063"/>
          <p14:tracePt t="81562" x="2344738" y="5842000"/>
          <p14:tracePt t="81570" x="2303463" y="5842000"/>
          <p14:tracePt t="81578" x="2243138" y="5842000"/>
          <p14:tracePt t="81587" x="2166938" y="5842000"/>
          <p14:tracePt t="81604" x="1973263" y="5849938"/>
          <p14:tracePt t="81621" x="1735138" y="5849938"/>
          <p14:tracePt t="81638" x="1524000" y="5849938"/>
          <p14:tracePt t="81655" x="1346200" y="5849938"/>
          <p14:tracePt t="81671" x="1244600" y="5849938"/>
          <p14:tracePt t="81688" x="1193800" y="5849938"/>
          <p14:tracePt t="81705" x="1150938" y="5859463"/>
          <p14:tracePt t="81722" x="1084263" y="5867400"/>
          <p14:tracePt t="81738" x="1023938" y="5875338"/>
          <p14:tracePt t="81755" x="982663" y="5875338"/>
          <p14:tracePt t="81771" x="947738" y="5875338"/>
          <p14:tracePt t="81868" x="939800" y="5875338"/>
          <p14:tracePt t="82315" x="947738" y="5867400"/>
          <p14:tracePt t="82324" x="990600" y="5849938"/>
          <p14:tracePt t="82331" x="1041400" y="5834063"/>
          <p14:tracePt t="82340" x="1109663" y="5816600"/>
          <p14:tracePt t="82355" x="1277938" y="5783263"/>
          <p14:tracePt t="82371" x="1447800" y="5783263"/>
          <p14:tracePt t="82388" x="1600200" y="5773738"/>
          <p14:tracePt t="82405" x="1676400" y="5773738"/>
          <p14:tracePt t="82421" x="1693863" y="5773738"/>
          <p14:tracePt t="82675" x="1676400" y="5773738"/>
          <p14:tracePt t="82684" x="1643063" y="5773738"/>
          <p14:tracePt t="82693" x="1600200" y="5773738"/>
          <p14:tracePt t="82705" x="1531938" y="5773738"/>
          <p14:tracePt t="82722" x="1397000" y="5773738"/>
          <p14:tracePt t="82738" x="1201738" y="5773738"/>
          <p14:tracePt t="82755" x="1125538" y="5773738"/>
          <p14:tracePt t="82772" x="1109663" y="5783263"/>
          <p14:tracePt t="82805" x="1100138" y="5791200"/>
          <p14:tracePt t="82821" x="1092200" y="5791200"/>
          <p14:tracePt t="82939" x="1084263" y="5791200"/>
          <p14:tracePt t="82948" x="1074738" y="5791200"/>
          <p14:tracePt t="82956" x="1058863" y="5791200"/>
          <p14:tracePt t="82972" x="998538" y="5783263"/>
          <p14:tracePt t="82988" x="947738" y="5773738"/>
          <p14:tracePt t="83005" x="922338" y="5765800"/>
          <p14:tracePt t="83023" x="914400" y="5765800"/>
          <p14:tracePt t="83055" x="914400" y="5757863"/>
          <p14:tracePt t="83092" x="922338" y="5748338"/>
          <p14:tracePt t="83101" x="931863" y="5748338"/>
          <p14:tracePt t="83108" x="931863" y="5740400"/>
          <p14:tracePt t="83123" x="939800" y="5740400"/>
          <p14:tracePt t="83220" x="947738" y="5740400"/>
          <p14:tracePt t="83236" x="957263" y="5748338"/>
          <p14:tracePt t="83244" x="965200" y="5748338"/>
          <p14:tracePt t="83255" x="973138" y="5757863"/>
          <p14:tracePt t="83273" x="1008063" y="5783263"/>
          <p14:tracePt t="83288" x="1049338" y="5799138"/>
          <p14:tracePt t="83305" x="1100138" y="5816600"/>
          <p14:tracePt t="83323" x="1176338" y="5824538"/>
          <p14:tracePt t="83340" x="1227138" y="5834063"/>
          <p14:tracePt t="83355" x="1270000" y="5834063"/>
          <p14:tracePt t="83372" x="1320800" y="5849938"/>
          <p14:tracePt t="83389" x="1371600" y="5859463"/>
          <p14:tracePt t="83405" x="1455738" y="5867400"/>
          <p14:tracePt t="83422" x="1541463" y="5875338"/>
          <p14:tracePt t="83439" x="1651000" y="5875338"/>
          <p14:tracePt t="83455" x="1752600" y="5875338"/>
          <p14:tracePt t="83472" x="1836738" y="5875338"/>
          <p14:tracePt t="83489" x="1897063" y="5875338"/>
          <p14:tracePt t="83505" x="1938338" y="5884863"/>
          <p14:tracePt t="83524" x="1989138" y="5884863"/>
          <p14:tracePt t="83538" x="2039938" y="5884863"/>
          <p14:tracePt t="83555" x="2082800" y="5884863"/>
          <p14:tracePt t="83572" x="2125663" y="5884863"/>
          <p14:tracePt t="83588" x="2151063" y="5875338"/>
          <p14:tracePt t="83605" x="2176463" y="5875338"/>
          <p14:tracePt t="83622" x="2184400" y="5875338"/>
          <p14:tracePt t="83638" x="2192338" y="5875338"/>
          <p14:tracePt t="83655" x="2201863" y="5875338"/>
          <p14:tracePt t="83672" x="2209800" y="5875338"/>
          <p14:tracePt t="83705" x="2217738" y="5875338"/>
          <p14:tracePt t="83755" x="2217738" y="5867400"/>
          <p14:tracePt t="83803" x="2217738" y="5859463"/>
          <p14:tracePt t="83811" x="2209800" y="5859463"/>
          <p14:tracePt t="83822" x="2184400" y="5849938"/>
          <p14:tracePt t="83838" x="2116138" y="5849938"/>
          <p14:tracePt t="83855" x="2024063" y="5849938"/>
          <p14:tracePt t="83872" x="1905000" y="5849938"/>
          <p14:tracePt t="83888" x="1811338" y="5849938"/>
          <p14:tracePt t="83905" x="1752600" y="5849938"/>
          <p14:tracePt t="83908" x="1719263" y="5849938"/>
          <p14:tracePt t="83922" x="1693863" y="5842000"/>
          <p14:tracePt t="83938" x="1592263" y="5842000"/>
          <p14:tracePt t="83955" x="1498600" y="5834063"/>
          <p14:tracePt t="83972" x="1404938" y="5824538"/>
          <p14:tracePt t="83988" x="1303338" y="5824538"/>
          <p14:tracePt t="84005" x="1219200" y="5816600"/>
          <p14:tracePt t="84022" x="1150938" y="5816600"/>
          <p14:tracePt t="84038" x="1109663" y="5816600"/>
          <p14:tracePt t="84055" x="1074738" y="5808663"/>
          <p14:tracePt t="84072" x="1049338" y="5808663"/>
          <p14:tracePt t="84088" x="1033463" y="5808663"/>
          <p14:tracePt t="84105" x="1023938" y="5808663"/>
          <p14:tracePt t="84123" x="990600" y="5808663"/>
          <p14:tracePt t="84155" x="957263" y="5808663"/>
          <p14:tracePt t="84172" x="939800" y="5808663"/>
          <p14:tracePt t="84188" x="922338" y="5808663"/>
          <p14:tracePt t="84205" x="914400" y="5808663"/>
          <p14:tracePt t="84325" x="931863" y="5808663"/>
          <p14:tracePt t="84332" x="939800" y="5808663"/>
          <p14:tracePt t="84341" x="957263" y="5808663"/>
          <p14:tracePt t="84355" x="982663" y="5808663"/>
          <p14:tracePt t="84372" x="998538" y="5808663"/>
          <p14:tracePt t="84389" x="1033463" y="5808663"/>
          <p14:tracePt t="84405" x="1049338" y="5808663"/>
          <p14:tracePt t="84411" x="1058863" y="5808663"/>
          <p14:tracePt t="84422" x="1084263" y="5808663"/>
          <p14:tracePt t="84439" x="1109663" y="5816600"/>
          <p14:tracePt t="84455" x="1150938" y="5816600"/>
          <p14:tracePt t="84472" x="1211263" y="5816600"/>
          <p14:tracePt t="84489" x="1262063" y="5816600"/>
          <p14:tracePt t="84506" x="1328738" y="5816600"/>
          <p14:tracePt t="84524" x="1430338" y="5834063"/>
          <p14:tracePt t="84539" x="1465263" y="5834063"/>
          <p14:tracePt t="84556" x="1541463" y="5849938"/>
          <p14:tracePt t="84572" x="1582738" y="5849938"/>
          <p14:tracePt t="84589" x="1625600" y="5849938"/>
          <p14:tracePt t="84606" x="1684338" y="5849938"/>
          <p14:tracePt t="84622" x="1727200" y="5849938"/>
          <p14:tracePt t="84639" x="1795463" y="5849938"/>
          <p14:tracePt t="84656" x="1887538" y="5849938"/>
          <p14:tracePt t="84672" x="1973263" y="5849938"/>
          <p14:tracePt t="84689" x="2049463" y="5849938"/>
          <p14:tracePt t="84706" x="2108200" y="5849938"/>
          <p14:tracePt t="84723" x="2166938" y="5849938"/>
          <p14:tracePt t="84739" x="2184400" y="5849938"/>
          <p14:tracePt t="84756" x="2252663" y="5849938"/>
          <p14:tracePt t="84774" x="2293938" y="5849938"/>
          <p14:tracePt t="84789" x="2336800" y="5849938"/>
          <p14:tracePt t="84806" x="2379663" y="5849938"/>
          <p14:tracePt t="84822" x="2413000" y="5849938"/>
          <p14:tracePt t="84839" x="2446338" y="5849938"/>
          <p14:tracePt t="85101" x="2438400" y="5849938"/>
          <p14:tracePt t="85109" x="2413000" y="5849938"/>
          <p14:tracePt t="85123" x="2354263" y="5849938"/>
          <p14:tracePt t="85139" x="2319338" y="5842000"/>
          <p14:tracePt t="85155" x="2141538" y="5824538"/>
          <p14:tracePt t="85172" x="2039938" y="5808663"/>
          <p14:tracePt t="85189" x="1955800" y="5808663"/>
          <p14:tracePt t="85206" x="1897063" y="5808663"/>
          <p14:tracePt t="85222" x="1820863" y="5808663"/>
          <p14:tracePt t="85239" x="1727200" y="5842000"/>
          <p14:tracePt t="85255" x="1633538" y="5849938"/>
          <p14:tracePt t="85273" x="1557338" y="5875338"/>
          <p14:tracePt t="85290" x="1465263" y="5884863"/>
          <p14:tracePt t="85305" x="1404938" y="5884863"/>
          <p14:tracePt t="85323" x="1338263" y="5892800"/>
          <p14:tracePt t="85339" x="1295400" y="5892800"/>
          <p14:tracePt t="85356" x="1262063" y="5892800"/>
          <p14:tracePt t="85372" x="1219200" y="5884863"/>
          <p14:tracePt t="85389" x="1168400" y="5884863"/>
          <p14:tracePt t="85406" x="1125538" y="5875338"/>
          <p14:tracePt t="85422" x="1100138" y="5875338"/>
          <p14:tracePt t="85439" x="1100138" y="5867400"/>
          <p14:tracePt t="85540" x="1100138" y="5859463"/>
          <p14:tracePt t="85548" x="1109663" y="5849938"/>
          <p14:tracePt t="85556" x="1135063" y="5849938"/>
          <p14:tracePt t="85572" x="1185863" y="5849938"/>
          <p14:tracePt t="85589" x="1244600" y="5849938"/>
          <p14:tracePt t="85606" x="1303338" y="5849938"/>
          <p14:tracePt t="85622" x="1346200" y="5849938"/>
          <p14:tracePt t="85639" x="1379538" y="5849938"/>
          <p14:tracePt t="85656" x="1397000" y="5859463"/>
          <p14:tracePt t="85672" x="1414463" y="5859463"/>
          <p14:tracePt t="85689" x="1430338" y="5859463"/>
          <p14:tracePt t="85706" x="1455738" y="5859463"/>
          <p14:tracePt t="85723" x="1524000" y="5859463"/>
          <p14:tracePt t="85739" x="1549400" y="5859463"/>
          <p14:tracePt t="85756" x="1651000" y="5867400"/>
          <p14:tracePt t="85772" x="1727200" y="5867400"/>
          <p14:tracePt t="85789" x="1785938" y="5875338"/>
          <p14:tracePt t="85806" x="1828800" y="5875338"/>
          <p14:tracePt t="85822" x="1862138" y="5884863"/>
          <p14:tracePt t="85839" x="1897063" y="5884863"/>
          <p14:tracePt t="85856" x="1922463" y="5884863"/>
          <p14:tracePt t="85872" x="1955800" y="5884863"/>
          <p14:tracePt t="85889" x="1998663" y="5884863"/>
          <p14:tracePt t="85906" x="2039938" y="5884863"/>
          <p14:tracePt t="85909" x="2074863" y="5884863"/>
          <p14:tracePt t="85922" x="2090738" y="5884863"/>
          <p14:tracePt t="85939" x="2159000" y="5884863"/>
          <p14:tracePt t="85956" x="2192338" y="5884863"/>
          <p14:tracePt t="85972" x="2209800" y="5884863"/>
          <p14:tracePt t="85989" x="2217738" y="5884863"/>
          <p14:tracePt t="91134" x="2268538" y="5918200"/>
          <p14:tracePt t="91142" x="2370138" y="5961063"/>
          <p14:tracePt t="91150" x="2497138" y="6011863"/>
          <p14:tracePt t="91158" x="2641600" y="6070600"/>
          <p14:tracePt t="91174" x="3048000" y="6154738"/>
          <p14:tracePt t="91191" x="3624263" y="6248400"/>
          <p14:tracePt t="91207" x="4173538" y="6299200"/>
          <p14:tracePt t="91224" x="4648200" y="6342063"/>
          <p14:tracePt t="91240" x="4945063" y="6342063"/>
          <p14:tracePt t="91257" x="5199063" y="6342063"/>
          <p14:tracePt t="91274" x="5435600" y="6324600"/>
          <p14:tracePt t="91290" x="5697538" y="6299200"/>
          <p14:tracePt t="91308" x="6011863" y="6299200"/>
          <p14:tracePt t="91324" x="6316663" y="6307138"/>
          <p14:tracePt t="91341" x="6578600" y="6316663"/>
          <p14:tracePt t="91357" x="6916738" y="6324600"/>
          <p14:tracePt t="91374" x="7078663" y="6324600"/>
          <p14:tracePt t="91390" x="7239000" y="6316663"/>
          <p14:tracePt t="91407" x="7408863" y="6299200"/>
          <p14:tracePt t="91424" x="7594600" y="6291263"/>
          <p14:tracePt t="91441" x="7848600" y="6273800"/>
          <p14:tracePt t="91457" x="8170863" y="6256338"/>
          <p14:tracePt t="91474" x="8542338" y="6240463"/>
          <p14:tracePt t="91491" x="8805863" y="6223000"/>
          <p14:tracePt t="91507" x="8940800" y="6205538"/>
          <p14:tracePt t="91527" x="8999538" y="6189663"/>
          <p14:tracePt t="91541" x="8999538" y="6180138"/>
          <p14:tracePt t="91574" x="9009063" y="6172200"/>
          <p14:tracePt t="91590" x="9009063" y="6154738"/>
          <p14:tracePt t="91607" x="9009063" y="6146800"/>
          <p14:tracePt t="91624" x="9017000" y="6146800"/>
          <p14:tracePt t="91641" x="9017000" y="6138863"/>
          <p14:tracePt t="91726" x="8999538" y="6138863"/>
          <p14:tracePt t="91735" x="8966200" y="6138863"/>
          <p14:tracePt t="91744" x="8897938" y="6103938"/>
          <p14:tracePt t="91758" x="8737600" y="6037263"/>
          <p14:tracePt t="91776" x="8661400" y="6002338"/>
          <p14:tracePt t="91983" x="8653463" y="6002338"/>
          <p14:tracePt t="92015" x="8653463" y="5986463"/>
          <p14:tracePt t="92039" x="8661400" y="6002338"/>
          <p14:tracePt t="92047" x="8694738" y="6011863"/>
          <p14:tracePt t="92058" x="8712200" y="6011863"/>
          <p14:tracePt t="92075" x="8770938" y="6027738"/>
          <p14:tracePt t="92091" x="8847138" y="6037263"/>
          <p14:tracePt t="92108" x="8948738" y="6037263"/>
          <p14:tracePt t="92126" x="9126538" y="6011863"/>
          <p14:tracePt t="92141" x="9177338" y="6002338"/>
          <p14:tracePt t="92158" x="9263063" y="5976938"/>
          <p14:tracePt t="92174" x="9313863" y="5969000"/>
          <p14:tracePt t="92191" x="9355138" y="5951538"/>
          <p14:tracePt t="92208" x="9405938" y="5943600"/>
          <p14:tracePt t="92224" x="9491663" y="5943600"/>
          <p14:tracePt t="92241" x="9583738" y="5943600"/>
          <p14:tracePt t="92258" x="9702800" y="5943600"/>
          <p14:tracePt t="92276" x="9855200" y="5926138"/>
          <p14:tracePt t="92292" x="10015538" y="5910263"/>
          <p14:tracePt t="92308" x="10142538" y="5910263"/>
          <p14:tracePt t="92325" x="10269538" y="5900738"/>
          <p14:tracePt t="92342" x="10421938" y="5884863"/>
          <p14:tracePt t="92358" x="10490200" y="5884863"/>
          <p14:tracePt t="92375" x="10548938" y="5875338"/>
          <p14:tracePt t="92391" x="10617200" y="5875338"/>
          <p14:tracePt t="92408" x="10685463" y="5875338"/>
          <p14:tracePt t="92425" x="10761663" y="5875338"/>
          <p14:tracePt t="92441" x="10837863" y="5875338"/>
          <p14:tracePt t="92458" x="10922000" y="5875338"/>
          <p14:tracePt t="92474" x="10990263" y="5875338"/>
          <p14:tracePt t="92491" x="11066463" y="5875338"/>
          <p14:tracePt t="92508" x="11125200" y="5875338"/>
          <p14:tracePt t="92526" x="11176000" y="5884863"/>
          <p14:tracePt t="92542" x="11234738" y="5884863"/>
          <p14:tracePt t="92558" x="11252200" y="5884863"/>
          <p14:tracePt t="92655" x="11260138" y="5884863"/>
          <p14:tracePt t="92719" x="11252200" y="5884863"/>
          <p14:tracePt t="92727" x="11244263" y="5875338"/>
          <p14:tracePt t="92734" x="11226800" y="5875338"/>
          <p14:tracePt t="92743" x="11201400" y="5875338"/>
          <p14:tracePt t="92757" x="11107738" y="5875338"/>
          <p14:tracePt t="92775" x="10980738" y="5875338"/>
          <p14:tracePt t="92791" x="10828338" y="5875338"/>
          <p14:tracePt t="92808" x="10660063" y="5875338"/>
          <p14:tracePt t="92824" x="10533063" y="5892800"/>
          <p14:tracePt t="92841" x="10421938" y="5918200"/>
          <p14:tracePt t="92858" x="10345738" y="5943600"/>
          <p14:tracePt t="92874" x="10312400" y="5969000"/>
          <p14:tracePt t="92891" x="10304463" y="5976938"/>
          <p14:tracePt t="92966" x="10320338" y="5976938"/>
          <p14:tracePt t="92974" x="10355263" y="5976938"/>
          <p14:tracePt t="92982" x="10396538" y="5994400"/>
          <p14:tracePt t="92991" x="10456863" y="5994400"/>
          <p14:tracePt t="93007" x="10583863" y="6002338"/>
          <p14:tracePt t="93025" x="10675938" y="6027738"/>
          <p14:tracePt t="93041" x="10701338" y="6037263"/>
          <p14:tracePt t="93075" x="10685463" y="6045200"/>
          <p14:tracePt t="93091" x="10574338" y="6045200"/>
          <p14:tracePt t="93108" x="10396538" y="6037263"/>
          <p14:tracePt t="93124" x="10160000" y="6037263"/>
          <p14:tracePt t="93142" x="9652000" y="6019800"/>
          <p14:tracePt t="93158" x="9118600" y="6027738"/>
          <p14:tracePt t="93174" x="8509000" y="6070600"/>
          <p14:tracePt t="93191" x="7932738" y="6129338"/>
          <p14:tracePt t="93208" x="7434263" y="6189663"/>
          <p14:tracePt t="93224" x="7112000" y="6223000"/>
          <p14:tracePt t="93241" x="6942138" y="6223000"/>
          <p14:tracePt t="93258" x="6865938" y="6223000"/>
          <p14:tracePt t="93276" x="6850063" y="6223000"/>
          <p14:tracePt t="93342" x="6865938" y="6223000"/>
          <p14:tracePt t="93350" x="6908800" y="6215063"/>
          <p14:tracePt t="93358" x="6951663" y="6205538"/>
          <p14:tracePt t="93374" x="7078663" y="6197600"/>
          <p14:tracePt t="93391" x="7246938" y="6189663"/>
          <p14:tracePt t="93408" x="7450138" y="6189663"/>
          <p14:tracePt t="93424" x="7662863" y="6189663"/>
          <p14:tracePt t="93441" x="7823200" y="6197600"/>
          <p14:tracePt t="93458" x="7924800" y="6197600"/>
          <p14:tracePt t="93474" x="7950200" y="6197600"/>
          <p14:tracePt t="93534" x="7942263" y="6197600"/>
          <p14:tracePt t="93543" x="7932738" y="6197600"/>
          <p14:tracePt t="93550" x="7899400" y="6197600"/>
          <p14:tracePt t="93559" x="7856538" y="6197600"/>
          <p14:tracePt t="93574" x="7747000" y="6180138"/>
          <p14:tracePt t="93591" x="7577138" y="6172200"/>
          <p14:tracePt t="93608" x="7391400" y="6154738"/>
          <p14:tracePt t="93624" x="7246938" y="6146800"/>
          <p14:tracePt t="93641" x="7180263" y="6146800"/>
          <p14:tracePt t="93674" x="7205663" y="6146800"/>
          <p14:tracePt t="93691" x="7323138" y="6154738"/>
          <p14:tracePt t="93708" x="7535863" y="6154738"/>
          <p14:tracePt t="93724" x="7805738" y="6172200"/>
          <p14:tracePt t="93742" x="8297863" y="6189663"/>
          <p14:tracePt t="93758" x="8602663" y="6197600"/>
          <p14:tracePt t="93775" x="8805863" y="6197600"/>
          <p14:tracePt t="93791" x="8882063" y="6197600"/>
          <p14:tracePt t="93825" x="8821738" y="6189663"/>
          <p14:tracePt t="93841" x="8628063" y="6180138"/>
          <p14:tracePt t="93858" x="8399463" y="6146800"/>
          <p14:tracePt t="93874" x="8204200" y="6138863"/>
          <p14:tracePt t="93891" x="8085138" y="6129338"/>
          <p14:tracePt t="93908" x="8069263" y="6129338"/>
          <p14:tracePt t="93927" x="8077200" y="6129338"/>
          <p14:tracePt t="93942" x="8135938" y="6129338"/>
          <p14:tracePt t="93958" x="8237538" y="6129338"/>
          <p14:tracePt t="93974" x="8382000" y="6146800"/>
          <p14:tracePt t="93991" x="8475663" y="6154738"/>
          <p14:tracePt t="94008" x="8483600" y="6164263"/>
          <p14:tracePt t="94024" x="8466138" y="6172200"/>
          <p14:tracePt t="94042" x="8331200" y="6172200"/>
          <p14:tracePt t="94058" x="8145463" y="6172200"/>
          <p14:tracePt t="94075" x="7958138" y="6154738"/>
          <p14:tracePt t="94091" x="7848600" y="6146800"/>
          <p14:tracePt t="94108" x="7840663" y="6146800"/>
          <p14:tracePt t="94127" x="7874000" y="6146800"/>
          <p14:tracePt t="94142" x="7983538" y="6146800"/>
          <p14:tracePt t="94158" x="8094663" y="6154738"/>
          <p14:tracePt t="94175" x="8178800" y="6172200"/>
          <p14:tracePt t="94191" x="8196263" y="6172200"/>
          <p14:tracePt t="94224" x="8153400" y="6180138"/>
          <p14:tracePt t="94241" x="8094663" y="6180138"/>
          <p14:tracePt t="94258" x="8034338" y="6180138"/>
          <p14:tracePt t="94275" x="8001000" y="6172200"/>
          <p14:tracePt t="94291" x="7983538" y="6172200"/>
          <p14:tracePt t="94335" x="8008938" y="6172200"/>
          <p14:tracePt t="94343" x="8034338" y="6172200"/>
          <p14:tracePt t="94358" x="8135938" y="6172200"/>
          <p14:tracePt t="94375" x="8305800" y="6172200"/>
          <p14:tracePt t="94391" x="8483600" y="6172200"/>
          <p14:tracePt t="94408" x="8618538" y="6172200"/>
          <p14:tracePt t="94425" x="8661400" y="6172200"/>
          <p14:tracePt t="94458" x="8593138" y="6172200"/>
          <p14:tracePt t="94475" x="8424863" y="6172200"/>
          <p14:tracePt t="94491" x="8221663" y="6172200"/>
          <p14:tracePt t="94508" x="8026400" y="6172200"/>
          <p14:tracePt t="94525" x="7924800" y="6172200"/>
          <p14:tracePt t="94542" x="7907338" y="6172200"/>
          <p14:tracePt t="94558" x="7916863" y="6172200"/>
          <p14:tracePt t="94575" x="7993063" y="6172200"/>
          <p14:tracePt t="94591" x="8120063" y="6180138"/>
          <p14:tracePt t="94608" x="8247063" y="6189663"/>
          <p14:tracePt t="94625" x="8305800" y="6189663"/>
          <p14:tracePt t="94641" x="8305800" y="6197600"/>
          <p14:tracePt t="94658" x="8305800" y="6205538"/>
          <p14:tracePt t="94675" x="8237538" y="6205538"/>
          <p14:tracePt t="94691" x="8135938" y="6205538"/>
          <p14:tracePt t="94708" x="8077200" y="6205538"/>
          <p14:tracePt t="94725" x="8059738" y="6205538"/>
          <p14:tracePt t="94742" x="8094663" y="6205538"/>
          <p14:tracePt t="94758" x="8204200" y="6205538"/>
          <p14:tracePt t="94775" x="8364538" y="6205538"/>
          <p14:tracePt t="94791" x="8509000" y="6205538"/>
          <p14:tracePt t="94809" x="8585200" y="6197600"/>
          <p14:tracePt t="94841" x="8542338" y="6197600"/>
          <p14:tracePt t="94858" x="8432800" y="6197600"/>
          <p14:tracePt t="94875" x="8305800" y="6197600"/>
          <p14:tracePt t="94891" x="8237538" y="6197600"/>
          <p14:tracePt t="94925" x="8247063" y="6197600"/>
          <p14:tracePt t="94942" x="8440738" y="6197600"/>
          <p14:tracePt t="94958" x="8585200" y="6197600"/>
          <p14:tracePt t="94975" x="8704263" y="6205538"/>
          <p14:tracePt t="94992" x="8720138" y="6205538"/>
          <p14:tracePt t="95025" x="8628063" y="6205538"/>
          <p14:tracePt t="95041" x="8501063" y="6205538"/>
          <p14:tracePt t="95058" x="8374063" y="6205538"/>
          <p14:tracePt t="95075" x="8348663" y="6205538"/>
          <p14:tracePt t="95091" x="8364538" y="6205538"/>
          <p14:tracePt t="95108" x="8526463" y="6215063"/>
          <p14:tracePt t="95125" x="8755063" y="6240463"/>
          <p14:tracePt t="95141" x="8948738" y="6240463"/>
          <p14:tracePt t="95158" x="9059863" y="6248400"/>
          <p14:tracePt t="95175" x="9050338" y="6248400"/>
          <p14:tracePt t="95191" x="8882063" y="6248400"/>
          <p14:tracePt t="95208" x="8643938" y="6223000"/>
          <p14:tracePt t="95225" x="8432800" y="6189663"/>
          <p14:tracePt t="95241" x="8323263" y="6189663"/>
          <p14:tracePt t="95275" x="8424863" y="6189663"/>
          <p14:tracePt t="95291" x="8618538" y="6189663"/>
          <p14:tracePt t="95308" x="8796338" y="6189663"/>
          <p14:tracePt t="95325" x="8907463" y="6189663"/>
          <p14:tracePt t="95341" x="8923338" y="6189663"/>
          <p14:tracePt t="95358" x="8856663" y="6189663"/>
          <p14:tracePt t="95375" x="8720138" y="6189663"/>
          <p14:tracePt t="95392" x="8610600" y="6189663"/>
          <p14:tracePt t="95408" x="8567738" y="6189663"/>
          <p14:tracePt t="95439" x="8593138" y="6189663"/>
          <p14:tracePt t="95447" x="8636000" y="6189663"/>
          <p14:tracePt t="95458" x="8678863" y="6189663"/>
          <p14:tracePt t="95475" x="8763000" y="6189663"/>
          <p14:tracePt t="95492" x="8831263" y="6189663"/>
          <p14:tracePt t="95508" x="8847138" y="6189663"/>
          <p14:tracePt t="95551" x="8821738" y="6197600"/>
          <p14:tracePt t="95567" x="8813800" y="6197600"/>
          <p14:tracePt t="95607" x="8831263" y="6197600"/>
          <p14:tracePt t="95614" x="8847138" y="6197600"/>
          <p14:tracePt t="95625" x="8872538" y="6197600"/>
          <p14:tracePt t="95642" x="8932863" y="6189663"/>
          <p14:tracePt t="95658" x="8974138" y="6189663"/>
          <p14:tracePt t="95675" x="8983663" y="6189663"/>
          <p14:tracePt t="95692" x="8983663" y="6180138"/>
          <p14:tracePt t="95708" x="8966200" y="6172200"/>
          <p14:tracePt t="95725" x="8915400" y="6164263"/>
          <p14:tracePt t="95742" x="8856663" y="6164263"/>
          <p14:tracePt t="95758" x="8839200" y="6164263"/>
          <p14:tracePt t="95792" x="8847138" y="6164263"/>
          <p14:tracePt t="95808" x="8872538" y="6164263"/>
          <p14:tracePt t="95825" x="8907463" y="6164263"/>
          <p14:tracePt t="95842" x="8940800" y="6164263"/>
          <p14:tracePt t="95935" x="8932863" y="6164263"/>
          <p14:tracePt t="95951" x="8923338" y="6164263"/>
          <p14:tracePt t="96128" x="8923338" y="6172200"/>
          <p14:tracePt t="96368" x="8915400" y="6172200"/>
          <p14:tracePt t="97248" x="8915400" y="6164263"/>
          <p14:tracePt t="97259" x="8915400" y="6088063"/>
          <p14:tracePt t="97276" x="8915400" y="5976938"/>
          <p14:tracePt t="97292" x="8915400" y="5824538"/>
          <p14:tracePt t="97309" x="8932863" y="5605463"/>
          <p14:tracePt t="97326" x="8932863" y="5291138"/>
          <p14:tracePt t="97343" x="8915400" y="4808538"/>
          <p14:tracePt t="97359" x="8890000" y="4546600"/>
          <p14:tracePt t="97376" x="8847138" y="4325938"/>
          <p14:tracePt t="97392" x="8805863" y="4148138"/>
          <p14:tracePt t="97409" x="8729663" y="3970338"/>
          <p14:tracePt t="97426" x="8669338" y="3817938"/>
          <p14:tracePt t="97442" x="8610600" y="3649663"/>
          <p14:tracePt t="97459" x="8551863" y="3497263"/>
          <p14:tracePt t="97476" x="8526463" y="3200400"/>
          <p14:tracePt t="97492" x="8636000" y="2674938"/>
          <p14:tracePt t="97509" x="8704263" y="2344738"/>
          <p14:tracePt t="97526" x="8712200" y="2151063"/>
          <p14:tracePt t="97544" x="8686800" y="1998663"/>
          <p14:tracePt t="97559" x="8661400" y="1947863"/>
          <p14:tracePt t="97576" x="8653463" y="1938338"/>
          <p14:tracePt t="97592" x="8643938" y="1938338"/>
          <p14:tracePt t="97609" x="8636000" y="1938338"/>
          <p14:tracePt t="97626" x="8610600" y="1938338"/>
          <p14:tracePt t="97642" x="8585200" y="1938338"/>
          <p14:tracePt t="97659" x="8542338" y="1947863"/>
          <p14:tracePt t="97676" x="8491538" y="1947863"/>
          <p14:tracePt t="97692" x="8440738" y="1947863"/>
          <p14:tracePt t="97709" x="8407400" y="1938338"/>
          <p14:tracePt t="97726" x="8382000" y="1922463"/>
          <p14:tracePt t="97759" x="8374063" y="1922463"/>
          <p14:tracePt t="97832" x="8364538" y="1922463"/>
          <p14:tracePt t="97856" x="8356600" y="1922463"/>
          <p14:tracePt t="97864" x="8356600" y="1938338"/>
          <p14:tracePt t="97876" x="8348663" y="1955800"/>
          <p14:tracePt t="97892" x="8339138" y="2006600"/>
          <p14:tracePt t="97909" x="8331200" y="2065338"/>
          <p14:tracePt t="97913" x="8323263" y="2125663"/>
          <p14:tracePt t="97926" x="8313738" y="2184400"/>
          <p14:tracePt t="97943" x="8305800" y="2278063"/>
          <p14:tracePt t="97959" x="8305800" y="2319338"/>
          <p14:tracePt t="97975" x="8305800" y="2354263"/>
          <p14:tracePt t="97992" x="8305800" y="2370138"/>
          <p14:tracePt t="98009" x="8305800" y="2379663"/>
          <p14:tracePt t="98042" x="8305800" y="2387600"/>
          <p14:tracePt t="98143" x="8313738" y="2387600"/>
          <p14:tracePt t="98153" x="8323263" y="2395538"/>
          <p14:tracePt t="98160" x="8339138" y="2405063"/>
          <p14:tracePt t="98176" x="8364538" y="2420938"/>
          <p14:tracePt t="98192" x="8399463" y="2446338"/>
          <p14:tracePt t="98209" x="8440738" y="2463800"/>
          <p14:tracePt t="98226" x="8466138" y="2471738"/>
          <p14:tracePt t="98242" x="8509000" y="2481263"/>
          <p14:tracePt t="98259" x="8559800" y="2489200"/>
          <p14:tracePt t="98276" x="8618538" y="2497138"/>
          <p14:tracePt t="98292" x="8686800" y="2497138"/>
          <p14:tracePt t="98309" x="8770938" y="2497138"/>
          <p14:tracePt t="98326" x="8847138" y="2497138"/>
          <p14:tracePt t="98343" x="8907463" y="2497138"/>
          <p14:tracePt t="98359" x="8983663" y="2497138"/>
          <p14:tracePt t="98376" x="9017000" y="2497138"/>
          <p14:tracePt t="98392" x="9034463" y="2497138"/>
          <p14:tracePt t="98409" x="9059863" y="2506663"/>
          <p14:tracePt t="98426" x="9085263" y="2514600"/>
          <p14:tracePt t="98442" x="9110663" y="2514600"/>
          <p14:tracePt t="98459" x="9144000" y="2522538"/>
          <p14:tracePt t="98476" x="9177338" y="2532063"/>
          <p14:tracePt t="98492" x="9194800" y="2532063"/>
          <p14:tracePt t="98509" x="9245600" y="2532063"/>
          <p14:tracePt t="98528" x="9288463" y="2532063"/>
          <p14:tracePt t="98543" x="9355138" y="2540000"/>
          <p14:tracePt t="98559" x="9380538" y="2540000"/>
          <p14:tracePt t="98576" x="9474200" y="2540000"/>
          <p14:tracePt t="98592" x="9542463" y="2540000"/>
          <p14:tracePt t="98610" x="9583738" y="2540000"/>
          <p14:tracePt t="98626" x="9618663" y="2540000"/>
          <p14:tracePt t="98642" x="9634538" y="2540000"/>
          <p14:tracePt t="98659" x="9652000" y="2540000"/>
          <p14:tracePt t="98676" x="9685338" y="2540000"/>
          <p14:tracePt t="98692" x="9710738" y="2522538"/>
          <p14:tracePt t="98709" x="9745663" y="2522538"/>
          <p14:tracePt t="98726" x="9796463" y="2497138"/>
          <p14:tracePt t="98742" x="9829800" y="2489200"/>
          <p14:tracePt t="98759" x="9906000" y="2471738"/>
          <p14:tracePt t="98777" x="9974263" y="2471738"/>
          <p14:tracePt t="98792" x="10033000" y="2471738"/>
          <p14:tracePt t="98810" x="10091738" y="2463800"/>
          <p14:tracePt t="98826" x="10152063" y="2463800"/>
          <p14:tracePt t="98843" x="10218738" y="2463800"/>
          <p14:tracePt t="98859" x="10269538" y="2463800"/>
          <p14:tracePt t="98876" x="10320338" y="2463800"/>
          <p14:tracePt t="98894" x="10363200" y="2463800"/>
          <p14:tracePt t="98909" x="10406063" y="2463800"/>
          <p14:tracePt t="98912" x="10414000" y="2463800"/>
          <p14:tracePt t="98926" x="10431463" y="2463800"/>
          <p14:tracePt t="98943" x="10464800" y="2463800"/>
          <p14:tracePt t="98959" x="10498138" y="2463800"/>
          <p14:tracePt t="98976" x="10541000" y="2463800"/>
          <p14:tracePt t="98992" x="10583863" y="2463800"/>
          <p14:tracePt t="99009" x="10599738" y="2463800"/>
          <p14:tracePt t="99027" x="10625138" y="2463800"/>
          <p14:tracePt t="99042" x="10642600" y="2463800"/>
          <p14:tracePt t="99059" x="10668000" y="2463800"/>
          <p14:tracePt t="99076" x="10693400" y="2463800"/>
          <p14:tracePt t="99092" x="10726738" y="2463800"/>
          <p14:tracePt t="99109" x="10744200" y="2463800"/>
          <p14:tracePt t="99126" x="10769600" y="2463800"/>
          <p14:tracePt t="99143" x="10777538" y="2463800"/>
          <p14:tracePt t="99248" x="10777538" y="2471738"/>
          <p14:tracePt t="99296" x="10769600" y="2471738"/>
          <p14:tracePt t="99304" x="10752138" y="2471738"/>
          <p14:tracePt t="99312" x="10726738" y="2471738"/>
          <p14:tracePt t="99326" x="10701338" y="2471738"/>
          <p14:tracePt t="99343" x="10617200" y="2471738"/>
          <p14:tracePt t="99359" x="10406063" y="2471738"/>
          <p14:tracePt t="99376" x="10218738" y="2471738"/>
          <p14:tracePt t="99393" x="10025063" y="2471738"/>
          <p14:tracePt t="99409" x="9847263" y="2471738"/>
          <p14:tracePt t="99426" x="9685338" y="2471738"/>
          <p14:tracePt t="99443" x="9550400" y="2471738"/>
          <p14:tracePt t="99459" x="9440863" y="2471738"/>
          <p14:tracePt t="99476" x="9339263" y="2463800"/>
          <p14:tracePt t="99493" x="9220200" y="2463800"/>
          <p14:tracePt t="99509" x="9075738" y="2463800"/>
          <p14:tracePt t="99526" x="8948738" y="2463800"/>
          <p14:tracePt t="99543" x="8813800" y="2471738"/>
          <p14:tracePt t="99560" x="8653463" y="2471738"/>
          <p14:tracePt t="99576" x="8567738" y="2471738"/>
          <p14:tracePt t="99593" x="8509000" y="2471738"/>
          <p14:tracePt t="99609" x="8458200" y="2481263"/>
          <p14:tracePt t="99626" x="8407400" y="2481263"/>
          <p14:tracePt t="99643" x="8356600" y="2489200"/>
          <p14:tracePt t="99659" x="8313738" y="2489200"/>
          <p14:tracePt t="99676" x="8272463" y="2489200"/>
          <p14:tracePt t="99693" x="8229600" y="2489200"/>
          <p14:tracePt t="99709" x="8196263" y="2497138"/>
          <p14:tracePt t="99726" x="8161338" y="2514600"/>
          <p14:tracePt t="99743" x="8110538" y="2540000"/>
          <p14:tracePt t="99759" x="8059738" y="2573338"/>
          <p14:tracePt t="99776" x="8008938" y="2608263"/>
          <p14:tracePt t="99793" x="8001000" y="2624138"/>
          <p14:tracePt t="99809" x="7993063" y="2633663"/>
          <p14:tracePt t="99826" x="7993063" y="2641600"/>
          <p14:tracePt t="99843" x="7993063" y="2649538"/>
          <p14:tracePt t="99877" x="7993063" y="2659063"/>
          <p14:tracePt t="99904" x="7993063" y="2667000"/>
          <p14:tracePt t="99937" x="8001000" y="2667000"/>
          <p14:tracePt t="99944" x="8018463" y="2674938"/>
          <p14:tracePt t="99952" x="8034338" y="2684463"/>
          <p14:tracePt t="99960" x="8051800" y="2692400"/>
          <p14:tracePt t="99976" x="8102600" y="2700338"/>
          <p14:tracePt t="99993" x="8153400" y="2717800"/>
          <p14:tracePt t="100010" x="8221663" y="2725738"/>
          <p14:tracePt t="100028" x="8262938" y="2735263"/>
          <p14:tracePt t="100043" x="8280400" y="2735263"/>
          <p14:tracePt t="100506" x="8305800" y="2735263"/>
          <p14:tracePt t="100514" x="8331200" y="2735263"/>
          <p14:tracePt t="100528" x="8382000" y="2735263"/>
          <p14:tracePt t="100544" x="8653463" y="2743200"/>
          <p14:tracePt t="100560" x="8864600" y="2760663"/>
          <p14:tracePt t="100577" x="9067800" y="2768600"/>
          <p14:tracePt t="100593" x="9220200" y="2786063"/>
          <p14:tracePt t="100610" x="9329738" y="2794000"/>
          <p14:tracePt t="100627" x="9405938" y="2794000"/>
          <p14:tracePt t="100644" x="9440863" y="2794000"/>
          <p14:tracePt t="100660" x="9466263" y="2794000"/>
          <p14:tracePt t="100677" x="9499600" y="2794000"/>
          <p14:tracePt t="100694" x="9542463" y="2794000"/>
          <p14:tracePt t="100710" x="9593263" y="2794000"/>
          <p14:tracePt t="100727" x="9652000" y="2794000"/>
          <p14:tracePt t="100744" x="9786938" y="2794000"/>
          <p14:tracePt t="100760" x="9847263" y="2794000"/>
          <p14:tracePt t="100777" x="9982200" y="2794000"/>
          <p14:tracePt t="100794" x="10050463" y="2794000"/>
          <p14:tracePt t="100810" x="10134600" y="2794000"/>
          <p14:tracePt t="100827" x="10202863" y="2794000"/>
          <p14:tracePt t="100844" x="10269538" y="2794000"/>
          <p14:tracePt t="100860" x="10345738" y="2794000"/>
          <p14:tracePt t="100877" x="10414000" y="2794000"/>
          <p14:tracePt t="100894" x="10456863" y="2794000"/>
          <p14:tracePt t="100910" x="10490200" y="2794000"/>
          <p14:tracePt t="100916" x="10507663" y="2794000"/>
          <p14:tracePt t="100994" x="10515600" y="2801938"/>
          <p14:tracePt t="101018" x="10515600" y="2811463"/>
          <p14:tracePt t="101057" x="10507663" y="2811463"/>
          <p14:tracePt t="101066" x="10482263" y="2811463"/>
          <p14:tracePt t="101077" x="10447338" y="2811463"/>
          <p14:tracePt t="101094" x="10329863" y="2819400"/>
          <p14:tracePt t="101110" x="10152063" y="2827338"/>
          <p14:tracePt t="101127" x="9948863" y="2836863"/>
          <p14:tracePt t="101144" x="9644063" y="2844800"/>
          <p14:tracePt t="101160" x="9575800" y="2852738"/>
          <p14:tracePt t="101177" x="9415463" y="2852738"/>
          <p14:tracePt t="101194" x="9355138" y="2852738"/>
          <p14:tracePt t="101210" x="9296400" y="2862263"/>
          <p14:tracePt t="101227" x="9228138" y="2862263"/>
          <p14:tracePt t="101244" x="9161463" y="2862263"/>
          <p14:tracePt t="101260" x="9085263" y="2870200"/>
          <p14:tracePt t="101277" x="9024938" y="2878138"/>
          <p14:tracePt t="101294" x="8966200" y="2878138"/>
          <p14:tracePt t="101310" x="8923338" y="2878138"/>
          <p14:tracePt t="101327" x="8882063" y="2878138"/>
          <p14:tracePt t="101344" x="8831263" y="2878138"/>
          <p14:tracePt t="101360" x="8805863" y="2878138"/>
          <p14:tracePt t="101377" x="8763000" y="2878138"/>
          <p14:tracePt t="101394" x="8745538" y="2887663"/>
          <p14:tracePt t="101410" x="8729663" y="2895600"/>
          <p14:tracePt t="101427" x="8712200" y="2903538"/>
          <p14:tracePt t="101444" x="8694738" y="2913063"/>
          <p14:tracePt t="101460" x="8678863" y="2921000"/>
          <p14:tracePt t="101477" x="8661400" y="2928938"/>
          <p14:tracePt t="101494" x="8643938" y="2946400"/>
          <p14:tracePt t="101510" x="8643938" y="2963863"/>
          <p14:tracePt t="101527" x="8636000" y="2989263"/>
          <p14:tracePt t="101545" x="8628063" y="3014663"/>
          <p14:tracePt t="101561" x="8628063" y="3022600"/>
          <p14:tracePt t="101577" x="8628063" y="3040063"/>
          <p14:tracePt t="101594" x="8636000" y="3048000"/>
          <p14:tracePt t="101610" x="8669338" y="3055938"/>
          <p14:tracePt t="101627" x="8704263" y="3073400"/>
          <p14:tracePt t="101644" x="8763000" y="3081338"/>
          <p14:tracePt t="101660" x="8805863" y="3098800"/>
          <p14:tracePt t="101677" x="8847138" y="3098800"/>
          <p14:tracePt t="101694" x="8882063" y="3098800"/>
          <p14:tracePt t="101710" x="8923338" y="3098800"/>
          <p14:tracePt t="101727" x="8966200" y="3098800"/>
          <p14:tracePt t="101745" x="9009063" y="3065463"/>
          <p14:tracePt t="101761" x="9009063" y="3048000"/>
          <p14:tracePt t="101777" x="9034463" y="2979738"/>
          <p14:tracePt t="101794" x="9034463" y="2938463"/>
          <p14:tracePt t="101810" x="9034463" y="2903538"/>
          <p14:tracePt t="101827" x="9017000" y="2862263"/>
          <p14:tracePt t="101844" x="8983663" y="2836863"/>
          <p14:tracePt t="101861" x="8948738" y="2819400"/>
          <p14:tracePt t="101877" x="8890000" y="2801938"/>
          <p14:tracePt t="101894" x="8831263" y="2794000"/>
          <p14:tracePt t="101910" x="8763000" y="2786063"/>
          <p14:tracePt t="101915" x="8720138" y="2786063"/>
          <p14:tracePt t="101927" x="8686800" y="2786063"/>
          <p14:tracePt t="101945" x="8610600" y="2786063"/>
          <p14:tracePt t="101960" x="8593138" y="2794000"/>
          <p14:tracePt t="101977" x="8551863" y="2811463"/>
          <p14:tracePt t="101994" x="8516938" y="2836863"/>
          <p14:tracePt t="102011" x="8501063" y="2852738"/>
          <p14:tracePt t="102027" x="8475663" y="2878138"/>
          <p14:tracePt t="102044" x="8450263" y="2903538"/>
          <p14:tracePt t="102061" x="8424863" y="2954338"/>
          <p14:tracePt t="102078" x="8399463" y="3030538"/>
          <p14:tracePt t="102094" x="8382000" y="3116263"/>
          <p14:tracePt t="102111" x="8374063" y="3182938"/>
          <p14:tracePt t="102128" x="8374063" y="3217863"/>
          <p14:tracePt t="102145" x="8389938" y="3251200"/>
          <p14:tracePt t="102161" x="8407400" y="3259138"/>
          <p14:tracePt t="102177" x="8475663" y="3259138"/>
          <p14:tracePt t="102194" x="8542338" y="3259138"/>
          <p14:tracePt t="102211" x="8602663" y="3251200"/>
          <p14:tracePt t="102227" x="8661400" y="3225800"/>
          <p14:tracePt t="102244" x="8694738" y="3192463"/>
          <p14:tracePt t="102261" x="8720138" y="3141663"/>
          <p14:tracePt t="102277" x="8729663" y="3098800"/>
          <p14:tracePt t="102294" x="8737600" y="3048000"/>
          <p14:tracePt t="102311" x="8737600" y="3005138"/>
          <p14:tracePt t="102327" x="8737600" y="2971800"/>
          <p14:tracePt t="102345" x="8704263" y="2938463"/>
          <p14:tracePt t="102362" x="8686800" y="2928938"/>
          <p14:tracePt t="102377" x="8669338" y="2928938"/>
          <p14:tracePt t="102394" x="8643938" y="2928938"/>
          <p14:tracePt t="102410" x="8628063" y="2938463"/>
          <p14:tracePt t="102427" x="8628063" y="2946400"/>
          <p14:tracePt t="102682" x="8618538" y="2954338"/>
          <p14:tracePt t="102690" x="8602663" y="2971800"/>
          <p14:tracePt t="102699" x="8559800" y="2997200"/>
          <p14:tracePt t="102711" x="8526463" y="3040063"/>
          <p14:tracePt t="102727" x="8389938" y="3124200"/>
          <p14:tracePt t="102745" x="7907338" y="3462338"/>
          <p14:tracePt t="102761" x="7678738" y="3606800"/>
          <p14:tracePt t="102777" x="6781800" y="4114800"/>
          <p14:tracePt t="102794" x="6307138" y="4394200"/>
          <p14:tracePt t="102811" x="6053138" y="4554538"/>
          <p14:tracePt t="102827" x="5910263" y="4716463"/>
          <p14:tracePt t="102844" x="5773738" y="4868863"/>
          <p14:tracePt t="102861" x="5656263" y="4978400"/>
          <p14:tracePt t="102877" x="5554663" y="5080000"/>
          <p14:tracePt t="102894" x="5486400" y="5173663"/>
          <p14:tracePt t="102910" x="5427663" y="5240338"/>
          <p14:tracePt t="102914" x="5402263" y="5275263"/>
          <p14:tracePt t="102927" x="5392738" y="5300663"/>
          <p14:tracePt t="102944" x="5392738" y="5334000"/>
          <p14:tracePt t="102961" x="5392738" y="5351463"/>
          <p14:tracePt t="102977" x="5392738" y="5402263"/>
          <p14:tracePt t="102994" x="5283200" y="5486400"/>
          <p14:tracePt t="103011" x="5072063" y="5595938"/>
          <p14:tracePt t="103028" x="4843463" y="5722938"/>
          <p14:tracePt t="103044" x="4648200" y="5834063"/>
          <p14:tracePt t="103060" x="4394200" y="6011863"/>
          <p14:tracePt t="103077" x="4021138" y="6273800"/>
          <p14:tracePt t="103094" x="3741738" y="6477000"/>
          <p14:tracePt t="103111" x="3606800" y="6570663"/>
          <p14:tracePt t="103127" x="3589338" y="6611938"/>
          <p14:tracePt t="103144" x="3606800" y="6621463"/>
          <p14:tracePt t="103314" x="3649663" y="6611938"/>
          <p14:tracePt t="103322" x="3665538" y="6604000"/>
          <p14:tracePt t="103330" x="3665538" y="6596063"/>
          <p14:tracePt t="103378" x="3640138" y="6596063"/>
          <p14:tracePt t="103386" x="3614738" y="6596063"/>
          <p14:tracePt t="103394" x="3556000" y="6596063"/>
          <p14:tracePt t="103410" x="3497263" y="6596063"/>
          <p14:tracePt t="103427" x="3454400" y="6570663"/>
          <p14:tracePt t="103444" x="3386138" y="6519863"/>
          <p14:tracePt t="103461" x="3327400" y="6477000"/>
          <p14:tracePt t="103477" x="3276600" y="6434138"/>
          <p14:tracePt t="103494" x="3233738" y="6383338"/>
          <p14:tracePt t="103511" x="3182938" y="6316663"/>
          <p14:tracePt t="103527" x="3157538" y="6256338"/>
          <p14:tracePt t="103544" x="3124200" y="6197600"/>
          <p14:tracePt t="103562" x="3073400" y="6088063"/>
          <p14:tracePt t="103577" x="3048000" y="6037263"/>
          <p14:tracePt t="103594" x="3022600" y="6002338"/>
          <p14:tracePt t="103611" x="3014663" y="5976938"/>
          <p14:tracePt t="103627" x="3005138" y="5961063"/>
          <p14:tracePt t="103644" x="2997200" y="5951538"/>
          <p14:tracePt t="103661" x="2971800" y="5943600"/>
          <p14:tracePt t="103677" x="2946400" y="5935663"/>
          <p14:tracePt t="103694" x="2903538" y="5918200"/>
          <p14:tracePt t="103711" x="2844800" y="5918200"/>
          <p14:tracePt t="103727" x="2794000" y="5910263"/>
          <p14:tracePt t="103744" x="2743200" y="5910263"/>
          <p14:tracePt t="103761" x="2725738" y="5910263"/>
          <p14:tracePt t="103777" x="2717800" y="5910263"/>
          <p14:tracePt t="103850" x="2735263" y="5910263"/>
          <p14:tracePt t="103859" x="2786063" y="5900738"/>
          <p14:tracePt t="103866" x="2852738" y="5900738"/>
          <p14:tracePt t="103877" x="2921000" y="5900738"/>
          <p14:tracePt t="103894" x="3106738" y="5892800"/>
          <p14:tracePt t="103911" x="3344863" y="5892800"/>
          <p14:tracePt t="103914" x="3446463" y="5892800"/>
          <p14:tracePt t="103927" x="3548063" y="5892800"/>
          <p14:tracePt t="103945" x="3725863" y="5892800"/>
          <p14:tracePt t="103961" x="3827463" y="5892800"/>
          <p14:tracePt t="103977" x="3878263" y="5875338"/>
          <p14:tracePt t="103994" x="3894138" y="5875338"/>
          <p14:tracePt t="104011" x="3903663" y="5867400"/>
          <p14:tracePt t="104028" x="3911600" y="5867400"/>
          <p14:tracePt t="104074" x="3911600" y="5859463"/>
          <p14:tracePt t="105226" x="3911600" y="5824538"/>
          <p14:tracePt t="105234" x="3843338" y="5732463"/>
          <p14:tracePt t="105244" x="3776663" y="5638800"/>
          <p14:tracePt t="105261" x="3548063" y="5427663"/>
          <p14:tracePt t="105278" x="3132138" y="5173663"/>
          <p14:tracePt t="105294" x="2667000" y="4851400"/>
          <p14:tracePt t="105311" x="2201863" y="4521200"/>
          <p14:tracePt t="105328" x="1879600" y="4224338"/>
          <p14:tracePt t="105344" x="1709738" y="4030663"/>
          <p14:tracePt t="105361" x="1633538" y="3911600"/>
          <p14:tracePt t="105378" x="1582738" y="3776663"/>
          <p14:tracePt t="105394" x="1557338" y="3716338"/>
          <p14:tracePt t="105411" x="1541463" y="3675063"/>
          <p14:tracePt t="105428" x="1516063" y="3632200"/>
          <p14:tracePt t="105444" x="1490663" y="3598863"/>
          <p14:tracePt t="105461" x="1473200" y="3573463"/>
          <p14:tracePt t="105478" x="1447800" y="3548063"/>
          <p14:tracePt t="105494" x="1422400" y="3530600"/>
          <p14:tracePt t="105511" x="1379538" y="3513138"/>
          <p14:tracePt t="105528" x="1338263" y="3505200"/>
          <p14:tracePt t="105544" x="1277938" y="3497263"/>
          <p14:tracePt t="105562" x="1201738" y="3487738"/>
          <p14:tracePt t="105578" x="1143000" y="3487738"/>
          <p14:tracePt t="105594" x="1109663" y="3487738"/>
          <p14:tracePt t="105611" x="1074738" y="3479800"/>
          <p14:tracePt t="105628" x="1058863" y="3479800"/>
          <p14:tracePt t="105644" x="1033463" y="3471863"/>
          <p14:tracePt t="105661" x="1016000" y="3471863"/>
          <p14:tracePt t="105678" x="998538" y="3471863"/>
          <p14:tracePt t="105694" x="982663" y="3471863"/>
          <p14:tracePt t="105794" x="973138" y="3471863"/>
          <p14:tracePt t="105802" x="957263" y="3471863"/>
          <p14:tracePt t="105811" x="939800" y="3471863"/>
          <p14:tracePt t="105828" x="896938" y="3471863"/>
          <p14:tracePt t="105844" x="830263" y="3471863"/>
          <p14:tracePt t="105862" x="736600" y="3471863"/>
          <p14:tracePt t="105878" x="660400" y="3471863"/>
          <p14:tracePt t="105894" x="635000" y="3471863"/>
          <p14:tracePt t="105911" x="627063" y="3471863"/>
          <p14:tracePt t="106315" x="635000" y="3471863"/>
          <p14:tracePt t="106323" x="677863" y="3471863"/>
          <p14:tracePt t="106331" x="736600" y="3471863"/>
          <p14:tracePt t="106345" x="820738" y="3471863"/>
          <p14:tracePt t="106362" x="1074738" y="3462338"/>
          <p14:tracePt t="106378" x="1252538" y="3462338"/>
          <p14:tracePt t="106395" x="1414463" y="3462338"/>
          <p14:tracePt t="106412" x="1566863" y="3471863"/>
          <p14:tracePt t="106428" x="1668463" y="3471863"/>
          <p14:tracePt t="106445" x="1795463" y="3471863"/>
          <p14:tracePt t="106461" x="1930400" y="3471863"/>
          <p14:tracePt t="106478" x="2108200" y="3471863"/>
          <p14:tracePt t="106495" x="2303463" y="3471863"/>
          <p14:tracePt t="106511" x="2497138" y="3471863"/>
          <p14:tracePt t="106528" x="2667000" y="3471863"/>
          <p14:tracePt t="106545" x="2811463" y="3471863"/>
          <p14:tracePt t="106562" x="2928938" y="3479800"/>
          <p14:tracePt t="106578" x="2963863" y="3479800"/>
          <p14:tracePt t="106595" x="3005138" y="3487738"/>
          <p14:tracePt t="106611" x="3073400" y="3497263"/>
          <p14:tracePt t="106628" x="3167063" y="3497263"/>
          <p14:tracePt t="106645" x="3284538" y="3505200"/>
          <p14:tracePt t="106662" x="3370263" y="3505200"/>
          <p14:tracePt t="106678" x="3454400" y="3505200"/>
          <p14:tracePt t="106695" x="3487738" y="3505200"/>
          <p14:tracePt t="106712" x="3505200" y="3505200"/>
          <p14:tracePt t="106728" x="3513138" y="3505200"/>
          <p14:tracePt t="107691" x="3505200" y="3505200"/>
          <p14:tracePt t="107699" x="3462338" y="3538538"/>
          <p14:tracePt t="107707" x="3403600" y="3563938"/>
          <p14:tracePt t="107716" x="3309938" y="3614738"/>
          <p14:tracePt t="107729" x="3217863" y="3665538"/>
          <p14:tracePt t="107745" x="2989263" y="3810000"/>
          <p14:tracePt t="107762" x="2557463" y="4071938"/>
          <p14:tracePt t="107778" x="2311400" y="4216400"/>
          <p14:tracePt t="107795" x="2141538" y="4325938"/>
          <p14:tracePt t="107812" x="2032000" y="4445000"/>
          <p14:tracePt t="107829" x="1930400" y="4630738"/>
          <p14:tracePt t="107845" x="1820863" y="4800600"/>
          <p14:tracePt t="107862" x="1709738" y="4960938"/>
          <p14:tracePt t="107879" x="1582738" y="5156200"/>
          <p14:tracePt t="107895" x="1404938" y="5392738"/>
          <p14:tracePt t="107912" x="1193800" y="5681663"/>
          <p14:tracePt t="107916" x="1109663" y="5799138"/>
          <p14:tracePt t="107928" x="998538" y="5910263"/>
          <p14:tracePt t="107945" x="787400" y="6138863"/>
          <p14:tracePt t="107963" x="482600" y="6443663"/>
          <p14:tracePt t="107979" x="355600" y="6578600"/>
          <p14:tracePt t="108909" x="2057400" y="6561138"/>
          <p14:tracePt t="108916" x="2141538" y="6570663"/>
          <p14:tracePt t="108929" x="2217738" y="6570663"/>
          <p14:tracePt t="108946" x="2319338" y="6570663"/>
          <p14:tracePt t="108963" x="2463800" y="6570663"/>
          <p14:tracePt t="108979" x="2557463" y="6578600"/>
          <p14:tracePt t="108996" x="2667000" y="6596063"/>
          <p14:tracePt t="109012" x="2801938" y="6611938"/>
          <p14:tracePt t="109029" x="2954338" y="6621463"/>
          <p14:tracePt t="109046" x="3141663" y="6629400"/>
          <p14:tracePt t="109062" x="3327400" y="6629400"/>
          <p14:tracePt t="109079" x="3513138" y="6629400"/>
          <p14:tracePt t="109096" x="3683000" y="6621463"/>
          <p14:tracePt t="109112" x="3852863" y="6604000"/>
          <p14:tracePt t="109129" x="3995738" y="6596063"/>
          <p14:tracePt t="109146" x="4114800" y="6596063"/>
          <p14:tracePt t="109163" x="4275138" y="6596063"/>
          <p14:tracePt t="109179" x="4360863" y="6596063"/>
          <p14:tracePt t="109196" x="4452938" y="6596063"/>
          <p14:tracePt t="109212" x="4572000" y="6596063"/>
          <p14:tracePt t="109229" x="4665663" y="6596063"/>
          <p14:tracePt t="109246" x="4732338" y="6596063"/>
          <p14:tracePt t="109262" x="4783138" y="6604000"/>
          <p14:tracePt t="109279" x="4826000" y="6604000"/>
          <p14:tracePt t="109296" x="4851400" y="6604000"/>
          <p14:tracePt t="109312" x="4868863" y="6604000"/>
          <p14:tracePt t="109837" x="4868863" y="6586538"/>
          <p14:tracePt t="109845" x="4868863" y="6553200"/>
          <p14:tracePt t="109852" x="4868863" y="6527800"/>
          <p14:tracePt t="109862" x="4868863" y="6510338"/>
          <p14:tracePt t="109879" x="4868863" y="6469063"/>
          <p14:tracePt t="109896" x="4851400" y="6426200"/>
          <p14:tracePt t="109913" x="4833938" y="6383338"/>
          <p14:tracePt t="109917" x="4826000" y="6367463"/>
          <p14:tracePt t="109929" x="4808538" y="6342063"/>
          <p14:tracePt t="109946" x="4792663" y="6324600"/>
          <p14:tracePt t="109964" x="4767263" y="6299200"/>
          <p14:tracePt t="109979" x="4732338" y="6291263"/>
          <p14:tracePt t="109996" x="4691063" y="6281738"/>
          <p14:tracePt t="110013" x="4605338" y="6265863"/>
          <p14:tracePt t="110029" x="4503738" y="6248400"/>
          <p14:tracePt t="110046" x="4394200" y="6240463"/>
          <p14:tracePt t="110063" x="4300538" y="6240463"/>
          <p14:tracePt t="110079" x="4241800" y="6230938"/>
          <p14:tracePt t="110096" x="4198938" y="6230938"/>
          <p14:tracePt t="110113" x="4173538" y="6230938"/>
          <p14:tracePt t="110129" x="4148138" y="6230938"/>
          <p14:tracePt t="110146" x="4122738" y="6230938"/>
          <p14:tracePt t="110163" x="4071938" y="6240463"/>
          <p14:tracePt t="110179" x="4030663" y="6248400"/>
          <p14:tracePt t="110196" x="3995738" y="6265863"/>
          <p14:tracePt t="110213" x="3962400" y="6281738"/>
          <p14:tracePt t="110229" x="3937000" y="6307138"/>
          <p14:tracePt t="110246" x="3894138" y="6342063"/>
          <p14:tracePt t="110263" x="3860800" y="6383338"/>
          <p14:tracePt t="110279" x="3835400" y="6426200"/>
          <p14:tracePt t="110296" x="3817938" y="6477000"/>
          <p14:tracePt t="110313" x="3802063" y="6510338"/>
          <p14:tracePt t="110329" x="3802063" y="6535738"/>
          <p14:tracePt t="110346" x="3802063" y="6561138"/>
          <p14:tracePt t="110364" x="3802063" y="6596063"/>
          <p14:tracePt t="110379" x="3817938" y="6629400"/>
          <p14:tracePt t="110396" x="3852863" y="6654800"/>
          <p14:tracePt t="110413" x="3886200" y="6662738"/>
          <p14:tracePt t="110429" x="3954463" y="6680200"/>
          <p14:tracePt t="110446" x="4046538" y="6688138"/>
          <p14:tracePt t="110463" x="4140200" y="6688138"/>
          <p14:tracePt t="110479" x="4224338" y="6688138"/>
          <p14:tracePt t="110496" x="4300538" y="6680200"/>
          <p14:tracePt t="110513" x="4343400" y="6662738"/>
          <p14:tracePt t="110529" x="4376738" y="6629400"/>
          <p14:tracePt t="110546" x="4402138" y="6578600"/>
          <p14:tracePt t="110565" x="4427538" y="6510338"/>
          <p14:tracePt t="110579" x="4427538" y="6494463"/>
          <p14:tracePt t="110597" x="4427538" y="6459538"/>
          <p14:tracePt t="110613" x="4427538" y="6434138"/>
          <p14:tracePt t="110629" x="4402138" y="6408738"/>
          <p14:tracePt t="110646" x="4376738" y="6383338"/>
          <p14:tracePt t="110663" x="4335463" y="6367463"/>
          <p14:tracePt t="110679" x="4275138" y="6350000"/>
          <p14:tracePt t="110696" x="4216400" y="6342063"/>
          <p14:tracePt t="110713" x="4140200" y="6332538"/>
          <p14:tracePt t="110730" x="4071938" y="6332538"/>
          <p14:tracePt t="110746" x="3995738" y="6332538"/>
          <p14:tracePt t="110764" x="3929063" y="6367463"/>
          <p14:tracePt t="110779" x="3911600" y="6375400"/>
          <p14:tracePt t="110796" x="3894138" y="6400800"/>
          <p14:tracePt t="110813" x="3886200" y="6434138"/>
          <p14:tracePt t="110829" x="3878263" y="6459538"/>
          <p14:tracePt t="110846" x="3878263" y="6484938"/>
          <p14:tracePt t="110863" x="3878263" y="6502400"/>
          <p14:tracePt t="110880" x="3878263" y="6527800"/>
          <p14:tracePt t="110896" x="3894138" y="6535738"/>
          <p14:tracePt t="110913" x="3937000" y="6545263"/>
          <p14:tracePt t="110916" x="3962400" y="6545263"/>
          <p14:tracePt t="110930" x="3979863" y="6545263"/>
          <p14:tracePt t="110946" x="4021138" y="6545263"/>
          <p14:tracePt t="110963" x="4046538" y="6519863"/>
          <p14:tracePt t="110980" x="4046538" y="6510338"/>
          <p14:tracePt t="110996" x="4046538" y="6502400"/>
          <p14:tracePt t="111013" x="4046538" y="6484938"/>
          <p14:tracePt t="111029" x="4046538" y="6477000"/>
          <p14:tracePt t="111046" x="4030663" y="6477000"/>
          <p14:tracePt t="111063" x="4021138" y="6477000"/>
          <p14:tracePt t="111080" x="3995738" y="6477000"/>
          <p14:tracePt t="111096" x="3970338" y="6494463"/>
          <p14:tracePt t="111113" x="3954463" y="6502400"/>
          <p14:tracePt t="111129" x="3954463" y="6510338"/>
          <p14:tracePt t="111700" x="3962400" y="6510338"/>
          <p14:tracePt t="111717" x="3970338" y="6494463"/>
          <p14:tracePt t="111725" x="3995738" y="6484938"/>
          <p14:tracePt t="111733" x="3995738" y="6469063"/>
          <p14:tracePt t="111746" x="4005263" y="6459538"/>
          <p14:tracePt t="111764" x="4005263" y="6434138"/>
          <p14:tracePt t="111780" x="4005263" y="6408738"/>
          <p14:tracePt t="111797" x="3995738" y="6400800"/>
          <p14:tracePt t="111814" x="3929063" y="6383338"/>
          <p14:tracePt t="111830" x="3852863" y="6367463"/>
          <p14:tracePt t="111846" x="3776663" y="6367463"/>
          <p14:tracePt t="111863" x="3690938" y="6367463"/>
          <p14:tracePt t="111880" x="3632200" y="6367463"/>
          <p14:tracePt t="111897" x="3573463" y="6383338"/>
          <p14:tracePt t="111913" x="3522663" y="6434138"/>
          <p14:tracePt t="111917" x="3505200" y="6459538"/>
          <p14:tracePt t="111930" x="3487738" y="6484938"/>
          <p14:tracePt t="111947" x="3479800" y="6545263"/>
          <p14:tracePt t="111964" x="3479800" y="6596063"/>
          <p14:tracePt t="111980" x="3497263" y="6637338"/>
          <p14:tracePt t="111997" x="3548063" y="6662738"/>
          <p14:tracePt t="112013" x="3632200" y="6688138"/>
          <p14:tracePt t="112030" x="3725863" y="6713538"/>
          <p14:tracePt t="112047" x="3817938" y="6713538"/>
          <p14:tracePt t="112063" x="3911600" y="6713538"/>
          <p14:tracePt t="112080" x="3962400" y="6680200"/>
          <p14:tracePt t="112096" x="3995738" y="6637338"/>
          <p14:tracePt t="112114" x="3995738" y="6596063"/>
          <p14:tracePt t="112130" x="3970338" y="6545263"/>
          <p14:tracePt t="112148" x="3937000" y="6494463"/>
          <p14:tracePt t="112164" x="3843338" y="6418263"/>
          <p14:tracePt t="112180" x="3767138" y="6375400"/>
          <p14:tracePt t="112197" x="3700463" y="6342063"/>
          <p14:tracePt t="112213" x="3640138" y="6332538"/>
          <p14:tracePt t="112230" x="3614738" y="6332538"/>
          <p14:tracePt t="112247" x="3598863" y="6342063"/>
          <p14:tracePt t="112263" x="3573463" y="6400800"/>
          <p14:tracePt t="112280" x="3563938" y="6459538"/>
          <p14:tracePt t="112297" x="3563938" y="6527800"/>
          <p14:tracePt t="112314" x="3614738" y="6596063"/>
          <p14:tracePt t="112330" x="3690938" y="6646863"/>
          <p14:tracePt t="112347" x="3792538" y="6680200"/>
          <p14:tracePt t="112365" x="3970338" y="6688138"/>
          <p14:tracePt t="112380" x="4071938" y="6680200"/>
          <p14:tracePt t="112397" x="4148138" y="6621463"/>
          <p14:tracePt t="112413" x="4173538" y="6545263"/>
          <p14:tracePt t="112430" x="4173538" y="6477000"/>
          <p14:tracePt t="112447" x="4140200" y="6400800"/>
          <p14:tracePt t="112463" x="4071938" y="6332538"/>
          <p14:tracePt t="112480" x="4005263" y="6281738"/>
          <p14:tracePt t="112497" x="3937000" y="6256338"/>
          <p14:tracePt t="112513" x="3886200" y="6240463"/>
          <p14:tracePt t="112530" x="3843338" y="6248400"/>
          <p14:tracePt t="112547" x="3802063" y="6299200"/>
          <p14:tracePt t="112565" x="3767138" y="6408738"/>
          <p14:tracePt t="112580" x="3759200" y="6469063"/>
          <p14:tracePt t="112597" x="3759200" y="6519863"/>
          <p14:tracePt t="112613" x="3792538" y="6553200"/>
          <p14:tracePt t="112630" x="3852863" y="6578600"/>
          <p14:tracePt t="112647" x="3919538" y="6586538"/>
          <p14:tracePt t="112663" x="3970338" y="6586538"/>
          <p14:tracePt t="112680" x="4013200" y="6561138"/>
          <p14:tracePt t="112697" x="4038600" y="6519863"/>
          <p14:tracePt t="112713" x="4038600" y="6469063"/>
          <p14:tracePt t="112730" x="4038600" y="6426200"/>
          <p14:tracePt t="112747" x="4021138" y="6392863"/>
          <p14:tracePt t="112764" x="3954463" y="6367463"/>
          <p14:tracePt t="112780" x="3911600" y="6367463"/>
          <p14:tracePt t="112797" x="3878263" y="6392863"/>
          <p14:tracePt t="112814" x="3835400" y="6451600"/>
          <p14:tracePt t="112830" x="3817938" y="6510338"/>
          <p14:tracePt t="112847" x="3817938" y="6553200"/>
          <p14:tracePt t="112865" x="3817938" y="6570663"/>
          <p14:tracePt t="112880" x="3835400" y="6586538"/>
          <p14:tracePt t="112897" x="3878263" y="6586538"/>
          <p14:tracePt t="112913" x="3919538" y="6578600"/>
          <p14:tracePt t="112918" x="3954463" y="6561138"/>
          <p14:tracePt t="112930" x="3979863" y="6535738"/>
          <p14:tracePt t="112947" x="4005263" y="6502400"/>
          <p14:tracePt t="112965" x="4030663" y="6434138"/>
          <p14:tracePt t="112980" x="4030663" y="6418263"/>
          <p14:tracePt t="112997" x="4021138" y="6400800"/>
          <p14:tracePt t="113013" x="3987800" y="6392863"/>
          <p14:tracePt t="113030" x="3944938" y="6392863"/>
          <p14:tracePt t="113047" x="3894138" y="6408738"/>
          <p14:tracePt t="113063" x="3852863" y="6434138"/>
          <p14:tracePt t="113080" x="3835400" y="6451600"/>
          <p14:tracePt t="113097" x="3835400" y="6459538"/>
          <p14:tracePt t="113113" x="3835400" y="6469063"/>
          <p14:tracePt t="113147" x="3843338" y="6469063"/>
          <p14:tracePt t="113165" x="3852863" y="6459538"/>
          <p14:tracePt t="113180" x="3868738" y="6451600"/>
          <p14:tracePt t="113197" x="3878263" y="6426200"/>
          <p14:tracePt t="113214" x="3878263" y="6400800"/>
          <p14:tracePt t="113230" x="3878263" y="6392863"/>
          <p14:tracePt t="113247" x="3852863" y="6383338"/>
          <p14:tracePt t="113263" x="3817938" y="6367463"/>
          <p14:tracePt t="113280" x="3776663" y="6367463"/>
          <p14:tracePt t="113298" x="3759200" y="6375400"/>
          <p14:tracePt t="113313" x="3751263" y="6392863"/>
          <p14:tracePt t="113330" x="3751263" y="6426200"/>
          <p14:tracePt t="113347" x="3759200" y="6443663"/>
          <p14:tracePt t="113365" x="3817938" y="6477000"/>
          <p14:tracePt t="113380" x="3835400" y="6484938"/>
          <p14:tracePt t="113397" x="3919538" y="6494463"/>
          <p14:tracePt t="113414" x="3944938" y="6494463"/>
          <p14:tracePt t="113430" x="3962400" y="6484938"/>
          <p14:tracePt t="113447" x="3962400" y="6469063"/>
          <p14:tracePt t="113464" x="3954463" y="6443663"/>
          <p14:tracePt t="113480" x="3937000" y="6426200"/>
          <p14:tracePt t="113497" x="3911600" y="6408738"/>
          <p14:tracePt t="113514" x="3894138" y="6408738"/>
          <p14:tracePt t="113530" x="3886200" y="6400800"/>
          <p14:tracePt t="113550" x="3878263" y="6400800"/>
          <p14:tracePt t="113564" x="3878263" y="6408738"/>
          <p14:tracePt t="113580" x="3878263" y="6418263"/>
          <p14:tracePt t="113750" x="3878263" y="6426200"/>
          <p14:tracePt t="113870" x="3878263" y="6434138"/>
          <p14:tracePt t="113895" x="3878263" y="6443663"/>
          <p14:tracePt t="113902" x="3868738" y="6443663"/>
          <p14:tracePt t="113934" x="3868738" y="6451600"/>
          <p14:tracePt t="113991" x="3868738" y="6443663"/>
          <p14:tracePt t="113998" x="3868738" y="6434138"/>
          <p14:tracePt t="114006" x="3868738" y="6426200"/>
          <p14:tracePt t="114014" x="3868738" y="6418263"/>
          <p14:tracePt t="114031" x="3868738" y="6392863"/>
          <p14:tracePt t="114047" x="3868738" y="6342063"/>
          <p14:tracePt t="114065" x="3868738" y="6273800"/>
          <p14:tracePt t="114081" x="3868738" y="6197600"/>
          <p14:tracePt t="114097" x="3843338" y="6096000"/>
          <p14:tracePt t="114114" x="3776663" y="5951538"/>
          <p14:tracePt t="114131" x="3708400" y="5842000"/>
          <p14:tracePt t="114147" x="3640138" y="5740400"/>
          <p14:tracePt t="114165" x="3505200" y="5580063"/>
          <p14:tracePt t="114181" x="3454400" y="5537200"/>
          <p14:tracePt t="114197" x="3294063" y="5443538"/>
          <p14:tracePt t="114214" x="3208338" y="5410200"/>
          <p14:tracePt t="114231" x="3132138" y="5376863"/>
          <p14:tracePt t="114247" x="3081338" y="5351463"/>
          <p14:tracePt t="114264" x="3022600" y="5326063"/>
          <p14:tracePt t="114281" x="2997200" y="5326063"/>
          <p14:tracePt t="114297" x="2971800" y="5326063"/>
          <p14:tracePt t="114314" x="2946400" y="5326063"/>
          <p14:tracePt t="114330" x="2921000" y="5326063"/>
          <p14:tracePt t="114347" x="2895600" y="5341938"/>
          <p14:tracePt t="114366" x="2862263" y="5359400"/>
          <p14:tracePt t="114380" x="2852738" y="5367338"/>
          <p14:tracePt t="114397" x="2819400" y="5402263"/>
          <p14:tracePt t="114414" x="2794000" y="5435600"/>
          <p14:tracePt t="114430" x="2768600" y="5468938"/>
          <p14:tracePt t="114447" x="2751138" y="5511800"/>
          <p14:tracePt t="114464" x="2743200" y="5562600"/>
          <p14:tracePt t="114480" x="2725738" y="5595938"/>
          <p14:tracePt t="114497" x="2725738" y="5630863"/>
          <p14:tracePt t="114514" x="2725738" y="5672138"/>
          <p14:tracePt t="114530" x="2735263" y="5689600"/>
          <p14:tracePt t="114547" x="2735263" y="5707063"/>
          <p14:tracePt t="114564" x="2751138" y="5722938"/>
          <p14:tracePt t="114580" x="2786063" y="5740400"/>
          <p14:tracePt t="114598" x="2844800" y="5765800"/>
          <p14:tracePt t="114614" x="2895600" y="5783263"/>
          <p14:tracePt t="114631" x="2971800" y="5791200"/>
          <p14:tracePt t="114647" x="3055938" y="5791200"/>
          <p14:tracePt t="114664" x="3124200" y="5791200"/>
          <p14:tracePt t="114681" x="3167063" y="5791200"/>
          <p14:tracePt t="114697" x="3200400" y="5791200"/>
          <p14:tracePt t="114714" x="3217863" y="5783263"/>
          <p14:tracePt t="114731" x="3225800" y="5765800"/>
          <p14:tracePt t="114747" x="3225800" y="5740400"/>
          <p14:tracePt t="114764" x="3233738" y="5689600"/>
          <p14:tracePt t="114780" x="3243263" y="5664200"/>
          <p14:tracePt t="114797" x="3243263" y="5613400"/>
          <p14:tracePt t="114814" x="3243263" y="5588000"/>
          <p14:tracePt t="114831" x="3217863" y="5562600"/>
          <p14:tracePt t="114847" x="3175000" y="5537200"/>
          <p14:tracePt t="114864" x="3132138" y="5511800"/>
          <p14:tracePt t="114881" x="3055938" y="5503863"/>
          <p14:tracePt t="114897" x="2979738" y="5486400"/>
          <p14:tracePt t="114914" x="2913063" y="5478463"/>
          <p14:tracePt t="114918" x="2870200" y="5478463"/>
          <p14:tracePt t="114930" x="2844800" y="5478463"/>
          <p14:tracePt t="114947" x="2768600" y="5478463"/>
          <p14:tracePt t="114965" x="2684463" y="5511800"/>
          <p14:tracePt t="114981" x="2582863" y="5580063"/>
          <p14:tracePt t="114997" x="2430463" y="5689600"/>
          <p14:tracePt t="115014" x="2336800" y="5773738"/>
          <p14:tracePt t="115031" x="2286000" y="5842000"/>
          <p14:tracePt t="115048" x="2278063" y="5875338"/>
          <p14:tracePt t="115064" x="2278063" y="5900738"/>
          <p14:tracePt t="115081" x="2278063" y="5926138"/>
          <p14:tracePt t="115097" x="2293938" y="5951538"/>
          <p14:tracePt t="115114" x="2328863" y="5969000"/>
          <p14:tracePt t="115131" x="2370138" y="5994400"/>
          <p14:tracePt t="115148" x="2430463" y="6019800"/>
          <p14:tracePt t="115164" x="2489200" y="6027738"/>
          <p14:tracePt t="115181" x="2573338" y="6027738"/>
          <p14:tracePt t="115197" x="2608263" y="6019800"/>
          <p14:tracePt t="115214" x="2624138" y="6011863"/>
          <p14:tracePt t="115231" x="2641600" y="5986463"/>
          <p14:tracePt t="115247" x="2649538" y="5935663"/>
          <p14:tracePt t="115264" x="2649538" y="5892800"/>
          <p14:tracePt t="115281" x="2649538" y="5849938"/>
          <p14:tracePt t="115297" x="2624138" y="5808663"/>
          <p14:tracePt t="115314" x="2598738" y="5783263"/>
          <p14:tracePt t="115331" x="2540000" y="5757863"/>
          <p14:tracePt t="115347" x="2463800" y="5748338"/>
          <p14:tracePt t="115364" x="2286000" y="5748338"/>
          <p14:tracePt t="115381" x="2201863" y="5765800"/>
          <p14:tracePt t="115397" x="2166938" y="5791200"/>
          <p14:tracePt t="115414" x="2151063" y="5816600"/>
          <p14:tracePt t="115431" x="2151063" y="5842000"/>
          <p14:tracePt t="115447" x="2151063" y="5859463"/>
          <p14:tracePt t="115464" x="2176463" y="5884863"/>
          <p14:tracePt t="115481" x="2192338" y="5900738"/>
          <p14:tracePt t="115497" x="2201863" y="5918200"/>
          <p14:tracePt t="115514" x="2235200" y="5926138"/>
          <p14:tracePt t="115531" x="2278063" y="5926138"/>
          <p14:tracePt t="115547" x="2319338" y="5926138"/>
          <p14:tracePt t="115564" x="2362200" y="5918200"/>
          <p14:tracePt t="115581" x="2387600" y="5884863"/>
          <p14:tracePt t="115599" x="2387600" y="5849938"/>
          <p14:tracePt t="115614" x="2387600" y="5834063"/>
          <p14:tracePt t="115631" x="2387600" y="5808663"/>
          <p14:tracePt t="115647" x="2379663" y="5791200"/>
          <p14:tracePt t="115664" x="2362200" y="5773738"/>
          <p14:tracePt t="115681" x="2336800" y="5748338"/>
          <p14:tracePt t="115698" x="2286000" y="5732463"/>
          <p14:tracePt t="115714" x="2252663" y="5715000"/>
          <p14:tracePt t="115731" x="2217738" y="5715000"/>
          <p14:tracePt t="115748" x="2184400" y="5715000"/>
          <p14:tracePt t="115766" x="2159000" y="5757863"/>
          <p14:tracePt t="115781" x="2159000" y="5773738"/>
          <p14:tracePt t="115798" x="2159000" y="5816600"/>
          <p14:tracePt t="115815" x="2166938" y="5834063"/>
          <p14:tracePt t="115831" x="2201863" y="5859463"/>
          <p14:tracePt t="115848" x="2278063" y="5875338"/>
          <p14:tracePt t="115864" x="2379663" y="5892800"/>
          <p14:tracePt t="115881" x="2497138" y="5910263"/>
          <p14:tracePt t="115897" x="2590800" y="5918200"/>
          <p14:tracePt t="115914" x="2624138" y="5910263"/>
          <p14:tracePt t="115931" x="2624138" y="5884863"/>
          <p14:tracePt t="115947" x="2598738" y="5824538"/>
          <p14:tracePt t="115964" x="2497138" y="5765800"/>
          <p14:tracePt t="115981" x="2362200" y="5697538"/>
          <p14:tracePt t="115997" x="2133600" y="5621338"/>
          <p14:tracePt t="116014" x="2006600" y="5613400"/>
          <p14:tracePt t="116031" x="1922463" y="5613400"/>
          <p14:tracePt t="116047" x="1887538" y="5638800"/>
          <p14:tracePt t="116064" x="1862138" y="5664200"/>
          <p14:tracePt t="116081" x="1846263" y="5707063"/>
          <p14:tracePt t="116097" x="1836738" y="5748338"/>
          <p14:tracePt t="116114" x="1836738" y="5783263"/>
          <p14:tracePt t="116131" x="1836738" y="5799138"/>
          <p14:tracePt t="116147" x="1836738" y="5816600"/>
          <p14:tracePt t="116164" x="1854200" y="5849938"/>
          <p14:tracePt t="116181" x="1871663" y="5875338"/>
          <p14:tracePt t="116197" x="1905000" y="5918200"/>
          <p14:tracePt t="116214" x="1938338" y="5943600"/>
          <p14:tracePt t="116231" x="1989138" y="5969000"/>
          <p14:tracePt t="116247" x="2065338" y="5976938"/>
          <p14:tracePt t="116264" x="2151063" y="5994400"/>
          <p14:tracePt t="116281" x="2260600" y="6002338"/>
          <p14:tracePt t="116298" x="2379663" y="6011863"/>
          <p14:tracePt t="116314" x="2471738" y="6011863"/>
          <p14:tracePt t="116331" x="2547938" y="6011863"/>
          <p14:tracePt t="116347" x="2565400" y="5976938"/>
          <p14:tracePt t="116365" x="2573338" y="5918200"/>
          <p14:tracePt t="116381" x="2573338" y="5859463"/>
          <p14:tracePt t="116397" x="2573338" y="5799138"/>
          <p14:tracePt t="116414" x="2573338" y="5748338"/>
          <p14:tracePt t="116431" x="2532063" y="5697538"/>
          <p14:tracePt t="116447" x="2497138" y="5656263"/>
          <p14:tracePt t="116464" x="2420938" y="5621338"/>
          <p14:tracePt t="116481" x="2293938" y="5580063"/>
          <p14:tracePt t="116497" x="2151063" y="5570538"/>
          <p14:tracePt t="116514" x="2014538" y="5570538"/>
          <p14:tracePt t="116531" x="1887538" y="5570538"/>
          <p14:tracePt t="116547" x="1795463" y="5570538"/>
          <p14:tracePt t="116564" x="1744663" y="5580063"/>
          <p14:tracePt t="116582" x="1693863" y="5613400"/>
          <p14:tracePt t="116598" x="1676400" y="5638800"/>
          <p14:tracePt t="116614" x="1658938" y="5664200"/>
          <p14:tracePt t="116631" x="1643063" y="5697538"/>
          <p14:tracePt t="116647" x="1625600" y="5722938"/>
          <p14:tracePt t="116664" x="1617663" y="5757863"/>
          <p14:tracePt t="116681" x="1600200" y="5791200"/>
          <p14:tracePt t="116698" x="1600200" y="5816600"/>
          <p14:tracePt t="116714" x="1600200" y="5849938"/>
          <p14:tracePt t="116731" x="1600200" y="5892800"/>
          <p14:tracePt t="116748" x="1600200" y="5943600"/>
          <p14:tracePt t="116764" x="1617663" y="5986463"/>
          <p14:tracePt t="116781" x="1651000" y="6019800"/>
          <p14:tracePt t="116798" x="1719263" y="6053138"/>
          <p14:tracePt t="116814" x="1795463" y="6088063"/>
          <p14:tracePt t="116831" x="1887538" y="6103938"/>
          <p14:tracePt t="116848" x="2024063" y="6121400"/>
          <p14:tracePt t="116864" x="2184400" y="6121400"/>
          <p14:tracePt t="116881" x="2354263" y="6121400"/>
          <p14:tracePt t="116898" x="2506663" y="6103938"/>
          <p14:tracePt t="116914" x="2616200" y="6062663"/>
          <p14:tracePt t="116917" x="2649538" y="6045200"/>
          <p14:tracePt t="116931" x="2684463" y="6019800"/>
          <p14:tracePt t="116948" x="2709863" y="5986463"/>
          <p14:tracePt t="116964" x="2735263" y="5935663"/>
          <p14:tracePt t="116981" x="2743200" y="5884863"/>
          <p14:tracePt t="116998" x="2768600" y="5816600"/>
          <p14:tracePt t="117014" x="2768600" y="5783263"/>
          <p14:tracePt t="117031" x="2768600" y="5757863"/>
          <p14:tracePt t="117048" x="2768600" y="5722938"/>
          <p14:tracePt t="117064" x="2751138" y="5697538"/>
          <p14:tracePt t="117081" x="2700338" y="5664200"/>
          <p14:tracePt t="117098" x="2633663" y="5630863"/>
          <p14:tracePt t="117114" x="2557463" y="5588000"/>
          <p14:tracePt t="117131" x="2471738" y="5554663"/>
          <p14:tracePt t="117148" x="2379663" y="5545138"/>
          <p14:tracePt t="117164" x="2268538" y="5529263"/>
          <p14:tracePt t="117181" x="2201863" y="5529263"/>
          <p14:tracePt t="117198" x="2116138" y="5519738"/>
          <p14:tracePt t="117214" x="2074863" y="5519738"/>
          <p14:tracePt t="117231" x="2032000" y="5519738"/>
          <p14:tracePt t="117248" x="2014538" y="5519738"/>
          <p14:tracePt t="117264" x="1989138" y="5519738"/>
          <p14:tracePt t="117281" x="1973263" y="5519738"/>
          <p14:tracePt t="117298" x="1947863" y="5529263"/>
          <p14:tracePt t="117314" x="1930400" y="5545138"/>
          <p14:tracePt t="117331" x="1905000" y="5554663"/>
          <p14:tracePt t="117348" x="1879600" y="5570538"/>
          <p14:tracePt t="117364" x="1854200" y="5605463"/>
          <p14:tracePt t="117381" x="1836738" y="5638800"/>
          <p14:tracePt t="117398" x="1811338" y="5697538"/>
          <p14:tracePt t="117414" x="1803400" y="5732463"/>
          <p14:tracePt t="117431" x="1803400" y="5765800"/>
          <p14:tracePt t="117448" x="1803400" y="5808663"/>
          <p14:tracePt t="117464" x="1803400" y="5859463"/>
          <p14:tracePt t="117481" x="1828800" y="5900738"/>
          <p14:tracePt t="117498" x="1862138" y="5951538"/>
          <p14:tracePt t="117514" x="1897063" y="5994400"/>
          <p14:tracePt t="117531" x="1963738" y="6027738"/>
          <p14:tracePt t="117548" x="2039938" y="6053138"/>
          <p14:tracePt t="117566" x="2166938" y="6096000"/>
          <p14:tracePt t="117581" x="2209800" y="6103938"/>
          <p14:tracePt t="117598" x="2336800" y="6129338"/>
          <p14:tracePt t="117614" x="2395538" y="6129338"/>
          <p14:tracePt t="117631" x="2455863" y="6138863"/>
          <p14:tracePt t="117648" x="2514600" y="6138863"/>
          <p14:tracePt t="117664" x="2590800" y="6121400"/>
          <p14:tracePt t="117681" x="2674938" y="6096000"/>
          <p14:tracePt t="117698" x="2768600" y="6053138"/>
          <p14:tracePt t="117715" x="2819400" y="6002338"/>
          <p14:tracePt t="117731" x="2862263" y="5969000"/>
          <p14:tracePt t="117748" x="2887663" y="5935663"/>
          <p14:tracePt t="117764" x="2887663" y="5918200"/>
          <p14:tracePt t="117781" x="2887663" y="5910263"/>
          <p14:tracePt t="117798" x="2878138" y="5875338"/>
          <p14:tracePt t="117814" x="2862263" y="5867400"/>
          <p14:tracePt t="117831" x="2801938" y="5842000"/>
          <p14:tracePt t="117848" x="2709863" y="5816600"/>
          <p14:tracePt t="117865" x="2608263" y="5791200"/>
          <p14:tracePt t="117882" x="2481263" y="5757863"/>
          <p14:tracePt t="117898" x="2354263" y="5740400"/>
          <p14:tracePt t="117915" x="2243138" y="5715000"/>
          <p14:tracePt t="117918" x="2201863" y="5707063"/>
          <p14:tracePt t="117931" x="2151063" y="5697538"/>
          <p14:tracePt t="117948" x="2090738" y="5689600"/>
          <p14:tracePt t="117965" x="2039938" y="5689600"/>
          <p14:tracePt t="117981" x="1998663" y="5689600"/>
          <p14:tracePt t="117998" x="1947863" y="5707063"/>
          <p14:tracePt t="118015" x="1897063" y="5722938"/>
          <p14:tracePt t="118031" x="1862138" y="5740400"/>
          <p14:tracePt t="118048" x="1820863" y="5765800"/>
          <p14:tracePt t="118065" x="1795463" y="5799138"/>
          <p14:tracePt t="118081" x="1778000" y="5834063"/>
          <p14:tracePt t="118098" x="1760538" y="5867400"/>
          <p14:tracePt t="118115" x="1760538" y="5900738"/>
          <p14:tracePt t="118131" x="1760538" y="5951538"/>
          <p14:tracePt t="118148" x="1770063" y="5976938"/>
          <p14:tracePt t="118165" x="1778000" y="5994400"/>
          <p14:tracePt t="118182" x="1828800" y="6011863"/>
          <p14:tracePt t="118198" x="1879600" y="6027738"/>
          <p14:tracePt t="118215" x="1947863" y="6027738"/>
          <p14:tracePt t="118231" x="2032000" y="6027738"/>
          <p14:tracePt t="118248" x="2125663" y="6027738"/>
          <p14:tracePt t="118265" x="2192338" y="6027738"/>
          <p14:tracePt t="118281" x="2260600" y="6011863"/>
          <p14:tracePt t="118298" x="2303463" y="5986463"/>
          <p14:tracePt t="118315" x="2344738" y="5951538"/>
          <p14:tracePt t="118331" x="2354263" y="5900738"/>
          <p14:tracePt t="118348" x="2370138" y="5859463"/>
          <p14:tracePt t="118365" x="2379663" y="5824538"/>
          <p14:tracePt t="118381" x="2379663" y="5799138"/>
          <p14:tracePt t="118398" x="2354263" y="5757863"/>
          <p14:tracePt t="118415" x="2319338" y="5715000"/>
          <p14:tracePt t="118431" x="2260600" y="5689600"/>
          <p14:tracePt t="118448" x="2184400" y="5664200"/>
          <p14:tracePt t="118465" x="2108200" y="5638800"/>
          <p14:tracePt t="118481" x="2049463" y="5630863"/>
          <p14:tracePt t="118498" x="2006600" y="5630863"/>
          <p14:tracePt t="118515" x="1973263" y="5630863"/>
          <p14:tracePt t="118531" x="1947863" y="5638800"/>
          <p14:tracePt t="118549" x="1922463" y="5656263"/>
          <p14:tracePt t="118565" x="1905000" y="5664200"/>
          <p14:tracePt t="118581" x="1887538" y="5681663"/>
          <p14:tracePt t="118598" x="1854200" y="5715000"/>
          <p14:tracePt t="118615" x="1836738" y="5740400"/>
          <p14:tracePt t="118631" x="1836738" y="5773738"/>
          <p14:tracePt t="118648" x="1836738" y="5808663"/>
          <p14:tracePt t="118665" x="1836738" y="5849938"/>
          <p14:tracePt t="118681" x="1854200" y="5884863"/>
          <p14:tracePt t="118698" x="1887538" y="5910263"/>
          <p14:tracePt t="118715" x="1930400" y="5935663"/>
          <p14:tracePt t="118731" x="1998663" y="5961063"/>
          <p14:tracePt t="118748" x="2108200" y="5976938"/>
          <p14:tracePt t="118765" x="2217738" y="5976938"/>
          <p14:tracePt t="118781" x="2328863" y="5986463"/>
          <p14:tracePt t="118798" x="2420938" y="5976938"/>
          <p14:tracePt t="118815" x="2446338" y="5943600"/>
          <p14:tracePt t="118831" x="2463800" y="5900738"/>
          <p14:tracePt t="118848" x="2481263" y="5859463"/>
          <p14:tracePt t="118865" x="2481263" y="5816600"/>
          <p14:tracePt t="118882" x="2489200" y="5765800"/>
          <p14:tracePt t="118898" x="2489200" y="5732463"/>
          <p14:tracePt t="118915" x="2471738" y="5707063"/>
          <p14:tracePt t="118918" x="2455863" y="5689600"/>
          <p14:tracePt t="118948" x="2430463" y="5672138"/>
          <p14:tracePt t="118965" x="2395538" y="5656263"/>
          <p14:tracePt t="118982" x="2362200" y="5646738"/>
          <p14:tracePt t="118998" x="2319338" y="5638800"/>
          <p14:tracePt t="119015" x="2286000" y="5630863"/>
          <p14:tracePt t="119032" x="2243138" y="5630863"/>
          <p14:tracePt t="119048" x="2209800" y="5638800"/>
          <p14:tracePt t="119065" x="2184400" y="5664200"/>
          <p14:tracePt t="119081" x="2151063" y="5689600"/>
          <p14:tracePt t="119098" x="2125663" y="5732463"/>
          <p14:tracePt t="119115" x="2100263" y="5783263"/>
          <p14:tracePt t="119132" x="2090738" y="5859463"/>
          <p14:tracePt t="119148" x="2090738" y="5926138"/>
          <p14:tracePt t="119165" x="2116138" y="5994400"/>
          <p14:tracePt t="119182" x="2192338" y="6070600"/>
          <p14:tracePt t="119198" x="2268538" y="6096000"/>
          <p14:tracePt t="119215" x="2362200" y="6129338"/>
          <p14:tracePt t="119232" x="2463800" y="6146800"/>
          <p14:tracePt t="119248" x="2582863" y="6146800"/>
          <p14:tracePt t="119265" x="2674938" y="6146800"/>
          <p14:tracePt t="119282" x="2751138" y="6113463"/>
          <p14:tracePt t="119298" x="2794000" y="6053138"/>
          <p14:tracePt t="119315" x="2811463" y="5986463"/>
          <p14:tracePt t="119332" x="2811463" y="5910263"/>
          <p14:tracePt t="119349" x="2811463" y="5849938"/>
          <p14:tracePt t="119365" x="2794000" y="5808663"/>
          <p14:tracePt t="119382" x="2751138" y="5740400"/>
          <p14:tracePt t="119398" x="2700338" y="5707063"/>
          <p14:tracePt t="119415" x="2659063" y="5689600"/>
          <p14:tracePt t="119432" x="2616200" y="5664200"/>
          <p14:tracePt t="119448" x="2557463" y="5656263"/>
          <p14:tracePt t="119465" x="2481263" y="5656263"/>
          <p14:tracePt t="119482" x="2420938" y="5656263"/>
          <p14:tracePt t="119498" x="2370138" y="5672138"/>
          <p14:tracePt t="119515" x="2328863" y="5689600"/>
          <p14:tracePt t="119532" x="2303463" y="5715000"/>
          <p14:tracePt t="119548" x="2278063" y="5748338"/>
          <p14:tracePt t="119565" x="2278063" y="5783263"/>
          <p14:tracePt t="119582" x="2278063" y="5808663"/>
          <p14:tracePt t="119598" x="2293938" y="5849938"/>
          <p14:tracePt t="119615" x="2319338" y="5867400"/>
          <p14:tracePt t="119632" x="2387600" y="5892800"/>
          <p14:tracePt t="119648" x="2446338" y="5900738"/>
          <p14:tracePt t="119665" x="2532063" y="5900738"/>
          <p14:tracePt t="119682" x="2582863" y="5900738"/>
          <p14:tracePt t="119698" x="2616200" y="5875338"/>
          <p14:tracePt t="119715" x="2641600" y="5842000"/>
          <p14:tracePt t="119732" x="2659063" y="5816600"/>
          <p14:tracePt t="119748" x="2659063" y="5773738"/>
          <p14:tracePt t="119765" x="2659063" y="5757863"/>
          <p14:tracePt t="119782" x="2659063" y="5722938"/>
          <p14:tracePt t="119798" x="2649538" y="5707063"/>
          <p14:tracePt t="119815" x="2633663" y="5707063"/>
          <p14:tracePt t="119832" x="2608263" y="5689600"/>
          <p14:tracePt t="119849" x="2582863" y="5689600"/>
          <p14:tracePt t="119866" x="2540000" y="5689600"/>
          <p14:tracePt t="119882" x="2471738" y="5715000"/>
          <p14:tracePt t="119898" x="2420938" y="5740400"/>
          <p14:tracePt t="119915" x="2379663" y="5765800"/>
          <p14:tracePt t="119932" x="2370138" y="5773738"/>
          <p14:tracePt t="119949" x="2370138" y="5783263"/>
          <p14:tracePt t="119965" x="2370138" y="5799138"/>
          <p14:tracePt t="119982" x="2370138" y="5808663"/>
          <p14:tracePt t="119998" x="2405063" y="5842000"/>
          <p14:tracePt t="120015" x="2438400" y="5859463"/>
          <p14:tracePt t="120032" x="2506663" y="5884863"/>
          <p14:tracePt t="120049" x="2573338" y="5900738"/>
          <p14:tracePt t="120065" x="2633663" y="5910263"/>
          <p14:tracePt t="120083" x="2667000" y="5910263"/>
          <p14:tracePt t="120098" x="2674938" y="5910263"/>
          <p14:tracePt t="120132" x="2674938" y="5892800"/>
          <p14:tracePt t="120149" x="2674938" y="5875338"/>
          <p14:tracePt t="120165" x="2674938" y="5859463"/>
          <p14:tracePt t="120182" x="2674938" y="5834063"/>
          <p14:tracePt t="120199" x="2659063" y="5816600"/>
          <p14:tracePt t="120215" x="2641600" y="5799138"/>
          <p14:tracePt t="120232" x="2633663" y="5791200"/>
          <p14:tracePt t="120249" x="2624138" y="5783263"/>
          <p14:tracePt t="120265" x="2616200" y="5783263"/>
          <p14:tracePt t="120408" x="2608263" y="5773738"/>
          <p14:tracePt t="120415" x="2590800" y="5757863"/>
          <p14:tracePt t="120424" x="2590800" y="5748338"/>
          <p14:tracePt t="120464" x="2582863" y="5748338"/>
          <p14:tracePt t="121520" x="2641600" y="5757863"/>
          <p14:tracePt t="121528" x="2751138" y="5765800"/>
          <p14:tracePt t="121539" x="2878138" y="5791200"/>
          <p14:tracePt t="121549" x="3005138" y="5799138"/>
          <p14:tracePt t="121566" x="3378200" y="5834063"/>
          <p14:tracePt t="121583" x="3767138" y="5867400"/>
          <p14:tracePt t="121599" x="4165600" y="5900738"/>
          <p14:tracePt t="121616" x="4284663" y="5900738"/>
          <p14:tracePt t="121632" x="4325938" y="5875338"/>
          <p14:tracePt t="121649" x="4368800" y="5799138"/>
          <p14:tracePt t="121666" x="4411663" y="5646738"/>
          <p14:tracePt t="121682" x="4427538" y="5486400"/>
          <p14:tracePt t="121699" x="4437063" y="5316538"/>
          <p14:tracePt t="121716" x="4452938" y="5148263"/>
          <p14:tracePt t="121732" x="4462463" y="4978400"/>
          <p14:tracePt t="121749" x="4462463" y="4792663"/>
          <p14:tracePt t="121766" x="4462463" y="4597400"/>
          <p14:tracePt t="121783" x="4419600" y="4343400"/>
          <p14:tracePt t="121799" x="4325938" y="4148138"/>
          <p14:tracePt t="121816" x="4173538" y="3929063"/>
          <p14:tracePt t="121832" x="3911600" y="3632200"/>
          <p14:tracePt t="121849" x="3548063" y="3319463"/>
          <p14:tracePt t="121866" x="3175000" y="3055938"/>
          <p14:tracePt t="121882" x="2954338" y="2887663"/>
          <p14:tracePt t="121899" x="2811463" y="2786063"/>
          <p14:tracePt t="121916" x="2717800" y="2743200"/>
          <p14:tracePt t="121932" x="2649538" y="2709863"/>
          <p14:tracePt t="121949" x="2616200" y="2692400"/>
          <p14:tracePt t="121966" x="2590800" y="2641600"/>
          <p14:tracePt t="121983" x="2565400" y="2514600"/>
          <p14:tracePt t="121999" x="2532063" y="2446338"/>
          <p14:tracePt t="122016" x="2471738" y="2387600"/>
          <p14:tracePt t="122032" x="2405063" y="2328863"/>
          <p14:tracePt t="122049" x="2311400" y="2268538"/>
          <p14:tracePt t="122066" x="2209800" y="2227263"/>
          <p14:tracePt t="122082" x="2082800" y="2159000"/>
          <p14:tracePt t="122099" x="1938338" y="2108200"/>
          <p14:tracePt t="122116" x="1795463" y="2065338"/>
          <p14:tracePt t="122132" x="1658938" y="2039938"/>
          <p14:tracePt t="122149" x="1549400" y="2032000"/>
          <p14:tracePt t="122166" x="1490663" y="2032000"/>
          <p14:tracePt t="122183" x="1439863" y="2049463"/>
          <p14:tracePt t="122199" x="1379538" y="2090738"/>
          <p14:tracePt t="122216" x="1312863" y="2184400"/>
          <p14:tracePt t="122232" x="1244600" y="2293938"/>
          <p14:tracePt t="122249" x="1185863" y="2455863"/>
          <p14:tracePt t="122266" x="1168400" y="2598738"/>
          <p14:tracePt t="122282" x="1168400" y="2751138"/>
          <p14:tracePt t="122299" x="1201738" y="2870200"/>
          <p14:tracePt t="122316" x="1262063" y="2954338"/>
          <p14:tracePt t="122332" x="1346200" y="3048000"/>
          <p14:tracePt t="122350" x="1490663" y="3132138"/>
          <p14:tracePt t="122366" x="1719263" y="3208338"/>
          <p14:tracePt t="122384" x="2184400" y="3268663"/>
          <p14:tracePt t="122399" x="2497138" y="3276600"/>
          <p14:tracePt t="122416" x="2700338" y="3268663"/>
          <p14:tracePt t="122432" x="2819400" y="3217863"/>
          <p14:tracePt t="122449" x="2862263" y="3167063"/>
          <p14:tracePt t="122466" x="2895600" y="3090863"/>
          <p14:tracePt t="122482" x="2921000" y="2989263"/>
          <p14:tracePt t="122499" x="2928938" y="2903538"/>
          <p14:tracePt t="122516" x="2928938" y="2852738"/>
          <p14:tracePt t="122533" x="2928938" y="2811463"/>
          <p14:tracePt t="122549" x="2928938" y="2801938"/>
          <p14:tracePt t="122566" x="2928938" y="2786063"/>
          <p14:tracePt t="122584" x="2895600" y="2776538"/>
          <p14:tracePt t="122599" x="2862263" y="2786063"/>
          <p14:tracePt t="122616" x="2819400" y="2819400"/>
          <p14:tracePt t="122632" x="2743200" y="2870200"/>
          <p14:tracePt t="122649" x="2700338" y="2946400"/>
          <p14:tracePt t="122666" x="2674938" y="3022600"/>
          <p14:tracePt t="122683" x="2674938" y="3090863"/>
          <p14:tracePt t="122699" x="2684463" y="3157538"/>
          <p14:tracePt t="122716" x="2700338" y="3192463"/>
          <p14:tracePt t="122733" x="2709863" y="3208338"/>
          <p14:tracePt t="122792" x="2709863" y="3200400"/>
          <p14:tracePt t="122808" x="2709863" y="3192463"/>
          <p14:tracePt t="123249" x="2717800" y="3200400"/>
          <p14:tracePt t="123257" x="2725738" y="3217863"/>
          <p14:tracePt t="123267" x="2725738" y="3251200"/>
          <p14:tracePt t="123283" x="2751138" y="3284538"/>
          <p14:tracePt t="123300" x="2786063" y="3344863"/>
          <p14:tracePt t="123316" x="2811463" y="3421063"/>
          <p14:tracePt t="123333" x="2844800" y="3513138"/>
          <p14:tracePt t="123350" x="2878138" y="3640138"/>
          <p14:tracePt t="123368" x="2913063" y="3894138"/>
          <p14:tracePt t="123383" x="2928938" y="4089400"/>
          <p14:tracePt t="123400" x="2946400" y="4267200"/>
          <p14:tracePt t="123417" x="2954338" y="4452938"/>
          <p14:tracePt t="123433" x="2971800" y="4589463"/>
          <p14:tracePt t="123450" x="2997200" y="4716463"/>
          <p14:tracePt t="123466" x="3040063" y="4826000"/>
          <p14:tracePt t="123483" x="3090863" y="4935538"/>
          <p14:tracePt t="123500" x="3132138" y="5029200"/>
          <p14:tracePt t="123516" x="3175000" y="5097463"/>
          <p14:tracePt t="123533" x="3192463" y="5156200"/>
          <p14:tracePt t="123550" x="3208338" y="5240338"/>
          <p14:tracePt t="123568" x="3233738" y="5367338"/>
          <p14:tracePt t="123584" x="3233738" y="5427663"/>
          <p14:tracePt t="123602" x="3243263" y="5453063"/>
          <p14:tracePt t="123616" x="3243263" y="5461000"/>
          <p14:tracePt t="123633" x="3251200" y="5461000"/>
          <p14:tracePt t="123650" x="3251200" y="5468938"/>
          <p14:tracePt t="123667" x="3259138" y="5478463"/>
          <p14:tracePt t="123683" x="3259138" y="5486400"/>
          <p14:tracePt t="123700" x="3268663" y="5494338"/>
          <p14:tracePt t="123717" x="3276600" y="5511800"/>
          <p14:tracePt t="123733" x="3284538" y="5519738"/>
          <p14:tracePt t="123750" x="3294063" y="5519738"/>
          <p14:tracePt t="123767" x="3302000" y="5519738"/>
          <p14:tracePt t="123810" x="3309938" y="5519738"/>
          <p14:tracePt t="123889" x="3302000" y="5519738"/>
          <p14:tracePt t="123896" x="3294063" y="5511800"/>
          <p14:tracePt t="123906" x="3284538" y="5511800"/>
          <p14:tracePt t="123916" x="3276600" y="5511800"/>
          <p14:tracePt t="123933" x="3243263" y="5511800"/>
          <p14:tracePt t="123950" x="3208338" y="5519738"/>
          <p14:tracePt t="123967" x="3182938" y="5537200"/>
          <p14:tracePt t="123984" x="3157538" y="5554663"/>
          <p14:tracePt t="124000" x="3149600" y="5570538"/>
          <p14:tracePt t="124017" x="3141663" y="5580063"/>
          <p14:tracePt t="124033" x="3132138" y="5595938"/>
          <p14:tracePt t="124050" x="3124200" y="5595938"/>
          <p14:tracePt t="124067" x="3124200" y="5605463"/>
          <p14:tracePt t="124083" x="3124200" y="5613400"/>
          <p14:tracePt t="124100" x="3116263" y="5621338"/>
          <p14:tracePt t="124117" x="3116263" y="5630863"/>
          <p14:tracePt t="124134" x="3116263" y="5638800"/>
          <p14:tracePt t="124150" x="3116263" y="5646738"/>
          <p14:tracePt t="124166" x="3116263" y="5656263"/>
          <p14:tracePt t="124183" x="3116263" y="5672138"/>
          <p14:tracePt t="124200" x="3132138" y="5689600"/>
          <p14:tracePt t="124217" x="3132138" y="5697538"/>
          <p14:tracePt t="124233" x="3141663" y="5715000"/>
          <p14:tracePt t="124250" x="3157538" y="5732463"/>
          <p14:tracePt t="124267" x="3175000" y="5757863"/>
          <p14:tracePt t="124283" x="3192463" y="5783263"/>
          <p14:tracePt t="124300" x="3208338" y="5799138"/>
          <p14:tracePt t="124317" x="3225800" y="5816600"/>
          <p14:tracePt t="124333" x="3243263" y="5834063"/>
          <p14:tracePt t="124351" x="3284538" y="5849938"/>
          <p14:tracePt t="124367" x="3327400" y="5867400"/>
          <p14:tracePt t="124384" x="3386138" y="5884863"/>
          <p14:tracePt t="124400" x="3411538" y="5884863"/>
          <p14:tracePt t="124417" x="3446463" y="5892800"/>
          <p14:tracePt t="124434" x="3462338" y="5892800"/>
          <p14:tracePt t="124450" x="3497263" y="5892800"/>
          <p14:tracePt t="124467" x="3513138" y="5892800"/>
          <p14:tracePt t="124483" x="3548063" y="5875338"/>
          <p14:tracePt t="124500" x="3563938" y="5867400"/>
          <p14:tracePt t="124517" x="3581400" y="5849938"/>
          <p14:tracePt t="124533" x="3598863" y="5834063"/>
          <p14:tracePt t="124550" x="3606800" y="5816600"/>
          <p14:tracePt t="124569" x="3614738" y="5799138"/>
          <p14:tracePt t="124584" x="3624263" y="5791200"/>
          <p14:tracePt t="124600" x="3624263" y="5773738"/>
          <p14:tracePt t="124617" x="3624263" y="5748338"/>
          <p14:tracePt t="124633" x="3624263" y="5722938"/>
          <p14:tracePt t="124650" x="3606800" y="5681663"/>
          <p14:tracePt t="124667" x="3581400" y="5656263"/>
          <p14:tracePt t="124683" x="3548063" y="5621338"/>
          <p14:tracePt t="124700" x="3513138" y="5605463"/>
          <p14:tracePt t="124717" x="3471863" y="5580063"/>
          <p14:tracePt t="124733" x="3436938" y="5580063"/>
          <p14:tracePt t="124750" x="3403600" y="5580063"/>
          <p14:tracePt t="124767" x="3378200" y="5570538"/>
          <p14:tracePt t="124784" x="3352800" y="5570538"/>
          <p14:tracePt t="124800" x="3335338" y="5570538"/>
          <p14:tracePt t="124817" x="3309938" y="5570538"/>
          <p14:tracePt t="124834" x="3294063" y="5562600"/>
          <p14:tracePt t="124850" x="3276600" y="5562600"/>
          <p14:tracePt t="124867" x="3259138" y="5562600"/>
          <p14:tracePt t="124884" x="3243263" y="5562600"/>
          <p14:tracePt t="124900" x="3225800" y="5570538"/>
          <p14:tracePt t="124917" x="3200400" y="5588000"/>
          <p14:tracePt t="124920" x="3182938" y="5588000"/>
          <p14:tracePt t="124934" x="3175000" y="5605463"/>
          <p14:tracePt t="124950" x="3157538" y="5613400"/>
          <p14:tracePt t="124967" x="3149600" y="5621338"/>
          <p14:tracePt t="124984" x="3141663" y="5638800"/>
          <p14:tracePt t="125000" x="3141663" y="5656263"/>
          <p14:tracePt t="125017" x="3132138" y="5664200"/>
          <p14:tracePt t="125034" x="3124200" y="5689600"/>
          <p14:tracePt t="125050" x="3124200" y="5707063"/>
          <p14:tracePt t="125067" x="3124200" y="5715000"/>
          <p14:tracePt t="125084" x="3124200" y="5732463"/>
          <p14:tracePt t="125102" x="3124200" y="5748338"/>
          <p14:tracePt t="125117" x="3124200" y="5757863"/>
          <p14:tracePt t="125134" x="3132138" y="5773738"/>
          <p14:tracePt t="125150" x="3132138" y="5799138"/>
          <p14:tracePt t="125167" x="3141663" y="5824538"/>
          <p14:tracePt t="125185" x="3167063" y="5849938"/>
          <p14:tracePt t="125200" x="3175000" y="5867400"/>
          <p14:tracePt t="125217" x="3192463" y="5884863"/>
          <p14:tracePt t="125233" x="3208338" y="5892800"/>
          <p14:tracePt t="125250" x="3225800" y="5900738"/>
          <p14:tracePt t="125267" x="3251200" y="5910263"/>
          <p14:tracePt t="125284" x="3284538" y="5918200"/>
          <p14:tracePt t="125300" x="3327400" y="5918200"/>
          <p14:tracePt t="125317" x="3378200" y="5926138"/>
          <p14:tracePt t="125334" x="3411538" y="5926138"/>
          <p14:tracePt t="125351" x="3454400" y="5926138"/>
          <p14:tracePt t="125367" x="3505200" y="5926138"/>
          <p14:tracePt t="125384" x="3589338" y="5926138"/>
          <p14:tracePt t="125400" x="3632200" y="5926138"/>
          <p14:tracePt t="125417" x="3665538" y="5918200"/>
          <p14:tracePt t="125434" x="3683000" y="5910263"/>
          <p14:tracePt t="125450" x="3700463" y="5892800"/>
          <p14:tracePt t="125467" x="3708400" y="5875338"/>
          <p14:tracePt t="125484" x="3716338" y="5859463"/>
          <p14:tracePt t="125500" x="3716338" y="5834063"/>
          <p14:tracePt t="125517" x="3725863" y="5824538"/>
          <p14:tracePt t="125534" x="3725863" y="5799138"/>
          <p14:tracePt t="125550" x="3725863" y="5783263"/>
          <p14:tracePt t="125567" x="3725863" y="5765800"/>
          <p14:tracePt t="125585" x="3725863" y="5748338"/>
          <p14:tracePt t="125617" x="3725863" y="5740400"/>
          <p14:tracePt t="125634" x="3725863" y="5732463"/>
          <p14:tracePt t="125650" x="3716338" y="5715000"/>
          <p14:tracePt t="125667" x="3690938" y="5707063"/>
          <p14:tracePt t="125684" x="3683000" y="5689600"/>
          <p14:tracePt t="125700" x="3632200" y="5672138"/>
          <p14:tracePt t="125717" x="3581400" y="5656263"/>
          <p14:tracePt t="125734" x="3530600" y="5638800"/>
          <p14:tracePt t="125750" x="3487738" y="5630863"/>
          <p14:tracePt t="125767" x="3462338" y="5630863"/>
          <p14:tracePt t="125784" x="3436938" y="5621338"/>
          <p14:tracePt t="125800" x="3421063" y="5621338"/>
          <p14:tracePt t="125817" x="3403600" y="5621338"/>
          <p14:tracePt t="125834" x="3386138" y="5621338"/>
          <p14:tracePt t="125850" x="3370263" y="5630863"/>
          <p14:tracePt t="125867" x="3352800" y="5638800"/>
          <p14:tracePt t="125884" x="3327400" y="5646738"/>
          <p14:tracePt t="125901" x="3309938" y="5656263"/>
          <p14:tracePt t="125917" x="3302000" y="5664200"/>
          <p14:tracePt t="125921" x="3294063" y="5664200"/>
          <p14:tracePt t="125934" x="3284538" y="5672138"/>
          <p14:tracePt t="125950" x="3268663" y="5689600"/>
          <p14:tracePt t="125967" x="3251200" y="5697538"/>
          <p14:tracePt t="125984" x="3225800" y="5722938"/>
          <p14:tracePt t="126000" x="3208338" y="5732463"/>
          <p14:tracePt t="126017" x="3200400" y="5732463"/>
          <p14:tracePt t="126034" x="3200400" y="5740400"/>
          <p14:tracePt t="126050" x="3192463" y="5748338"/>
          <p14:tracePt t="126067" x="3192463" y="5765800"/>
          <p14:tracePt t="126084" x="3192463" y="5773738"/>
          <p14:tracePt t="126101" x="3192463" y="5783263"/>
          <p14:tracePt t="126118" x="3182938" y="5791200"/>
          <p14:tracePt t="126134" x="3182938" y="5799138"/>
          <p14:tracePt t="126151" x="3182938" y="5816600"/>
          <p14:tracePt t="126167" x="3182938" y="5824538"/>
          <p14:tracePt t="126185" x="3182938" y="5834063"/>
          <p14:tracePt t="126200" x="3182938" y="5842000"/>
          <p14:tracePt t="126217" x="3192463" y="5859463"/>
          <p14:tracePt t="126234" x="3200400" y="5867400"/>
          <p14:tracePt t="126251" x="3217863" y="5884863"/>
          <p14:tracePt t="126267" x="3233738" y="5892800"/>
          <p14:tracePt t="126284" x="3251200" y="5900738"/>
          <p14:tracePt t="126300" x="3276600" y="5910263"/>
          <p14:tracePt t="126318" x="3309938" y="5910263"/>
          <p14:tracePt t="126334" x="3335338" y="5918200"/>
          <p14:tracePt t="126351" x="3378200" y="5918200"/>
          <p14:tracePt t="126367" x="3403600" y="5918200"/>
          <p14:tracePt t="126385" x="3454400" y="5918200"/>
          <p14:tracePt t="126401" x="3479800" y="5918200"/>
          <p14:tracePt t="126417" x="3530600" y="5918200"/>
          <p14:tracePt t="126434" x="3563938" y="5918200"/>
          <p14:tracePt t="126451" x="3606800" y="5918200"/>
          <p14:tracePt t="126467" x="3632200" y="5910263"/>
          <p14:tracePt t="126484" x="3665538" y="5900738"/>
          <p14:tracePt t="126501" x="3683000" y="5884863"/>
          <p14:tracePt t="126517" x="3700463" y="5859463"/>
          <p14:tracePt t="126534" x="3708400" y="5842000"/>
          <p14:tracePt t="126551" x="3725863" y="5816600"/>
          <p14:tracePt t="126567" x="3733800" y="5808663"/>
          <p14:tracePt t="126585" x="3741738" y="5757863"/>
          <p14:tracePt t="126601" x="3751263" y="5740400"/>
          <p14:tracePt t="126617" x="3751263" y="5722938"/>
          <p14:tracePt t="126634" x="3751263" y="5715000"/>
          <p14:tracePt t="126651" x="3751263" y="5697538"/>
          <p14:tracePt t="126667" x="3751263" y="5689600"/>
          <p14:tracePt t="126684" x="3751263" y="5681663"/>
          <p14:tracePt t="126701" x="3751263" y="5672138"/>
          <p14:tracePt t="126734" x="3751263" y="5664200"/>
          <p14:tracePt t="126751" x="3751263" y="5656263"/>
          <p14:tracePt t="126767" x="3733800" y="5646738"/>
          <p14:tracePt t="126784" x="3708400" y="5630863"/>
          <p14:tracePt t="126801" x="3700463" y="5630863"/>
          <p14:tracePt t="126817" x="3657600" y="5613400"/>
          <p14:tracePt t="126834" x="3640138" y="5613400"/>
          <p14:tracePt t="126851" x="3614738" y="5613400"/>
          <p14:tracePt t="126868" x="3598863" y="5613400"/>
          <p14:tracePt t="126884" x="3581400" y="5613400"/>
          <p14:tracePt t="126901" x="3548063" y="5621338"/>
          <p14:tracePt t="126918" x="3530600" y="5630863"/>
          <p14:tracePt t="126921" x="3505200" y="5638800"/>
          <p14:tracePt t="126934" x="3487738" y="5646738"/>
          <p14:tracePt t="126951" x="3454400" y="5664200"/>
          <p14:tracePt t="126967" x="3429000" y="5681663"/>
          <p14:tracePt t="126984" x="3403600" y="5697538"/>
          <p14:tracePt t="127001" x="3386138" y="5715000"/>
          <p14:tracePt t="127018" x="3370263" y="5732463"/>
          <p14:tracePt t="127034" x="3352800" y="5757863"/>
          <p14:tracePt t="127051" x="3352800" y="5783263"/>
          <p14:tracePt t="127067" x="3344863" y="5799138"/>
          <p14:tracePt t="127084" x="3344863" y="5816600"/>
          <p14:tracePt t="127101" x="3344863" y="5834063"/>
          <p14:tracePt t="127118" x="3344863" y="5849938"/>
          <p14:tracePt t="127134" x="3352800" y="5867400"/>
          <p14:tracePt t="127151" x="3360738" y="5875338"/>
          <p14:tracePt t="127167" x="3370263" y="5875338"/>
          <p14:tracePt t="127185" x="3395663" y="5884863"/>
          <p14:tracePt t="127201" x="3411538" y="5892800"/>
          <p14:tracePt t="127218" x="3462338" y="5892800"/>
          <p14:tracePt t="127234" x="3522663" y="5892800"/>
          <p14:tracePt t="127251" x="3581400" y="5892800"/>
          <p14:tracePt t="127268" x="3649663" y="5884863"/>
          <p14:tracePt t="127284" x="3700463" y="5875338"/>
          <p14:tracePt t="127301" x="3733800" y="5867400"/>
          <p14:tracePt t="127318" x="3751263" y="5849938"/>
          <p14:tracePt t="127334" x="3759200" y="5842000"/>
          <p14:tracePt t="127351" x="3784600" y="5834063"/>
          <p14:tracePt t="127368" x="3810000" y="5816600"/>
          <p14:tracePt t="127385" x="3868738" y="5791200"/>
          <p14:tracePt t="127401" x="3886200" y="5773738"/>
          <p14:tracePt t="127418" x="3954463" y="5732463"/>
          <p14:tracePt t="127434" x="3995738" y="5707063"/>
          <p14:tracePt t="127451" x="4021138" y="5681663"/>
          <p14:tracePt t="127468" x="4064000" y="5656263"/>
          <p14:tracePt t="127484" x="4097338" y="5630863"/>
          <p14:tracePt t="127501" x="4122738" y="5613400"/>
          <p14:tracePt t="127518" x="4157663" y="5588000"/>
          <p14:tracePt t="127534" x="4208463" y="5570538"/>
          <p14:tracePt t="127551" x="4249738" y="5537200"/>
          <p14:tracePt t="127568" x="4318000" y="5519738"/>
          <p14:tracePt t="127585" x="4402138" y="5486400"/>
          <p14:tracePt t="127601" x="4427538" y="5478463"/>
          <p14:tracePt t="127618" x="4554538" y="5468938"/>
          <p14:tracePt t="127634" x="4665663" y="5468938"/>
          <p14:tracePt t="127651" x="4792663" y="5461000"/>
          <p14:tracePt t="127668" x="4910138" y="5461000"/>
          <p14:tracePt t="127684" x="5011738" y="5461000"/>
          <p14:tracePt t="127701" x="5105400" y="5461000"/>
          <p14:tracePt t="127717" x="5181600" y="5461000"/>
          <p14:tracePt t="127734" x="5240338" y="5461000"/>
          <p14:tracePt t="127751" x="5275263" y="546100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4500" y="300260"/>
            <a:ext cx="10081260" cy="1280890"/>
          </a:xfrm>
        </p:spPr>
        <p:txBody>
          <a:bodyPr/>
          <a:lstStyle/>
          <a:p>
            <a:r>
              <a:rPr lang="es-CR" dirty="0"/>
              <a:t>Con la relación existente </a:t>
            </a:r>
            <a:br>
              <a:rPr lang="es-CR" dirty="0"/>
            </a:br>
            <a:r>
              <a:rPr lang="es-CR" sz="3200" dirty="0"/>
              <a:t>podemos obtener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62225" y="1546627"/>
            <a:ext cx="8915400" cy="1946920"/>
          </a:xfrm>
        </p:spPr>
        <p:txBody>
          <a:bodyPr>
            <a:normAutofit/>
          </a:bodyPr>
          <a:lstStyle/>
          <a:p>
            <a:r>
              <a:rPr lang="es-CR" sz="2000" dirty="0"/>
              <a:t>El informe de matricula de cada estudiante.</a:t>
            </a:r>
          </a:p>
          <a:p>
            <a:r>
              <a:rPr lang="es-CR" sz="2000" dirty="0"/>
              <a:t>Los estudiantes que no matricularon.</a:t>
            </a:r>
          </a:p>
          <a:p>
            <a:r>
              <a:rPr lang="es-CR" sz="2000" dirty="0"/>
              <a:t>La lista de clase de un curso X.</a:t>
            </a:r>
          </a:p>
          <a:p>
            <a:r>
              <a:rPr lang="es-CR" sz="2000" dirty="0"/>
              <a:t>Entre otros.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2860766" y="3493547"/>
            <a:ext cx="6518366" cy="3257550"/>
            <a:chOff x="2642913" y="2282190"/>
            <a:chExt cx="6715125" cy="3519488"/>
          </a:xfrm>
        </p:grpSpPr>
        <p:grpSp>
          <p:nvGrpSpPr>
            <p:cNvPr id="5" name="60 Grupo"/>
            <p:cNvGrpSpPr/>
            <p:nvPr/>
          </p:nvGrpSpPr>
          <p:grpSpPr>
            <a:xfrm>
              <a:off x="2642913" y="2687003"/>
              <a:ext cx="6715125" cy="2190750"/>
              <a:chOff x="228600" y="0"/>
              <a:chExt cx="6715125" cy="2190750"/>
            </a:xfrm>
          </p:grpSpPr>
          <p:grpSp>
            <p:nvGrpSpPr>
              <p:cNvPr id="8" name="59 Grupo"/>
              <p:cNvGrpSpPr/>
              <p:nvPr/>
            </p:nvGrpSpPr>
            <p:grpSpPr>
              <a:xfrm>
                <a:off x="228600" y="0"/>
                <a:ext cx="6715125" cy="1314450"/>
                <a:chOff x="228600" y="0"/>
                <a:chExt cx="6715125" cy="1314450"/>
              </a:xfrm>
            </p:grpSpPr>
            <p:sp>
              <p:nvSpPr>
                <p:cNvPr id="30" name="AutoShape 9"/>
                <p:cNvSpPr>
                  <a:spLocks noChangeArrowheads="1"/>
                </p:cNvSpPr>
                <p:nvPr/>
              </p:nvSpPr>
              <p:spPr bwMode="auto">
                <a:xfrm>
                  <a:off x="1943100" y="219075"/>
                  <a:ext cx="314325" cy="295275"/>
                </a:xfrm>
                <a:prstGeom prst="leftArrow">
                  <a:avLst>
                    <a:gd name="adj1" fmla="val 50000"/>
                    <a:gd name="adj2" fmla="val 26613"/>
                  </a:avLst>
                </a:prstGeom>
                <a:solidFill>
                  <a:schemeClr val="lt1">
                    <a:lumMod val="100000"/>
                    <a:lumOff val="0"/>
                  </a:schemeClr>
                </a:solidFill>
                <a:ln w="31750">
                  <a:solidFill>
                    <a:schemeClr val="accent6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s-CR"/>
                </a:p>
              </p:txBody>
            </p:sp>
            <p:sp>
              <p:nvSpPr>
                <p:cNvPr id="31" name="AutoShape 10"/>
                <p:cNvSpPr>
                  <a:spLocks noChangeArrowheads="1"/>
                </p:cNvSpPr>
                <p:nvPr/>
              </p:nvSpPr>
              <p:spPr bwMode="auto">
                <a:xfrm>
                  <a:off x="3438525" y="266700"/>
                  <a:ext cx="390525" cy="381000"/>
                </a:xfrm>
                <a:prstGeom prst="leftArrow">
                  <a:avLst>
                    <a:gd name="adj1" fmla="val 50000"/>
                    <a:gd name="adj2" fmla="val 25625"/>
                  </a:avLst>
                </a:prstGeom>
                <a:solidFill>
                  <a:schemeClr val="lt1">
                    <a:lumMod val="100000"/>
                    <a:lumOff val="0"/>
                  </a:schemeClr>
                </a:solidFill>
                <a:ln w="31750">
                  <a:solidFill>
                    <a:schemeClr val="accent6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s-CR"/>
                </a:p>
              </p:txBody>
            </p:sp>
            <p:sp>
              <p:nvSpPr>
                <p:cNvPr id="32" name="AutoShape 11"/>
                <p:cNvSpPr>
                  <a:spLocks noChangeArrowheads="1"/>
                </p:cNvSpPr>
                <p:nvPr/>
              </p:nvSpPr>
              <p:spPr bwMode="auto">
                <a:xfrm>
                  <a:off x="5210175" y="295275"/>
                  <a:ext cx="419100" cy="352425"/>
                </a:xfrm>
                <a:prstGeom prst="leftArrow">
                  <a:avLst>
                    <a:gd name="adj1" fmla="val 50000"/>
                    <a:gd name="adj2" fmla="val 29730"/>
                  </a:avLst>
                </a:prstGeom>
                <a:solidFill>
                  <a:schemeClr val="lt1">
                    <a:lumMod val="100000"/>
                    <a:lumOff val="0"/>
                  </a:schemeClr>
                </a:solidFill>
                <a:ln w="31750">
                  <a:solidFill>
                    <a:schemeClr val="accent6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s-CR"/>
                </a:p>
              </p:txBody>
            </p:sp>
            <p:sp>
              <p:nvSpPr>
                <p:cNvPr id="33" name="AutoShape 12"/>
                <p:cNvSpPr>
                  <a:spLocks noChangeArrowheads="1"/>
                </p:cNvSpPr>
                <p:nvPr/>
              </p:nvSpPr>
              <p:spPr bwMode="auto">
                <a:xfrm>
                  <a:off x="228600" y="0"/>
                  <a:ext cx="333375" cy="390525"/>
                </a:xfrm>
                <a:prstGeom prst="leftArrow">
                  <a:avLst>
                    <a:gd name="adj1" fmla="val 50000"/>
                    <a:gd name="adj2" fmla="val 25000"/>
                  </a:avLst>
                </a:prstGeom>
                <a:solidFill>
                  <a:schemeClr val="lt1">
                    <a:lumMod val="100000"/>
                    <a:lumOff val="0"/>
                  </a:schemeClr>
                </a:solidFill>
                <a:ln w="31750">
                  <a:solidFill>
                    <a:schemeClr val="accent6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s-CR"/>
                </a:p>
              </p:txBody>
            </p:sp>
            <p:sp>
              <p:nvSpPr>
                <p:cNvPr id="34" name="AutoShape 13"/>
                <p:cNvSpPr>
                  <a:spLocks noChangeArrowheads="1"/>
                </p:cNvSpPr>
                <p:nvPr/>
              </p:nvSpPr>
              <p:spPr bwMode="auto">
                <a:xfrm>
                  <a:off x="6581775" y="0"/>
                  <a:ext cx="361950" cy="390525"/>
                </a:xfrm>
                <a:prstGeom prst="rightArrow">
                  <a:avLst>
                    <a:gd name="adj1" fmla="val 50000"/>
                    <a:gd name="adj2" fmla="val 25000"/>
                  </a:avLst>
                </a:prstGeom>
                <a:solidFill>
                  <a:schemeClr val="lt1">
                    <a:lumMod val="100000"/>
                    <a:lumOff val="0"/>
                  </a:schemeClr>
                </a:solidFill>
                <a:ln w="31750">
                  <a:solidFill>
                    <a:schemeClr val="accent6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s-CR"/>
                </a:p>
              </p:txBody>
            </p:sp>
            <p:cxnSp>
              <p:nvCxnSpPr>
                <p:cNvPr id="35" name="33 Conector recto de flecha"/>
                <p:cNvCxnSpPr/>
                <p:nvPr/>
              </p:nvCxnSpPr>
              <p:spPr>
                <a:xfrm>
                  <a:off x="847725" y="390525"/>
                  <a:ext cx="9525" cy="552450"/>
                </a:xfrm>
                <a:prstGeom prst="straightConnector1">
                  <a:avLst/>
                </a:prstGeom>
                <a:ln w="762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34 Rectángulo"/>
                <p:cNvSpPr/>
                <p:nvPr/>
              </p:nvSpPr>
              <p:spPr>
                <a:xfrm>
                  <a:off x="847725" y="1009650"/>
                  <a:ext cx="552450" cy="30480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CR"/>
                </a:p>
              </p:txBody>
            </p:sp>
            <p:sp>
              <p:nvSpPr>
                <p:cNvPr id="37" name="35 Rectángulo"/>
                <p:cNvSpPr/>
                <p:nvPr/>
              </p:nvSpPr>
              <p:spPr>
                <a:xfrm>
                  <a:off x="1552575" y="1009650"/>
                  <a:ext cx="552450" cy="30480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CR"/>
                </a:p>
              </p:txBody>
            </p:sp>
            <p:sp>
              <p:nvSpPr>
                <p:cNvPr id="38" name="36 Rectángulo"/>
                <p:cNvSpPr/>
                <p:nvPr/>
              </p:nvSpPr>
              <p:spPr>
                <a:xfrm>
                  <a:off x="2238375" y="1009650"/>
                  <a:ext cx="552450" cy="30480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CR"/>
                </a:p>
              </p:txBody>
            </p:sp>
            <p:sp>
              <p:nvSpPr>
                <p:cNvPr id="39" name="37 Rectángulo"/>
                <p:cNvSpPr/>
                <p:nvPr/>
              </p:nvSpPr>
              <p:spPr>
                <a:xfrm>
                  <a:off x="4067175" y="933450"/>
                  <a:ext cx="552450" cy="30480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CR"/>
                </a:p>
              </p:txBody>
            </p:sp>
          </p:grpSp>
          <p:grpSp>
            <p:nvGrpSpPr>
              <p:cNvPr id="9" name="58 Grupo"/>
              <p:cNvGrpSpPr/>
              <p:nvPr/>
            </p:nvGrpSpPr>
            <p:grpSpPr>
              <a:xfrm>
                <a:off x="1071914" y="428625"/>
                <a:ext cx="5614636" cy="1762125"/>
                <a:chOff x="-71086" y="0"/>
                <a:chExt cx="5614636" cy="1762125"/>
              </a:xfrm>
            </p:grpSpPr>
            <p:grpSp>
              <p:nvGrpSpPr>
                <p:cNvPr id="10" name="57 Grupo"/>
                <p:cNvGrpSpPr/>
                <p:nvPr/>
              </p:nvGrpSpPr>
              <p:grpSpPr>
                <a:xfrm>
                  <a:off x="133350" y="0"/>
                  <a:ext cx="5248275" cy="819150"/>
                  <a:chOff x="0" y="0"/>
                  <a:chExt cx="5248275" cy="819150"/>
                </a:xfrm>
              </p:grpSpPr>
              <p:sp>
                <p:nvSpPr>
                  <p:cNvPr id="19" name="38 Rectángulo"/>
                  <p:cNvSpPr/>
                  <p:nvPr/>
                </p:nvSpPr>
                <p:spPr>
                  <a:xfrm>
                    <a:off x="3486150" y="514350"/>
                    <a:ext cx="552450" cy="304800"/>
                  </a:xfrm>
                  <a:prstGeom prst="rect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s-CR"/>
                  </a:p>
                </p:txBody>
              </p:sp>
              <p:sp>
                <p:nvSpPr>
                  <p:cNvPr id="20" name="39 Rectángulo"/>
                  <p:cNvSpPr/>
                  <p:nvPr/>
                </p:nvSpPr>
                <p:spPr>
                  <a:xfrm>
                    <a:off x="4695825" y="514350"/>
                    <a:ext cx="552450" cy="304800"/>
                  </a:xfrm>
                  <a:prstGeom prst="rect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s-CR"/>
                  </a:p>
                </p:txBody>
              </p:sp>
              <p:cxnSp>
                <p:nvCxnSpPr>
                  <p:cNvPr id="21" name="40 Conector recto de flecha"/>
                  <p:cNvCxnSpPr/>
                  <p:nvPr/>
                </p:nvCxnSpPr>
                <p:spPr>
                  <a:xfrm>
                    <a:off x="1143000" y="0"/>
                    <a:ext cx="504825" cy="381000"/>
                  </a:xfrm>
                  <a:prstGeom prst="straightConnector1">
                    <a:avLst/>
                  </a:prstGeom>
                  <a:ln w="762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41 Conector recto de flecha"/>
                  <p:cNvCxnSpPr/>
                  <p:nvPr/>
                </p:nvCxnSpPr>
                <p:spPr>
                  <a:xfrm>
                    <a:off x="2847975" y="38100"/>
                    <a:ext cx="9525" cy="552450"/>
                  </a:xfrm>
                  <a:prstGeom prst="straightConnector1">
                    <a:avLst/>
                  </a:prstGeom>
                  <a:ln w="762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42 Conector recto de flecha"/>
                  <p:cNvCxnSpPr/>
                  <p:nvPr/>
                </p:nvCxnSpPr>
                <p:spPr>
                  <a:xfrm>
                    <a:off x="4905375" y="114300"/>
                    <a:ext cx="9525" cy="552450"/>
                  </a:xfrm>
                  <a:prstGeom prst="straightConnector1">
                    <a:avLst/>
                  </a:prstGeom>
                  <a:ln w="762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43 Cuadro de texto"/>
                  <p:cNvSpPr txBox="1"/>
                  <p:nvPr/>
                </p:nvSpPr>
                <p:spPr>
                  <a:xfrm>
                    <a:off x="1714500" y="381000"/>
                    <a:ext cx="487045" cy="28575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s-CR" sz="1100">
                        <a:effectLst/>
                        <a:ea typeface="Times New Roman"/>
                        <a:cs typeface="Times New Roman"/>
                      </a:rPr>
                      <a:t>NULL</a:t>
                    </a:r>
                  </a:p>
                </p:txBody>
              </p:sp>
              <p:cxnSp>
                <p:nvCxnSpPr>
                  <p:cNvPr id="25" name="44 Conector recto de flecha"/>
                  <p:cNvCxnSpPr/>
                  <p:nvPr/>
                </p:nvCxnSpPr>
                <p:spPr>
                  <a:xfrm flipV="1">
                    <a:off x="0" y="714375"/>
                    <a:ext cx="276225" cy="9525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45 Conector recto de flecha"/>
                  <p:cNvCxnSpPr/>
                  <p:nvPr/>
                </p:nvCxnSpPr>
                <p:spPr>
                  <a:xfrm flipV="1">
                    <a:off x="742950" y="742950"/>
                    <a:ext cx="276225" cy="9525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46 Conector recto de flecha"/>
                  <p:cNvCxnSpPr/>
                  <p:nvPr/>
                </p:nvCxnSpPr>
                <p:spPr>
                  <a:xfrm flipV="1">
                    <a:off x="1438275" y="733425"/>
                    <a:ext cx="276225" cy="9525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47 Conector recto de flecha"/>
                  <p:cNvCxnSpPr/>
                  <p:nvPr/>
                </p:nvCxnSpPr>
                <p:spPr>
                  <a:xfrm flipV="1">
                    <a:off x="3209925" y="657225"/>
                    <a:ext cx="276225" cy="9525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48 Conector recto de flecha"/>
                  <p:cNvCxnSpPr/>
                  <p:nvPr/>
                </p:nvCxnSpPr>
                <p:spPr>
                  <a:xfrm flipV="1">
                    <a:off x="3933825" y="657225"/>
                    <a:ext cx="276225" cy="9525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" name="56 Grupo"/>
                <p:cNvGrpSpPr/>
                <p:nvPr/>
              </p:nvGrpSpPr>
              <p:grpSpPr>
                <a:xfrm>
                  <a:off x="-71086" y="666750"/>
                  <a:ext cx="5614636" cy="1095375"/>
                  <a:chOff x="-71086" y="0"/>
                  <a:chExt cx="5614636" cy="1095375"/>
                </a:xfrm>
              </p:grpSpPr>
              <p:cxnSp>
                <p:nvCxnSpPr>
                  <p:cNvPr id="12" name="49 Conector recto de flecha"/>
                  <p:cNvCxnSpPr/>
                  <p:nvPr/>
                </p:nvCxnSpPr>
                <p:spPr>
                  <a:xfrm flipV="1">
                    <a:off x="5267325" y="0"/>
                    <a:ext cx="276225" cy="9525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50 Conector recto de flecha"/>
                  <p:cNvCxnSpPr/>
                  <p:nvPr/>
                </p:nvCxnSpPr>
                <p:spPr>
                  <a:xfrm flipH="1">
                    <a:off x="-71086" y="76201"/>
                    <a:ext cx="44858" cy="923923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51 Conector recto de flecha"/>
                  <p:cNvCxnSpPr/>
                  <p:nvPr/>
                </p:nvCxnSpPr>
                <p:spPr>
                  <a:xfrm>
                    <a:off x="790575" y="47625"/>
                    <a:ext cx="590550" cy="1047750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52 Conector recto de flecha"/>
                  <p:cNvCxnSpPr/>
                  <p:nvPr/>
                </p:nvCxnSpPr>
                <p:spPr>
                  <a:xfrm>
                    <a:off x="1371600" y="47625"/>
                    <a:ext cx="1381125" cy="1047750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53 Conector recto de flecha"/>
                  <p:cNvCxnSpPr/>
                  <p:nvPr/>
                </p:nvCxnSpPr>
                <p:spPr>
                  <a:xfrm>
                    <a:off x="3200400" y="76200"/>
                    <a:ext cx="9525" cy="904875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54 Conector recto de flecha"/>
                  <p:cNvCxnSpPr/>
                  <p:nvPr/>
                </p:nvCxnSpPr>
                <p:spPr>
                  <a:xfrm>
                    <a:off x="3914775" y="9525"/>
                    <a:ext cx="571500" cy="952500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55 Conector recto de flecha"/>
                  <p:cNvCxnSpPr/>
                  <p:nvPr/>
                </p:nvCxnSpPr>
                <p:spPr>
                  <a:xfrm>
                    <a:off x="5029200" y="28575"/>
                    <a:ext cx="19050" cy="971550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aphicFrame>
          <p:nvGraphicFramePr>
            <p:cNvPr id="6" name="41 Diagrama"/>
            <p:cNvGraphicFramePr/>
            <p:nvPr/>
          </p:nvGraphicFramePr>
          <p:xfrm>
            <a:off x="2857225" y="2282190"/>
            <a:ext cx="6296025" cy="124777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42 Diagrama"/>
            <p:cNvGraphicFramePr/>
            <p:nvPr>
              <p:extLst>
                <p:ext uri="{D42A27DB-BD31-4B8C-83A1-F6EECF244321}">
                  <p14:modId xmlns:p14="http://schemas.microsoft.com/office/powerpoint/2010/main" val="3775630567"/>
                </p:ext>
              </p:extLst>
            </p:nvPr>
          </p:nvGraphicFramePr>
          <p:xfrm>
            <a:off x="3068362" y="4553903"/>
            <a:ext cx="6134101" cy="124777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cxnSp>
        <p:nvCxnSpPr>
          <p:cNvPr id="48" name="Conector recto de flecha 47"/>
          <p:cNvCxnSpPr/>
          <p:nvPr/>
        </p:nvCxnSpPr>
        <p:spPr>
          <a:xfrm>
            <a:off x="8140551" y="4706234"/>
            <a:ext cx="452308" cy="2777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7642558" y="452550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err="1"/>
              <a:t>posM</a:t>
            </a:r>
            <a:endParaRPr lang="es-CR" dirty="0"/>
          </a:p>
        </p:txBody>
      </p:sp>
      <p:cxnSp>
        <p:nvCxnSpPr>
          <p:cNvPr id="50" name="Conector recto de flecha 49"/>
          <p:cNvCxnSpPr/>
          <p:nvPr/>
        </p:nvCxnSpPr>
        <p:spPr>
          <a:xfrm>
            <a:off x="6904654" y="3183929"/>
            <a:ext cx="1311180" cy="419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/>
          <p:cNvSpPr/>
          <p:nvPr/>
        </p:nvSpPr>
        <p:spPr>
          <a:xfrm>
            <a:off x="7441912" y="3157786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b="1" dirty="0"/>
              <a:t>pos</a:t>
            </a:r>
          </a:p>
        </p:txBody>
      </p:sp>
    </p:spTree>
    <p:extLst>
      <p:ext uri="{BB962C8B-B14F-4D97-AF65-F5344CB8AC3E}">
        <p14:creationId xmlns:p14="http://schemas.microsoft.com/office/powerpoint/2010/main" val="355654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959"/>
    </mc:Choice>
    <mc:Fallback xmlns="">
      <p:transition spd="slow" advTm="102959"/>
    </mc:Fallback>
  </mc:AlternateContent>
  <p:extLst>
    <p:ext uri="{3A86A75C-4F4B-4683-9AE1-C65F6400EC91}">
      <p14:laserTraceLst xmlns:p14="http://schemas.microsoft.com/office/powerpoint/2010/main">
        <p14:tracePtLst>
          <p14:tracePt t="1270" x="5265738" y="5410200"/>
          <p14:tracePt t="1278" x="5265738" y="5326063"/>
          <p14:tracePt t="1290" x="5265738" y="5232400"/>
          <p14:tracePt t="1307" x="5275263" y="5113338"/>
          <p14:tracePt t="1323" x="5275263" y="5054600"/>
          <p14:tracePt t="1341" x="5291138" y="4910138"/>
          <p14:tracePt t="1357" x="5291138" y="4843463"/>
          <p14:tracePt t="1373" x="5232400" y="4495800"/>
          <p14:tracePt t="1390" x="5138738" y="4071938"/>
          <p14:tracePt t="1407" x="5046663" y="3784600"/>
          <p14:tracePt t="1424" x="5003800" y="3530600"/>
          <p14:tracePt t="1440" x="4995863" y="3360738"/>
          <p14:tracePt t="1457" x="4995863" y="3175000"/>
          <p14:tracePt t="1474" x="4995863" y="3055938"/>
          <p14:tracePt t="1490" x="5021263" y="2989263"/>
          <p14:tracePt t="1507" x="5029200" y="2979738"/>
          <p14:tracePt t="1815" x="5029200" y="2971800"/>
          <p14:tracePt t="1823" x="5029200" y="2928938"/>
          <p14:tracePt t="1831" x="5037138" y="2844800"/>
          <p14:tracePt t="1840" x="5054600" y="2751138"/>
          <p14:tracePt t="1857" x="5122863" y="2598738"/>
          <p14:tracePt t="1873" x="5138738" y="2547938"/>
          <p14:tracePt t="1890" x="5138738" y="2540000"/>
          <p14:tracePt t="1907" x="5062538" y="2497138"/>
          <p14:tracePt t="1923" x="4851400" y="2387600"/>
          <p14:tracePt t="1941" x="4437063" y="2286000"/>
          <p14:tracePt t="1957" x="4241800" y="2260600"/>
          <p14:tracePt t="2102" x="4267200" y="2268538"/>
          <p14:tracePt t="2110" x="4368800" y="2293938"/>
          <p14:tracePt t="2124" x="4394200" y="2303463"/>
          <p14:tracePt t="2140" x="4437063" y="2319338"/>
          <p14:tracePt t="2159" x="4437063" y="2328863"/>
          <p14:tracePt t="2190" x="4427538" y="2328863"/>
          <p14:tracePt t="2207" x="4419600" y="2311400"/>
          <p14:tracePt t="2224" x="4386263" y="2293938"/>
          <p14:tracePt t="2240" x="4351338" y="2268538"/>
          <p14:tracePt t="2257" x="4351338" y="2201863"/>
          <p14:tracePt t="2275" x="4335463" y="2049463"/>
          <p14:tracePt t="2291" x="4292600" y="1871663"/>
          <p14:tracePt t="2307" x="4224338" y="1668463"/>
          <p14:tracePt t="2324" x="4132263" y="1498600"/>
          <p14:tracePt t="2342" x="4046538" y="1363663"/>
          <p14:tracePt t="2357" x="4005263" y="1312863"/>
          <p14:tracePt t="2374" x="3878263" y="1160463"/>
          <p14:tracePt t="2390" x="3835400" y="1100138"/>
          <p14:tracePt t="2407" x="3810000" y="1074738"/>
          <p14:tracePt t="2424" x="3792538" y="1049338"/>
          <p14:tracePt t="2441" x="3776663" y="1033463"/>
          <p14:tracePt t="2457" x="3759200" y="1016000"/>
          <p14:tracePt t="2475" x="3741738" y="1008063"/>
          <p14:tracePt t="2491" x="3741738" y="998538"/>
          <p14:tracePt t="2598" x="3733800" y="998538"/>
          <p14:tracePt t="2959" x="3708400" y="998538"/>
          <p14:tracePt t="2967" x="3675063" y="998538"/>
          <p14:tracePt t="2975" x="3632200" y="998538"/>
          <p14:tracePt t="2991" x="3530600" y="965200"/>
          <p14:tracePt t="3007" x="3446463" y="947738"/>
          <p14:tracePt t="3024" x="3386138" y="931863"/>
          <p14:tracePt t="3040" x="3352800" y="922338"/>
          <p14:tracePt t="3057" x="3335338" y="922338"/>
          <p14:tracePt t="3074" x="3327400" y="947738"/>
          <p14:tracePt t="3077" x="3302000" y="965200"/>
          <p14:tracePt t="3090" x="3276600" y="990600"/>
          <p14:tracePt t="3107" x="3200400" y="1041400"/>
          <p14:tracePt t="3126" x="3090863" y="1033463"/>
          <p14:tracePt t="3140" x="3090863" y="1023938"/>
          <p14:tracePt t="3367" x="3081338" y="1023938"/>
          <p14:tracePt t="3375" x="3081338" y="1033463"/>
          <p14:tracePt t="3385" x="3090863" y="1041400"/>
          <p14:tracePt t="3392" x="3106738" y="1041400"/>
          <p14:tracePt t="3407" x="3157538" y="1041400"/>
          <p14:tracePt t="3424" x="3200400" y="1041400"/>
          <p14:tracePt t="3441" x="3208338" y="1041400"/>
          <p14:tracePt t="3463" x="3225800" y="1041400"/>
          <p14:tracePt t="3474" x="3243263" y="1033463"/>
          <p14:tracePt t="3492" x="3251200" y="1033463"/>
          <p14:tracePt t="3510" x="3276600" y="1016000"/>
          <p14:tracePt t="3527" x="3294063" y="1008063"/>
          <p14:tracePt t="3543" x="3302000" y="1008063"/>
          <p14:tracePt t="3574" x="3309938" y="998538"/>
          <p14:tracePt t="3599" x="3319463" y="998538"/>
          <p14:tracePt t="3607" x="3327400" y="998538"/>
          <p14:tracePt t="3624" x="3335338" y="990600"/>
          <p14:tracePt t="3641" x="3344863" y="982663"/>
          <p14:tracePt t="3879" x="3352800" y="982663"/>
          <p14:tracePt t="3886" x="3370263" y="982663"/>
          <p14:tracePt t="3895" x="3395663" y="982663"/>
          <p14:tracePt t="3907" x="3421063" y="982663"/>
          <p14:tracePt t="3924" x="3513138" y="982663"/>
          <p14:tracePt t="3942" x="3665538" y="982663"/>
          <p14:tracePt t="3958" x="3716338" y="982663"/>
          <p14:tracePt t="3974" x="3929063" y="998538"/>
          <p14:tracePt t="3991" x="4056063" y="1016000"/>
          <p14:tracePt t="4009" x="4216400" y="1033463"/>
          <p14:tracePt t="4024" x="4394200" y="1049338"/>
          <p14:tracePt t="4041" x="4579938" y="1058863"/>
          <p14:tracePt t="4057" x="4749800" y="1066800"/>
          <p14:tracePt t="4074" x="4868863" y="1066800"/>
          <p14:tracePt t="4078" x="4902200" y="1066800"/>
          <p14:tracePt t="4091" x="4953000" y="1066800"/>
          <p14:tracePt t="4107" x="5011738" y="1066800"/>
          <p14:tracePt t="4124" x="5087938" y="1066800"/>
          <p14:tracePt t="4141" x="5214938" y="1066800"/>
          <p14:tracePt t="4157" x="5376863" y="1074738"/>
          <p14:tracePt t="4174" x="5681663" y="1074738"/>
          <p14:tracePt t="4191" x="5900738" y="1084263"/>
          <p14:tracePt t="4207" x="6103938" y="1084263"/>
          <p14:tracePt t="4224" x="6281738" y="1092200"/>
          <p14:tracePt t="4241" x="6434138" y="1092200"/>
          <p14:tracePt t="4257" x="6545263" y="1100138"/>
          <p14:tracePt t="4274" x="6662738" y="1100138"/>
          <p14:tracePt t="4291" x="6748463" y="1100138"/>
          <p14:tracePt t="4308" x="6840538" y="1100138"/>
          <p14:tracePt t="4324" x="6900863" y="1092200"/>
          <p14:tracePt t="4341" x="6959600" y="1084263"/>
          <p14:tracePt t="4357" x="7002463" y="1074738"/>
          <p14:tracePt t="4374" x="7035800" y="1066800"/>
          <p14:tracePt t="4495" x="7043738" y="1066800"/>
          <p14:tracePt t="4511" x="7043738" y="1058863"/>
          <p14:tracePt t="5335" x="7035800" y="1058863"/>
          <p14:tracePt t="5343" x="7027863" y="1066800"/>
          <p14:tracePt t="5351" x="7002463" y="1066800"/>
          <p14:tracePt t="5359" x="6977063" y="1066800"/>
          <p14:tracePt t="5374" x="6926263" y="1074738"/>
          <p14:tracePt t="5391" x="6850063" y="1092200"/>
          <p14:tracePt t="5408" x="6764338" y="1092200"/>
          <p14:tracePt t="5425" x="6697663" y="1092200"/>
          <p14:tracePt t="5441" x="6637338" y="1092200"/>
          <p14:tracePt t="5458" x="6570663" y="1100138"/>
          <p14:tracePt t="5475" x="6477000" y="1100138"/>
          <p14:tracePt t="5491" x="6375400" y="1100138"/>
          <p14:tracePt t="5509" x="6256338" y="1109663"/>
          <p14:tracePt t="5527" x="6037263" y="1117600"/>
          <p14:tracePt t="5544" x="5884863" y="1125538"/>
          <p14:tracePt t="5558" x="5791200" y="1135063"/>
          <p14:tracePt t="5575" x="5486400" y="1168400"/>
          <p14:tracePt t="5591" x="5232400" y="1201738"/>
          <p14:tracePt t="5608" x="4935538" y="1236663"/>
          <p14:tracePt t="5625" x="4699000" y="1244600"/>
          <p14:tracePt t="5641" x="4478338" y="1262063"/>
          <p14:tracePt t="5658" x="4259263" y="1270000"/>
          <p14:tracePt t="5675" x="4106863" y="1270000"/>
          <p14:tracePt t="5691" x="3970338" y="1270000"/>
          <p14:tracePt t="5708" x="3843338" y="1277938"/>
          <p14:tracePt t="5725" x="3725863" y="1287463"/>
          <p14:tracePt t="5742" x="3624263" y="1303338"/>
          <p14:tracePt t="5759" x="3471863" y="1346200"/>
          <p14:tracePt t="5775" x="3403600" y="1363663"/>
          <p14:tracePt t="5792" x="3344863" y="1379538"/>
          <p14:tracePt t="5808" x="3284538" y="1404938"/>
          <p14:tracePt t="5825" x="3243263" y="1404938"/>
          <p14:tracePt t="5842" x="3200400" y="1422400"/>
          <p14:tracePt t="5858" x="3175000" y="1439863"/>
          <p14:tracePt t="5875" x="3149600" y="1447800"/>
          <p14:tracePt t="5891" x="3132138" y="1465263"/>
          <p14:tracePt t="5908" x="3124200" y="1481138"/>
          <p14:tracePt t="5925" x="3124200" y="1490663"/>
          <p14:tracePt t="5942" x="3124200" y="1498600"/>
          <p14:tracePt t="5958" x="3124200" y="1506538"/>
          <p14:tracePt t="6010" x="3141663" y="1516063"/>
          <p14:tracePt t="6025" x="3157538" y="1516063"/>
          <p14:tracePt t="6032" x="3175000" y="1524000"/>
          <p14:tracePt t="6041" x="3192463" y="1524000"/>
          <p14:tracePt t="6058" x="3225800" y="1524000"/>
          <p14:tracePt t="6075" x="3268663" y="1524000"/>
          <p14:tracePt t="6079" x="3294063" y="1524000"/>
          <p14:tracePt t="6091" x="3319463" y="1524000"/>
          <p14:tracePt t="6108" x="3386138" y="1524000"/>
          <p14:tracePt t="6125" x="3497263" y="1524000"/>
          <p14:tracePt t="6141" x="3598863" y="1524000"/>
          <p14:tracePt t="6158" x="3708400" y="1524000"/>
          <p14:tracePt t="6175" x="3868738" y="1524000"/>
          <p14:tracePt t="6191" x="3979863" y="1516063"/>
          <p14:tracePt t="6208" x="4089400" y="1516063"/>
          <p14:tracePt t="6225" x="4216400" y="1516063"/>
          <p14:tracePt t="6241" x="4335463" y="1516063"/>
          <p14:tracePt t="6258" x="4487863" y="1516063"/>
          <p14:tracePt t="6275" x="4656138" y="1498600"/>
          <p14:tracePt t="6292" x="4826000" y="1481138"/>
          <p14:tracePt t="6308" x="4986338" y="1465263"/>
          <p14:tracePt t="6325" x="5156200" y="1447800"/>
          <p14:tracePt t="6342" x="5376863" y="1439863"/>
          <p14:tracePt t="6359" x="5486400" y="1430338"/>
          <p14:tracePt t="6375" x="5580063" y="1422400"/>
          <p14:tracePt t="6392" x="5630863" y="1422400"/>
          <p14:tracePt t="6408" x="5646738" y="1414463"/>
          <p14:tracePt t="6425" x="5656263" y="1414463"/>
          <p14:tracePt t="7209" x="5656263" y="1422400"/>
          <p14:tracePt t="7217" x="5656263" y="1447800"/>
          <p14:tracePt t="7225" x="5646738" y="1473200"/>
          <p14:tracePt t="7242" x="5646738" y="1498600"/>
          <p14:tracePt t="7260" x="5646738" y="1524000"/>
          <p14:tracePt t="7472" x="5646738" y="1531938"/>
          <p14:tracePt t="7497" x="5646738" y="1541463"/>
          <p14:tracePt t="7608" x="5646738" y="1549400"/>
          <p14:tracePt t="7680" x="5646738" y="1557338"/>
          <p14:tracePt t="7721" x="5646738" y="1566863"/>
          <p14:tracePt t="7736" x="5656263" y="1566863"/>
          <p14:tracePt t="7763" x="5656263" y="1574800"/>
          <p14:tracePt t="7864" x="5664200" y="1582738"/>
          <p14:tracePt t="8033" x="5681663" y="1549400"/>
          <p14:tracePt t="8040" x="5681663" y="1531938"/>
          <p14:tracePt t="8048" x="5689600" y="1516063"/>
          <p14:tracePt t="8121" x="5689600" y="1506538"/>
          <p14:tracePt t="8560" x="5681663" y="1516063"/>
          <p14:tracePt t="8650" x="5681663" y="1524000"/>
          <p14:tracePt t="8657" x="5672138" y="1524000"/>
          <p14:tracePt t="8689" x="5672138" y="1531938"/>
          <p14:tracePt t="8944" x="5672138" y="1541463"/>
          <p14:tracePt t="9153" x="5672138" y="1531938"/>
          <p14:tracePt t="9393" x="5664200" y="1541463"/>
          <p14:tracePt t="10450" x="5638800" y="1531938"/>
          <p14:tracePt t="10457" x="5605463" y="1531938"/>
          <p14:tracePt t="10465" x="5570538" y="1524000"/>
          <p14:tracePt t="10476" x="5519738" y="1516063"/>
          <p14:tracePt t="10492" x="5359400" y="1481138"/>
          <p14:tracePt t="10509" x="5164138" y="1430338"/>
          <p14:tracePt t="10526" x="4960938" y="1404938"/>
          <p14:tracePt t="10542" x="4894263" y="1363663"/>
          <p14:tracePt t="10754" x="4894263" y="1389063"/>
          <p14:tracePt t="10762" x="4902200" y="1389063"/>
          <p14:tracePt t="10820" x="4960938" y="1371600"/>
          <p14:tracePt t="10826" x="5003800" y="1371600"/>
          <p14:tracePt t="10843" x="5156200" y="1371600"/>
          <p14:tracePt t="10860" x="5316538" y="1371600"/>
          <p14:tracePt t="10876" x="5461000" y="1363663"/>
          <p14:tracePt t="10893" x="5494338" y="1338263"/>
          <p14:tracePt t="10910" x="5503863" y="1320800"/>
          <p14:tracePt t="10926" x="5503863" y="1303338"/>
          <p14:tracePt t="10943" x="5503863" y="1287463"/>
          <p14:tracePt t="10960" x="5503863" y="1252538"/>
          <p14:tracePt t="10976" x="5503863" y="1236663"/>
          <p14:tracePt t="10992" x="5494338" y="1211263"/>
          <p14:tracePt t="11011" x="5494338" y="1201738"/>
          <p14:tracePt t="11026" x="5494338" y="1193800"/>
          <p14:tracePt t="11043" x="5486400" y="1185863"/>
          <p14:tracePt t="11060" x="5461000" y="1168400"/>
          <p14:tracePt t="11076" x="5427663" y="1150938"/>
          <p14:tracePt t="11082" x="5402263" y="1143000"/>
          <p14:tracePt t="11093" x="5367338" y="1135063"/>
          <p14:tracePt t="11111" x="5291138" y="1117600"/>
          <p14:tracePt t="11126" x="5224463" y="1092200"/>
          <p14:tracePt t="11143" x="5156200" y="1084263"/>
          <p14:tracePt t="11160" x="5087938" y="1074738"/>
          <p14:tracePt t="11176" x="5072063" y="1074738"/>
          <p14:tracePt t="11193" x="5054600" y="1074738"/>
          <p14:tracePt t="11210" x="5046663" y="1074738"/>
          <p14:tracePt t="15067" x="5021263" y="1092200"/>
          <p14:tracePt t="15078" x="5003800" y="1100138"/>
          <p14:tracePt t="15084" x="4986338" y="1117600"/>
          <p14:tracePt t="15094" x="4970463" y="1117600"/>
          <p14:tracePt t="15111" x="4919663" y="1135063"/>
          <p14:tracePt t="15127" x="4868863" y="1143000"/>
          <p14:tracePt t="15144" x="4826000" y="1143000"/>
          <p14:tracePt t="15162" x="4757738" y="1160463"/>
          <p14:tracePt t="15177" x="4732338" y="1160463"/>
          <p14:tracePt t="15194" x="4648200" y="1160463"/>
          <p14:tracePt t="15211" x="4564063" y="1160463"/>
          <p14:tracePt t="15227" x="4462463" y="1160463"/>
          <p14:tracePt t="15244" x="4325938" y="1160463"/>
          <p14:tracePt t="15261" x="4173538" y="1160463"/>
          <p14:tracePt t="15278" x="3995738" y="1160463"/>
          <p14:tracePt t="15294" x="3835400" y="1160463"/>
          <p14:tracePt t="15311" x="3683000" y="1160463"/>
          <p14:tracePt t="15327" x="3548063" y="1160463"/>
          <p14:tracePt t="15344" x="3446463" y="1176338"/>
          <p14:tracePt t="15362" x="3294063" y="1219200"/>
          <p14:tracePt t="15377" x="3243263" y="1236663"/>
          <p14:tracePt t="15394" x="3106738" y="1287463"/>
          <p14:tracePt t="15411" x="3048000" y="1312863"/>
          <p14:tracePt t="15427" x="2979738" y="1338263"/>
          <p14:tracePt t="15444" x="2938463" y="1354138"/>
          <p14:tracePt t="15461" x="2913063" y="1371600"/>
          <p14:tracePt t="15477" x="2903538" y="1371600"/>
          <p14:tracePt t="15763" x="2903538" y="1379538"/>
          <p14:tracePt t="15787" x="2921000" y="1379538"/>
          <p14:tracePt t="15798" x="2921000" y="1389063"/>
          <p14:tracePt t="15811" x="2946400" y="1397000"/>
          <p14:tracePt t="15827" x="2963863" y="1397000"/>
          <p14:tracePt t="15844" x="2989263" y="1404938"/>
          <p14:tracePt t="15861" x="3022600" y="1414463"/>
          <p14:tracePt t="15877" x="3098800" y="1422400"/>
          <p14:tracePt t="15894" x="3175000" y="1422400"/>
          <p14:tracePt t="15911" x="3294063" y="1439863"/>
          <p14:tracePt t="15927" x="3411538" y="1455738"/>
          <p14:tracePt t="15944" x="3548063" y="1473200"/>
          <p14:tracePt t="15961" x="3683000" y="1473200"/>
          <p14:tracePt t="15977" x="3827463" y="1498600"/>
          <p14:tracePt t="15994" x="4097338" y="1516063"/>
          <p14:tracePt t="16013" x="4275138" y="1531938"/>
          <p14:tracePt t="16027" x="4478338" y="1541463"/>
          <p14:tracePt t="16044" x="4673600" y="1549400"/>
          <p14:tracePt t="16061" x="4843463" y="1557338"/>
          <p14:tracePt t="16078" x="5003800" y="1566863"/>
          <p14:tracePt t="16094" x="5156200" y="1574800"/>
          <p14:tracePt t="16111" x="5316538" y="1574800"/>
          <p14:tracePt t="16128" x="5435600" y="1582738"/>
          <p14:tracePt t="16144" x="5503863" y="1582738"/>
          <p14:tracePt t="16161" x="5537200" y="1582738"/>
          <p14:tracePt t="16178" x="5545138" y="1582738"/>
          <p14:tracePt t="16420" x="5545138" y="1608138"/>
          <p14:tracePt t="16428" x="5537200" y="1668463"/>
          <p14:tracePt t="16437" x="5519738" y="1752600"/>
          <p14:tracePt t="16444" x="5503863" y="1879600"/>
          <p14:tracePt t="16461" x="5461000" y="2176463"/>
          <p14:tracePt t="16478" x="5443538" y="2532063"/>
          <p14:tracePt t="16495" x="5418138" y="2768600"/>
          <p14:tracePt t="16512" x="5384800" y="2963863"/>
          <p14:tracePt t="16528" x="5384800" y="3175000"/>
          <p14:tracePt t="16544" x="5402263" y="3360738"/>
          <p14:tracePt t="16562" x="5494338" y="3649663"/>
          <p14:tracePt t="16578" x="5529263" y="3767138"/>
          <p14:tracePt t="16581" x="5588000" y="3911600"/>
          <p14:tracePt t="16595" x="5697538" y="4140200"/>
          <p14:tracePt t="16611" x="5799138" y="4376738"/>
          <p14:tracePt t="16628" x="5943600" y="4741863"/>
          <p14:tracePt t="16644" x="6113463" y="5054600"/>
          <p14:tracePt t="16661" x="6205538" y="5189538"/>
          <p14:tracePt t="16678" x="6273800" y="5249863"/>
          <p14:tracePt t="16694" x="6367463" y="5316538"/>
          <p14:tracePt t="16711" x="6469063" y="5367338"/>
          <p14:tracePt t="16728" x="6570663" y="5384800"/>
          <p14:tracePt t="16744" x="6688138" y="5384800"/>
          <p14:tracePt t="16761" x="6789738" y="5384800"/>
          <p14:tracePt t="16778" x="6883400" y="5351463"/>
          <p14:tracePt t="16795" x="6942138" y="5308600"/>
          <p14:tracePt t="16811" x="6942138" y="5275263"/>
          <p14:tracePt t="16828" x="6942138" y="5224463"/>
          <p14:tracePt t="16844" x="6900863" y="5156200"/>
          <p14:tracePt t="16861" x="6850063" y="5072063"/>
          <p14:tracePt t="16878" x="6748463" y="4953000"/>
          <p14:tracePt t="16894" x="6611938" y="4833938"/>
          <p14:tracePt t="16911" x="6408738" y="4724400"/>
          <p14:tracePt t="16928" x="6223000" y="4648200"/>
          <p14:tracePt t="16944" x="6045200" y="4605338"/>
          <p14:tracePt t="16961" x="5892800" y="4564063"/>
          <p14:tracePt t="16978" x="5757863" y="4529138"/>
          <p14:tracePt t="16994" x="5554663" y="4478338"/>
          <p14:tracePt t="17011" x="5410200" y="4445000"/>
          <p14:tracePt t="17028" x="5232400" y="4427538"/>
          <p14:tracePt t="17044" x="5080000" y="4427538"/>
          <p14:tracePt t="17061" x="4970463" y="4427538"/>
          <p14:tracePt t="17078" x="4919663" y="4437063"/>
          <p14:tracePt t="17094" x="4894263" y="4437063"/>
          <p14:tracePt t="17111" x="4876800" y="4437063"/>
          <p14:tracePt t="17128" x="4868863" y="4437063"/>
          <p14:tracePt t="17219" x="4859338" y="4437063"/>
          <p14:tracePt t="17227" x="4851400" y="4437063"/>
          <p14:tracePt t="17235" x="4833938" y="4419600"/>
          <p14:tracePt t="17244" x="4800600" y="4411663"/>
          <p14:tracePt t="17261" x="4732338" y="4368800"/>
          <p14:tracePt t="17278" x="4673600" y="4318000"/>
          <p14:tracePt t="17294" x="4597400" y="4249738"/>
          <p14:tracePt t="17312" x="4495800" y="4191000"/>
          <p14:tracePt t="17328" x="4419600" y="4148138"/>
          <p14:tracePt t="17345" x="4351338" y="4114800"/>
          <p14:tracePt t="17362" x="4284663" y="4097338"/>
          <p14:tracePt t="17378" x="4191000" y="4089400"/>
          <p14:tracePt t="17394" x="4106863" y="4089400"/>
          <p14:tracePt t="17411" x="4013200" y="4122738"/>
          <p14:tracePt t="17428" x="3878263" y="4198938"/>
          <p14:tracePt t="17445" x="3751263" y="4259263"/>
          <p14:tracePt t="17461" x="3708400" y="4267200"/>
          <p14:tracePt t="17478" x="3690938" y="4275138"/>
          <p14:tracePt t="17494" x="3683000" y="4275138"/>
          <p14:tracePt t="17512" x="3675063" y="4292600"/>
          <p14:tracePt t="17528" x="3665538" y="4300538"/>
          <p14:tracePt t="17545" x="3657600" y="4325938"/>
          <p14:tracePt t="17562" x="3624263" y="4351338"/>
          <p14:tracePt t="17578" x="3589338" y="4386263"/>
          <p14:tracePt t="17581" x="3573463" y="4419600"/>
          <p14:tracePt t="17595" x="3538538" y="4470400"/>
          <p14:tracePt t="17611" x="3497263" y="4564063"/>
          <p14:tracePt t="17628" x="3471863" y="4648200"/>
          <p14:tracePt t="17645" x="3454400" y="4757738"/>
          <p14:tracePt t="17661" x="3454400" y="4859338"/>
          <p14:tracePt t="17678" x="3454400" y="4978400"/>
          <p14:tracePt t="17695" x="3462338" y="5164138"/>
          <p14:tracePt t="17711" x="3513138" y="5410200"/>
          <p14:tracePt t="17728" x="3581400" y="5638800"/>
          <p14:tracePt t="17745" x="3606800" y="5834063"/>
          <p14:tracePt t="17764" x="3632200" y="6053138"/>
          <p14:tracePt t="17778" x="3649663" y="6078538"/>
          <p14:tracePt t="17795" x="3683000" y="6146800"/>
          <p14:tracePt t="17811" x="3725863" y="6189663"/>
          <p14:tracePt t="17828" x="3767138" y="6215063"/>
          <p14:tracePt t="17845" x="3827463" y="6265863"/>
          <p14:tracePt t="17861" x="3878263" y="6291263"/>
          <p14:tracePt t="17878" x="3979863" y="6324600"/>
          <p14:tracePt t="17895" x="4071938" y="6350000"/>
          <p14:tracePt t="17911" x="4183063" y="6383338"/>
          <p14:tracePt t="17928" x="4300538" y="6418263"/>
          <p14:tracePt t="17945" x="4427538" y="6451600"/>
          <p14:tracePt t="17961" x="4546600" y="6494463"/>
          <p14:tracePt t="17978" x="4699000" y="6519863"/>
          <p14:tracePt t="17995" x="4953000" y="6561138"/>
          <p14:tracePt t="18012" x="5122863" y="6596063"/>
          <p14:tracePt t="18028" x="5308600" y="6637338"/>
          <p14:tracePt t="18045" x="5494338" y="6680200"/>
          <p14:tracePt t="18061" x="5672138" y="6713538"/>
          <p14:tracePt t="18078" x="5816600" y="6731000"/>
          <p14:tracePt t="18095" x="5961063" y="6738938"/>
          <p14:tracePt t="18111" x="6088063" y="6738938"/>
          <p14:tracePt t="18129" x="6223000" y="6731000"/>
          <p14:tracePt t="18145" x="6400800" y="6672263"/>
          <p14:tracePt t="18162" x="6578600" y="6596063"/>
          <p14:tracePt t="18178" x="6731000" y="6510338"/>
          <p14:tracePt t="18195" x="6985000" y="6357938"/>
          <p14:tracePt t="18211" x="7162800" y="6248400"/>
          <p14:tracePt t="18228" x="7307263" y="6154738"/>
          <p14:tracePt t="18245" x="7434263" y="6070600"/>
          <p14:tracePt t="18263" x="7535863" y="5969000"/>
          <p14:tracePt t="18278" x="7653338" y="5834063"/>
          <p14:tracePt t="18295" x="7729538" y="5722938"/>
          <p14:tracePt t="18311" x="7772400" y="5595938"/>
          <p14:tracePt t="18328" x="7797800" y="5486400"/>
          <p14:tracePt t="18345" x="7815263" y="5341938"/>
          <p14:tracePt t="18362" x="7815263" y="5224463"/>
          <p14:tracePt t="18378" x="7815263" y="5130800"/>
          <p14:tracePt t="18395" x="7815263" y="5021263"/>
          <p14:tracePt t="18411" x="7789863" y="4945063"/>
          <p14:tracePt t="18428" x="7780338" y="4902200"/>
          <p14:tracePt t="18445" x="7747000" y="4843463"/>
          <p14:tracePt t="18462" x="7721600" y="4792663"/>
          <p14:tracePt t="18478" x="7662863" y="4706938"/>
          <p14:tracePt t="18495" x="7612063" y="4614863"/>
          <p14:tracePt t="18511" x="7518400" y="4521200"/>
          <p14:tracePt t="18529" x="7399338" y="4445000"/>
          <p14:tracePt t="18545" x="7281863" y="4368800"/>
          <p14:tracePt t="18563" x="7086600" y="4267200"/>
          <p14:tracePt t="18578" x="7010400" y="4241800"/>
          <p14:tracePt t="18581" x="6951663" y="4216400"/>
          <p14:tracePt t="18595" x="6840538" y="4148138"/>
          <p14:tracePt t="18611" x="6756400" y="4097338"/>
          <p14:tracePt t="18628" x="6688138" y="4064000"/>
          <p14:tracePt t="18645" x="6611938" y="4013200"/>
          <p14:tracePt t="18662" x="6535738" y="3970338"/>
          <p14:tracePt t="18678" x="6451600" y="3944938"/>
          <p14:tracePt t="18695" x="6316663" y="3894138"/>
          <p14:tracePt t="18712" x="6129338" y="3843338"/>
          <p14:tracePt t="18728" x="5918200" y="3827463"/>
          <p14:tracePt t="18745" x="5715000" y="3810000"/>
          <p14:tracePt t="18765" x="5418138" y="3792538"/>
          <p14:tracePt t="18779" x="5240338" y="3792538"/>
          <p14:tracePt t="18795" x="5080000" y="3792538"/>
          <p14:tracePt t="18812" x="4953000" y="3827463"/>
          <p14:tracePt t="18828" x="4833938" y="3878263"/>
          <p14:tracePt t="18845" x="4691063" y="3929063"/>
          <p14:tracePt t="18862" x="4554538" y="4005263"/>
          <p14:tracePt t="18878" x="4386263" y="4081463"/>
          <p14:tracePt t="18895" x="4241800" y="4173538"/>
          <p14:tracePt t="18912" x="4106863" y="4284663"/>
          <p14:tracePt t="18929" x="3962400" y="4411663"/>
          <p14:tracePt t="18945" x="3792538" y="4554538"/>
          <p14:tracePt t="18962" x="3632200" y="4716463"/>
          <p14:tracePt t="18979" x="3487738" y="4884738"/>
          <p14:tracePt t="18995" x="3319463" y="5105400"/>
          <p14:tracePt t="19013" x="3251200" y="5214938"/>
          <p14:tracePt t="19029" x="3225800" y="5308600"/>
          <p14:tracePt t="19045" x="3217863" y="5376863"/>
          <p14:tracePt t="19062" x="3217863" y="5494338"/>
          <p14:tracePt t="19078" x="3217863" y="5613400"/>
          <p14:tracePt t="19084" x="3217863" y="5689600"/>
          <p14:tracePt t="19095" x="3225800" y="5757863"/>
          <p14:tracePt t="19112" x="3251200" y="5884863"/>
          <p14:tracePt t="19128" x="3284538" y="5976938"/>
          <p14:tracePt t="19145" x="3319463" y="6070600"/>
          <p14:tracePt t="19161" x="3360738" y="6146800"/>
          <p14:tracePt t="19178" x="3429000" y="6223000"/>
          <p14:tracePt t="19195" x="3530600" y="6324600"/>
          <p14:tracePt t="19212" x="3614738" y="6408738"/>
          <p14:tracePt t="19228" x="3708400" y="6459538"/>
          <p14:tracePt t="19245" x="3810000" y="6519863"/>
          <p14:tracePt t="19262" x="3903663" y="6561138"/>
          <p14:tracePt t="19278" x="4021138" y="6596063"/>
          <p14:tracePt t="19295" x="4148138" y="6621463"/>
          <p14:tracePt t="19312" x="4300538" y="6662738"/>
          <p14:tracePt t="19328" x="4487863" y="6688138"/>
          <p14:tracePt t="19345" x="4681538" y="6723063"/>
          <p14:tracePt t="19362" x="4894263" y="6748463"/>
          <p14:tracePt t="19378" x="5113338" y="6773863"/>
          <p14:tracePt t="19395" x="5461000" y="6799263"/>
          <p14:tracePt t="19412" x="5672138" y="6799263"/>
          <p14:tracePt t="19429" x="5884863" y="6781800"/>
          <p14:tracePt t="19445" x="6121400" y="6723063"/>
          <p14:tracePt t="19462" x="6367463" y="6578600"/>
          <p14:tracePt t="19479" x="6629400" y="6392863"/>
          <p14:tracePt t="19496" x="6858000" y="6164263"/>
          <p14:tracePt t="19513" x="7086600" y="5926138"/>
          <p14:tracePt t="19529" x="7264400" y="5707063"/>
          <p14:tracePt t="19547" x="7366000" y="5503863"/>
          <p14:tracePt t="19563" x="7391400" y="5334000"/>
          <p14:tracePt t="19579" x="7373938" y="5122863"/>
          <p14:tracePt t="19595" x="7348538" y="5037138"/>
          <p14:tracePt t="19613" x="7297738" y="4960938"/>
          <p14:tracePt t="19629" x="7264400" y="4894263"/>
          <p14:tracePt t="19646" x="7231063" y="4843463"/>
          <p14:tracePt t="19662" x="7205663" y="4808538"/>
          <p14:tracePt t="19679" x="7137400" y="4732338"/>
          <p14:tracePt t="19696" x="7053263" y="4665663"/>
          <p14:tracePt t="19712" x="6967538" y="4597400"/>
          <p14:tracePt t="19729" x="6875463" y="4529138"/>
          <p14:tracePt t="19747" x="6764338" y="4462463"/>
          <p14:tracePt t="19766" x="6570663" y="4351338"/>
          <p14:tracePt t="19779" x="6400800" y="4284663"/>
          <p14:tracePt t="19795" x="6215063" y="4224338"/>
          <p14:tracePt t="19812" x="6045200" y="4173538"/>
          <p14:tracePt t="19829" x="5892800" y="4140200"/>
          <p14:tracePt t="19846" x="5791200" y="4132263"/>
          <p14:tracePt t="19862" x="5681663" y="4122738"/>
          <p14:tracePt t="19879" x="5630863" y="4122738"/>
          <p14:tracePt t="19895" x="5580063" y="4114800"/>
          <p14:tracePt t="19912" x="5537200" y="4114800"/>
          <p14:tracePt t="19929" x="5468938" y="4114800"/>
          <p14:tracePt t="19946" x="5367338" y="4132263"/>
          <p14:tracePt t="19962" x="5257800" y="4173538"/>
          <p14:tracePt t="19979" x="5148263" y="4224338"/>
          <p14:tracePt t="19996" x="5011738" y="4310063"/>
          <p14:tracePt t="20013" x="4884738" y="4376738"/>
          <p14:tracePt t="20029" x="4757738" y="4503738"/>
          <p14:tracePt t="20045" x="4622800" y="4622800"/>
          <p14:tracePt t="20062" x="4487863" y="4775200"/>
          <p14:tracePt t="20079" x="4368800" y="4910138"/>
          <p14:tracePt t="20084" x="4318000" y="4970463"/>
          <p14:tracePt t="20096" x="4275138" y="5046663"/>
          <p14:tracePt t="20113" x="4191000" y="5173663"/>
          <p14:tracePt t="20129" x="4114800" y="5275263"/>
          <p14:tracePt t="20145" x="4046538" y="5384800"/>
          <p14:tracePt t="20162" x="4013200" y="5494338"/>
          <p14:tracePt t="20179" x="4005263" y="5588000"/>
          <p14:tracePt t="20195" x="4005263" y="5681663"/>
          <p14:tracePt t="20212" x="4005263" y="5748338"/>
          <p14:tracePt t="20229" x="4038600" y="5816600"/>
          <p14:tracePt t="20245" x="4071938" y="5910263"/>
          <p14:tracePt t="20263" x="4132263" y="6011863"/>
          <p14:tracePt t="20279" x="4198938" y="6096000"/>
          <p14:tracePt t="20295" x="4259263" y="6180138"/>
          <p14:tracePt t="20312" x="4310063" y="6240463"/>
          <p14:tracePt t="20329" x="4360863" y="6281738"/>
          <p14:tracePt t="20345" x="4411663" y="6332538"/>
          <p14:tracePt t="20364" x="4521200" y="6400800"/>
          <p14:tracePt t="20379" x="4554538" y="6426200"/>
          <p14:tracePt t="20395" x="4706938" y="6502400"/>
          <p14:tracePt t="20412" x="4808538" y="6545263"/>
          <p14:tracePt t="20429" x="4902200" y="6570663"/>
          <p14:tracePt t="20445" x="5011738" y="6586538"/>
          <p14:tracePt t="20462" x="5122863" y="6604000"/>
          <p14:tracePt t="20479" x="5265738" y="6611938"/>
          <p14:tracePt t="20495" x="5418138" y="6629400"/>
          <p14:tracePt t="20513" x="5580063" y="6629400"/>
          <p14:tracePt t="20529" x="5740400" y="6629400"/>
          <p14:tracePt t="20546" x="5900738" y="6570663"/>
          <p14:tracePt t="20562" x="6078538" y="6469063"/>
          <p14:tracePt t="20579" x="6265863" y="6205538"/>
          <p14:tracePt t="20595" x="6324600" y="6019800"/>
          <p14:tracePt t="20612" x="6332538" y="5849938"/>
          <p14:tracePt t="20630" x="6324600" y="5689600"/>
          <p14:tracePt t="20645" x="6265863" y="5537200"/>
          <p14:tracePt t="20662" x="6180138" y="5376863"/>
          <p14:tracePt t="20679" x="6070600" y="5265738"/>
          <p14:tracePt t="20696" x="5976938" y="5207000"/>
          <p14:tracePt t="20712" x="5918200" y="5164138"/>
          <p14:tracePt t="20729" x="5884863" y="5113338"/>
          <p14:tracePt t="20745" x="5875338" y="5087938"/>
          <p14:tracePt t="20951" x="5884863" y="5087938"/>
          <p14:tracePt t="20958" x="5900738" y="5087938"/>
          <p14:tracePt t="20966" x="5910263" y="5080000"/>
          <p14:tracePt t="20981" x="5910263" y="5087938"/>
          <p14:tracePt t="20996" x="5681663" y="5173663"/>
          <p14:tracePt t="21015" x="5249863" y="5156200"/>
          <p14:tracePt t="21212" x="5249863" y="5164138"/>
          <p14:tracePt t="21221" x="5300663" y="5164138"/>
          <p14:tracePt t="21229" x="5359400" y="5173663"/>
          <p14:tracePt t="21246" x="5478463" y="5173663"/>
          <p14:tracePt t="21264" x="5588000" y="5164138"/>
          <p14:tracePt t="21279" x="5689600" y="5122863"/>
          <p14:tracePt t="21296" x="5808663" y="5046663"/>
          <p14:tracePt t="21312" x="5961063" y="4919663"/>
          <p14:tracePt t="21329" x="6154738" y="4732338"/>
          <p14:tracePt t="21346" x="6324600" y="4386263"/>
          <p14:tracePt t="21362" x="6332538" y="4140200"/>
          <p14:tracePt t="21380" x="6240463" y="3792538"/>
          <p14:tracePt t="21396" x="6164263" y="3598863"/>
          <p14:tracePt t="21413" x="6078538" y="3462338"/>
          <p14:tracePt t="21429" x="5976938" y="3327400"/>
          <p14:tracePt t="21446" x="5834063" y="3192463"/>
          <p14:tracePt t="21463" x="5681663" y="3098800"/>
          <p14:tracePt t="21479" x="5545138" y="2997200"/>
          <p14:tracePt t="21496" x="5418138" y="2928938"/>
          <p14:tracePt t="21514" x="5300663" y="2852738"/>
          <p14:tracePt t="21529" x="5148263" y="2794000"/>
          <p14:tracePt t="21546" x="4927600" y="2717800"/>
          <p14:tracePt t="21563" x="4741863" y="2633663"/>
          <p14:tracePt t="21580" x="4572000" y="2532063"/>
          <p14:tracePt t="21584" x="4503738" y="2481263"/>
          <p14:tracePt t="21596" x="4343400" y="2379663"/>
          <p14:tracePt t="21613" x="4208463" y="2303463"/>
          <p14:tracePt t="21629" x="4122738" y="2243138"/>
          <p14:tracePt t="21646" x="4071938" y="2217738"/>
          <p14:tracePt t="21663" x="4030663" y="2192338"/>
          <p14:tracePt t="21679" x="3979863" y="2166938"/>
          <p14:tracePt t="21696" x="3929063" y="2151063"/>
          <p14:tracePt t="21713" x="3843338" y="2125663"/>
          <p14:tracePt t="21729" x="3741738" y="2090738"/>
          <p14:tracePt t="21749" x="3598863" y="2032000"/>
          <p14:tracePt t="21763" x="3548063" y="2006600"/>
          <p14:tracePt t="21781" x="3454400" y="1963738"/>
          <p14:tracePt t="21796" x="3421063" y="1955800"/>
          <p14:tracePt t="21813" x="3411538" y="1947863"/>
          <p14:tracePt t="21829" x="3395663" y="1947863"/>
          <p14:tracePt t="21846" x="3386138" y="1947863"/>
          <p14:tracePt t="21863" x="3370263" y="1947863"/>
          <p14:tracePt t="21879" x="3344863" y="1938338"/>
          <p14:tracePt t="21896" x="3309938" y="1938338"/>
          <p14:tracePt t="21913" x="3284538" y="1938338"/>
          <p14:tracePt t="21929" x="3268663" y="1938338"/>
          <p14:tracePt t="21946" x="3251200" y="1938338"/>
          <p14:tracePt t="21963" x="3251200" y="1947863"/>
          <p14:tracePt t="21979" x="3259138" y="1947863"/>
          <p14:tracePt t="21996" x="3309938" y="1938338"/>
          <p14:tracePt t="22013" x="3327400" y="1938338"/>
          <p14:tracePt t="22157" x="3335338" y="1938338"/>
          <p14:tracePt t="22181" x="3335338" y="1947863"/>
          <p14:tracePt t="22222" x="3344863" y="1947863"/>
          <p14:tracePt t="22254" x="3344863" y="1955800"/>
          <p14:tracePt t="22260" x="3360738" y="1955800"/>
          <p14:tracePt t="22277" x="3370263" y="1955800"/>
          <p14:tracePt t="22293" x="3370263" y="1963738"/>
          <p14:tracePt t="22301" x="3378200" y="1963738"/>
          <p14:tracePt t="22341" x="3386138" y="1963738"/>
          <p14:tracePt t="22373" x="3395663" y="1955800"/>
          <p14:tracePt t="22437" x="3403600" y="1955800"/>
          <p14:tracePt t="22469" x="3403600" y="1947863"/>
          <p14:tracePt t="22517" x="3403600" y="1938338"/>
          <p14:tracePt t="22525" x="3411538" y="1938338"/>
          <p14:tracePt t="22550" x="3421063" y="1938338"/>
          <p14:tracePt t="22557" x="3421063" y="1930400"/>
          <p14:tracePt t="22606" x="3429000" y="1930400"/>
          <p14:tracePt t="22613" x="3429000" y="1922463"/>
          <p14:tracePt t="22622" x="3436938" y="1922463"/>
          <p14:tracePt t="22645" x="3446463" y="1922463"/>
          <p14:tracePt t="22684" x="3454400" y="1922463"/>
          <p14:tracePt t="23888" x="3471863" y="1922463"/>
          <p14:tracePt t="23894" x="3505200" y="1930400"/>
          <p14:tracePt t="23902" x="3538538" y="1938338"/>
          <p14:tracePt t="23913" x="3589338" y="1947863"/>
          <p14:tracePt t="23930" x="3716338" y="1955800"/>
          <p14:tracePt t="23946" x="3852863" y="1955800"/>
          <p14:tracePt t="23963" x="3987800" y="1955800"/>
          <p14:tracePt t="23981" x="4148138" y="1955800"/>
          <p14:tracePt t="23996" x="4216400" y="1947863"/>
          <p14:tracePt t="24015" x="4267200" y="1947863"/>
          <p14:tracePt t="24030" x="4300538" y="1947863"/>
          <p14:tracePt t="24047" x="4325938" y="1938338"/>
          <p14:tracePt t="24063" x="4360863" y="1938338"/>
          <p14:tracePt t="24080" x="4386263" y="1938338"/>
          <p14:tracePt t="24096" x="4419600" y="1938338"/>
          <p14:tracePt t="24113" x="4445000" y="1938338"/>
          <p14:tracePt t="24130" x="4478338" y="1938338"/>
          <p14:tracePt t="24146" x="4521200" y="1938338"/>
          <p14:tracePt t="24163" x="4564063" y="1938338"/>
          <p14:tracePt t="24181" x="4630738" y="1938338"/>
          <p14:tracePt t="24196" x="4665663" y="1938338"/>
          <p14:tracePt t="24213" x="4716463" y="1938338"/>
          <p14:tracePt t="24230" x="4767263" y="1938338"/>
          <p14:tracePt t="24246" x="4833938" y="1938338"/>
          <p14:tracePt t="24264" x="4910138" y="1938338"/>
          <p14:tracePt t="24280" x="4978400" y="1938338"/>
          <p14:tracePt t="24297" x="5046663" y="1938338"/>
          <p14:tracePt t="24313" x="5105400" y="1938338"/>
          <p14:tracePt t="24330" x="5164138" y="1938338"/>
          <p14:tracePt t="24347" x="5232400" y="1938338"/>
          <p14:tracePt t="24363" x="5300663" y="1938338"/>
          <p14:tracePt t="24381" x="5402263" y="1938338"/>
          <p14:tracePt t="24396" x="5453063" y="1938338"/>
          <p14:tracePt t="24413" x="5486400" y="1938338"/>
          <p14:tracePt t="24430" x="5511800" y="1938338"/>
          <p14:tracePt t="24447" x="5519738" y="1938338"/>
          <p14:tracePt t="24463" x="5529263" y="1938338"/>
          <p14:tracePt t="24501" x="5537200" y="1930400"/>
          <p14:tracePt t="24518" x="5545138" y="1930400"/>
          <p14:tracePt t="24530" x="5562600" y="1930400"/>
          <p14:tracePt t="24547" x="5580063" y="1922463"/>
          <p14:tracePt t="24563" x="5621338" y="1922463"/>
          <p14:tracePt t="24581" x="5681663" y="1922463"/>
          <p14:tracePt t="24597" x="5722938" y="1922463"/>
          <p14:tracePt t="24613" x="5773738" y="1922463"/>
          <p14:tracePt t="24631" x="5834063" y="1922463"/>
          <p14:tracePt t="24647" x="5892800" y="1922463"/>
          <p14:tracePt t="24663" x="5961063" y="1938338"/>
          <p14:tracePt t="24680" x="6002338" y="1938338"/>
          <p14:tracePt t="24697" x="6062663" y="1938338"/>
          <p14:tracePt t="24713" x="6113463" y="1947863"/>
          <p14:tracePt t="24730" x="6172200" y="1955800"/>
          <p14:tracePt t="24747" x="6223000" y="1973263"/>
          <p14:tracePt t="24766" x="6324600" y="1989138"/>
          <p14:tracePt t="24781" x="6400800" y="2014538"/>
          <p14:tracePt t="24797" x="6494463" y="2024063"/>
          <p14:tracePt t="24813" x="6578600" y="2032000"/>
          <p14:tracePt t="24830" x="6672263" y="2032000"/>
          <p14:tracePt t="24847" x="6764338" y="2039938"/>
          <p14:tracePt t="24863" x="6824663" y="2039938"/>
          <p14:tracePt t="24880" x="6865938" y="2049463"/>
          <p14:tracePt t="24897" x="6891338" y="2049463"/>
          <p14:tracePt t="24913" x="6926263" y="2049463"/>
          <p14:tracePt t="24930" x="6951663" y="2049463"/>
          <p14:tracePt t="24947" x="6992938" y="2049463"/>
          <p14:tracePt t="24963" x="7018338" y="2049463"/>
          <p14:tracePt t="24981" x="7078663" y="2039938"/>
          <p14:tracePt t="24997" x="7119938" y="2032000"/>
          <p14:tracePt t="25016" x="7170738" y="2024063"/>
          <p14:tracePt t="25030" x="7205663" y="2014538"/>
          <p14:tracePt t="25047" x="7256463" y="2006600"/>
          <p14:tracePt t="25063" x="7272338" y="2006600"/>
          <p14:tracePt t="25080" x="7281863" y="1998663"/>
          <p14:tracePt t="26573" x="7256463" y="2039938"/>
          <p14:tracePt t="26581" x="7196138" y="2074863"/>
          <p14:tracePt t="26589" x="7145338" y="2125663"/>
          <p14:tracePt t="26597" x="7069138" y="2166938"/>
          <p14:tracePt t="26613" x="6916738" y="2268538"/>
          <p14:tracePt t="26630" x="6680200" y="2395538"/>
          <p14:tracePt t="26647" x="6324600" y="2514600"/>
          <p14:tracePt t="26664" x="5943600" y="2641600"/>
          <p14:tracePt t="26680" x="5605463" y="2776538"/>
          <p14:tracePt t="26697" x="5308600" y="2903538"/>
          <p14:tracePt t="26714" x="5080000" y="3014663"/>
          <p14:tracePt t="26730" x="4876800" y="3149600"/>
          <p14:tracePt t="26747" x="4665663" y="3294063"/>
          <p14:tracePt t="26764" x="4419600" y="3479800"/>
          <p14:tracePt t="26780" x="4216400" y="3649663"/>
          <p14:tracePt t="26797" x="4030663" y="3868738"/>
          <p14:tracePt t="26814" x="3919538" y="4013200"/>
          <p14:tracePt t="26830" x="3817938" y="4122738"/>
          <p14:tracePt t="26847" x="3700463" y="4233863"/>
          <p14:tracePt t="26864" x="3614738" y="4318000"/>
          <p14:tracePt t="26881" x="3538538" y="4394200"/>
          <p14:tracePt t="26897" x="3479800" y="4462463"/>
          <p14:tracePt t="26914" x="3429000" y="4513263"/>
          <p14:tracePt t="26930" x="3395663" y="4554538"/>
          <p14:tracePt t="26947" x="3370263" y="4597400"/>
          <p14:tracePt t="26964" x="3344863" y="4648200"/>
          <p14:tracePt t="26982" x="3319463" y="4792663"/>
          <p14:tracePt t="26997" x="3319463" y="4894263"/>
          <p14:tracePt t="27015" x="3335338" y="5011738"/>
          <p14:tracePt t="27030" x="3360738" y="5113338"/>
          <p14:tracePt t="27047" x="3386138" y="5207000"/>
          <p14:tracePt t="27064" x="3395663" y="5300663"/>
          <p14:tracePt t="27080" x="3411538" y="5392738"/>
          <p14:tracePt t="27097" x="3429000" y="5511800"/>
          <p14:tracePt t="27114" x="3436938" y="5630863"/>
          <p14:tracePt t="27130" x="3436938" y="5707063"/>
          <p14:tracePt t="27147" x="3446463" y="5783263"/>
          <p14:tracePt t="27164" x="3454400" y="5842000"/>
          <p14:tracePt t="27181" x="3462338" y="5918200"/>
          <p14:tracePt t="27197" x="3487738" y="5986463"/>
          <p14:tracePt t="27214" x="3505200" y="6027738"/>
          <p14:tracePt t="27230" x="3530600" y="6088063"/>
          <p14:tracePt t="27247" x="3548063" y="6113463"/>
          <p14:tracePt t="27264" x="3563938" y="6138863"/>
          <p14:tracePt t="27280" x="3573463" y="6164263"/>
          <p14:tracePt t="27297" x="3589338" y="6180138"/>
          <p14:tracePt t="27314" x="3614738" y="6197600"/>
          <p14:tracePt t="27330" x="3632200" y="6205538"/>
          <p14:tracePt t="27347" x="3665538" y="6223000"/>
          <p14:tracePt t="27364" x="3716338" y="6230938"/>
          <p14:tracePt t="27381" x="3767138" y="6240463"/>
          <p14:tracePt t="27397" x="3827463" y="6248400"/>
          <p14:tracePt t="27414" x="3878263" y="6248400"/>
          <p14:tracePt t="27431" x="3919538" y="6256338"/>
          <p14:tracePt t="27447" x="3962400" y="6256338"/>
          <p14:tracePt t="27464" x="4021138" y="6256338"/>
          <p14:tracePt t="27480" x="4114800" y="6256338"/>
          <p14:tracePt t="27497" x="4216400" y="6248400"/>
          <p14:tracePt t="27515" x="4360863" y="6223000"/>
          <p14:tracePt t="27531" x="4487863" y="6189663"/>
          <p14:tracePt t="27547" x="4597400" y="6154738"/>
          <p14:tracePt t="27564" x="4691063" y="6103938"/>
          <p14:tracePt t="27580" x="4800600" y="6027738"/>
          <p14:tracePt t="27583" x="4859338" y="5976938"/>
          <p14:tracePt t="27597" x="4970463" y="5859463"/>
          <p14:tracePt t="27614" x="5046663" y="5732463"/>
          <p14:tracePt t="27631" x="5105400" y="5621338"/>
          <p14:tracePt t="27647" x="5156200" y="5503863"/>
          <p14:tracePt t="27664" x="5199063" y="5316538"/>
          <p14:tracePt t="27681" x="5214938" y="5113338"/>
          <p14:tracePt t="27697" x="5214938" y="4935538"/>
          <p14:tracePt t="27714" x="5199063" y="4808538"/>
          <p14:tracePt t="27731" x="5189538" y="4724400"/>
          <p14:tracePt t="27747" x="5164138" y="4656138"/>
          <p14:tracePt t="27764" x="5148263" y="4622800"/>
          <p14:tracePt t="27781" x="5130800" y="4589463"/>
          <p14:tracePt t="27797" x="5105400" y="4554538"/>
          <p14:tracePt t="27814" x="5080000" y="4538663"/>
          <p14:tracePt t="27831" x="5054600" y="4513263"/>
          <p14:tracePt t="27847" x="5021263" y="4478338"/>
          <p14:tracePt t="27864" x="4953000" y="4411663"/>
          <p14:tracePt t="27881" x="4884738" y="4360863"/>
          <p14:tracePt t="27897" x="4818063" y="4310063"/>
          <p14:tracePt t="27914" x="4757738" y="4275138"/>
          <p14:tracePt t="27931" x="4716463" y="4249738"/>
          <p14:tracePt t="27947" x="4656138" y="4208463"/>
          <p14:tracePt t="27964" x="4597400" y="4165600"/>
          <p14:tracePt t="27981" x="4538663" y="4132263"/>
          <p14:tracePt t="27997" x="4478338" y="4106863"/>
          <p14:tracePt t="28015" x="4351338" y="4064000"/>
          <p14:tracePt t="28031" x="4249738" y="4038600"/>
          <p14:tracePt t="28047" x="4165600" y="4013200"/>
          <p14:tracePt t="28064" x="4081463" y="3995738"/>
          <p14:tracePt t="28081" x="4013200" y="3987800"/>
          <p14:tracePt t="28097" x="3937000" y="3979863"/>
          <p14:tracePt t="28114" x="3878263" y="3979863"/>
          <p14:tracePt t="28131" x="3810000" y="3979863"/>
          <p14:tracePt t="28147" x="3733800" y="4021138"/>
          <p14:tracePt t="28164" x="3614738" y="4097338"/>
          <p14:tracePt t="28181" x="3479800" y="4208463"/>
          <p14:tracePt t="28197" x="3276600" y="4419600"/>
          <p14:tracePt t="28214" x="3175000" y="4579938"/>
          <p14:tracePt t="28231" x="3081338" y="4732338"/>
          <p14:tracePt t="28247" x="3022600" y="4859338"/>
          <p14:tracePt t="28264" x="2989263" y="4960938"/>
          <p14:tracePt t="28281" x="2979738" y="5105400"/>
          <p14:tracePt t="28297" x="2979738" y="5240338"/>
          <p14:tracePt t="28314" x="2989263" y="5376863"/>
          <p14:tracePt t="28331" x="3014663" y="5511800"/>
          <p14:tracePt t="28347" x="3048000" y="5630863"/>
          <p14:tracePt t="28364" x="3081338" y="5740400"/>
          <p14:tracePt t="28382" x="3149600" y="5884863"/>
          <p14:tracePt t="28397" x="3182938" y="5951538"/>
          <p14:tracePt t="28414" x="3225800" y="5994400"/>
          <p14:tracePt t="28431" x="3259138" y="6037263"/>
          <p14:tracePt t="28447" x="3294063" y="6088063"/>
          <p14:tracePt t="28464" x="3344863" y="6121400"/>
          <p14:tracePt t="28481" x="3403600" y="6189663"/>
          <p14:tracePt t="28497" x="3462338" y="6240463"/>
          <p14:tracePt t="28515" x="3530600" y="6281738"/>
          <p14:tracePt t="28531" x="3589338" y="6324600"/>
          <p14:tracePt t="28547" x="3632200" y="6342063"/>
          <p14:tracePt t="28564" x="3683000" y="6357938"/>
          <p14:tracePt t="28581" x="3733800" y="6375400"/>
          <p14:tracePt t="28583" x="3759200" y="6383338"/>
          <p14:tracePt t="28597" x="3827463" y="6392863"/>
          <p14:tracePt t="28614" x="3911600" y="6400800"/>
          <p14:tracePt t="28631" x="4013200" y="6400800"/>
          <p14:tracePt t="28647" x="4140200" y="6400800"/>
          <p14:tracePt t="28664" x="4259263" y="6375400"/>
          <p14:tracePt t="28681" x="4402138" y="6332538"/>
          <p14:tracePt t="28697" x="4513263" y="6256338"/>
          <p14:tracePt t="28714" x="4589463" y="6154738"/>
          <p14:tracePt t="28731" x="4691063" y="5986463"/>
          <p14:tracePt t="28747" x="4767263" y="5732463"/>
          <p14:tracePt t="28766" x="4783138" y="5461000"/>
          <p14:tracePt t="28781" x="4783138" y="5232400"/>
          <p14:tracePt t="28797" x="4749800" y="4884738"/>
          <p14:tracePt t="28814" x="4716463" y="4605338"/>
          <p14:tracePt t="28831" x="4656138" y="4386263"/>
          <p14:tracePt t="28847" x="4597400" y="4224338"/>
          <p14:tracePt t="28864" x="4521200" y="4114800"/>
          <p14:tracePt t="28881" x="4437063" y="4030663"/>
          <p14:tracePt t="28898" x="4351338" y="3970338"/>
          <p14:tracePt t="28914" x="4284663" y="3937000"/>
          <p14:tracePt t="28931" x="4224338" y="3937000"/>
          <p14:tracePt t="28948" x="4173538" y="3937000"/>
          <p14:tracePt t="28964" x="4132263" y="3937000"/>
          <p14:tracePt t="28981" x="4089400" y="3937000"/>
          <p14:tracePt t="28998" x="4021138" y="3944938"/>
          <p14:tracePt t="29015" x="3979863" y="3954463"/>
          <p14:tracePt t="29031" x="3962400" y="3954463"/>
          <p14:tracePt t="29048" x="3937000" y="3954463"/>
          <p14:tracePt t="29064" x="3919538" y="3954463"/>
          <p14:tracePt t="29081" x="3886200" y="3944938"/>
          <p14:tracePt t="29098" x="3860800" y="3937000"/>
          <p14:tracePt t="29114" x="3827463" y="3929063"/>
          <p14:tracePt t="29131" x="3810000" y="3929063"/>
          <p14:tracePt t="29148" x="3792538" y="3929063"/>
          <p14:tracePt t="29504" x="3776663" y="3929063"/>
          <p14:tracePt t="29513" x="3725863" y="3944938"/>
          <p14:tracePt t="29520" x="3649663" y="3987800"/>
          <p14:tracePt t="29532" x="3573463" y="4013200"/>
          <p14:tracePt t="29548" x="3429000" y="4071938"/>
          <p14:tracePt t="29565" x="3309938" y="4106863"/>
          <p14:tracePt t="29583" x="3251200" y="4114800"/>
          <p14:tracePt t="29598" x="3243263" y="4114800"/>
          <p14:tracePt t="29616" x="3243263" y="4122738"/>
          <p14:tracePt t="29632" x="3243263" y="4132263"/>
          <p14:tracePt t="29648" x="3243263" y="4140200"/>
          <p14:tracePt t="29665" x="3243263" y="4173538"/>
          <p14:tracePt t="29682" x="3225800" y="4224338"/>
          <p14:tracePt t="29698" x="3208338" y="4267200"/>
          <p14:tracePt t="29715" x="3200400" y="4318000"/>
          <p14:tracePt t="29732" x="3200400" y="4368800"/>
          <p14:tracePt t="29749" x="3200400" y="4411663"/>
          <p14:tracePt t="29768" x="3233738" y="4462463"/>
          <p14:tracePt t="29783" x="3259138" y="4478338"/>
          <p14:tracePt t="29799" x="3302000" y="4478338"/>
          <p14:tracePt t="29815" x="3360738" y="4470400"/>
          <p14:tracePt t="29832" x="3429000" y="4427538"/>
          <p14:tracePt t="29848" x="3479800" y="4386263"/>
          <p14:tracePt t="29866" x="3505200" y="4343400"/>
          <p14:tracePt t="29881" x="3505200" y="4310063"/>
          <p14:tracePt t="29898" x="3505200" y="4284663"/>
          <p14:tracePt t="29915" x="3505200" y="4259263"/>
          <p14:tracePt t="29932" x="3471863" y="4241800"/>
          <p14:tracePt t="29948" x="3454400" y="4241800"/>
          <p14:tracePt t="29965" x="3446463" y="4241800"/>
          <p14:tracePt t="29983" x="3429000" y="4241800"/>
          <p14:tracePt t="30024" x="3429000" y="4249738"/>
          <p14:tracePt t="30032" x="3429000" y="4259263"/>
          <p14:tracePt t="30057" x="3421063" y="4259263"/>
          <p14:tracePt t="30113" x="3421063" y="4267200"/>
          <p14:tracePt t="30137" x="3421063" y="4275138"/>
          <p14:tracePt t="30153" x="3421063" y="4284663"/>
          <p14:tracePt t="30161" x="3436938" y="4292600"/>
          <p14:tracePt t="30168" x="3454400" y="4300538"/>
          <p14:tracePt t="30181" x="3479800" y="4310063"/>
          <p14:tracePt t="30198" x="3530600" y="4318000"/>
          <p14:tracePt t="30215" x="3624263" y="4300538"/>
          <p14:tracePt t="30232" x="3708400" y="4233863"/>
          <p14:tracePt t="30248" x="3767138" y="4140200"/>
          <p14:tracePt t="30265" x="3784600" y="4071938"/>
          <p14:tracePt t="30282" x="3784600" y="4005263"/>
          <p14:tracePt t="30299" x="3767138" y="3962400"/>
          <p14:tracePt t="30315" x="3708400" y="3929063"/>
          <p14:tracePt t="30332" x="3640138" y="3919538"/>
          <p14:tracePt t="30348" x="3563938" y="3929063"/>
          <p14:tracePt t="30365" x="3505200" y="3987800"/>
          <p14:tracePt t="30382" x="3462338" y="4081463"/>
          <p14:tracePt t="30398" x="3462338" y="4122738"/>
          <p14:tracePt t="30415" x="3462338" y="4191000"/>
          <p14:tracePt t="30432" x="3462338" y="4216400"/>
          <p14:tracePt t="30448" x="3462338" y="4224338"/>
          <p14:tracePt t="30536" x="3471863" y="4224338"/>
          <p14:tracePt t="30544" x="3479800" y="4224338"/>
          <p14:tracePt t="30560" x="3497263" y="4233863"/>
          <p14:tracePt t="30568" x="3513138" y="4249738"/>
          <p14:tracePt t="30582" x="3538538" y="4284663"/>
          <p14:tracePt t="30585" x="3573463" y="4310063"/>
          <p14:tracePt t="30598" x="3581400" y="4325938"/>
          <p14:tracePt t="30615" x="3589338" y="4335463"/>
          <p14:tracePt t="30632" x="3556000" y="4310063"/>
          <p14:tracePt t="30648" x="3471863" y="4267200"/>
          <p14:tracePt t="30665" x="3421063" y="4198938"/>
          <p14:tracePt t="30682" x="3386138" y="4165600"/>
          <p14:tracePt t="30737" x="3386138" y="4157663"/>
          <p14:tracePt t="30743" x="3344863" y="4106863"/>
          <p14:tracePt t="30759" x="3335338" y="4097338"/>
          <p14:tracePt t="30775" x="3309938" y="4089400"/>
          <p14:tracePt t="30799" x="3319463" y="4089400"/>
          <p14:tracePt t="30855" x="3319463" y="4106863"/>
          <p14:tracePt t="30863" x="3319463" y="4132263"/>
          <p14:tracePt t="30871" x="3319463" y="4165600"/>
          <p14:tracePt t="30882" x="3309938" y="4198938"/>
          <p14:tracePt t="30898" x="3284538" y="4318000"/>
          <p14:tracePt t="30915" x="3243263" y="4452938"/>
          <p14:tracePt t="30932" x="3192463" y="4605338"/>
          <p14:tracePt t="30948" x="3157538" y="4732338"/>
          <p14:tracePt t="30965" x="3157538" y="4859338"/>
          <p14:tracePt t="30982" x="3157538" y="4953000"/>
          <p14:tracePt t="30998" x="3167063" y="5021263"/>
          <p14:tracePt t="31018" x="3192463" y="5080000"/>
          <p14:tracePt t="31032" x="3225800" y="5122863"/>
          <p14:tracePt t="31049" x="3259138" y="5148263"/>
          <p14:tracePt t="31065" x="3294063" y="5173663"/>
          <p14:tracePt t="31082" x="3352800" y="5214938"/>
          <p14:tracePt t="31087" x="3378200" y="5224463"/>
          <p14:tracePt t="31099" x="3403600" y="5240338"/>
          <p14:tracePt t="31115" x="3497263" y="5283200"/>
          <p14:tracePt t="31133" x="3589338" y="5308600"/>
          <p14:tracePt t="31149" x="3683000" y="5308600"/>
          <p14:tracePt t="31165" x="3767138" y="5316538"/>
          <p14:tracePt t="31183" x="3903663" y="5326063"/>
          <p14:tracePt t="31199" x="3962400" y="5326063"/>
          <p14:tracePt t="31215" x="4106863" y="5257800"/>
          <p14:tracePt t="31232" x="4173538" y="5199063"/>
          <p14:tracePt t="31248" x="4208463" y="5164138"/>
          <p14:tracePt t="31265" x="4233863" y="5148263"/>
          <p14:tracePt t="31282" x="4249738" y="5148263"/>
          <p14:tracePt t="31315" x="4259263" y="5148263"/>
          <p14:tracePt t="31332" x="4259263" y="5138738"/>
          <p14:tracePt t="31392" x="4259263" y="5130800"/>
          <p14:tracePt t="31400" x="4249738" y="5122863"/>
          <p14:tracePt t="31408" x="4233863" y="5113338"/>
          <p14:tracePt t="31416" x="4198938" y="5097463"/>
          <p14:tracePt t="31432" x="4106863" y="5054600"/>
          <p14:tracePt t="31448" x="3970338" y="5021263"/>
          <p14:tracePt t="31465" x="3878263" y="5003800"/>
          <p14:tracePt t="31482" x="3843338" y="5003800"/>
          <p14:tracePt t="31536" x="3843338" y="5011738"/>
          <p14:tracePt t="31543" x="3843338" y="5021263"/>
          <p14:tracePt t="31551" x="3852863" y="5021263"/>
          <p14:tracePt t="31565" x="3878263" y="5037138"/>
          <p14:tracePt t="31582" x="3954463" y="5072063"/>
          <p14:tracePt t="31584" x="3995738" y="5080000"/>
          <p14:tracePt t="31598" x="4071938" y="5087938"/>
          <p14:tracePt t="31615" x="4335463" y="5138738"/>
          <p14:tracePt t="31632" x="4538663" y="5148263"/>
          <p14:tracePt t="31648" x="4716463" y="5156200"/>
          <p14:tracePt t="31665" x="4876800" y="5156200"/>
          <p14:tracePt t="31682" x="5011738" y="5164138"/>
          <p14:tracePt t="31698" x="5122863" y="5164138"/>
          <p14:tracePt t="31715" x="5232400" y="5164138"/>
          <p14:tracePt t="31732" x="5341938" y="5156200"/>
          <p14:tracePt t="31748" x="5453063" y="5148263"/>
          <p14:tracePt t="31765" x="5545138" y="5130800"/>
          <p14:tracePt t="31782" x="5630863" y="5113338"/>
          <p14:tracePt t="31798" x="5656263" y="5113338"/>
          <p14:tracePt t="31815" x="5664200" y="5113338"/>
          <p14:tracePt t="31921" x="5646738" y="5122863"/>
          <p14:tracePt t="31928" x="5630863" y="5130800"/>
          <p14:tracePt t="31938" x="5595938" y="5148263"/>
          <p14:tracePt t="31949" x="5545138" y="5181600"/>
          <p14:tracePt t="31965" x="5418138" y="5257800"/>
          <p14:tracePt t="31984" x="5164138" y="5410200"/>
          <p14:tracePt t="31999" x="5072063" y="5468938"/>
          <p14:tracePt t="32017" x="4833938" y="5621338"/>
          <p14:tracePt t="32032" x="4691063" y="5715000"/>
          <p14:tracePt t="32049" x="4554538" y="5816600"/>
          <p14:tracePt t="32066" x="4427538" y="5943600"/>
          <p14:tracePt t="32082" x="4318000" y="6078538"/>
          <p14:tracePt t="32099" x="4233863" y="6164263"/>
          <p14:tracePt t="32116" x="4198938" y="6205538"/>
          <p14:tracePt t="32132" x="4191000" y="6240463"/>
          <p14:tracePt t="32149" x="4183063" y="6256338"/>
          <p14:tracePt t="32166" x="4183063" y="6265863"/>
          <p14:tracePt t="32183" x="4183063" y="6273800"/>
          <p14:tracePt t="32208" x="4183063" y="6281738"/>
          <p14:tracePt t="32232" x="4183063" y="6291263"/>
          <p14:tracePt t="32241" x="4191000" y="6291263"/>
          <p14:tracePt t="32249" x="4198938" y="6299200"/>
          <p14:tracePt t="32268" x="4233863" y="6316663"/>
          <p14:tracePt t="32282" x="4292600" y="6324600"/>
          <p14:tracePt t="32299" x="4368800" y="6324600"/>
          <p14:tracePt t="32316" x="4478338" y="6342063"/>
          <p14:tracePt t="32332" x="4614863" y="6350000"/>
          <p14:tracePt t="32349" x="4775200" y="6357938"/>
          <p14:tracePt t="32366" x="4945063" y="6357938"/>
          <p14:tracePt t="32383" x="5122863" y="6367463"/>
          <p14:tracePt t="32399" x="5359400" y="6392863"/>
          <p14:tracePt t="32416" x="5494338" y="6400800"/>
          <p14:tracePt t="32432" x="5638800" y="6418263"/>
          <p14:tracePt t="32449" x="5740400" y="6426200"/>
          <p14:tracePt t="32466" x="5824538" y="6434138"/>
          <p14:tracePt t="32482" x="5884863" y="6434138"/>
          <p14:tracePt t="32499" x="5910263" y="6434138"/>
          <p14:tracePt t="32517" x="5926138" y="6434138"/>
          <p14:tracePt t="32532" x="5943600" y="6434138"/>
          <p14:tracePt t="32549" x="5961063" y="6434138"/>
          <p14:tracePt t="32566" x="5986463" y="6434138"/>
          <p14:tracePt t="32582" x="6002338" y="6434138"/>
          <p14:tracePt t="32587" x="6011863" y="6434138"/>
          <p14:tracePt t="33305" x="6019800" y="6418263"/>
          <p14:tracePt t="33313" x="6037263" y="6400800"/>
          <p14:tracePt t="33320" x="6053138" y="6367463"/>
          <p14:tracePt t="33332" x="6078538" y="6332538"/>
          <p14:tracePt t="33349" x="6180138" y="6172200"/>
          <p14:tracePt t="33366" x="6392863" y="5834063"/>
          <p14:tracePt t="33382" x="6680200" y="5257800"/>
          <p14:tracePt t="33399" x="7010400" y="4368800"/>
          <p14:tracePt t="33416" x="7035800" y="3894138"/>
          <p14:tracePt t="33432" x="6992938" y="3411538"/>
          <p14:tracePt t="33449" x="6858000" y="2954338"/>
          <p14:tracePt t="33466" x="6688138" y="2582863"/>
          <p14:tracePt t="33482" x="6477000" y="2303463"/>
          <p14:tracePt t="33499" x="6197600" y="1998663"/>
          <p14:tracePt t="33517" x="5842000" y="1719263"/>
          <p14:tracePt t="33532" x="5519738" y="1524000"/>
          <p14:tracePt t="33549" x="5359400" y="1430338"/>
          <p14:tracePt t="33566" x="5257800" y="1379538"/>
          <p14:tracePt t="33582" x="5189538" y="1363663"/>
          <p14:tracePt t="33586" x="5164138" y="1346200"/>
          <p14:tracePt t="33599" x="5148263" y="1338263"/>
          <p14:tracePt t="33616" x="5080000" y="1295400"/>
          <p14:tracePt t="33632" x="5021263" y="1262063"/>
          <p14:tracePt t="33649" x="4927600" y="1211263"/>
          <p14:tracePt t="33666" x="4808538" y="1176338"/>
          <p14:tracePt t="33682" x="4681538" y="1160463"/>
          <p14:tracePt t="33699" x="4513263" y="1160463"/>
          <p14:tracePt t="33716" x="4325938" y="1168400"/>
          <p14:tracePt t="33732" x="4198938" y="1185863"/>
          <p14:tracePt t="33750" x="4106863" y="1211263"/>
          <p14:tracePt t="33767" x="4013200" y="1252538"/>
          <p14:tracePt t="33782" x="3944938" y="1295400"/>
          <p14:tracePt t="33799" x="3903663" y="1338263"/>
          <p14:tracePt t="33816" x="3827463" y="1439863"/>
          <p14:tracePt t="33832" x="3784600" y="1506538"/>
          <p14:tracePt t="33849" x="3751263" y="1557338"/>
          <p14:tracePt t="33866" x="3733800" y="1582738"/>
          <p14:tracePt t="33883" x="3733800" y="1592263"/>
          <p14:tracePt t="33900" x="3725863" y="1600200"/>
          <p14:tracePt t="33916" x="3725863" y="1608138"/>
          <p14:tracePt t="33933" x="3725863" y="1625600"/>
          <p14:tracePt t="33949" x="3725863" y="1643063"/>
          <p14:tracePt t="33966" x="3733800" y="1668463"/>
          <p14:tracePt t="33983" x="3741738" y="1693863"/>
          <p14:tracePt t="33999" x="3759200" y="1719263"/>
          <p14:tracePt t="34018" x="3784600" y="1752600"/>
          <p14:tracePt t="34033" x="3810000" y="1770063"/>
          <p14:tracePt t="34050" x="3852863" y="1785938"/>
          <p14:tracePt t="34066" x="3894138" y="1803400"/>
          <p14:tracePt t="34083" x="3970338" y="1820863"/>
          <p14:tracePt t="34088" x="4021138" y="1836738"/>
          <p14:tracePt t="34100" x="4064000" y="1846263"/>
          <p14:tracePt t="34118" x="4173538" y="1871663"/>
          <p14:tracePt t="34132" x="4300538" y="1897063"/>
          <p14:tracePt t="34149" x="4419600" y="1912938"/>
          <p14:tracePt t="34166" x="4521200" y="1930400"/>
          <p14:tracePt t="34182" x="4648200" y="1947863"/>
          <p14:tracePt t="34200" x="4775200" y="1963738"/>
          <p14:tracePt t="34216" x="4986338" y="1998663"/>
          <p14:tracePt t="34233" x="5130800" y="2006600"/>
          <p14:tracePt t="34250" x="5257800" y="2006600"/>
          <p14:tracePt t="34267" x="5359400" y="2006600"/>
          <p14:tracePt t="34283" x="5435600" y="2006600"/>
          <p14:tracePt t="34299" x="5478463" y="2006600"/>
          <p14:tracePt t="34316" x="5494338" y="2006600"/>
          <p14:tracePt t="35442" x="5494338" y="1998663"/>
          <p14:tracePt t="35450" x="5494338" y="1989138"/>
          <p14:tracePt t="35475" x="5494338" y="1981200"/>
          <p14:tracePt t="35482" x="5494338" y="1973263"/>
          <p14:tracePt t="35498" x="5494338" y="1963738"/>
          <p14:tracePt t="35523" x="5494338" y="1955800"/>
          <p14:tracePt t="35570" x="5494338" y="1947863"/>
          <p14:tracePt t="35874" x="5486400" y="1947863"/>
          <p14:tracePt t="35881" x="5468938" y="1955800"/>
          <p14:tracePt t="35889" x="5453063" y="1973263"/>
          <p14:tracePt t="35900" x="5435600" y="1989138"/>
          <p14:tracePt t="35916" x="5367338" y="2014538"/>
          <p14:tracePt t="35933" x="5300663" y="2049463"/>
          <p14:tracePt t="35950" x="5164138" y="2065338"/>
          <p14:tracePt t="35966" x="4927600" y="2049463"/>
          <p14:tracePt t="35983" x="4783138" y="2006600"/>
          <p14:tracePt t="36130" x="4775200" y="2006600"/>
          <p14:tracePt t="36170" x="4808538" y="2006600"/>
          <p14:tracePt t="36178" x="4826000" y="2006600"/>
          <p14:tracePt t="36186" x="4851400" y="2024063"/>
          <p14:tracePt t="36200" x="4927600" y="2032000"/>
          <p14:tracePt t="36217" x="4970463" y="2057400"/>
          <p14:tracePt t="36233" x="5062538" y="2090738"/>
          <p14:tracePt t="36250" x="5156200" y="2141538"/>
          <p14:tracePt t="36269" x="5265738" y="2201863"/>
          <p14:tracePt t="36283" x="5392738" y="2268538"/>
          <p14:tracePt t="36300" x="5427663" y="2268538"/>
          <p14:tracePt t="36379" x="5418138" y="2268538"/>
          <p14:tracePt t="36386" x="5410200" y="2268538"/>
          <p14:tracePt t="36401" x="5376863" y="2260600"/>
          <p14:tracePt t="36417" x="5326063" y="2260600"/>
          <p14:tracePt t="36433" x="5240338" y="2243138"/>
          <p14:tracePt t="36450" x="5148263" y="2227263"/>
          <p14:tracePt t="36467" x="5046663" y="2217738"/>
          <p14:tracePt t="36483" x="4884738" y="2201863"/>
          <p14:tracePt t="36500" x="4691063" y="2184400"/>
          <p14:tracePt t="36519" x="4495800" y="2184400"/>
          <p14:tracePt t="36534" x="4360863" y="2176463"/>
          <p14:tracePt t="36550" x="4233863" y="2166938"/>
          <p14:tracePt t="36567" x="4148138" y="2166938"/>
          <p14:tracePt t="36583" x="4064000" y="2166938"/>
          <p14:tracePt t="36588" x="4021138" y="2166938"/>
          <p14:tracePt t="36600" x="3954463" y="2166938"/>
          <p14:tracePt t="36617" x="3886200" y="2166938"/>
          <p14:tracePt t="36633" x="3810000" y="2184400"/>
          <p14:tracePt t="36650" x="3716338" y="2217738"/>
          <p14:tracePt t="36667" x="3624263" y="2235200"/>
          <p14:tracePt t="36683" x="3548063" y="2252663"/>
          <p14:tracePt t="36700" x="3505200" y="2260600"/>
          <p14:tracePt t="36717" x="3479800" y="2278063"/>
          <p14:tracePt t="36733" x="3471863" y="2286000"/>
          <p14:tracePt t="36750" x="3462338" y="2293938"/>
          <p14:tracePt t="36769" x="3454400" y="2303463"/>
          <p14:tracePt t="36801" x="3446463" y="2311400"/>
          <p14:tracePt t="36817" x="3436938" y="2319338"/>
          <p14:tracePt t="36834" x="3421063" y="2336800"/>
          <p14:tracePt t="36850" x="3411538" y="2336800"/>
          <p14:tracePt t="36867" x="3411538" y="2344738"/>
          <p14:tracePt t="37059" x="3403600" y="2344738"/>
          <p14:tracePt t="37644" x="3403600" y="2336800"/>
          <p14:tracePt t="37651" x="3403600" y="2328863"/>
          <p14:tracePt t="37667" x="3454400" y="2328863"/>
          <p14:tracePt t="37684" x="3530600" y="2328863"/>
          <p14:tracePt t="37701" x="3640138" y="2328863"/>
          <p14:tracePt t="37717" x="3759200" y="2328863"/>
          <p14:tracePt t="37734" x="3886200" y="2328863"/>
          <p14:tracePt t="37750" x="4013200" y="2336800"/>
          <p14:tracePt t="37769" x="4157663" y="2370138"/>
          <p14:tracePt t="37784" x="4292600" y="2387600"/>
          <p14:tracePt t="37801" x="4452938" y="2413000"/>
          <p14:tracePt t="37817" x="4673600" y="2455863"/>
          <p14:tracePt t="37834" x="4833938" y="2471738"/>
          <p14:tracePt t="37850" x="4986338" y="2489200"/>
          <p14:tracePt t="37867" x="5130800" y="2497138"/>
          <p14:tracePt t="37884" x="5257800" y="2506663"/>
          <p14:tracePt t="37900" x="5367338" y="2506663"/>
          <p14:tracePt t="37917" x="5494338" y="2506663"/>
          <p14:tracePt t="37934" x="5656263" y="2506663"/>
          <p14:tracePt t="37950" x="5799138" y="2497138"/>
          <p14:tracePt t="37967" x="5969000" y="2489200"/>
          <p14:tracePt t="37984" x="6164263" y="2489200"/>
          <p14:tracePt t="38001" x="6443663" y="2481263"/>
          <p14:tracePt t="38019" x="6604000" y="2481263"/>
          <p14:tracePt t="38034" x="6738938" y="2455863"/>
          <p14:tracePt t="38050" x="6850063" y="2446338"/>
          <p14:tracePt t="38067" x="6934200" y="2430463"/>
          <p14:tracePt t="38084" x="6985000" y="2430463"/>
          <p14:tracePt t="38100" x="7027863" y="2413000"/>
          <p14:tracePt t="38117" x="7061200" y="2405063"/>
          <p14:tracePt t="38134" x="7094538" y="2395538"/>
          <p14:tracePt t="38150" x="7112000" y="2387600"/>
          <p14:tracePt t="38167" x="7119938" y="2379663"/>
          <p14:tracePt t="38184" x="7129463" y="2370138"/>
          <p14:tracePt t="38200" x="7137400" y="2370138"/>
          <p14:tracePt t="38217" x="7145338" y="2362200"/>
          <p14:tracePt t="38234" x="7154863" y="2354263"/>
          <p14:tracePt t="38250" x="7162800" y="2354263"/>
          <p14:tracePt t="38298" x="7162800" y="2344738"/>
          <p14:tracePt t="38306" x="7170738" y="2336800"/>
          <p14:tracePt t="38322" x="7170738" y="2328863"/>
          <p14:tracePt t="38354" x="7162800" y="2328863"/>
          <p14:tracePt t="38370" x="7137400" y="2328863"/>
          <p14:tracePt t="38378" x="7119938" y="2328863"/>
          <p14:tracePt t="38386" x="7078663" y="2344738"/>
          <p14:tracePt t="38401" x="6883400" y="2413000"/>
          <p14:tracePt t="38417" x="6570663" y="2471738"/>
          <p14:tracePt t="38434" x="6205538" y="2514600"/>
          <p14:tracePt t="38450" x="5834063" y="2522538"/>
          <p14:tracePt t="38467" x="5478463" y="2522538"/>
          <p14:tracePt t="38484" x="5173663" y="2481263"/>
          <p14:tracePt t="38500" x="4960938" y="2446338"/>
          <p14:tracePt t="38518" x="4808538" y="2430463"/>
          <p14:tracePt t="38534" x="4699000" y="2413000"/>
          <p14:tracePt t="38551" x="4640263" y="2413000"/>
          <p14:tracePt t="38567" x="4605338" y="2413000"/>
          <p14:tracePt t="38584" x="4579938" y="2413000"/>
          <p14:tracePt t="38588" x="4572000" y="2413000"/>
          <p14:tracePt t="38603" x="4554538" y="2413000"/>
          <p14:tracePt t="38617" x="4538663" y="2413000"/>
          <p14:tracePt t="38634" x="4513263" y="2413000"/>
          <p14:tracePt t="38651" x="4487863" y="2413000"/>
          <p14:tracePt t="38667" x="4462463" y="2413000"/>
          <p14:tracePt t="38684" x="4452938" y="2413000"/>
          <p14:tracePt t="38774" x="4445000" y="2413000"/>
          <p14:tracePt t="38803" x="4445000" y="2405063"/>
          <p14:tracePt t="38811" x="4437063" y="2405063"/>
          <p14:tracePt t="38842" x="4437063" y="2395538"/>
          <p14:tracePt t="38851" x="4445000" y="2387600"/>
          <p14:tracePt t="38860" x="4452938" y="2387600"/>
          <p14:tracePt t="38867" x="4478338" y="2387600"/>
          <p14:tracePt t="38884" x="4529138" y="2387600"/>
          <p14:tracePt t="38901" x="4614863" y="2379663"/>
          <p14:tracePt t="38918" x="4716463" y="2379663"/>
          <p14:tracePt t="38934" x="4843463" y="2387600"/>
          <p14:tracePt t="38951" x="4986338" y="2405063"/>
          <p14:tracePt t="38968" x="5148263" y="2413000"/>
          <p14:tracePt t="38984" x="5308600" y="2420938"/>
          <p14:tracePt t="39002" x="5545138" y="2420938"/>
          <p14:tracePt t="39019" x="5715000" y="2420938"/>
          <p14:tracePt t="39034" x="5892800" y="2420938"/>
          <p14:tracePt t="39052" x="6088063" y="2430463"/>
          <p14:tracePt t="39067" x="6291263" y="2438400"/>
          <p14:tracePt t="39084" x="6502400" y="2438400"/>
          <p14:tracePt t="39101" x="6672263" y="2446338"/>
          <p14:tracePt t="39117" x="6840538" y="2446338"/>
          <p14:tracePt t="39135" x="6977063" y="2446338"/>
          <p14:tracePt t="39151" x="7078663" y="2446338"/>
          <p14:tracePt t="39167" x="7129463" y="2446338"/>
          <p14:tracePt t="39184" x="7170738" y="2446338"/>
          <p14:tracePt t="39201" x="7205663" y="2438400"/>
          <p14:tracePt t="39218" x="7213600" y="2430463"/>
          <p14:tracePt t="39234" x="7221538" y="2430463"/>
          <p14:tracePt t="39371" x="7231063" y="2430463"/>
          <p14:tracePt t="39388" x="7231063" y="2420938"/>
          <p14:tracePt t="39403" x="7221538" y="2420938"/>
          <p14:tracePt t="39411" x="7205663" y="2420938"/>
          <p14:tracePt t="39419" x="7196138" y="2420938"/>
          <p14:tracePt t="39434" x="7137400" y="2420938"/>
          <p14:tracePt t="39451" x="7035800" y="2438400"/>
          <p14:tracePt t="39468" x="6891338" y="2455863"/>
          <p14:tracePt t="39484" x="6748463" y="2463800"/>
          <p14:tracePt t="39501" x="6596063" y="2471738"/>
          <p14:tracePt t="39519" x="6418263" y="2471738"/>
          <p14:tracePt t="39534" x="6215063" y="2471738"/>
          <p14:tracePt t="39551" x="6011863" y="2471738"/>
          <p14:tracePt t="39568" x="5842000" y="2463800"/>
          <p14:tracePt t="39584" x="5715000" y="2463800"/>
          <p14:tracePt t="39588" x="5672138" y="2463800"/>
          <p14:tracePt t="39602" x="5613400" y="2463800"/>
          <p14:tracePt t="39618" x="5570538" y="2463800"/>
          <p14:tracePt t="39634" x="5537200" y="2463800"/>
          <p14:tracePt t="39651" x="5519738" y="2463800"/>
          <p14:tracePt t="39668" x="5494338" y="2463800"/>
          <p14:tracePt t="39684" x="5468938" y="2463800"/>
          <p14:tracePt t="39701" x="5427663" y="2463800"/>
          <p14:tracePt t="39718" x="5384800" y="2463800"/>
          <p14:tracePt t="39734" x="5334000" y="2463800"/>
          <p14:tracePt t="39751" x="5300663" y="2463800"/>
          <p14:tracePt t="39769" x="5283200" y="2446338"/>
          <p14:tracePt t="39819" x="5275263" y="2446338"/>
          <p14:tracePt t="39851" x="5275263" y="2438400"/>
          <p14:tracePt t="39867" x="5275263" y="2430463"/>
          <p14:tracePt t="39874" x="5291138" y="2420938"/>
          <p14:tracePt t="39884" x="5308600" y="2420938"/>
          <p14:tracePt t="39901" x="5384800" y="2413000"/>
          <p14:tracePt t="39918" x="5503863" y="2413000"/>
          <p14:tracePt t="39934" x="5664200" y="2413000"/>
          <p14:tracePt t="39951" x="5849938" y="2420938"/>
          <p14:tracePt t="39968" x="6070600" y="2455863"/>
          <p14:tracePt t="39984" x="6273800" y="2463800"/>
          <p14:tracePt t="40001" x="6527800" y="2471738"/>
          <p14:tracePt t="40018" x="6672263" y="2481263"/>
          <p14:tracePt t="40035" x="6781800" y="2481263"/>
          <p14:tracePt t="40051" x="6875463" y="2481263"/>
          <p14:tracePt t="40068" x="6951663" y="2463800"/>
          <p14:tracePt t="40084" x="7018338" y="2463800"/>
          <p14:tracePt t="40101" x="7086600" y="2463800"/>
          <p14:tracePt t="40118" x="7145338" y="2463800"/>
          <p14:tracePt t="40134" x="7188200" y="2463800"/>
          <p14:tracePt t="40151" x="7231063" y="2463800"/>
          <p14:tracePt t="40167" x="7256463" y="2463800"/>
          <p14:tracePt t="40184" x="7264400" y="2463800"/>
          <p14:tracePt t="40201" x="7272338" y="2463800"/>
          <p14:tracePt t="41539" x="7188200" y="2497138"/>
          <p14:tracePt t="41549" x="6977063" y="2565400"/>
          <p14:tracePt t="41556" x="6662738" y="2608263"/>
          <p14:tracePt t="41569" x="6205538" y="2624138"/>
          <p14:tracePt t="41585" x="5461000" y="2598738"/>
          <p14:tracePt t="41590" x="5173663" y="2547938"/>
          <p14:tracePt t="41602" x="5173663" y="2540000"/>
          <p14:tracePt t="41774" x="5164138" y="2540000"/>
          <p14:tracePt t="41811" x="5189538" y="2547938"/>
          <p14:tracePt t="41820" x="5207000" y="2547938"/>
          <p14:tracePt t="41827" x="5224463" y="2557463"/>
          <p14:tracePt t="41835" x="5232400" y="2557463"/>
          <p14:tracePt t="41851" x="5249863" y="2565400"/>
          <p14:tracePt t="41869" x="5265738" y="2573338"/>
          <p14:tracePt t="41902" x="5249863" y="2590800"/>
          <p14:tracePt t="41918" x="5199063" y="2598738"/>
          <p14:tracePt t="41935" x="5097463" y="2598738"/>
          <p14:tracePt t="41951" x="4978400" y="2598738"/>
          <p14:tracePt t="41968" x="4884738" y="2598738"/>
          <p14:tracePt t="41985" x="4783138" y="2590800"/>
          <p14:tracePt t="42002" x="4614863" y="2590800"/>
          <p14:tracePt t="42020" x="4495800" y="2590800"/>
          <p14:tracePt t="42035" x="4368800" y="2598738"/>
          <p14:tracePt t="42052" x="4267200" y="2616200"/>
          <p14:tracePt t="42068" x="4157663" y="2633663"/>
          <p14:tracePt t="42085" x="4064000" y="2659063"/>
          <p14:tracePt t="42102" x="3979863" y="2674938"/>
          <p14:tracePt t="42118" x="3911600" y="2684463"/>
          <p14:tracePt t="42135" x="3835400" y="2684463"/>
          <p14:tracePt t="42152" x="3784600" y="2700338"/>
          <p14:tracePt t="42168" x="3741738" y="2709863"/>
          <p14:tracePt t="42185" x="3708400" y="2709863"/>
          <p14:tracePt t="42203" x="3675063" y="2709863"/>
          <p14:tracePt t="42218" x="3657600" y="2709863"/>
          <p14:tracePt t="42235" x="3632200" y="2709863"/>
          <p14:tracePt t="42252" x="3606800" y="2709863"/>
          <p14:tracePt t="42270" x="3581400" y="2709863"/>
          <p14:tracePt t="42285" x="3538538" y="2709863"/>
          <p14:tracePt t="42302" x="3487738" y="2709863"/>
          <p14:tracePt t="42318" x="3429000" y="2717800"/>
          <p14:tracePt t="42335" x="3370263" y="2717800"/>
          <p14:tracePt t="42352" x="3309938" y="2725738"/>
          <p14:tracePt t="42368" x="3259138" y="2725738"/>
          <p14:tracePt t="42385" x="3225800" y="2725738"/>
          <p14:tracePt t="42402" x="3192463" y="2725738"/>
          <p14:tracePt t="42418" x="3175000" y="2725738"/>
          <p14:tracePt t="42435" x="3157538" y="2725738"/>
          <p14:tracePt t="42452" x="3149600" y="2725738"/>
          <p14:tracePt t="42468" x="3141663" y="2725738"/>
          <p14:tracePt t="42485" x="3132138" y="2725738"/>
          <p14:tracePt t="42502" x="3124200" y="2725738"/>
          <p14:tracePt t="42520" x="3116263" y="2725738"/>
          <p14:tracePt t="42764" x="3124200" y="2725738"/>
          <p14:tracePt t="42780" x="3141663" y="2725738"/>
          <p14:tracePt t="42789" x="3149600" y="2725738"/>
          <p14:tracePt t="42803" x="3167063" y="2725738"/>
          <p14:tracePt t="42819" x="3175000" y="2725738"/>
          <p14:tracePt t="42835" x="3200400" y="2725738"/>
          <p14:tracePt t="42852" x="3217863" y="2725738"/>
          <p14:tracePt t="42869" x="3259138" y="2725738"/>
          <p14:tracePt t="42885" x="3284538" y="2725738"/>
          <p14:tracePt t="42902" x="3319463" y="2725738"/>
          <p14:tracePt t="42919" x="3360738" y="2735263"/>
          <p14:tracePt t="42935" x="3411538" y="2735263"/>
          <p14:tracePt t="42952" x="3462338" y="2735263"/>
          <p14:tracePt t="42969" x="3505200" y="2735263"/>
          <p14:tracePt t="42985" x="3538538" y="2735263"/>
          <p14:tracePt t="43003" x="3589338" y="2735263"/>
          <p14:tracePt t="43022" x="3614738" y="2735263"/>
          <p14:tracePt t="43035" x="3649663" y="2735263"/>
          <p14:tracePt t="43052" x="3690938" y="2735263"/>
          <p14:tracePt t="43069" x="3733800" y="2735263"/>
          <p14:tracePt t="43085" x="3784600" y="2735263"/>
          <p14:tracePt t="43102" x="3835400" y="2735263"/>
          <p14:tracePt t="43120" x="3886200" y="2735263"/>
          <p14:tracePt t="43135" x="3937000" y="2743200"/>
          <p14:tracePt t="43152" x="3970338" y="2743200"/>
          <p14:tracePt t="43169" x="4005263" y="2743200"/>
          <p14:tracePt t="43186" x="4038600" y="2743200"/>
          <p14:tracePt t="43203" x="4089400" y="2743200"/>
          <p14:tracePt t="43219" x="4122738" y="2751138"/>
          <p14:tracePt t="43236" x="4173538" y="2760663"/>
          <p14:tracePt t="43252" x="4216400" y="2760663"/>
          <p14:tracePt t="43269" x="4259263" y="2760663"/>
          <p14:tracePt t="43286" x="4292600" y="2760663"/>
          <p14:tracePt t="43302" x="4335463" y="2760663"/>
          <p14:tracePt t="43319" x="4376738" y="2760663"/>
          <p14:tracePt t="43335" x="4427538" y="2768600"/>
          <p14:tracePt t="43352" x="4478338" y="2768600"/>
          <p14:tracePt t="43369" x="4529138" y="2768600"/>
          <p14:tracePt t="43386" x="4579938" y="2768600"/>
          <p14:tracePt t="43403" x="4622800" y="2776538"/>
          <p14:tracePt t="43419" x="4630738" y="2776538"/>
          <p14:tracePt t="43541" x="4640263" y="2776538"/>
          <p14:tracePt t="43604" x="4648200" y="2776538"/>
          <p14:tracePt t="43637" x="4640263" y="2768600"/>
          <p14:tracePt t="43646" x="4622800" y="2751138"/>
          <p14:tracePt t="43653" x="4597400" y="2751138"/>
          <p14:tracePt t="43669" x="4538663" y="2735263"/>
          <p14:tracePt t="43686" x="4478338" y="2735263"/>
          <p14:tracePt t="43702" x="4411663" y="2725738"/>
          <p14:tracePt t="43719" x="4343400" y="2725738"/>
          <p14:tracePt t="43736" x="4292600" y="2725738"/>
          <p14:tracePt t="43752" x="4224338" y="2725738"/>
          <p14:tracePt t="43772" x="4157663" y="2725738"/>
          <p14:tracePt t="43787" x="4064000" y="2735263"/>
          <p14:tracePt t="43804" x="4005263" y="2735263"/>
          <p14:tracePt t="43819" x="3970338" y="2735263"/>
          <p14:tracePt t="43836" x="3919538" y="2735263"/>
          <p14:tracePt t="43852" x="3903663" y="2735263"/>
          <p14:tracePt t="43999" x="3894138" y="2735263"/>
          <p14:tracePt t="44004" x="3868738" y="2735263"/>
          <p14:tracePt t="44020" x="3810000" y="2735263"/>
          <p14:tracePt t="44036" x="3767138" y="2743200"/>
          <p14:tracePt t="44052" x="3741738" y="2743200"/>
          <p14:tracePt t="44142" x="3733800" y="2743200"/>
          <p14:tracePt t="44228" x="3725863" y="2743200"/>
          <p14:tracePt t="44484" x="3716338" y="2743200"/>
          <p14:tracePt t="44510" x="3741738" y="2735263"/>
          <p14:tracePt t="44517" x="3767138" y="2735263"/>
          <p14:tracePt t="44526" x="3792538" y="2735263"/>
          <p14:tracePt t="44537" x="3817938" y="2735263"/>
          <p14:tracePt t="44552" x="3894138" y="2735263"/>
          <p14:tracePt t="44569" x="3987800" y="2735263"/>
          <p14:tracePt t="44586" x="4097338" y="2751138"/>
          <p14:tracePt t="44591" x="4140200" y="2751138"/>
          <p14:tracePt t="44602" x="4191000" y="2768600"/>
          <p14:tracePt t="44619" x="4292600" y="2776538"/>
          <p14:tracePt t="44636" x="4478338" y="2776538"/>
          <p14:tracePt t="44653" x="4605338" y="2786063"/>
          <p14:tracePt t="44669" x="4716463" y="2786063"/>
          <p14:tracePt t="44686" x="4818063" y="2786063"/>
          <p14:tracePt t="44702" x="4919663" y="2786063"/>
          <p14:tracePt t="44719" x="5029200" y="2786063"/>
          <p14:tracePt t="44736" x="5087938" y="2786063"/>
          <p14:tracePt t="44753" x="5148263" y="2786063"/>
          <p14:tracePt t="44770" x="5189538" y="2786063"/>
          <p14:tracePt t="44786" x="5214938" y="2786063"/>
          <p14:tracePt t="44803" x="5249863" y="2786063"/>
          <p14:tracePt t="44836" x="5257800" y="2786063"/>
          <p14:tracePt t="44853" x="5257800" y="2776538"/>
          <p14:tracePt t="44869" x="5265738" y="2776538"/>
          <p14:tracePt t="44973" x="5275263" y="2776538"/>
          <p14:tracePt t="45357" x="5291138" y="2776538"/>
          <p14:tracePt t="45365" x="5341938" y="2776538"/>
          <p14:tracePt t="45373" x="5410200" y="2776538"/>
          <p14:tracePt t="45386" x="5494338" y="2786063"/>
          <p14:tracePt t="45403" x="5664200" y="2801938"/>
          <p14:tracePt t="45420" x="5859463" y="2819400"/>
          <p14:tracePt t="45436" x="6062663" y="2844800"/>
          <p14:tracePt t="45453" x="6154738" y="2844800"/>
          <p14:tracePt t="45469" x="6223000" y="2844800"/>
          <p14:tracePt t="45486" x="6256338" y="2844800"/>
          <p14:tracePt t="45502" x="6281738" y="2836863"/>
          <p14:tracePt t="45519" x="6299200" y="2827338"/>
          <p14:tracePt t="45536" x="6316663" y="2819400"/>
          <p14:tracePt t="45552" x="6342063" y="2801938"/>
          <p14:tracePt t="45569" x="6350000" y="2794000"/>
          <p14:tracePt t="45586" x="6357938" y="2776538"/>
          <p14:tracePt t="45603" x="6375400" y="2768600"/>
          <p14:tracePt t="45619" x="6383338" y="2768600"/>
          <p14:tracePt t="45653" x="6383338" y="2760663"/>
          <p14:tracePt t="45669" x="6392863" y="2760663"/>
          <p14:tracePt t="45693" x="6400800" y="2760663"/>
          <p14:tracePt t="45712" x="6408738" y="2751138"/>
          <p14:tracePt t="46349" x="6400800" y="2751138"/>
          <p14:tracePt t="46356" x="6375400" y="2751138"/>
          <p14:tracePt t="46369" x="6342063" y="2760663"/>
          <p14:tracePt t="46386" x="6248400" y="2768600"/>
          <p14:tracePt t="46403" x="6088063" y="2768600"/>
          <p14:tracePt t="46420" x="5875338" y="2776538"/>
          <p14:tracePt t="46436" x="5486400" y="2801938"/>
          <p14:tracePt t="46453" x="5207000" y="2811463"/>
          <p14:tracePt t="46470" x="4960938" y="2819400"/>
          <p14:tracePt t="46486" x="4783138" y="2819400"/>
          <p14:tracePt t="46503" x="4656138" y="2819400"/>
          <p14:tracePt t="46521" x="4597400" y="2819400"/>
          <p14:tracePt t="46537" x="4572000" y="2819400"/>
          <p14:tracePt t="46553" x="4564063" y="2819400"/>
          <p14:tracePt t="46646" x="4554538" y="2819400"/>
          <p14:tracePt t="46713" x="4564063" y="2819400"/>
          <p14:tracePt t="46719" x="4579938" y="2827338"/>
          <p14:tracePt t="46736" x="4640263" y="2852738"/>
          <p14:tracePt t="46753" x="4757738" y="2870200"/>
          <p14:tracePt t="46774" x="5021263" y="2887663"/>
          <p14:tracePt t="46786" x="5122863" y="2887663"/>
          <p14:tracePt t="46804" x="5392738" y="2895600"/>
          <p14:tracePt t="46820" x="5468938" y="2895600"/>
          <p14:tracePt t="46836" x="5638800" y="2895600"/>
          <p14:tracePt t="46853" x="5715000" y="2887663"/>
          <p14:tracePt t="46870" x="5773738" y="2878138"/>
          <p14:tracePt t="46886" x="5816600" y="2878138"/>
          <p14:tracePt t="46903" x="5867400" y="2870200"/>
          <p14:tracePt t="46920" x="5910263" y="2870200"/>
          <p14:tracePt t="46936" x="5951538" y="2862263"/>
          <p14:tracePt t="46953" x="5994400" y="2862263"/>
          <p14:tracePt t="46969" x="6027738" y="2862263"/>
          <p14:tracePt t="46986" x="6053138" y="2862263"/>
          <p14:tracePt t="47003" x="6078538" y="2862263"/>
          <p14:tracePt t="47020" x="6146800" y="2862263"/>
          <p14:tracePt t="47036" x="6197600" y="2862263"/>
          <p14:tracePt t="47053" x="6265863" y="2862263"/>
          <p14:tracePt t="47069" x="6332538" y="2862263"/>
          <p14:tracePt t="47086" x="6383338" y="2862263"/>
          <p14:tracePt t="47103" x="6426200" y="2862263"/>
          <p14:tracePt t="47119" x="6451600" y="2862263"/>
          <p14:tracePt t="47137" x="6459538" y="2862263"/>
          <p14:tracePt t="47153" x="6469063" y="2862263"/>
          <p14:tracePt t="48901" x="6469063" y="2852738"/>
          <p14:tracePt t="48925" x="6469063" y="2844800"/>
          <p14:tracePt t="48932" x="6469063" y="2836863"/>
          <p14:tracePt t="48949" x="6459538" y="2827338"/>
          <p14:tracePt t="49630" x="6459538" y="2836863"/>
          <p14:tracePt t="49639" x="6459538" y="2862263"/>
          <p14:tracePt t="49648" x="6451600" y="2887663"/>
          <p14:tracePt t="49654" x="6451600" y="2913063"/>
          <p14:tracePt t="49671" x="6451600" y="2928938"/>
          <p14:tracePt t="49688" x="6451600" y="2954338"/>
          <p14:tracePt t="49704" x="6434138" y="2971800"/>
          <p14:tracePt t="49721" x="6357938" y="2946400"/>
          <p14:tracePt t="49737" x="6205538" y="2870200"/>
          <p14:tracePt t="49754" x="6070600" y="2768600"/>
          <p14:tracePt t="49902" x="6070600" y="2760663"/>
          <p14:tracePt t="49910" x="6062663" y="2760663"/>
          <p14:tracePt t="49921" x="6070600" y="2751138"/>
          <p14:tracePt t="49937" x="6113463" y="2751138"/>
          <p14:tracePt t="49954" x="6129338" y="2751138"/>
          <p14:tracePt t="49971" x="6146800" y="2751138"/>
          <p14:tracePt t="50039" x="6146800" y="2768600"/>
          <p14:tracePt t="50046" x="6154738" y="2776538"/>
          <p14:tracePt t="50054" x="6154738" y="2786063"/>
          <p14:tracePt t="50071" x="6164263" y="2794000"/>
          <p14:tracePt t="51304" x="6189663" y="2836863"/>
          <p14:tracePt t="51312" x="6230938" y="2895600"/>
          <p14:tracePt t="51321" x="6299200" y="2971800"/>
          <p14:tracePt t="51337" x="6434138" y="3192463"/>
          <p14:tracePt t="51354" x="6570663" y="3471863"/>
          <p14:tracePt t="51371" x="6688138" y="3784600"/>
          <p14:tracePt t="51387" x="6891338" y="4224338"/>
          <p14:tracePt t="51404" x="7086600" y="4699000"/>
          <p14:tracePt t="51421" x="7332663" y="5359400"/>
          <p14:tracePt t="51438" x="7475538" y="5681663"/>
          <p14:tracePt t="51454" x="7627938" y="5951538"/>
          <p14:tracePt t="51471" x="7772400" y="6180138"/>
          <p14:tracePt t="51488" x="7916863" y="6357938"/>
          <p14:tracePt t="51504" x="8059738" y="6510338"/>
          <p14:tracePt t="51523" x="8178800" y="6646863"/>
          <p14:tracePt t="51538" x="8313738" y="6764338"/>
          <p14:tracePt t="51782" x="9347200" y="6840538"/>
          <p14:tracePt t="51791" x="9329738" y="6781800"/>
          <p14:tracePt t="51797" x="9313863" y="6723063"/>
          <p14:tracePt t="51807" x="9296400" y="6662738"/>
          <p14:tracePt t="51822" x="9245600" y="6596063"/>
          <p14:tracePt t="51837" x="9220200" y="6519863"/>
          <p14:tracePt t="51854" x="9194800" y="6443663"/>
          <p14:tracePt t="51871" x="9169400" y="6375400"/>
          <p14:tracePt t="51888" x="9144000" y="6307138"/>
          <p14:tracePt t="51904" x="9118600" y="6256338"/>
          <p14:tracePt t="51921" x="9101138" y="6223000"/>
          <p14:tracePt t="51938" x="9075738" y="6205538"/>
          <p14:tracePt t="51954" x="9042400" y="6180138"/>
          <p14:tracePt t="51971" x="9017000" y="6180138"/>
          <p14:tracePt t="51988" x="8999538" y="6180138"/>
          <p14:tracePt t="52004" x="8974138" y="6180138"/>
          <p14:tracePt t="52021" x="8923338" y="6197600"/>
          <p14:tracePt t="52037" x="8872538" y="6223000"/>
          <p14:tracePt t="52055" x="8813800" y="6265863"/>
          <p14:tracePt t="52071" x="8755063" y="6307138"/>
          <p14:tracePt t="52088" x="8712200" y="6350000"/>
          <p14:tracePt t="52104" x="8661400" y="6392863"/>
          <p14:tracePt t="52121" x="8628063" y="6434138"/>
          <p14:tracePt t="52138" x="8610600" y="6469063"/>
          <p14:tracePt t="52154" x="8593138" y="6510338"/>
          <p14:tracePt t="52171" x="8593138" y="6545263"/>
          <p14:tracePt t="52188" x="8602663" y="6570663"/>
          <p14:tracePt t="52204" x="8643938" y="6586538"/>
          <p14:tracePt t="52221" x="8745538" y="6586538"/>
          <p14:tracePt t="52238" x="8813800" y="6553200"/>
          <p14:tracePt t="52254" x="8872538" y="6502400"/>
          <p14:tracePt t="52271" x="8907463" y="6459538"/>
          <p14:tracePt t="52288" x="8923338" y="6426200"/>
          <p14:tracePt t="52304" x="8923338" y="6367463"/>
          <p14:tracePt t="52321" x="8897938" y="6299200"/>
          <p14:tracePt t="52338" x="8856663" y="6240463"/>
          <p14:tracePt t="52354" x="8788400" y="6197600"/>
          <p14:tracePt t="52372" x="8720138" y="6164263"/>
          <p14:tracePt t="52388" x="8661400" y="6154738"/>
          <p14:tracePt t="52404" x="8628063" y="6154738"/>
          <p14:tracePt t="52421" x="8602663" y="6154738"/>
          <p14:tracePt t="52438" x="8559800" y="6215063"/>
          <p14:tracePt t="52454" x="8542338" y="6265863"/>
          <p14:tracePt t="52471" x="8542338" y="6307138"/>
          <p14:tracePt t="52487" x="8559800" y="6342063"/>
          <p14:tracePt t="52504" x="8618538" y="6367463"/>
          <p14:tracePt t="52521" x="8704263" y="6367463"/>
          <p14:tracePt t="52537" x="8780463" y="6367463"/>
          <p14:tracePt t="52554" x="8821738" y="6350000"/>
          <p14:tracePt t="52571" x="8831263" y="6324600"/>
          <p14:tracePt t="52587" x="8831263" y="6281738"/>
          <p14:tracePt t="52604" x="8796338" y="6223000"/>
          <p14:tracePt t="52621" x="8755063" y="6180138"/>
          <p14:tracePt t="52638" x="8704263" y="6164263"/>
          <p14:tracePt t="52654" x="8678863" y="6164263"/>
          <p14:tracePt t="52671" x="8669338" y="6164263"/>
          <p14:tracePt t="52688" x="8653463" y="6172200"/>
          <p14:tracePt t="52704" x="8636000" y="6197600"/>
          <p14:tracePt t="52721" x="8618538" y="6223000"/>
          <p14:tracePt t="52738" x="8610600" y="6256338"/>
          <p14:tracePt t="52754" x="8610600" y="6273800"/>
          <p14:tracePt t="52788" x="8610600" y="6281738"/>
          <p14:tracePt t="52807" x="8618538" y="6281738"/>
          <p14:tracePt t="52846" x="8628063" y="6281738"/>
          <p14:tracePt t="53512" x="8628063" y="6273800"/>
          <p14:tracePt t="54151" x="8628063" y="6265863"/>
          <p14:tracePt t="54407" x="8628063" y="6248400"/>
          <p14:tracePt t="54432" x="8628063" y="6240463"/>
          <p14:tracePt t="54456" x="8628063" y="6223000"/>
          <p14:tracePt t="54463" x="8636000" y="6223000"/>
          <p14:tracePt t="54471" x="8636000" y="6215063"/>
          <p14:tracePt t="54488" x="8636000" y="6205538"/>
          <p14:tracePt t="54511" x="8636000" y="6197600"/>
          <p14:tracePt t="54552" x="8636000" y="6189663"/>
          <p14:tracePt t="54896" x="8636000" y="6197600"/>
          <p14:tracePt t="54912" x="8643938" y="6205538"/>
          <p14:tracePt t="54929" x="8653463" y="6205538"/>
          <p14:tracePt t="54937" x="8669338" y="6205538"/>
          <p14:tracePt t="54953" x="8686800" y="6205538"/>
          <p14:tracePt t="54964" x="8686800" y="6197600"/>
          <p14:tracePt t="54972" x="8694738" y="6189663"/>
          <p14:tracePt t="54989" x="8694738" y="6172200"/>
          <p14:tracePt t="55005" x="8694738" y="6146800"/>
          <p14:tracePt t="55024" x="8678863" y="6103938"/>
          <p14:tracePt t="55038" x="8653463" y="6078538"/>
          <p14:tracePt t="55055" x="8628063" y="6078538"/>
          <p14:tracePt t="55072" x="8593138" y="6078538"/>
          <p14:tracePt t="55088" x="8559800" y="6088063"/>
          <p14:tracePt t="55106" x="8516938" y="6129338"/>
          <p14:tracePt t="55122" x="8491538" y="6172200"/>
          <p14:tracePt t="55139" x="8475663" y="6215063"/>
          <p14:tracePt t="55155" x="8475663" y="6248400"/>
          <p14:tracePt t="55172" x="8475663" y="6256338"/>
          <p14:tracePt t="55783" x="8475663" y="6248400"/>
          <p14:tracePt t="56027" x="8475663" y="6240463"/>
          <p14:tracePt t="56042" x="8475663" y="6230938"/>
          <p14:tracePt t="56225" x="8475663" y="6223000"/>
          <p14:tracePt t="56243" x="8483600" y="6223000"/>
          <p14:tracePt t="56249" x="8483600" y="6215063"/>
          <p14:tracePt t="56257" x="8483600" y="6205538"/>
          <p14:tracePt t="56273" x="8483600" y="6172200"/>
          <p14:tracePt t="56289" x="8483600" y="6154738"/>
          <p14:tracePt t="56306" x="8483600" y="6113463"/>
          <p14:tracePt t="56324" x="8483600" y="6062663"/>
          <p14:tracePt t="56339" x="8483600" y="6019800"/>
          <p14:tracePt t="56356" x="8475663" y="6002338"/>
          <p14:tracePt t="56373" x="8466138" y="5986463"/>
          <p14:tracePt t="56389" x="8458200" y="5986463"/>
          <p14:tracePt t="56406" x="8440738" y="5976938"/>
          <p14:tracePt t="56424" x="8389938" y="5976938"/>
          <p14:tracePt t="56439" x="8331200" y="5994400"/>
          <p14:tracePt t="56456" x="8288338" y="6011863"/>
          <p14:tracePt t="56473" x="8237538" y="6027738"/>
          <p14:tracePt t="56489" x="8204200" y="6037263"/>
          <p14:tracePt t="56506" x="8178800" y="6062663"/>
          <p14:tracePt t="56526" x="8170863" y="6070600"/>
          <p14:tracePt t="56539" x="8161338" y="6096000"/>
          <p14:tracePt t="56556" x="8153400" y="6113463"/>
          <p14:tracePt t="56573" x="8145463" y="6129338"/>
          <p14:tracePt t="56589" x="8145463" y="6154738"/>
          <p14:tracePt t="56595" x="8145463" y="6172200"/>
          <p14:tracePt t="56606" x="8145463" y="6197600"/>
          <p14:tracePt t="56624" x="8161338" y="6240463"/>
          <p14:tracePt t="56640" x="8186738" y="6273800"/>
          <p14:tracePt t="56656" x="8237538" y="6299200"/>
          <p14:tracePt t="56673" x="8288338" y="6316663"/>
          <p14:tracePt t="56689" x="8331200" y="6324600"/>
          <p14:tracePt t="56706" x="8382000" y="6324600"/>
          <p14:tracePt t="56722" x="8424863" y="6324600"/>
          <p14:tracePt t="56739" x="8458200" y="6316663"/>
          <p14:tracePt t="56756" x="8475663" y="6291263"/>
          <p14:tracePt t="56775" x="8501063" y="6265863"/>
          <p14:tracePt t="56789" x="8526463" y="6223000"/>
          <p14:tracePt t="56806" x="8542338" y="6189663"/>
          <p14:tracePt t="56824" x="8567738" y="6146800"/>
          <p14:tracePt t="56839" x="8577263" y="6113463"/>
          <p14:tracePt t="56856" x="8585200" y="6088063"/>
          <p14:tracePt t="56873" x="8585200" y="6062663"/>
          <p14:tracePt t="56889" x="8585200" y="6037263"/>
          <p14:tracePt t="56906" x="8585200" y="6019800"/>
          <p14:tracePt t="56922" x="8577263" y="5986463"/>
          <p14:tracePt t="56939" x="8559800" y="5961063"/>
          <p14:tracePt t="56956" x="8526463" y="5926138"/>
          <p14:tracePt t="56972" x="8483600" y="5892800"/>
          <p14:tracePt t="56989" x="8458200" y="5875338"/>
          <p14:tracePt t="57006" x="8424863" y="5867400"/>
          <p14:tracePt t="57025" x="8382000" y="5849938"/>
          <p14:tracePt t="57039" x="8374063" y="5849938"/>
          <p14:tracePt t="57056" x="8331200" y="5849938"/>
          <p14:tracePt t="57072" x="8305800" y="5867400"/>
          <p14:tracePt t="57089" x="8255000" y="5910263"/>
          <p14:tracePt t="57106" x="8212138" y="5969000"/>
          <p14:tracePt t="57123" x="8161338" y="6027738"/>
          <p14:tracePt t="57140" x="8135938" y="6103938"/>
          <p14:tracePt t="57156" x="8120063" y="6164263"/>
          <p14:tracePt t="57173" x="8120063" y="6215063"/>
          <p14:tracePt t="57189" x="8120063" y="6265863"/>
          <p14:tracePt t="57206" x="8135938" y="6307138"/>
          <p14:tracePt t="57224" x="8186738" y="6367463"/>
          <p14:tracePt t="57239" x="8196263" y="6375400"/>
          <p14:tracePt t="57256" x="8272463" y="6408738"/>
          <p14:tracePt t="57274" x="8339138" y="6434138"/>
          <p14:tracePt t="57289" x="8424863" y="6434138"/>
          <p14:tracePt t="57306" x="8516938" y="6443663"/>
          <p14:tracePt t="57323" x="8593138" y="6443663"/>
          <p14:tracePt t="57339" x="8678863" y="6434138"/>
          <p14:tracePt t="57356" x="8737600" y="6418263"/>
          <p14:tracePt t="57372" x="8770938" y="6383338"/>
          <p14:tracePt t="57389" x="8796338" y="6324600"/>
          <p14:tracePt t="57406" x="8805863" y="6273800"/>
          <p14:tracePt t="57424" x="8805863" y="6197600"/>
          <p14:tracePt t="57439" x="8805863" y="6180138"/>
          <p14:tracePt t="57456" x="8780463" y="6129338"/>
          <p14:tracePt t="57473" x="8737600" y="6096000"/>
          <p14:tracePt t="57489" x="8694738" y="6096000"/>
          <p14:tracePt t="57506" x="8643938" y="6078538"/>
          <p14:tracePt t="57523" x="8577263" y="6070600"/>
          <p14:tracePt t="57540" x="8526463" y="6070600"/>
          <p14:tracePt t="57556" x="8475663" y="6070600"/>
          <p14:tracePt t="57573" x="8424863" y="6088063"/>
          <p14:tracePt t="57589" x="8382000" y="6103938"/>
          <p14:tracePt t="57593" x="8364538" y="6113463"/>
          <p14:tracePt t="57606" x="8348663" y="6121400"/>
          <p14:tracePt t="57623" x="8331200" y="6154738"/>
          <p14:tracePt t="57639" x="8313738" y="6180138"/>
          <p14:tracePt t="57656" x="8297863" y="6240463"/>
          <p14:tracePt t="57672" x="8297863" y="6273800"/>
          <p14:tracePt t="57689" x="8297863" y="6307138"/>
          <p14:tracePt t="57706" x="8297863" y="6332538"/>
          <p14:tracePt t="57722" x="8313738" y="6367463"/>
          <p14:tracePt t="57739" x="8348663" y="6392863"/>
          <p14:tracePt t="57756" x="8389938" y="6408738"/>
          <p14:tracePt t="57772" x="8440738" y="6418263"/>
          <p14:tracePt t="57789" x="8483600" y="6418263"/>
          <p14:tracePt t="57806" x="8516938" y="6408738"/>
          <p14:tracePt t="57822" x="8534400" y="6383338"/>
          <p14:tracePt t="57839" x="8567738" y="6332538"/>
          <p14:tracePt t="57856" x="8577263" y="6299200"/>
          <p14:tracePt t="57873" x="8593138" y="6240463"/>
          <p14:tracePt t="57889" x="8602663" y="6180138"/>
          <p14:tracePt t="57906" x="8602663" y="6138863"/>
          <p14:tracePt t="57923" x="8577263" y="6113463"/>
          <p14:tracePt t="57939" x="8526463" y="6088063"/>
          <p14:tracePt t="57956" x="8450263" y="6070600"/>
          <p14:tracePt t="57973" x="8364538" y="6062663"/>
          <p14:tracePt t="57989" x="8323263" y="6062663"/>
          <p14:tracePt t="58006" x="8297863" y="6070600"/>
          <p14:tracePt t="58022" x="8288338" y="6096000"/>
          <p14:tracePt t="58039" x="8280400" y="6138863"/>
          <p14:tracePt t="58056" x="8272463" y="6223000"/>
          <p14:tracePt t="58073" x="8280400" y="6273800"/>
          <p14:tracePt t="58089" x="8305800" y="6342063"/>
          <p14:tracePt t="58106" x="8356600" y="6400800"/>
          <p14:tracePt t="58123" x="8382000" y="6434138"/>
          <p14:tracePt t="58139" x="8424863" y="6451600"/>
          <p14:tracePt t="58156" x="8466138" y="6459538"/>
          <p14:tracePt t="58173" x="8509000" y="6459538"/>
          <p14:tracePt t="58190" x="8551863" y="6459538"/>
          <p14:tracePt t="58206" x="8602663" y="6459538"/>
          <p14:tracePt t="58223" x="8653463" y="6443663"/>
          <p14:tracePt t="58239" x="8694738" y="6434138"/>
          <p14:tracePt t="58256" x="8712200" y="6418263"/>
          <p14:tracePt t="58272" x="8720138" y="6400800"/>
          <p14:tracePt t="58289" x="8720138" y="6383338"/>
          <p14:tracePt t="58306" x="8720138" y="6350000"/>
          <p14:tracePt t="58323" x="8704263" y="6307138"/>
          <p14:tracePt t="58339" x="8653463" y="6248400"/>
          <p14:tracePt t="58356" x="8593138" y="6189663"/>
          <p14:tracePt t="58373" x="8516938" y="6138863"/>
          <p14:tracePt t="58389" x="8466138" y="6096000"/>
          <p14:tracePt t="58406" x="8440738" y="6078538"/>
          <p14:tracePt t="58423" x="8432800" y="6070600"/>
          <p14:tracePt t="58439" x="8424863" y="6070600"/>
          <p14:tracePt t="58457" x="8407400" y="6078538"/>
          <p14:tracePt t="58473" x="8389938" y="6113463"/>
          <p14:tracePt t="58489" x="8374063" y="6154738"/>
          <p14:tracePt t="58506" x="8348663" y="6215063"/>
          <p14:tracePt t="58523" x="8348663" y="6265863"/>
          <p14:tracePt t="58539" x="8339138" y="6299200"/>
          <p14:tracePt t="58557" x="8356600" y="6342063"/>
          <p14:tracePt t="58573" x="8389938" y="6350000"/>
          <p14:tracePt t="58589" x="8440738" y="6367463"/>
          <p14:tracePt t="58592" x="8483600" y="6367463"/>
          <p14:tracePt t="58606" x="8526463" y="6367463"/>
          <p14:tracePt t="58623" x="8585200" y="6367463"/>
          <p14:tracePt t="58639" x="8669338" y="6342063"/>
          <p14:tracePt t="58656" x="8770938" y="6273800"/>
          <p14:tracePt t="58673" x="8796338" y="6240463"/>
          <p14:tracePt t="58689" x="8813800" y="6189663"/>
          <p14:tracePt t="58706" x="8813800" y="6146800"/>
          <p14:tracePt t="58723" x="8805863" y="6103938"/>
          <p14:tracePt t="58739" x="8737600" y="6053138"/>
          <p14:tracePt t="58756" x="8653463" y="5994400"/>
          <p14:tracePt t="58773" x="8542338" y="5969000"/>
          <p14:tracePt t="58789" x="8458200" y="5961063"/>
          <p14:tracePt t="58806" x="8415338" y="5969000"/>
          <p14:tracePt t="58823" x="8382000" y="6011863"/>
          <p14:tracePt t="58840" x="8348663" y="6078538"/>
          <p14:tracePt t="58856" x="8339138" y="6129338"/>
          <p14:tracePt t="58873" x="8339138" y="6180138"/>
          <p14:tracePt t="58889" x="8339138" y="6205538"/>
          <p14:tracePt t="58906" x="8364538" y="6230938"/>
          <p14:tracePt t="58923" x="8399463" y="6248400"/>
          <p14:tracePt t="58940" x="8432800" y="6256338"/>
          <p14:tracePt t="58956" x="8475663" y="6256338"/>
          <p14:tracePt t="58973" x="8516938" y="6256338"/>
          <p14:tracePt t="58990" x="8551863" y="6240463"/>
          <p14:tracePt t="59006" x="8577263" y="6205538"/>
          <p14:tracePt t="59023" x="8585200" y="6172200"/>
          <p14:tracePt t="59040" x="8585200" y="6129338"/>
          <p14:tracePt t="59056" x="8585200" y="6103938"/>
          <p14:tracePt t="59073" x="8559800" y="6088063"/>
          <p14:tracePt t="59090" x="8516938" y="6070600"/>
          <p14:tracePt t="59106" x="8458200" y="6062663"/>
          <p14:tracePt t="59123" x="8399463" y="6062663"/>
          <p14:tracePt t="59139" x="8339138" y="6088063"/>
          <p14:tracePt t="59156" x="8305800" y="6121400"/>
          <p14:tracePt t="59174" x="8262938" y="6189663"/>
          <p14:tracePt t="59189" x="8255000" y="6240463"/>
          <p14:tracePt t="59206" x="8255000" y="6291263"/>
          <p14:tracePt t="59223" x="8262938" y="6342063"/>
          <p14:tracePt t="59240" x="8331200" y="6383338"/>
          <p14:tracePt t="59256" x="8389938" y="6408738"/>
          <p14:tracePt t="59273" x="8466138" y="6418263"/>
          <p14:tracePt t="59290" x="8526463" y="6418263"/>
          <p14:tracePt t="59306" x="8577263" y="6408738"/>
          <p14:tracePt t="59323" x="8643938" y="6375400"/>
          <p14:tracePt t="59340" x="8686800" y="6342063"/>
          <p14:tracePt t="59356" x="8712200" y="6299200"/>
          <p14:tracePt t="59373" x="8729663" y="6248400"/>
          <p14:tracePt t="59390" x="8729663" y="6205538"/>
          <p14:tracePt t="59406" x="8729663" y="6180138"/>
          <p14:tracePt t="59423" x="8720138" y="6154738"/>
          <p14:tracePt t="59440" x="8694738" y="6129338"/>
          <p14:tracePt t="59456" x="8593138" y="6096000"/>
          <p14:tracePt t="59473" x="8475663" y="6088063"/>
          <p14:tracePt t="59490" x="8382000" y="6088063"/>
          <p14:tracePt t="59506" x="8323263" y="6129338"/>
          <p14:tracePt t="59524" x="8288338" y="6180138"/>
          <p14:tracePt t="59540" x="8288338" y="6248400"/>
          <p14:tracePt t="59557" x="8288338" y="6307138"/>
          <p14:tracePt t="59573" x="8313738" y="6367463"/>
          <p14:tracePt t="59590" x="8356600" y="6400800"/>
          <p14:tracePt t="59593" x="8382000" y="6408738"/>
          <p14:tracePt t="59606" x="8407400" y="6418263"/>
          <p14:tracePt t="59623" x="8450263" y="6418263"/>
          <p14:tracePt t="59640" x="8501063" y="6418263"/>
          <p14:tracePt t="59656" x="8542338" y="6408738"/>
          <p14:tracePt t="59673" x="8567738" y="6367463"/>
          <p14:tracePt t="59690" x="8585200" y="6324600"/>
          <p14:tracePt t="59706" x="8593138" y="6281738"/>
          <p14:tracePt t="59723" x="8593138" y="6240463"/>
          <p14:tracePt t="59740" x="8585200" y="6215063"/>
          <p14:tracePt t="59756" x="8567738" y="6180138"/>
          <p14:tracePt t="59773" x="8534400" y="6164263"/>
          <p14:tracePt t="59790" x="8483600" y="6154738"/>
          <p14:tracePt t="59806" x="8450263" y="6154738"/>
          <p14:tracePt t="59823" x="8415338" y="6180138"/>
          <p14:tracePt t="59840" x="8389938" y="6256338"/>
          <p14:tracePt t="59856" x="8382000" y="6299200"/>
          <p14:tracePt t="59873" x="8382000" y="6342063"/>
          <p14:tracePt t="59890" x="8407400" y="6367463"/>
          <p14:tracePt t="59906" x="8415338" y="6375400"/>
          <p14:tracePt t="59924" x="8440738" y="6375400"/>
          <p14:tracePt t="59940" x="8450263" y="6375400"/>
          <p14:tracePt t="59956" x="8458200" y="6375400"/>
          <p14:tracePt t="59973" x="8458200" y="6367463"/>
          <p14:tracePt t="60006" x="8458200" y="6357938"/>
          <p14:tracePt t="60033" x="8466138" y="6357938"/>
          <p14:tracePt t="60073" x="8466138" y="6350000"/>
          <p14:tracePt t="60081" x="8475663" y="6350000"/>
          <p14:tracePt t="60105" x="8475663" y="6342063"/>
          <p14:tracePt t="60112" x="8483600" y="6342063"/>
          <p14:tracePt t="60153" x="8491538" y="6342063"/>
          <p14:tracePt t="60161" x="8491538" y="6332538"/>
          <p14:tracePt t="60169" x="8491538" y="6324600"/>
          <p14:tracePt t="60217" x="8501063" y="6324600"/>
          <p14:tracePt t="60658" x="8501063" y="6316663"/>
          <p14:tracePt t="60683" x="8501063" y="6307138"/>
          <p14:tracePt t="60699" x="8501063" y="6299200"/>
          <p14:tracePt t="60706" x="8501063" y="6291263"/>
          <p14:tracePt t="60717" x="8501063" y="6273800"/>
          <p14:tracePt t="60724" x="8509000" y="6256338"/>
          <p14:tracePt t="60740" x="8509000" y="6205538"/>
          <p14:tracePt t="60757" x="8516938" y="6096000"/>
          <p14:tracePt t="60774" x="8526463" y="5976938"/>
          <p14:tracePt t="60792" x="8526463" y="5842000"/>
          <p14:tracePt t="60807" x="8516938" y="5605463"/>
          <p14:tracePt t="60827" x="8458200" y="5326063"/>
          <p14:tracePt t="60841" x="8399463" y="5173663"/>
          <p14:tracePt t="60857" x="8356600" y="5046663"/>
          <p14:tracePt t="60874" x="8331200" y="4960938"/>
          <p14:tracePt t="60891" x="8323263" y="4876800"/>
          <p14:tracePt t="60907" x="8323263" y="4808538"/>
          <p14:tracePt t="60924" x="8323263" y="4757738"/>
          <p14:tracePt t="60940" x="8339138" y="4716463"/>
          <p14:tracePt t="60957" x="8364538" y="4673600"/>
          <p14:tracePt t="60974" x="8389938" y="4640263"/>
          <p14:tracePt t="60991" x="8415338" y="4579938"/>
          <p14:tracePt t="61007" x="8450263" y="4503738"/>
          <p14:tracePt t="61024" x="8491538" y="4411663"/>
          <p14:tracePt t="61041" x="8551863" y="4284663"/>
          <p14:tracePt t="61057" x="8567738" y="4224338"/>
          <p14:tracePt t="61074" x="8585200" y="4183063"/>
          <p14:tracePt t="61090" x="8602663" y="4157663"/>
          <p14:tracePt t="61107" x="8610600" y="4132263"/>
          <p14:tracePt t="61124" x="8610600" y="4122738"/>
          <p14:tracePt t="61140" x="8610600" y="4114800"/>
          <p14:tracePt t="61314" x="8610600" y="4122738"/>
          <p14:tracePt t="61323" x="8610600" y="4157663"/>
          <p14:tracePt t="61331" x="8610600" y="4183063"/>
          <p14:tracePt t="61341" x="8610600" y="4224338"/>
          <p14:tracePt t="61357" x="8610600" y="4318000"/>
          <p14:tracePt t="61374" x="8610600" y="4437063"/>
          <p14:tracePt t="61390" x="8610600" y="4572000"/>
          <p14:tracePt t="61407" x="8610600" y="4699000"/>
          <p14:tracePt t="61424" x="8610600" y="4843463"/>
          <p14:tracePt t="61440" x="8610600" y="4970463"/>
          <p14:tracePt t="61457" x="8610600" y="5173663"/>
          <p14:tracePt t="61474" x="8610600" y="5300663"/>
          <p14:tracePt t="61490" x="8610600" y="5435600"/>
          <p14:tracePt t="61507" x="8618538" y="5545138"/>
          <p14:tracePt t="61526" x="8618538" y="5638800"/>
          <p14:tracePt t="61540" x="8618538" y="5715000"/>
          <p14:tracePt t="61557" x="8618538" y="5765800"/>
          <p14:tracePt t="61574" x="8618538" y="5799138"/>
          <p14:tracePt t="61590" x="8618538" y="5824538"/>
          <p14:tracePt t="61607" x="8618538" y="5834063"/>
          <p14:tracePt t="61763" x="8618538" y="5816600"/>
          <p14:tracePt t="61770" x="8618538" y="5791200"/>
          <p14:tracePt t="61782" x="8610600" y="5765800"/>
          <p14:tracePt t="61791" x="8585200" y="5722938"/>
          <p14:tracePt t="61808" x="8516938" y="5595938"/>
          <p14:tracePt t="61824" x="8399463" y="5461000"/>
          <p14:tracePt t="61841" x="8094663" y="5181600"/>
          <p14:tracePt t="61857" x="7924800" y="5054600"/>
          <p14:tracePt t="61874" x="7780338" y="4945063"/>
          <p14:tracePt t="61890" x="7678738" y="4833938"/>
          <p14:tracePt t="61907" x="7594600" y="4767263"/>
          <p14:tracePt t="61924" x="7535863" y="4699000"/>
          <p14:tracePt t="61940" x="7475538" y="4656138"/>
          <p14:tracePt t="61957" x="7399338" y="4605338"/>
          <p14:tracePt t="61974" x="7315200" y="4554538"/>
          <p14:tracePt t="61991" x="7239000" y="4503738"/>
          <p14:tracePt t="62007" x="7145338" y="4445000"/>
          <p14:tracePt t="62024" x="7053263" y="4394200"/>
          <p14:tracePt t="62041" x="7010400" y="4368800"/>
          <p14:tracePt t="62057" x="6934200" y="4284663"/>
          <p14:tracePt t="62074" x="6883400" y="4224338"/>
          <p14:tracePt t="62090" x="6824663" y="4165600"/>
          <p14:tracePt t="62107" x="6756400" y="4114800"/>
          <p14:tracePt t="62124" x="6723063" y="4081463"/>
          <p14:tracePt t="62141" x="6705600" y="4056063"/>
          <p14:tracePt t="62157" x="6697663" y="4030663"/>
          <p14:tracePt t="62174" x="6697663" y="4013200"/>
          <p14:tracePt t="62190" x="6688138" y="4005263"/>
          <p14:tracePt t="62207" x="6680200" y="4005263"/>
          <p14:tracePt t="62315" x="6688138" y="4005263"/>
          <p14:tracePt t="62331" x="6697663" y="4005263"/>
          <p14:tracePt t="62341" x="6705600" y="4005263"/>
          <p14:tracePt t="62348" x="6713538" y="4021138"/>
          <p14:tracePt t="62357" x="6731000" y="4038600"/>
          <p14:tracePt t="62374" x="6773863" y="4106863"/>
          <p14:tracePt t="62391" x="6840538" y="4208463"/>
          <p14:tracePt t="62407" x="6934200" y="4325938"/>
          <p14:tracePt t="62426" x="7094538" y="4538663"/>
          <p14:tracePt t="62441" x="7145338" y="4597400"/>
          <p14:tracePt t="62457" x="7340600" y="4792663"/>
          <p14:tracePt t="62474" x="7450138" y="4868863"/>
          <p14:tracePt t="62491" x="7569200" y="4945063"/>
          <p14:tracePt t="62507" x="7688263" y="5037138"/>
          <p14:tracePt t="62524" x="7780338" y="5105400"/>
          <p14:tracePt t="62541" x="7856538" y="5199063"/>
          <p14:tracePt t="62557" x="7907338" y="5283200"/>
          <p14:tracePt t="62574" x="7975600" y="5402263"/>
          <p14:tracePt t="62591" x="8026400" y="5494338"/>
          <p14:tracePt t="62593" x="8051800" y="5545138"/>
          <p14:tracePt t="62607" x="8085138" y="5588000"/>
          <p14:tracePt t="62624" x="8128000" y="5664200"/>
          <p14:tracePt t="62641" x="8186738" y="5748338"/>
          <p14:tracePt t="62657" x="8221663" y="5808663"/>
          <p14:tracePt t="62674" x="8255000" y="5842000"/>
          <p14:tracePt t="62691" x="8280400" y="5884863"/>
          <p14:tracePt t="62707" x="8305800" y="5918200"/>
          <p14:tracePt t="62724" x="8323263" y="5926138"/>
          <p14:tracePt t="62740" x="8331200" y="5926138"/>
          <p14:tracePt t="63139" x="8331200" y="5918200"/>
          <p14:tracePt t="63147" x="8313738" y="5892800"/>
          <p14:tracePt t="63157" x="8280400" y="5849938"/>
          <p14:tracePt t="63174" x="8178800" y="5748338"/>
          <p14:tracePt t="63191" x="8085138" y="5630863"/>
          <p14:tracePt t="63208" x="7975600" y="5486400"/>
          <p14:tracePt t="63224" x="7881938" y="5351463"/>
          <p14:tracePt t="63241" x="7805738" y="5232400"/>
          <p14:tracePt t="63257" x="7713663" y="5097463"/>
          <p14:tracePt t="63274" x="7653338" y="5003800"/>
          <p14:tracePt t="63291" x="7602538" y="4935538"/>
          <p14:tracePt t="63308" x="7526338" y="4859338"/>
          <p14:tracePt t="63325" x="7434263" y="4783138"/>
          <p14:tracePt t="63341" x="7323138" y="4706938"/>
          <p14:tracePt t="63358" x="7188200" y="4605338"/>
          <p14:tracePt t="63375" x="7061200" y="4521200"/>
          <p14:tracePt t="63391" x="6967538" y="4437063"/>
          <p14:tracePt t="63408" x="6908800" y="4360863"/>
          <p14:tracePt t="63426" x="6858000" y="4259263"/>
          <p14:tracePt t="63441" x="6840538" y="4224338"/>
          <p14:tracePt t="63458" x="6799263" y="4157663"/>
          <p14:tracePt t="63475" x="6781800" y="4140200"/>
          <p14:tracePt t="63491" x="6773863" y="4122738"/>
          <p14:tracePt t="63508" x="6764338" y="4114800"/>
          <p14:tracePt t="63525" x="6764338" y="4097338"/>
          <p14:tracePt t="63541" x="6748463" y="4089400"/>
          <p14:tracePt t="63559" x="6731000" y="4064000"/>
          <p14:tracePt t="63575" x="6713538" y="4046538"/>
          <p14:tracePt t="63591" x="6688138" y="4021138"/>
          <p14:tracePt t="63597" x="6680200" y="4013200"/>
          <p14:tracePt t="63608" x="6672263" y="4013200"/>
          <p14:tracePt t="63625" x="6654800" y="4005263"/>
          <p14:tracePt t="63641" x="6646863" y="4005263"/>
          <p14:tracePt t="63675" x="6637338" y="4005263"/>
          <p14:tracePt t="63691" x="6611938" y="4005263"/>
          <p14:tracePt t="63708" x="6561138" y="4005263"/>
          <p14:tracePt t="63725" x="6459538" y="4030663"/>
          <p14:tracePt t="63741" x="6324600" y="4046538"/>
          <p14:tracePt t="63758" x="6189663" y="4081463"/>
          <p14:tracePt t="63775" x="6078538" y="4097338"/>
          <p14:tracePt t="63792" x="6011863" y="4106863"/>
          <p14:tracePt t="63808" x="5961063" y="4106863"/>
          <p14:tracePt t="63824" x="5926138" y="4106863"/>
          <p14:tracePt t="63842" x="5875338" y="4089400"/>
          <p14:tracePt t="63858" x="5824538" y="4071938"/>
          <p14:tracePt t="63875" x="5748338" y="4046538"/>
          <p14:tracePt t="63891" x="5646738" y="4030663"/>
          <p14:tracePt t="63908" x="5529263" y="4021138"/>
          <p14:tracePt t="63925" x="5392738" y="4021138"/>
          <p14:tracePt t="63941" x="5257800" y="4013200"/>
          <p14:tracePt t="63958" x="5122863" y="4013200"/>
          <p14:tracePt t="63975" x="5003800" y="4013200"/>
          <p14:tracePt t="63991" x="4876800" y="4005263"/>
          <p14:tracePt t="64008" x="4741863" y="4005263"/>
          <p14:tracePt t="64025" x="4589463" y="4005263"/>
          <p14:tracePt t="64042" x="4351338" y="4005263"/>
          <p14:tracePt t="64058" x="4216400" y="4005263"/>
          <p14:tracePt t="64075" x="4106863" y="4013200"/>
          <p14:tracePt t="64091" x="4013200" y="4021138"/>
          <p14:tracePt t="64108" x="3919538" y="4046538"/>
          <p14:tracePt t="64125" x="3843338" y="4064000"/>
          <p14:tracePt t="64142" x="3767138" y="4089400"/>
          <p14:tracePt t="64158" x="3690938" y="4114800"/>
          <p14:tracePt t="64175" x="3632200" y="4122738"/>
          <p14:tracePt t="64191" x="3573463" y="4122738"/>
          <p14:tracePt t="64208" x="3538538" y="4122738"/>
          <p14:tracePt t="64225" x="3513138" y="4122738"/>
          <p14:tracePt t="64241" x="3497263" y="4122738"/>
          <p14:tracePt t="64258" x="3487738" y="4122738"/>
          <p14:tracePt t="64275" x="3479800" y="4122738"/>
          <p14:tracePt t="64443" x="3497263" y="4122738"/>
          <p14:tracePt t="64452" x="3513138" y="4122738"/>
          <p14:tracePt t="64459" x="3538538" y="4122738"/>
          <p14:tracePt t="64475" x="3589338" y="4132263"/>
          <p14:tracePt t="64491" x="3665538" y="4140200"/>
          <p14:tracePt t="64508" x="3733800" y="4148138"/>
          <p14:tracePt t="64525" x="3810000" y="4157663"/>
          <p14:tracePt t="64542" x="3894138" y="4165600"/>
          <p14:tracePt t="64558" x="3962400" y="4173538"/>
          <p14:tracePt t="64575" x="4046538" y="4183063"/>
          <p14:tracePt t="64592" x="4097338" y="4191000"/>
          <p14:tracePt t="64598" x="4114800" y="4191000"/>
          <p14:tracePt t="64608" x="4132263" y="4191000"/>
          <p14:tracePt t="64625" x="4165600" y="4191000"/>
          <p14:tracePt t="64642" x="4208463" y="4191000"/>
          <p14:tracePt t="64658" x="4241800" y="4191000"/>
          <p14:tracePt t="64675" x="4284663" y="4191000"/>
          <p14:tracePt t="64692" x="4335463" y="4191000"/>
          <p14:tracePt t="64708" x="4386263" y="4191000"/>
          <p14:tracePt t="64725" x="4427538" y="4198938"/>
          <p14:tracePt t="64742" x="4478338" y="4198938"/>
          <p14:tracePt t="64758" x="4529138" y="4198938"/>
          <p14:tracePt t="64775" x="4589463" y="4198938"/>
          <p14:tracePt t="64792" x="4640263" y="4198938"/>
          <p14:tracePt t="64808" x="4681538" y="4198938"/>
          <p14:tracePt t="64825" x="4732338" y="4198938"/>
          <p14:tracePt t="64842" x="4775200" y="4198938"/>
          <p14:tracePt t="64858" x="4859338" y="4208463"/>
          <p14:tracePt t="64875" x="4927600" y="4208463"/>
          <p14:tracePt t="64892" x="5011738" y="4208463"/>
          <p14:tracePt t="64908" x="5097463" y="4208463"/>
          <p14:tracePt t="64925" x="5164138" y="4208463"/>
          <p14:tracePt t="64942" x="5232400" y="4208463"/>
          <p14:tracePt t="64958" x="5283200" y="4208463"/>
          <p14:tracePt t="64975" x="5316538" y="4208463"/>
          <p14:tracePt t="64992" x="5351463" y="4208463"/>
          <p14:tracePt t="65008" x="5367338" y="4208463"/>
          <p14:tracePt t="65029" x="5410200" y="4208463"/>
          <p14:tracePt t="65042" x="5435600" y="4208463"/>
          <p14:tracePt t="65059" x="5468938" y="4208463"/>
          <p14:tracePt t="65075" x="5503863" y="4208463"/>
          <p14:tracePt t="65092" x="5545138" y="4208463"/>
          <p14:tracePt t="65108" x="5605463" y="4208463"/>
          <p14:tracePt t="65125" x="5681663" y="4208463"/>
          <p14:tracePt t="65142" x="5765800" y="4208463"/>
          <p14:tracePt t="65158" x="5849938" y="4208463"/>
          <p14:tracePt t="65175" x="5918200" y="4208463"/>
          <p14:tracePt t="65192" x="5986463" y="4208463"/>
          <p14:tracePt t="65208" x="6037263" y="4208463"/>
          <p14:tracePt t="65225" x="6096000" y="4208463"/>
          <p14:tracePt t="65242" x="6172200" y="4208463"/>
          <p14:tracePt t="65258" x="6215063" y="4208463"/>
          <p14:tracePt t="65275" x="6273800" y="4208463"/>
          <p14:tracePt t="65292" x="6324600" y="4208463"/>
          <p14:tracePt t="65309" x="6392863" y="4208463"/>
          <p14:tracePt t="65325" x="6451600" y="4216400"/>
          <p14:tracePt t="65342" x="6502400" y="4224338"/>
          <p14:tracePt t="65358" x="6570663" y="4224338"/>
          <p14:tracePt t="65376" x="6654800" y="4233863"/>
          <p14:tracePt t="65392" x="6738938" y="4241800"/>
          <p14:tracePt t="65408" x="6815138" y="4241800"/>
          <p14:tracePt t="65425" x="6865938" y="4241800"/>
          <p14:tracePt t="65443" x="6951663" y="4249738"/>
          <p14:tracePt t="65459" x="7002463" y="4249738"/>
          <p14:tracePt t="65475" x="7043738" y="4249738"/>
          <p14:tracePt t="65492" x="7078663" y="4259263"/>
          <p14:tracePt t="65509" x="7086600" y="4259263"/>
          <p14:tracePt t="66532" x="7086600" y="4275138"/>
          <p14:tracePt t="66539" x="7086600" y="4318000"/>
          <p14:tracePt t="66547" x="7086600" y="4351338"/>
          <p14:tracePt t="66558" x="7086600" y="4394200"/>
          <p14:tracePt t="66575" x="7078663" y="4462463"/>
          <p14:tracePt t="66592" x="7078663" y="4513263"/>
          <p14:tracePt t="66608" x="7086600" y="4546600"/>
          <p14:tracePt t="66625" x="7094538" y="4589463"/>
          <p14:tracePt t="66642" x="7119938" y="4622800"/>
          <p14:tracePt t="66658" x="7129463" y="4640263"/>
          <p14:tracePt t="66675" x="7145338" y="4640263"/>
          <p14:tracePt t="66692" x="7145338" y="4656138"/>
          <p14:tracePt t="66708" x="7162800" y="4665663"/>
          <p14:tracePt t="66725" x="7170738" y="4681538"/>
          <p14:tracePt t="66742" x="7188200" y="4699000"/>
          <p14:tracePt t="66758" x="7213600" y="4716463"/>
          <p14:tracePt t="66775" x="7221538" y="4732338"/>
          <p14:tracePt t="66792" x="7239000" y="4741863"/>
          <p14:tracePt t="66808" x="7256463" y="4757738"/>
          <p14:tracePt t="66825" x="7272338" y="4783138"/>
          <p14:tracePt t="66842" x="7323138" y="4843463"/>
          <p14:tracePt t="66858" x="7373938" y="4884738"/>
          <p14:tracePt t="66875" x="7416800" y="4935538"/>
          <p14:tracePt t="66892" x="7442200" y="4978400"/>
          <p14:tracePt t="66908" x="7467600" y="5029200"/>
          <p14:tracePt t="66926" x="7493000" y="5072063"/>
          <p14:tracePt t="66942" x="7500938" y="5113338"/>
          <p14:tracePt t="66958" x="7510463" y="5148263"/>
          <p14:tracePt t="66975" x="7526338" y="5156200"/>
          <p14:tracePt t="66992" x="7526338" y="5164138"/>
          <p14:tracePt t="67108" x="7535863" y="5164138"/>
          <p14:tracePt t="67125" x="7535863" y="5173663"/>
          <p14:tracePt t="67149" x="7543800" y="5173663"/>
          <p14:tracePt t="67836" x="7543800" y="5164138"/>
          <p14:tracePt t="67844" x="7551738" y="5130800"/>
          <p14:tracePt t="67852" x="7561263" y="5113338"/>
          <p14:tracePt t="67860" x="7569200" y="5087938"/>
          <p14:tracePt t="67876" x="7577138" y="5054600"/>
          <p14:tracePt t="67892" x="7594600" y="5021263"/>
          <p14:tracePt t="67909" x="7602538" y="4986338"/>
          <p14:tracePt t="67926" x="7602538" y="4960938"/>
          <p14:tracePt t="67942" x="7602538" y="4945063"/>
          <p14:tracePt t="67959" x="7594600" y="4935538"/>
          <p14:tracePt t="67976" x="7594600" y="4927600"/>
          <p14:tracePt t="67992" x="7586663" y="4910138"/>
          <p14:tracePt t="68026" x="7577138" y="4910138"/>
          <p14:tracePt t="68094" x="7569200" y="4910138"/>
          <p14:tracePt t="68100" x="7561263" y="4910138"/>
          <p14:tracePt t="68117" x="7551738" y="4919663"/>
          <p14:tracePt t="68125" x="7551738" y="4927600"/>
          <p14:tracePt t="68143" x="7526338" y="4960938"/>
          <p14:tracePt t="68159" x="7518400" y="5011738"/>
          <p14:tracePt t="68176" x="7518400" y="5054600"/>
          <p14:tracePt t="68192" x="7518400" y="5072063"/>
          <p14:tracePt t="68209" x="7518400" y="5080000"/>
          <p14:tracePt t="68225" x="7543800" y="5087938"/>
          <p14:tracePt t="68243" x="7561263" y="5087938"/>
          <p14:tracePt t="68259" x="7569200" y="5087938"/>
          <p14:tracePt t="68292" x="7577138" y="5087938"/>
          <p14:tracePt t="68309" x="7577138" y="5080000"/>
          <p14:tracePt t="68326" x="7577138" y="5072063"/>
          <p14:tracePt t="68342" x="7577138" y="5054600"/>
          <p14:tracePt t="68359" x="7577138" y="5046663"/>
          <p14:tracePt t="68376" x="7577138" y="5037138"/>
          <p14:tracePt t="68392" x="7569200" y="5037138"/>
          <p14:tracePt t="68409" x="7561263" y="5037138"/>
          <p14:tracePt t="68426" x="7551738" y="5037138"/>
          <p14:tracePt t="68443" x="7543800" y="5037138"/>
          <p14:tracePt t="68460" x="7543800" y="5046663"/>
          <p14:tracePt t="68476" x="7535863" y="5046663"/>
          <p14:tracePt t="68919" x="7535863" y="5037138"/>
          <p14:tracePt t="69342" x="7526338" y="5011738"/>
          <p14:tracePt t="69348" x="7485063" y="4978400"/>
          <p14:tracePt t="69359" x="7434263" y="4935538"/>
          <p14:tracePt t="69376" x="7297738" y="4851400"/>
          <p14:tracePt t="69393" x="7119938" y="4724400"/>
          <p14:tracePt t="69409" x="6951663" y="4614863"/>
          <p14:tracePt t="69426" x="6807200" y="4503738"/>
          <p14:tracePt t="69443" x="6680200" y="4343400"/>
          <p14:tracePt t="69459" x="6611938" y="4216400"/>
          <p14:tracePt t="69476" x="6561138" y="4071938"/>
          <p14:tracePt t="69493" x="6510338" y="3903663"/>
          <p14:tracePt t="69509" x="6502400" y="3776663"/>
          <p14:tracePt t="69526" x="6502400" y="3640138"/>
          <p14:tracePt t="69543" x="6502400" y="3530600"/>
          <p14:tracePt t="69560" x="6502400" y="3462338"/>
          <p14:tracePt t="69576" x="6502400" y="3411538"/>
          <p14:tracePt t="69593" x="6502400" y="3370263"/>
          <p14:tracePt t="69596" x="6502400" y="3352800"/>
          <p14:tracePt t="69609" x="6494463" y="3335338"/>
          <p14:tracePt t="69626" x="6477000" y="3294063"/>
          <p14:tracePt t="69643" x="6451600" y="3259138"/>
          <p14:tracePt t="69659" x="6307138" y="3157538"/>
          <p14:tracePt t="69676" x="6138863" y="3055938"/>
          <p14:tracePt t="69693" x="5918200" y="2946400"/>
          <p14:tracePt t="69709" x="5621338" y="2819400"/>
          <p14:tracePt t="69726" x="5308600" y="2751138"/>
          <p14:tracePt t="69743" x="5046663" y="2735263"/>
          <p14:tracePt t="69759" x="4843463" y="2725738"/>
          <p14:tracePt t="69776" x="4656138" y="2725738"/>
          <p14:tracePt t="69793" x="4487863" y="2725738"/>
          <p14:tracePt t="69809" x="4335463" y="2735263"/>
          <p14:tracePt t="69826" x="4173538" y="2760663"/>
          <p14:tracePt t="69843" x="3962400" y="2819400"/>
          <p14:tracePt t="69859" x="3852863" y="2844800"/>
          <p14:tracePt t="69876" x="3776663" y="2862263"/>
          <p14:tracePt t="69893" x="3741738" y="2862263"/>
          <p14:tracePt t="69910" x="3708400" y="2870200"/>
          <p14:tracePt t="69926" x="3675063" y="2870200"/>
          <p14:tracePt t="69943" x="3640138" y="2870200"/>
          <p14:tracePt t="69960" x="3606800" y="2870200"/>
          <p14:tracePt t="69976" x="3581400" y="2870200"/>
          <p14:tracePt t="69993" x="3563938" y="2870200"/>
          <p14:tracePt t="70010" x="3530600" y="2870200"/>
          <p14:tracePt t="70026" x="3513138" y="2862263"/>
          <p14:tracePt t="70043" x="3487738" y="2852738"/>
          <p14:tracePt t="70059" x="3479800" y="2844800"/>
          <p14:tracePt t="70076" x="3471863" y="2836863"/>
          <p14:tracePt t="70582" x="3487738" y="2827338"/>
          <p14:tracePt t="70589" x="3548063" y="2827338"/>
          <p14:tracePt t="70598" x="3589338" y="2827338"/>
          <p14:tracePt t="70610" x="3657600" y="2827338"/>
          <p14:tracePt t="70629" x="3911600" y="2852738"/>
          <p14:tracePt t="70644" x="4081463" y="2870200"/>
          <p14:tracePt t="70660" x="4157663" y="2870200"/>
          <p14:tracePt t="70677" x="4300538" y="2878138"/>
          <p14:tracePt t="70693" x="4335463" y="2878138"/>
          <p14:tracePt t="70710" x="4360863" y="2878138"/>
          <p14:tracePt t="70727" x="4368800" y="2878138"/>
          <p14:tracePt t="70743" x="4394200" y="2870200"/>
          <p14:tracePt t="70760" x="4427538" y="2852738"/>
          <p14:tracePt t="70777" x="4495800" y="2844800"/>
          <p14:tracePt t="70794" x="4572000" y="2844800"/>
          <p14:tracePt t="70810" x="4699000" y="2844800"/>
          <p14:tracePt t="70827" x="4826000" y="2836863"/>
          <p14:tracePt t="70844" x="5029200" y="2836863"/>
          <p14:tracePt t="70860" x="5097463" y="2836863"/>
          <p14:tracePt t="70877" x="5265738" y="2836863"/>
          <p14:tracePt t="70893" x="5341938" y="2836863"/>
          <p14:tracePt t="70910" x="5410200" y="2836863"/>
          <p14:tracePt t="70927" x="5468938" y="2836863"/>
          <p14:tracePt t="70943" x="5537200" y="2819400"/>
          <p14:tracePt t="70961" x="5605463" y="2819400"/>
          <p14:tracePt t="70977" x="5681663" y="2819400"/>
          <p14:tracePt t="70993" x="5757863" y="2819400"/>
          <p14:tracePt t="71010" x="5842000" y="2819400"/>
          <p14:tracePt t="71027" x="5918200" y="2819400"/>
          <p14:tracePt t="71044" x="6037263" y="2819400"/>
          <p14:tracePt t="71060" x="6103938" y="2819400"/>
          <p14:tracePt t="71077" x="6164263" y="2819400"/>
          <p14:tracePt t="71093" x="6215063" y="2811463"/>
          <p14:tracePt t="71110" x="6256338" y="2811463"/>
          <p14:tracePt t="71126" x="6281738" y="2801938"/>
          <p14:tracePt t="71143" x="6316663" y="2801938"/>
          <p14:tracePt t="71159" x="6332538" y="2801938"/>
          <p14:tracePt t="71176" x="6342063" y="2801938"/>
          <p14:tracePt t="71193" x="6350000" y="2801938"/>
          <p14:tracePt t="71325" x="6332538" y="2811463"/>
          <p14:tracePt t="71332" x="6316663" y="2811463"/>
          <p14:tracePt t="71344" x="6307138" y="2811463"/>
          <p14:tracePt t="71360" x="6273800" y="2819400"/>
          <p14:tracePt t="71376" x="6240463" y="2827338"/>
          <p14:tracePt t="71393" x="6205538" y="2827338"/>
          <p14:tracePt t="71410" x="6154738" y="2827338"/>
          <p14:tracePt t="71426" x="6088063" y="2827338"/>
          <p14:tracePt t="71443" x="6002338" y="2827338"/>
          <p14:tracePt t="71460" x="5900738" y="2827338"/>
          <p14:tracePt t="71476" x="5732463" y="2827338"/>
          <p14:tracePt t="71493" x="5605463" y="2827338"/>
          <p14:tracePt t="71510" x="5478463" y="2827338"/>
          <p14:tracePt t="71526" x="5351463" y="2827338"/>
          <p14:tracePt t="71543" x="5249863" y="2827338"/>
          <p14:tracePt t="71561" x="5138738" y="2827338"/>
          <p14:tracePt t="71576" x="5029200" y="2811463"/>
          <p14:tracePt t="71593" x="4935538" y="2801938"/>
          <p14:tracePt t="71610" x="4868863" y="2801938"/>
          <p14:tracePt t="71626" x="4818063" y="2794000"/>
          <p14:tracePt t="71643" x="4792663" y="2786063"/>
          <p14:tracePt t="71660" x="4783138" y="2786063"/>
          <p14:tracePt t="71848" x="4775200" y="2786063"/>
          <p14:tracePt t="71863" x="4783138" y="2786063"/>
          <p14:tracePt t="71870" x="4783138" y="2776538"/>
          <p14:tracePt t="71878" x="4800600" y="2776538"/>
          <p14:tracePt t="71894" x="4843463" y="2768600"/>
          <p14:tracePt t="71910" x="4894263" y="2768600"/>
          <p14:tracePt t="71927" x="5003800" y="2768600"/>
          <p14:tracePt t="71944" x="5138738" y="2776538"/>
          <p14:tracePt t="71960" x="5275263" y="2786063"/>
          <p14:tracePt t="71977" x="5427663" y="2794000"/>
          <p14:tracePt t="71994" x="5562600" y="2801938"/>
          <p14:tracePt t="72010" x="5672138" y="2801938"/>
          <p14:tracePt t="72027" x="5757863" y="2801938"/>
          <p14:tracePt t="72044" x="5808663" y="2801938"/>
          <p14:tracePt t="72061" x="5834063" y="2801938"/>
          <p14:tracePt t="72614" x="5834063" y="2811463"/>
          <p14:tracePt t="72750" x="5824538" y="2811463"/>
          <p14:tracePt t="72758" x="5816600" y="2811463"/>
          <p14:tracePt t="72766" x="5808663" y="2811463"/>
          <p14:tracePt t="72777" x="5799138" y="2811463"/>
          <p14:tracePt t="72793" x="5773738" y="2811463"/>
          <p14:tracePt t="72810" x="5740400" y="2811463"/>
          <p14:tracePt t="72827" x="5689600" y="2811463"/>
          <p14:tracePt t="72845" x="5554663" y="2801938"/>
          <p14:tracePt t="72861" x="5443538" y="2794000"/>
          <p14:tracePt t="72877" x="5308600" y="2786063"/>
          <p14:tracePt t="72894" x="5148263" y="2786063"/>
          <p14:tracePt t="72911" x="4960938" y="2786063"/>
          <p14:tracePt t="72928" x="4783138" y="2786063"/>
          <p14:tracePt t="72944" x="4614863" y="2786063"/>
          <p14:tracePt t="72960" x="4445000" y="2786063"/>
          <p14:tracePt t="72977" x="4292600" y="2786063"/>
          <p14:tracePt t="72994" x="4157663" y="2786063"/>
          <p14:tracePt t="73011" x="4021138" y="2801938"/>
          <p14:tracePt t="73027" x="3894138" y="2844800"/>
          <p14:tracePt t="73045" x="3741738" y="2903538"/>
          <p14:tracePt t="73061" x="3700463" y="2938463"/>
          <p14:tracePt t="73078" x="3640138" y="3005138"/>
          <p14:tracePt t="73094" x="3614738" y="3048000"/>
          <p14:tracePt t="73111" x="3589338" y="3081338"/>
          <p14:tracePt t="73127" x="3573463" y="3141663"/>
          <p14:tracePt t="73144" x="3563938" y="3192463"/>
          <p14:tracePt t="73160" x="3563938" y="3233738"/>
          <p14:tracePt t="73177" x="3563938" y="3284538"/>
          <p14:tracePt t="73194" x="3573463" y="3327400"/>
          <p14:tracePt t="73210" x="3589338" y="3360738"/>
          <p14:tracePt t="73227" x="3614738" y="3395663"/>
          <p14:tracePt t="73245" x="3657600" y="3411538"/>
          <p14:tracePt t="73261" x="3665538" y="3411538"/>
          <p14:tracePt t="73277" x="3700463" y="3411538"/>
          <p14:tracePt t="73294" x="3776663" y="3378200"/>
          <p14:tracePt t="73311" x="3843338" y="3327400"/>
          <p14:tracePt t="73327" x="3911600" y="3276600"/>
          <p14:tracePt t="73344" x="3954463" y="3243263"/>
          <p14:tracePt t="73361" x="3962400" y="3225800"/>
          <p14:tracePt t="73377" x="3962400" y="3217863"/>
          <p14:tracePt t="73408" x="3954463" y="3208338"/>
          <p14:tracePt t="73416" x="3944938" y="3208338"/>
          <p14:tracePt t="73427" x="3919538" y="3208338"/>
          <p14:tracePt t="73445" x="3810000" y="3208338"/>
          <p14:tracePt t="73461" x="3759200" y="3208338"/>
          <p14:tracePt t="73477" x="3657600" y="3225800"/>
          <p14:tracePt t="73494" x="3632200" y="3243263"/>
          <p14:tracePt t="73511" x="3614738" y="3259138"/>
          <p14:tracePt t="73527" x="3614738" y="3294063"/>
          <p14:tracePt t="73544" x="3632200" y="3335338"/>
          <p14:tracePt t="73561" x="3665538" y="3370263"/>
          <p14:tracePt t="73577" x="3733800" y="3395663"/>
          <p14:tracePt t="73594" x="3784600" y="3403600"/>
          <p14:tracePt t="73600" x="3810000" y="3403600"/>
          <p14:tracePt t="73611" x="3827463" y="3403600"/>
          <p14:tracePt t="73627" x="3843338" y="3395663"/>
          <p14:tracePt t="73645" x="3852863" y="3352800"/>
          <p14:tracePt t="73661" x="3852863" y="3335338"/>
          <p14:tracePt t="73677" x="3835400" y="3268663"/>
          <p14:tracePt t="73694" x="3792538" y="3233738"/>
          <p14:tracePt t="73710" x="3751263" y="3208338"/>
          <p14:tracePt t="73727" x="3683000" y="3192463"/>
          <p14:tracePt t="73744" x="3640138" y="3192463"/>
          <p14:tracePt t="73760" x="3632200" y="3192463"/>
          <p14:tracePt t="74161" x="3624263" y="3192463"/>
          <p14:tracePt t="74168" x="3624263" y="3182938"/>
          <p14:tracePt t="74178" x="3624263" y="3175000"/>
          <p14:tracePt t="74194" x="3624263" y="3167063"/>
          <p14:tracePt t="74211" x="3624263" y="3149600"/>
          <p14:tracePt t="74287" x="3624263" y="3167063"/>
          <p14:tracePt t="74294" x="3624263" y="3192463"/>
          <p14:tracePt t="74303" x="3624263" y="3217863"/>
          <p14:tracePt t="74311" x="3624263" y="3243263"/>
          <p14:tracePt t="74328" x="3624263" y="3276600"/>
          <p14:tracePt t="74344" x="3624263" y="3294063"/>
          <p14:tracePt t="74399" x="3624263" y="3276600"/>
          <p14:tracePt t="74408" x="3624263" y="3259138"/>
          <p14:tracePt t="74417" x="3624263" y="3243263"/>
          <p14:tracePt t="74428" x="3624263" y="3225800"/>
          <p14:tracePt t="74445" x="3632200" y="3149600"/>
          <p14:tracePt t="74461" x="3640138" y="3132138"/>
          <p14:tracePt t="74477" x="3649663" y="3090863"/>
          <p14:tracePt t="74494" x="3649663" y="3081338"/>
          <p14:tracePt t="74511" x="3657600" y="3081338"/>
          <p14:tracePt t="75751" x="3657600" y="3098800"/>
          <p14:tracePt t="75758" x="3665538" y="3098800"/>
          <p14:tracePt t="75766" x="3665538" y="3106738"/>
          <p14:tracePt t="75785" x="3665538" y="3124200"/>
          <p14:tracePt t="75795" x="3665538" y="3132138"/>
          <p14:tracePt t="75812" x="3665538" y="3149600"/>
          <p14:tracePt t="75828" x="3675063" y="3167063"/>
          <p14:tracePt t="75845" x="3675063" y="3175000"/>
          <p14:tracePt t="75862" x="3675063" y="3192463"/>
          <p14:tracePt t="75878" x="3675063" y="3225800"/>
          <p14:tracePt t="75895" x="3675063" y="3243263"/>
          <p14:tracePt t="75912" x="3665538" y="3268663"/>
          <p14:tracePt t="75928" x="3614738" y="3268663"/>
          <p14:tracePt t="75945" x="3471863" y="3192463"/>
          <p14:tracePt t="75962" x="3370263" y="3124200"/>
          <p14:tracePt t="75995" x="3360738" y="3106738"/>
          <p14:tracePt t="76103" x="3344863" y="3098800"/>
          <p14:tracePt t="76119" x="3352800" y="3081338"/>
          <p14:tracePt t="76127" x="3370263" y="3081338"/>
          <p14:tracePt t="76135" x="3386138" y="3081338"/>
          <p14:tracePt t="76144" x="3411538" y="3081338"/>
          <p14:tracePt t="76161" x="3497263" y="3098800"/>
          <p14:tracePt t="76178" x="3581400" y="3132138"/>
          <p14:tracePt t="76194" x="3649663" y="3182938"/>
          <p14:tracePt t="76211" x="3716338" y="3259138"/>
          <p14:tracePt t="76228" x="3733800" y="3268663"/>
          <p14:tracePt t="76244" x="3751263" y="3302000"/>
          <p14:tracePt t="76261" x="3759200" y="3335338"/>
          <p14:tracePt t="76278" x="3767138" y="3378200"/>
          <p14:tracePt t="76294" x="3784600" y="3411538"/>
          <p14:tracePt t="76311" x="3784600" y="3446463"/>
          <p14:tracePt t="76328" x="3802063" y="3497263"/>
          <p14:tracePt t="76345" x="3802063" y="3513138"/>
          <p14:tracePt t="76362" x="3817938" y="3530600"/>
          <p14:tracePt t="76378" x="3817938" y="3538538"/>
          <p14:tracePt t="76462" x="3817938" y="3563938"/>
          <p14:tracePt t="76470" x="3817938" y="3589338"/>
          <p14:tracePt t="76478" x="3817938" y="3614738"/>
          <p14:tracePt t="76494" x="3817938" y="3649663"/>
          <p14:tracePt t="76656" x="3827463" y="3649663"/>
          <p14:tracePt t="76662" x="3827463" y="3657600"/>
          <p14:tracePt t="76775" x="3827463" y="3649663"/>
          <p14:tracePt t="76784" x="3802063" y="3632200"/>
          <p14:tracePt t="76795" x="3759200" y="3589338"/>
          <p14:tracePt t="76812" x="3614738" y="3479800"/>
          <p14:tracePt t="76828" x="3446463" y="3352800"/>
          <p14:tracePt t="76845" x="3327400" y="3309938"/>
          <p14:tracePt t="76903" x="3294063" y="3309938"/>
          <p14:tracePt t="76912" x="3251200" y="3309938"/>
          <p14:tracePt t="76935" x="3225800" y="3309938"/>
          <p14:tracePt t="76943" x="3208338" y="3302000"/>
          <p14:tracePt t="76952" x="3192463" y="3302000"/>
          <p14:tracePt t="76970" x="3182938" y="3302000"/>
          <p14:tracePt t="76978" x="3182938" y="3309938"/>
          <p14:tracePt t="76995" x="3182938" y="3327400"/>
          <p14:tracePt t="77012" x="3233738" y="3344863"/>
          <p14:tracePt t="77028" x="3360738" y="3370263"/>
          <p14:tracePt t="77046" x="3522663" y="3386138"/>
          <p14:tracePt t="77062" x="3683000" y="3395663"/>
          <p14:tracePt t="77078" x="3944938" y="3395663"/>
          <p14:tracePt t="77095" x="4106863" y="3395663"/>
          <p14:tracePt t="77112" x="4275138" y="3395663"/>
          <p14:tracePt t="77128" x="4427538" y="3386138"/>
          <p14:tracePt t="77145" x="4529138" y="3378200"/>
          <p14:tracePt t="77162" x="4605338" y="3370263"/>
          <p14:tracePt t="77178" x="4640263" y="3352800"/>
          <p14:tracePt t="77195" x="4665663" y="3335338"/>
          <p14:tracePt t="77212" x="4681538" y="3319463"/>
          <p14:tracePt t="77228" x="4691063" y="3294063"/>
          <p14:tracePt t="77246" x="4706938" y="3276600"/>
          <p14:tracePt t="77262" x="4706938" y="3268663"/>
          <p14:tracePt t="77278" x="4706938" y="3243263"/>
          <p14:tracePt t="77295" x="4706938" y="3233738"/>
          <p14:tracePt t="77312" x="4706938" y="3225800"/>
          <p14:tracePt t="77464" x="4706938" y="3217863"/>
          <p14:tracePt t="77519" x="4699000" y="3217863"/>
          <p14:tracePt t="77527" x="4691063" y="3217863"/>
          <p14:tracePt t="77536" x="4691063" y="3208338"/>
          <p14:tracePt t="77546" x="4681538" y="3208338"/>
          <p14:tracePt t="77563" x="4673600" y="3192463"/>
          <p14:tracePt t="77578" x="4648200" y="3167063"/>
          <p14:tracePt t="77595" x="4630738" y="3157538"/>
          <p14:tracePt t="77612" x="4614863" y="3141663"/>
          <p14:tracePt t="77628" x="4605338" y="3141663"/>
          <p14:tracePt t="77663" x="4597400" y="3141663"/>
          <p14:tracePt t="77687" x="4589463" y="3141663"/>
          <p14:tracePt t="77695" x="4579938" y="3141663"/>
          <p14:tracePt t="77712" x="4572000" y="3141663"/>
          <p14:tracePt t="77872" x="4572000" y="3132138"/>
          <p14:tracePt t="77879" x="4579938" y="3132138"/>
          <p14:tracePt t="77888" x="4589463" y="3132138"/>
          <p14:tracePt t="77896" x="4589463" y="3124200"/>
          <p14:tracePt t="77912" x="4597400" y="3116263"/>
          <p14:tracePt t="77929" x="4614863" y="3106738"/>
          <p14:tracePt t="77962" x="4622800" y="3106738"/>
          <p14:tracePt t="78304" x="4614863" y="3106738"/>
          <p14:tracePt t="78312" x="4597400" y="3124200"/>
          <p14:tracePt t="78320" x="4564063" y="3141663"/>
          <p14:tracePt t="78328" x="4513263" y="3167063"/>
          <p14:tracePt t="78345" x="4394200" y="3225800"/>
          <p14:tracePt t="78362" x="4259263" y="3284538"/>
          <p14:tracePt t="78378" x="4132263" y="3352800"/>
          <p14:tracePt t="78395" x="4005263" y="3436938"/>
          <p14:tracePt t="78412" x="3878263" y="3589338"/>
          <p14:tracePt t="78429" x="3741738" y="3733800"/>
          <p14:tracePt t="78445" x="3665538" y="3868738"/>
          <p14:tracePt t="78462" x="3598863" y="3995738"/>
          <p14:tracePt t="78478" x="3513138" y="4183063"/>
          <p14:tracePt t="78495" x="3462338" y="4318000"/>
          <p14:tracePt t="78512" x="3429000" y="4427538"/>
          <p14:tracePt t="78529" x="3378200" y="4589463"/>
          <p14:tracePt t="78547" x="3319463" y="4732338"/>
          <p14:tracePt t="78562" x="3294063" y="4826000"/>
          <p14:tracePt t="78579" x="3294063" y="4876800"/>
          <p14:tracePt t="78595" x="3294063" y="4945063"/>
          <p14:tracePt t="78601" x="3294063" y="4986338"/>
          <p14:tracePt t="78612" x="3309938" y="5029200"/>
          <p14:tracePt t="78629" x="3335338" y="5130800"/>
          <p14:tracePt t="78646" x="3386138" y="5257800"/>
          <p14:tracePt t="78663" x="3513138" y="5478463"/>
          <p14:tracePt t="78679" x="3606800" y="5613400"/>
          <p14:tracePt t="78695" x="3683000" y="5722938"/>
          <p14:tracePt t="78712" x="3792538" y="5842000"/>
          <p14:tracePt t="78728" x="3903663" y="5926138"/>
          <p14:tracePt t="78745" x="4046538" y="6019800"/>
          <p14:tracePt t="78762" x="4208463" y="6103938"/>
          <p14:tracePt t="78779" x="4368800" y="6154738"/>
          <p14:tracePt t="78795" x="4529138" y="6215063"/>
          <p14:tracePt t="78812" x="4665663" y="6248400"/>
          <p14:tracePt t="78829" x="4800600" y="6281738"/>
          <p14:tracePt t="78845" x="4960938" y="6299200"/>
          <p14:tracePt t="78862" x="5156200" y="6316663"/>
          <p14:tracePt t="78879" x="5494338" y="6316663"/>
          <p14:tracePt t="78895" x="5740400" y="6316663"/>
          <p14:tracePt t="78912" x="5986463" y="6324600"/>
          <p14:tracePt t="78929" x="6248400" y="6324600"/>
          <p14:tracePt t="78945" x="6484938" y="6324600"/>
          <p14:tracePt t="78962" x="6723063" y="6324600"/>
          <p14:tracePt t="78979" x="6959600" y="6299200"/>
          <p14:tracePt t="78995" x="7170738" y="6248400"/>
          <p14:tracePt t="79012" x="7408863" y="6172200"/>
          <p14:tracePt t="79029" x="7602538" y="6103938"/>
          <p14:tracePt t="79046" x="7772400" y="6045200"/>
          <p14:tracePt t="79062" x="7907338" y="5976938"/>
          <p14:tracePt t="79079" x="8077200" y="5875338"/>
          <p14:tracePt t="79096" x="8145463" y="5799138"/>
          <p14:tracePt t="79112" x="8212138" y="5697538"/>
          <p14:tracePt t="79129" x="8272463" y="5588000"/>
          <p14:tracePt t="79145" x="8305800" y="5468938"/>
          <p14:tracePt t="79162" x="8331200" y="5367338"/>
          <p14:tracePt t="79179" x="8339138" y="5257800"/>
          <p14:tracePt t="79196" x="8348663" y="5173663"/>
          <p14:tracePt t="79212" x="8348663" y="5105400"/>
          <p14:tracePt t="79228" x="8348663" y="5037138"/>
          <p14:tracePt t="79245" x="8348663" y="4986338"/>
          <p14:tracePt t="79262" x="8348663" y="4935538"/>
          <p14:tracePt t="79278" x="8348663" y="4894263"/>
          <p14:tracePt t="79295" x="8313738" y="4843463"/>
          <p14:tracePt t="79312" x="8280400" y="4775200"/>
          <p14:tracePt t="79329" x="8196263" y="4681538"/>
          <p14:tracePt t="79345" x="8069263" y="4589463"/>
          <p14:tracePt t="79362" x="7907338" y="4495800"/>
          <p14:tracePt t="79379" x="7704138" y="4394200"/>
          <p14:tracePt t="79395" x="7526338" y="4310063"/>
          <p14:tracePt t="79412" x="7373938" y="4233863"/>
          <p14:tracePt t="79429" x="7256463" y="4191000"/>
          <p14:tracePt t="79445" x="7162800" y="4148138"/>
          <p14:tracePt t="79463" x="7061200" y="4081463"/>
          <p14:tracePt t="79478" x="6959600" y="4046538"/>
          <p14:tracePt t="79495" x="6832600" y="3979863"/>
          <p14:tracePt t="79512" x="6705600" y="3944938"/>
          <p14:tracePt t="79529" x="6561138" y="3894138"/>
          <p14:tracePt t="79545" x="6400800" y="3835400"/>
          <p14:tracePt t="79562" x="6291263" y="3810000"/>
          <p14:tracePt t="79579" x="6230938" y="3810000"/>
          <p14:tracePt t="79595" x="6197600" y="3810000"/>
          <p14:tracePt t="79612" x="6164263" y="3810000"/>
          <p14:tracePt t="79629" x="6103938" y="3810000"/>
          <p14:tracePt t="79645" x="6045200" y="3835400"/>
          <p14:tracePt t="79663" x="5892800" y="3868738"/>
          <p14:tracePt t="79679" x="5740400" y="3894138"/>
          <p14:tracePt t="79696" x="5580063" y="3929063"/>
          <p14:tracePt t="79712" x="5427663" y="3962400"/>
          <p14:tracePt t="79729" x="5326063" y="3995738"/>
          <p14:tracePt t="79745" x="5257800" y="4021138"/>
          <p14:tracePt t="79762" x="5232400" y="4056063"/>
          <p14:tracePt t="79779" x="5232400" y="4089400"/>
          <p14:tracePt t="79795" x="5232400" y="4157663"/>
          <p14:tracePt t="79812" x="5283200" y="4249738"/>
          <p14:tracePt t="79829" x="5376863" y="4368800"/>
          <p14:tracePt t="79846" x="5545138" y="4478338"/>
          <p14:tracePt t="79863" x="6045200" y="4691063"/>
          <p14:tracePt t="79879" x="6662738" y="4859338"/>
          <p14:tracePt t="79896" x="7467600" y="4970463"/>
          <p14:tracePt t="79912" x="8305800" y="5054600"/>
          <p14:tracePt t="79929" x="9136063" y="5072063"/>
          <p14:tracePt t="79945" x="9837738" y="5046663"/>
          <p14:tracePt t="79962" x="10337800" y="4978400"/>
          <p14:tracePt t="79979" x="10675938" y="4859338"/>
          <p14:tracePt t="79995" x="10871200" y="4732338"/>
          <p14:tracePt t="80012" x="10998200" y="4614863"/>
          <p14:tracePt t="80029" x="11066463" y="4521200"/>
          <p14:tracePt t="80045" x="11091863" y="4452938"/>
          <p14:tracePt t="80063" x="11099800" y="4402138"/>
          <p14:tracePt t="80079" x="11099800" y="4376738"/>
          <p14:tracePt t="80095" x="11082338" y="4368800"/>
          <p14:tracePt t="80112" x="11031538" y="4351338"/>
          <p14:tracePt t="80129" x="10947400" y="4351338"/>
          <p14:tracePt t="80145" x="10845800" y="4351338"/>
          <p14:tracePt t="80162" x="10718800" y="4368800"/>
          <p14:tracePt t="80179" x="10558463" y="4437063"/>
          <p14:tracePt t="80195" x="10431463" y="4546600"/>
          <p14:tracePt t="80212" x="10329863" y="4699000"/>
          <p14:tracePt t="80229" x="10269538" y="4876800"/>
          <p14:tracePt t="80245" x="10261600" y="5046663"/>
          <p14:tracePt t="80263" x="10345738" y="5283200"/>
          <p14:tracePt t="80279" x="10490200" y="5384800"/>
          <p14:tracePt t="80295" x="10744200" y="5435600"/>
          <p14:tracePt t="80312" x="11066463" y="5427663"/>
          <p14:tracePt t="80329" x="11379200" y="5326063"/>
          <p14:tracePt t="80346" x="11549063" y="5214938"/>
          <p14:tracePt t="80362" x="11607800" y="5105400"/>
          <p14:tracePt t="80379" x="11615738" y="4995863"/>
          <p14:tracePt t="80395" x="11557000" y="4876800"/>
          <p14:tracePt t="80412" x="11437938" y="4767263"/>
          <p14:tracePt t="80429" x="11295063" y="4706938"/>
          <p14:tracePt t="80445" x="11168063" y="4699000"/>
          <p14:tracePt t="80463" x="11015663" y="4792663"/>
          <p14:tracePt t="80479" x="10929938" y="4970463"/>
          <p14:tracePt t="80496" x="10879138" y="5164138"/>
          <p14:tracePt t="80512" x="10863263" y="5367338"/>
          <p14:tracePt t="80529" x="10922000" y="5529263"/>
          <p14:tracePt t="80545" x="11049000" y="5646738"/>
          <p14:tracePt t="80562" x="11285538" y="5722938"/>
          <p14:tracePt t="80579" x="11549063" y="5740400"/>
          <p14:tracePt t="80596" x="11793538" y="5732463"/>
          <p14:tracePt t="80612" x="12014200" y="5681663"/>
          <p14:tracePt t="80630" x="12133263" y="5605463"/>
          <p14:tracePt t="80646" x="12174538" y="5529263"/>
          <p14:tracePt t="80663" x="12184063" y="5461000"/>
          <p14:tracePt t="80679" x="12072938" y="5326063"/>
          <p14:tracePt t="80696" x="11938000" y="5265738"/>
          <p14:tracePt t="80712" x="11768138" y="5240338"/>
          <p14:tracePt t="80729" x="11599863" y="5300663"/>
          <p14:tracePt t="80745" x="11480800" y="5427663"/>
          <p14:tracePt t="80762" x="11412538" y="5595938"/>
          <p14:tracePt t="80779" x="11396663" y="5791200"/>
          <p14:tracePt t="80796" x="11472863" y="5935663"/>
          <p14:tracePt t="80812" x="11615738" y="6019800"/>
          <p14:tracePt t="80829" x="11811000" y="6062663"/>
          <p14:tracePt t="80846" x="11996738" y="6062663"/>
          <p14:tracePt t="80863" x="12174538" y="5994400"/>
          <p14:tracePt t="80879" x="12184063" y="5910263"/>
          <p14:tracePt t="80896" x="12184063" y="5799138"/>
          <p14:tracePt t="80912" x="12149138" y="5689600"/>
          <p14:tracePt t="80929" x="12057063" y="5562600"/>
          <p14:tracePt t="80946" x="11945938" y="5503863"/>
          <p14:tracePt t="80962" x="11818938" y="5486400"/>
          <p14:tracePt t="80979" x="11717338" y="5537200"/>
          <p14:tracePt t="80996" x="11633200" y="5672138"/>
          <p14:tracePt t="81012" x="11557000" y="5849938"/>
          <p14:tracePt t="81029" x="11531600" y="6037263"/>
          <p14:tracePt t="81046" x="11549063" y="6164263"/>
          <p14:tracePt t="81064" x="11658600" y="6265863"/>
          <p14:tracePt t="81079" x="11742738" y="6281738"/>
          <p14:tracePt t="81096" x="11818938" y="6281738"/>
          <p14:tracePt t="81113" x="11879263" y="6265863"/>
          <p14:tracePt t="81129" x="11895138" y="6240463"/>
          <p14:tracePt t="81146" x="11895138" y="6230938"/>
          <p14:tracePt t="81162" x="11895138" y="6223000"/>
          <p14:tracePt t="81745" x="11895138" y="6215063"/>
          <p14:tracePt t="81770" x="11895138" y="6205538"/>
          <p14:tracePt t="81786" x="11895138" y="6197600"/>
          <p14:tracePt t="81873" x="11895138" y="6189663"/>
          <p14:tracePt t="81881" x="11879263" y="6172200"/>
          <p14:tracePt t="81889" x="11853863" y="6138863"/>
          <p14:tracePt t="81897" x="11811000" y="6103938"/>
          <p14:tracePt t="81913" x="11684000" y="6027738"/>
          <p14:tracePt t="81930" x="11506200" y="5951538"/>
          <p14:tracePt t="81947" x="11310938" y="5875338"/>
          <p14:tracePt t="81963" x="11099800" y="5799138"/>
          <p14:tracePt t="81980" x="10896600" y="5740400"/>
          <p14:tracePt t="81996" x="10710863" y="5672138"/>
          <p14:tracePt t="82013" x="10523538" y="5595938"/>
          <p14:tracePt t="82029" x="10337800" y="5511800"/>
          <p14:tracePt t="82046" x="10040938" y="5392738"/>
          <p14:tracePt t="82063" x="9525000" y="5207000"/>
          <p14:tracePt t="82079" x="9085263" y="5080000"/>
          <p14:tracePt t="82097" x="8610600" y="4894263"/>
          <p14:tracePt t="82113" x="8135938" y="4716463"/>
          <p14:tracePt t="82130" x="7620000" y="4529138"/>
          <p14:tracePt t="82146" x="7170738" y="4368800"/>
          <p14:tracePt t="82163" x="6731000" y="4233863"/>
          <p14:tracePt t="82180" x="6248400" y="4089400"/>
          <p14:tracePt t="82197" x="5816600" y="3970338"/>
          <p14:tracePt t="82213" x="5435600" y="3903663"/>
          <p14:tracePt t="82230" x="5105400" y="3843338"/>
          <p14:tracePt t="82246" x="4808538" y="3810000"/>
          <p14:tracePt t="82263" x="4284663" y="3741738"/>
          <p14:tracePt t="82279" x="4064000" y="3733800"/>
          <p14:tracePt t="82296" x="3827463" y="3700463"/>
          <p14:tracePt t="82313" x="3614738" y="3665538"/>
          <p14:tracePt t="82330" x="3454400" y="3632200"/>
          <p14:tracePt t="82346" x="3335338" y="3614738"/>
          <p14:tracePt t="82363" x="3268663" y="3589338"/>
          <p14:tracePt t="82380" x="3217863" y="3589338"/>
          <p14:tracePt t="82396" x="3182938" y="3589338"/>
          <p14:tracePt t="82413" x="3167063" y="3589338"/>
          <p14:tracePt t="82430" x="3149600" y="3589338"/>
          <p14:tracePt t="82446" x="3141663" y="3598863"/>
          <p14:tracePt t="82561" x="3141663" y="3589338"/>
          <p14:tracePt t="82570" x="3141663" y="3581400"/>
          <p14:tracePt t="82580" x="3149600" y="3556000"/>
          <p14:tracePt t="82596" x="3175000" y="3530600"/>
          <p14:tracePt t="82600" x="3192463" y="3505200"/>
          <p14:tracePt t="82613" x="3200400" y="3497263"/>
          <p14:tracePt t="82630" x="3208338" y="3479800"/>
          <p14:tracePt t="82646" x="3217863" y="3479800"/>
          <p14:tracePt t="82663" x="3217863" y="3471863"/>
          <p14:tracePt t="82737" x="3217863" y="3462338"/>
          <p14:tracePt t="82745" x="3217863" y="3454400"/>
          <p14:tracePt t="82761" x="3217863" y="3446463"/>
          <p14:tracePt t="82803" x="3217863" y="3436938"/>
          <p14:tracePt t="82841" x="3217863" y="3429000"/>
          <p14:tracePt t="82849" x="3225800" y="3421063"/>
          <p14:tracePt t="82864" x="3233738" y="3411538"/>
          <p14:tracePt t="82880" x="3259138" y="3395663"/>
          <p14:tracePt t="82897" x="3294063" y="3370263"/>
          <p14:tracePt t="82915" x="3344863" y="3335338"/>
          <p14:tracePt t="82930" x="3395663" y="3319463"/>
          <p14:tracePt t="82947" x="3436938" y="3294063"/>
          <p14:tracePt t="82963" x="3462338" y="3284538"/>
          <p14:tracePt t="82980" x="3479800" y="3276600"/>
          <p14:tracePt t="83560" x="3454400" y="3259138"/>
          <p14:tracePt t="83569" x="3411538" y="3225800"/>
          <p14:tracePt t="83580" x="3352800" y="3200400"/>
          <p14:tracePt t="83596" x="3243263" y="3157538"/>
          <p14:tracePt t="83613" x="3233738" y="3132138"/>
          <p14:tracePt t="83689" x="3225800" y="3132138"/>
          <p14:tracePt t="83729" x="3208338" y="3132138"/>
          <p14:tracePt t="83745" x="3217863" y="3141663"/>
          <p14:tracePt t="83753" x="3225800" y="3157538"/>
          <p14:tracePt t="83764" x="3225800" y="3167063"/>
          <p14:tracePt t="83780" x="3225800" y="3192463"/>
          <p14:tracePt t="83797" x="3243263" y="3225800"/>
          <p14:tracePt t="83814" x="3268663" y="3251200"/>
          <p14:tracePt t="83830" x="3327400" y="3259138"/>
          <p14:tracePt t="83847" x="3386138" y="3276600"/>
          <p14:tracePt t="83864" x="3471863" y="3284538"/>
          <p14:tracePt t="83880" x="3513138" y="3284538"/>
          <p14:tracePt t="83897" x="3563938" y="3284538"/>
          <p14:tracePt t="83914" x="3614738" y="3284538"/>
          <p14:tracePt t="83931" x="3683000" y="3284538"/>
          <p14:tracePt t="83947" x="3792538" y="3284538"/>
          <p14:tracePt t="83964" x="3911600" y="3284538"/>
          <p14:tracePt t="83980" x="4038600" y="3284538"/>
          <p14:tracePt t="83997" x="4173538" y="3276600"/>
          <p14:tracePt t="84014" x="4241800" y="3259138"/>
          <p14:tracePt t="84030" x="4292600" y="3259138"/>
          <p14:tracePt t="84047" x="4310063" y="3251200"/>
          <p14:tracePt t="84187" x="4292600" y="3268663"/>
          <p14:tracePt t="84194" x="4275138" y="3276600"/>
          <p14:tracePt t="84202" x="4233863" y="3294063"/>
          <p14:tracePt t="84214" x="4183063" y="3319463"/>
          <p14:tracePt t="84230" x="4046538" y="3395663"/>
          <p14:tracePt t="84247" x="3903663" y="3479800"/>
          <p14:tracePt t="84264" x="3675063" y="3614738"/>
          <p14:tracePt t="84280" x="3581400" y="3708400"/>
          <p14:tracePt t="84297" x="3522663" y="3792538"/>
          <p14:tracePt t="84314" x="3505200" y="3843338"/>
          <p14:tracePt t="84330" x="3497263" y="3886200"/>
          <p14:tracePt t="84348" x="3487738" y="3929063"/>
          <p14:tracePt t="84365" x="3487738" y="3944938"/>
          <p14:tracePt t="84381" x="3487738" y="3979863"/>
          <p14:tracePt t="84397" x="3487738" y="3987800"/>
          <p14:tracePt t="84414" x="3513138" y="4005263"/>
          <p14:tracePt t="84431" x="3556000" y="4030663"/>
          <p14:tracePt t="84448" x="3683000" y="4081463"/>
          <p14:tracePt t="84465" x="3817938" y="4114800"/>
          <p14:tracePt t="84480" x="3894138" y="4122738"/>
          <p14:tracePt t="84497" x="4106863" y="4148138"/>
          <p14:tracePt t="84514" x="4208463" y="4165600"/>
          <p14:tracePt t="84531" x="4284663" y="4183063"/>
          <p14:tracePt t="84547" x="4335463" y="4198938"/>
          <p14:tracePt t="84564" x="4360863" y="4208463"/>
          <p14:tracePt t="84580" x="4368800" y="4208463"/>
          <p14:tracePt t="84597" x="4368800" y="4216400"/>
          <p14:tracePt t="85465" x="4394200" y="4224338"/>
          <p14:tracePt t="85474" x="4427538" y="4233863"/>
          <p14:tracePt t="85482" x="4487863" y="4249738"/>
          <p14:tracePt t="85497" x="4681538" y="4300538"/>
          <p14:tracePt t="85514" x="5029200" y="4360863"/>
          <p14:tracePt t="85531" x="5461000" y="4411663"/>
          <p14:tracePt t="85547" x="5961063" y="4462463"/>
          <p14:tracePt t="85564" x="6408738" y="4487863"/>
          <p14:tracePt t="85581" x="6858000" y="4513263"/>
          <p14:tracePt t="85597" x="7297738" y="4513263"/>
          <p14:tracePt t="85614" x="7696200" y="4513263"/>
          <p14:tracePt t="85631" x="8145463" y="4495800"/>
          <p14:tracePt t="85647" x="8501063" y="4478338"/>
          <p14:tracePt t="85665" x="8974138" y="4452938"/>
          <p14:tracePt t="85681" x="9118600" y="4445000"/>
          <p14:tracePt t="85697" x="9550400" y="4411663"/>
          <p14:tracePt t="85714" x="9855200" y="4368800"/>
          <p14:tracePt t="85731" x="10177463" y="4325938"/>
          <p14:tracePt t="85747" x="10507663" y="4267200"/>
          <p14:tracePt t="85764" x="10812463" y="4233863"/>
          <p14:tracePt t="85781" x="11082338" y="4198938"/>
          <p14:tracePt t="85798" x="11396663" y="4183063"/>
          <p14:tracePt t="85814" x="11641138" y="4173538"/>
          <p14:tracePt t="85834" x="11971338" y="4140200"/>
          <p14:tracePt t="85848" x="12047538" y="4106863"/>
          <p14:tracePt t="85866" x="12107863" y="4071938"/>
          <p14:tracePt t="85881" x="12115800" y="4056063"/>
          <p14:tracePt t="85898" x="12115800" y="4005263"/>
          <p14:tracePt t="85914" x="12098338" y="3979863"/>
          <p14:tracePt t="85931" x="12090400" y="3954463"/>
          <p14:tracePt t="85948" x="12065000" y="3919538"/>
          <p14:tracePt t="85964" x="12039600" y="3886200"/>
          <p14:tracePt t="85981" x="11996738" y="3860800"/>
          <p14:tracePt t="85998" x="11945938" y="3827463"/>
          <p14:tracePt t="86014" x="11853863" y="3792538"/>
          <p14:tracePt t="86031" x="11726863" y="3759200"/>
          <p14:tracePt t="86048" x="11557000" y="3751263"/>
          <p14:tracePt t="86066" x="11320463" y="3741738"/>
          <p14:tracePt t="86081" x="11252200" y="3733800"/>
          <p14:tracePt t="86098" x="11074400" y="3741738"/>
          <p14:tracePt t="86115" x="10972800" y="3776663"/>
          <p14:tracePt t="86131" x="10879138" y="3817938"/>
          <p14:tracePt t="86148" x="10812463" y="3852863"/>
          <p14:tracePt t="86164" x="10769600" y="3878263"/>
          <p14:tracePt t="86181" x="10752138" y="3886200"/>
          <p14:tracePt t="86282" x="10752138" y="3894138"/>
          <p14:tracePt t="86290" x="10744200" y="3894138"/>
          <p14:tracePt t="86306" x="10726738" y="3894138"/>
          <p14:tracePt t="86314" x="10710863" y="3894138"/>
          <p14:tracePt t="86331" x="10668000" y="3894138"/>
          <p14:tracePt t="86347" x="10625138" y="3894138"/>
          <p14:tracePt t="86364" x="10566400" y="3894138"/>
          <p14:tracePt t="86381" x="10523538" y="3886200"/>
          <p14:tracePt t="86398" x="10498138" y="3878263"/>
          <p14:tracePt t="86414" x="10482263" y="3868738"/>
          <p14:tracePt t="86431" x="10472738" y="3852863"/>
          <p14:tracePt t="86447" x="10464800" y="3835400"/>
          <p14:tracePt t="86464" x="10456863" y="3827463"/>
          <p14:tracePt t="86481" x="10447338" y="3792538"/>
          <p14:tracePt t="86497" x="10447338" y="3784600"/>
          <p14:tracePt t="86514" x="10447338" y="3767138"/>
          <p14:tracePt t="86531" x="10439400" y="3767138"/>
          <p14:tracePt t="86586" x="10439400" y="3776663"/>
          <p14:tracePt t="86594" x="10439400" y="3802063"/>
          <p14:tracePt t="86601" x="10439400" y="3835400"/>
          <p14:tracePt t="86614" x="10431463" y="3878263"/>
          <p14:tracePt t="86631" x="10431463" y="4013200"/>
          <p14:tracePt t="86647" x="10421938" y="4173538"/>
          <p14:tracePt t="86665" x="10406063" y="4386263"/>
          <p14:tracePt t="86681" x="10371138" y="4597400"/>
          <p14:tracePt t="86698" x="10345738" y="4910138"/>
          <p14:tracePt t="86714" x="10345738" y="5130800"/>
          <p14:tracePt t="86731" x="10345738" y="5334000"/>
          <p14:tracePt t="86747" x="10363200" y="5494338"/>
          <p14:tracePt t="86764" x="10388600" y="5605463"/>
          <p14:tracePt t="86781" x="10406063" y="5681663"/>
          <p14:tracePt t="86797" x="10414000" y="5707063"/>
          <p14:tracePt t="86814" x="10414000" y="5732463"/>
          <p14:tracePt t="86831" x="10414000" y="5740400"/>
          <p14:tracePt t="86847" x="10414000" y="5757863"/>
          <p14:tracePt t="86864" x="10414000" y="5765800"/>
          <p14:tracePt t="86881" x="10414000" y="5783263"/>
          <p14:tracePt t="86914" x="10421938" y="5783263"/>
          <p14:tracePt t="86931" x="10421938" y="5773738"/>
          <p14:tracePt t="86947" x="10421938" y="5722938"/>
          <p14:tracePt t="86964" x="10456863" y="5595938"/>
          <p14:tracePt t="86981" x="10490200" y="5427663"/>
          <p14:tracePt t="86997" x="10515600" y="5207000"/>
          <p14:tracePt t="87014" x="10515600" y="4986338"/>
          <p14:tracePt t="87031" x="10482263" y="4783138"/>
          <p14:tracePt t="87047" x="10439400" y="4579938"/>
          <p14:tracePt t="87064" x="10406063" y="4445000"/>
          <p14:tracePt t="87081" x="10355263" y="4310063"/>
          <p14:tracePt t="87097" x="10337800" y="4275138"/>
          <p14:tracePt t="87114" x="10337800" y="4241800"/>
          <p14:tracePt t="87131" x="10337800" y="4233863"/>
          <p14:tracePt t="87147" x="10337800" y="4224338"/>
          <p14:tracePt t="87181" x="10380663" y="4208463"/>
          <p14:tracePt t="87197" x="10482263" y="4191000"/>
          <p14:tracePt t="87214" x="10650538" y="4173538"/>
          <p14:tracePt t="87231" x="10820400" y="4140200"/>
          <p14:tracePt t="87247" x="10939463" y="4106863"/>
          <p14:tracePt t="87264" x="10990263" y="4081463"/>
          <p14:tracePt t="87281" x="11049000" y="4021138"/>
          <p14:tracePt t="87297" x="11099800" y="3962400"/>
          <p14:tracePt t="87314" x="11142663" y="3903663"/>
          <p14:tracePt t="87331" x="11193463" y="3843338"/>
          <p14:tracePt t="87347" x="11269663" y="3810000"/>
          <p14:tracePt t="87364" x="11328400" y="3802063"/>
          <p14:tracePt t="87381" x="11387138" y="3802063"/>
          <p14:tracePt t="87397" x="11488738" y="3843338"/>
          <p14:tracePt t="87414" x="11607800" y="3894138"/>
          <p14:tracePt t="87431" x="11752263" y="3954463"/>
          <p14:tracePt t="87448" x="11844338" y="3970338"/>
          <p14:tracePt t="87464" x="11887200" y="3979863"/>
          <p14:tracePt t="87604" x="11887200" y="3987800"/>
          <p14:tracePt t="87611" x="11887200" y="3995738"/>
          <p14:tracePt t="87620" x="11887200" y="4046538"/>
          <p14:tracePt t="87631" x="11887200" y="4114800"/>
          <p14:tracePt t="87648" x="11887200" y="4267200"/>
          <p14:tracePt t="87665" x="11895138" y="4614863"/>
          <p14:tracePt t="87681" x="11912600" y="4741863"/>
          <p14:tracePt t="87698" x="11920538" y="5122863"/>
          <p14:tracePt t="87714" x="11938000" y="5359400"/>
          <p14:tracePt t="87731" x="11963400" y="5605463"/>
          <p14:tracePt t="87748" x="12039600" y="5808663"/>
          <p14:tracePt t="87765" x="12065000" y="5926138"/>
          <p14:tracePt t="87781" x="12072938" y="5969000"/>
          <p14:tracePt t="87798" x="12082463" y="5976938"/>
          <p14:tracePt t="87851" x="12082463" y="5986463"/>
          <p14:tracePt t="87866" x="12082463" y="5994400"/>
          <p14:tracePt t="87874" x="12082463" y="6002338"/>
          <p14:tracePt t="87883" x="12082463" y="6011863"/>
          <p14:tracePt t="87898" x="12082463" y="6037263"/>
          <p14:tracePt t="87915" x="12082463" y="6053138"/>
          <p14:tracePt t="87931" x="12082463" y="6062663"/>
          <p14:tracePt t="87948" x="12082463" y="6088063"/>
          <p14:tracePt t="87965" x="12057063" y="6113463"/>
          <p14:tracePt t="87981" x="12014200" y="6129338"/>
          <p14:tracePt t="87998" x="11938000" y="6146800"/>
          <p14:tracePt t="88015" x="11836400" y="6154738"/>
          <p14:tracePt t="88031" x="11684000" y="6154738"/>
          <p14:tracePt t="88048" x="11472863" y="6138863"/>
          <p14:tracePt t="88065" x="10929938" y="6096000"/>
          <p14:tracePt t="88081" x="10769600" y="6096000"/>
          <p14:tracePt t="88098" x="10414000" y="6096000"/>
          <p14:tracePt t="88115" x="10312400" y="6096000"/>
          <p14:tracePt t="88133" x="10294938" y="6096000"/>
          <p14:tracePt t="88299" x="10294938" y="6103938"/>
          <p14:tracePt t="88324" x="10287000" y="6103938"/>
          <p14:tracePt t="88643" x="10287000" y="6096000"/>
          <p14:tracePt t="88659" x="10287000" y="6088063"/>
          <p14:tracePt t="88690" x="10287000" y="6078538"/>
          <p14:tracePt t="88706" x="10287000" y="6070600"/>
          <p14:tracePt t="88731" x="10287000" y="6062663"/>
          <p14:tracePt t="88739" x="10287000" y="6053138"/>
          <p14:tracePt t="88748" x="10287000" y="6045200"/>
          <p14:tracePt t="88765" x="10269538" y="6019800"/>
          <p14:tracePt t="88782" x="10253663" y="5994400"/>
          <p14:tracePt t="88798" x="10236200" y="5976938"/>
          <p14:tracePt t="88816" x="10218738" y="5969000"/>
          <p14:tracePt t="88832" x="10202863" y="5969000"/>
          <p14:tracePt t="88907" x="10202863" y="5961063"/>
          <p14:tracePt t="89075" x="10202863" y="5951538"/>
          <p14:tracePt t="89085" x="10202863" y="5935663"/>
          <p14:tracePt t="89092" x="10202863" y="5918200"/>
          <p14:tracePt t="89104" x="10202863" y="5892800"/>
          <p14:tracePt t="89115" x="10185400" y="5842000"/>
          <p14:tracePt t="89132" x="10177463" y="5773738"/>
          <p14:tracePt t="89148" x="10142538" y="5697538"/>
          <p14:tracePt t="89165" x="10083800" y="5613400"/>
          <p14:tracePt t="89182" x="9982200" y="5503863"/>
          <p14:tracePt t="89199" x="9829800" y="5392738"/>
          <p14:tracePt t="89215" x="9652000" y="5291138"/>
          <p14:tracePt t="89232" x="9405938" y="5173663"/>
          <p14:tracePt t="89248" x="9059863" y="5011738"/>
          <p14:tracePt t="89267" x="8407400" y="4792663"/>
          <p14:tracePt t="89282" x="8153400" y="4724400"/>
          <p14:tracePt t="89298" x="7315200" y="4538663"/>
          <p14:tracePt t="89315" x="6738938" y="4452938"/>
          <p14:tracePt t="89332" x="6230938" y="4386263"/>
          <p14:tracePt t="89349" x="5884863" y="4368800"/>
          <p14:tracePt t="89365" x="5595938" y="4360863"/>
          <p14:tracePt t="89382" x="5308600" y="4351338"/>
          <p14:tracePt t="89398" x="5062538" y="4351338"/>
          <p14:tracePt t="89415" x="4826000" y="4368800"/>
          <p14:tracePt t="89432" x="4564063" y="4386263"/>
          <p14:tracePt t="89449" x="4198938" y="4427538"/>
          <p14:tracePt t="89467" x="3733800" y="4503738"/>
          <p14:tracePt t="89482" x="3624263" y="4521200"/>
          <p14:tracePt t="89499" x="3335338" y="4579938"/>
          <p14:tracePt t="89515" x="3200400" y="4622800"/>
          <p14:tracePt t="89532" x="3116263" y="4648200"/>
          <p14:tracePt t="89549" x="3065463" y="4681538"/>
          <p14:tracePt t="89565" x="3040063" y="4706938"/>
          <p14:tracePt t="89582" x="3005138" y="4749800"/>
          <p14:tracePt t="89599" x="2963863" y="4767263"/>
          <p14:tracePt t="89604" x="2938463" y="4767263"/>
          <p14:tracePt t="89615" x="2903538" y="4767263"/>
          <p14:tracePt t="89632" x="2903538" y="4724400"/>
          <p14:tracePt t="89650" x="2954338" y="4724400"/>
          <p14:tracePt t="89876" x="2954338" y="4716463"/>
          <p14:tracePt t="89883" x="2989263" y="4716463"/>
          <p14:tracePt t="89899" x="3055938" y="4716463"/>
          <p14:tracePt t="89915" x="3141663" y="4749800"/>
          <p14:tracePt t="89932" x="3251200" y="4792663"/>
          <p14:tracePt t="89949" x="3344863" y="4792663"/>
          <p14:tracePt t="89965" x="3352800" y="4792663"/>
          <p14:tracePt t="89982" x="3360738" y="4775200"/>
          <p14:tracePt t="89999" x="3378200" y="4757738"/>
          <p14:tracePt t="90015" x="3395663" y="4741863"/>
          <p14:tracePt t="90032" x="3436938" y="4716463"/>
          <p14:tracePt t="90049" x="3471863" y="4691063"/>
          <p14:tracePt t="90066" x="3556000" y="4640263"/>
          <p14:tracePt t="90082" x="3573463" y="4622800"/>
          <p14:tracePt t="90101" x="3614738" y="4597400"/>
          <p14:tracePt t="90116" x="3624263" y="4589463"/>
          <p14:tracePt t="90132" x="3640138" y="4554538"/>
          <p14:tracePt t="90149" x="3649663" y="4521200"/>
          <p14:tracePt t="90165" x="3657600" y="4495800"/>
          <p14:tracePt t="90183" x="3657600" y="4487863"/>
          <p14:tracePt t="90199" x="3657600" y="4478338"/>
          <p14:tracePt t="90216" x="3657600" y="4462463"/>
          <p14:tracePt t="90249" x="3657600" y="4452938"/>
          <p14:tracePt t="90266" x="3649663" y="4445000"/>
          <p14:tracePt t="90282" x="3640138" y="4445000"/>
          <p14:tracePt t="92964" x="3657600" y="4445000"/>
          <p14:tracePt t="92973" x="3675063" y="4445000"/>
          <p14:tracePt t="92983" x="3683000" y="4445000"/>
          <p14:tracePt t="93000" x="3716338" y="4445000"/>
          <p14:tracePt t="93016" x="3741738" y="4445000"/>
          <p14:tracePt t="93033" x="3759200" y="4452938"/>
          <p14:tracePt t="93049" x="3767138" y="4462463"/>
          <p14:tracePt t="93068" x="3835400" y="4470400"/>
          <p14:tracePt t="93084" x="3903663" y="4478338"/>
          <p14:tracePt t="93103" x="3987800" y="4478338"/>
          <p14:tracePt t="93108" x="4030663" y="4478338"/>
          <p14:tracePt t="93116" x="4056063" y="4478338"/>
          <p14:tracePt t="93133" x="4106863" y="4478338"/>
          <p14:tracePt t="93150" x="4173538" y="4462463"/>
          <p14:tracePt t="93166" x="4233863" y="4419600"/>
          <p14:tracePt t="93183" x="4318000" y="4360863"/>
          <p14:tracePt t="93200" x="4445000" y="4275138"/>
          <p14:tracePt t="93216" x="4622800" y="4183063"/>
          <p14:tracePt t="93233" x="4818063" y="4071938"/>
          <p14:tracePt t="93250" x="5097463" y="3929063"/>
          <p14:tracePt t="93266" x="5519738" y="3690938"/>
          <p14:tracePt t="93284" x="5986463" y="3487738"/>
          <p14:tracePt t="93300" x="6248400" y="3403600"/>
          <p14:tracePt t="93317" x="6535738" y="3386138"/>
          <p14:tracePt t="93333" x="6865938" y="3370263"/>
          <p14:tracePt t="93350" x="7213600" y="3370263"/>
          <p14:tracePt t="93367" x="7612063" y="3378200"/>
          <p14:tracePt t="93383" x="7967663" y="3403600"/>
          <p14:tracePt t="93400" x="8323263" y="3462338"/>
          <p14:tracePt t="93416" x="8593138" y="3522663"/>
          <p14:tracePt t="93433" x="8831263" y="3606800"/>
          <p14:tracePt t="93450" x="9024938" y="3675063"/>
          <p14:tracePt t="93466" x="9202738" y="3759200"/>
          <p14:tracePt t="93484" x="9491663" y="3954463"/>
          <p14:tracePt t="93500" x="9685338" y="4140200"/>
          <p14:tracePt t="93516" x="9837738" y="4335463"/>
          <p14:tracePt t="93533" x="9999663" y="4564063"/>
          <p14:tracePt t="93550" x="10101263" y="4767263"/>
          <p14:tracePt t="93567" x="10177463" y="4910138"/>
          <p14:tracePt t="93583" x="10218738" y="5021263"/>
          <p14:tracePt t="93600" x="10228263" y="5080000"/>
          <p14:tracePt t="93605" x="10228263" y="5113338"/>
          <p14:tracePt t="93617" x="10228263" y="5164138"/>
          <p14:tracePt t="93633" x="10218738" y="5257800"/>
          <p14:tracePt t="93650" x="10193338" y="5376863"/>
          <p14:tracePt t="93667" x="10167938" y="5478463"/>
          <p14:tracePt t="93683" x="10126663" y="5588000"/>
          <p14:tracePt t="93700" x="10075863" y="5630863"/>
          <p14:tracePt t="93717" x="10015538" y="5664200"/>
          <p14:tracePt t="93733" x="9931400" y="5689600"/>
          <p14:tracePt t="93750" x="9786938" y="5757863"/>
          <p14:tracePt t="93766" x="9652000" y="5824538"/>
          <p14:tracePt t="93783" x="9532938" y="5875338"/>
          <p14:tracePt t="93800" x="9456738" y="5918200"/>
          <p14:tracePt t="93817" x="9405938" y="5935663"/>
          <p14:tracePt t="93833" x="9390063" y="5951538"/>
          <p14:tracePt t="93850" x="9380538" y="5951538"/>
          <p14:tracePt t="93869" x="9355138" y="5951538"/>
          <p14:tracePt t="93884" x="9321800" y="5935663"/>
          <p14:tracePt t="93900" x="9271000" y="5849938"/>
          <p14:tracePt t="93917" x="9194800" y="5715000"/>
          <p14:tracePt t="93933" x="9136063" y="5580063"/>
          <p14:tracePt t="93950" x="9110663" y="5427663"/>
          <p14:tracePt t="93967" x="9110663" y="5291138"/>
          <p14:tracePt t="93983" x="9126538" y="5122863"/>
          <p14:tracePt t="94000" x="9202738" y="4960938"/>
          <p14:tracePt t="94017" x="9288463" y="4808538"/>
          <p14:tracePt t="94033" x="9364663" y="4673600"/>
          <p14:tracePt t="94050" x="9440863" y="4572000"/>
          <p14:tracePt t="94067" x="9525000" y="4470400"/>
          <p14:tracePt t="94085" x="9659938" y="4360863"/>
          <p14:tracePt t="94101" x="9761538" y="4300538"/>
          <p14:tracePt t="94117" x="9872663" y="4267200"/>
          <p14:tracePt t="94133" x="10007600" y="4259263"/>
          <p14:tracePt t="94151" x="10167938" y="4249738"/>
          <p14:tracePt t="94167" x="10329863" y="4259263"/>
          <p14:tracePt t="94183" x="10523538" y="4292600"/>
          <p14:tracePt t="94200" x="10744200" y="4360863"/>
          <p14:tracePt t="94217" x="10914063" y="4452938"/>
          <p14:tracePt t="94233" x="11041063" y="4538663"/>
          <p14:tracePt t="94250" x="11107738" y="4605338"/>
          <p14:tracePt t="94266" x="11158538" y="4706938"/>
          <p14:tracePt t="94283" x="11193463" y="4833938"/>
          <p14:tracePt t="94299" x="11201400" y="5046663"/>
          <p14:tracePt t="94317" x="11201400" y="5199063"/>
          <p14:tracePt t="94333" x="11193463" y="5351463"/>
          <p14:tracePt t="94351" x="11133138" y="5494338"/>
          <p14:tracePt t="94366" x="11082338" y="5621338"/>
          <p14:tracePt t="94383" x="11015663" y="5732463"/>
          <p14:tracePt t="94400" x="10947400" y="5824538"/>
          <p14:tracePt t="94416" x="10871200" y="5900738"/>
          <p14:tracePt t="94433" x="10769600" y="5969000"/>
          <p14:tracePt t="94449" x="10650538" y="6011863"/>
          <p14:tracePt t="94466" x="10558463" y="6045200"/>
          <p14:tracePt t="94483" x="10439400" y="6053138"/>
          <p14:tracePt t="94500" x="10312400" y="6019800"/>
          <p14:tracePt t="94516" x="10228263" y="5926138"/>
          <p14:tracePt t="94533" x="10167938" y="5808663"/>
          <p14:tracePt t="94550" x="10134600" y="5656263"/>
          <p14:tracePt t="94566" x="10126663" y="5443538"/>
          <p14:tracePt t="94584" x="10126663" y="5232400"/>
          <p14:tracePt t="94600" x="10142538" y="5021263"/>
          <p14:tracePt t="94616" x="10185400" y="4859338"/>
          <p14:tracePt t="94634" x="10253663" y="4716463"/>
          <p14:tracePt t="94650" x="10320338" y="4605338"/>
          <p14:tracePt t="94666" x="10396538" y="4521200"/>
          <p14:tracePt t="94684" x="10523538" y="4427538"/>
          <p14:tracePt t="94700" x="10634663" y="4394200"/>
          <p14:tracePt t="94717" x="10761663" y="4360863"/>
          <p14:tracePt t="94733" x="10888663" y="4360863"/>
          <p14:tracePt t="94750" x="11031538" y="4360863"/>
          <p14:tracePt t="94767" x="11183938" y="4402138"/>
          <p14:tracePt t="94783" x="11336338" y="4452938"/>
          <p14:tracePt t="94800" x="11498263" y="4546600"/>
          <p14:tracePt t="94817" x="11650663" y="4648200"/>
          <p14:tracePt t="94833" x="11785600" y="4783138"/>
          <p14:tracePt t="94853" x="11920538" y="5037138"/>
          <p14:tracePt t="94867" x="11945938" y="5130800"/>
          <p14:tracePt t="94884" x="11971338" y="5359400"/>
          <p14:tracePt t="94900" x="11963400" y="5529263"/>
          <p14:tracePt t="94917" x="11895138" y="5697538"/>
          <p14:tracePt t="94934" x="11793538" y="5834063"/>
          <p14:tracePt t="94950" x="11684000" y="5943600"/>
          <p14:tracePt t="94967" x="11590338" y="6053138"/>
          <p14:tracePt t="94984" x="11472863" y="6121400"/>
          <p14:tracePt t="95000" x="11353800" y="6146800"/>
          <p14:tracePt t="95017" x="11260138" y="6154738"/>
          <p14:tracePt t="95033" x="11168063" y="6129338"/>
          <p14:tracePt t="95050" x="11107738" y="6045200"/>
          <p14:tracePt t="95069" x="10990263" y="5834063"/>
          <p14:tracePt t="95084" x="10904538" y="5646738"/>
          <p14:tracePt t="95100" x="10879138" y="5461000"/>
          <p14:tracePt t="95117" x="10879138" y="5283200"/>
          <p14:tracePt t="95135" x="10929938" y="5097463"/>
          <p14:tracePt t="95150" x="11015663" y="4953000"/>
          <p14:tracePt t="95167" x="11133138" y="4833938"/>
          <p14:tracePt t="95183" x="11234738" y="4767263"/>
          <p14:tracePt t="95200" x="11310938" y="4724400"/>
          <p14:tracePt t="95217" x="11404600" y="4706938"/>
          <p14:tracePt t="95234" x="11523663" y="4716463"/>
          <p14:tracePt t="95250" x="11676063" y="4775200"/>
          <p14:tracePt t="95267" x="11818938" y="4876800"/>
          <p14:tracePt t="95284" x="12006263" y="5097463"/>
          <p14:tracePt t="95300" x="12072938" y="5275263"/>
          <p14:tracePt t="95317" x="12090400" y="5427663"/>
          <p14:tracePt t="95333" x="12072938" y="5595938"/>
          <p14:tracePt t="95352" x="11980863" y="5722938"/>
          <p14:tracePt t="95367" x="11836400" y="5859463"/>
          <p14:tracePt t="95384" x="11615738" y="5951538"/>
          <p14:tracePt t="95401" x="11379200" y="6037263"/>
          <p14:tracePt t="95417" x="11176000" y="6062663"/>
          <p14:tracePt t="95434" x="11023600" y="6062663"/>
          <p14:tracePt t="95450" x="10947400" y="6011863"/>
          <p14:tracePt t="95467" x="10914063" y="5943600"/>
          <p14:tracePt t="95484" x="10896600" y="5765800"/>
          <p14:tracePt t="95500" x="10896600" y="5605463"/>
          <p14:tracePt t="95517" x="10929938" y="5443538"/>
          <p14:tracePt t="95534" x="10998200" y="5300663"/>
          <p14:tracePt t="95550" x="11099800" y="5189538"/>
          <p14:tracePt t="95567" x="11193463" y="5130800"/>
          <p14:tracePt t="95584" x="11260138" y="5105400"/>
          <p14:tracePt t="95600" x="11336338" y="5087938"/>
          <p14:tracePt t="95605" x="11387138" y="5087938"/>
          <p14:tracePt t="95617" x="11422063" y="5105400"/>
          <p14:tracePt t="95634" x="11480800" y="5164138"/>
          <p14:tracePt t="95651" x="11539538" y="5249863"/>
          <p14:tracePt t="95667" x="11574463" y="5326063"/>
          <p14:tracePt t="95684" x="11582400" y="5410200"/>
          <p14:tracePt t="95700" x="11582400" y="5427663"/>
          <p14:tracePt t="95717" x="11582400" y="5435600"/>
          <p14:tracePt t="95976" x="11590338" y="5435600"/>
          <p14:tracePt t="95982" x="11590338" y="5427663"/>
          <p14:tracePt t="95990" x="11590338" y="5410200"/>
          <p14:tracePt t="96000" x="11590338" y="5392738"/>
          <p14:tracePt t="96017" x="11590338" y="5351463"/>
          <p14:tracePt t="96034" x="11590338" y="5300663"/>
          <p14:tracePt t="96051" x="11582400" y="5207000"/>
          <p14:tracePt t="96067" x="11523663" y="5097463"/>
          <p14:tracePt t="96084" x="11345863" y="4910138"/>
          <p14:tracePt t="96101" x="11260138" y="4868863"/>
          <p14:tracePt t="96106" x="11183938" y="4808538"/>
          <p14:tracePt t="96117" x="11006138" y="4716463"/>
          <p14:tracePt t="96134" x="10777538" y="4605338"/>
          <p14:tracePt t="96152" x="10490200" y="4503738"/>
          <p14:tracePt t="96167" x="10101263" y="4411663"/>
          <p14:tracePt t="96184" x="9771063" y="4351338"/>
          <p14:tracePt t="96201" x="9474200" y="4318000"/>
          <p14:tracePt t="96217" x="9194800" y="4284663"/>
          <p14:tracePt t="96234" x="8915400" y="4275138"/>
          <p14:tracePt t="96250" x="8643938" y="4259263"/>
          <p14:tracePt t="96267" x="8389938" y="4249738"/>
          <p14:tracePt t="96285" x="8069263" y="4224338"/>
          <p14:tracePt t="96301" x="7874000" y="4224338"/>
          <p14:tracePt t="96317" x="7713663" y="4224338"/>
          <p14:tracePt t="96334" x="7577138" y="4241800"/>
          <p14:tracePt t="96352" x="7416800" y="4267200"/>
          <p14:tracePt t="96367" x="7256463" y="4310063"/>
          <p14:tracePt t="96384" x="7061200" y="4386263"/>
          <p14:tracePt t="96401" x="6850063" y="4478338"/>
          <p14:tracePt t="96417" x="6434138" y="4656138"/>
          <p14:tracePt t="96434" x="6062663" y="4833938"/>
          <p14:tracePt t="96451" x="5630863" y="5097463"/>
          <p14:tracePt t="96467" x="5376863" y="5265738"/>
          <p14:tracePt t="96484" x="5097463" y="5410200"/>
          <p14:tracePt t="96500" x="4945063" y="5486400"/>
          <p14:tracePt t="96517" x="4833938" y="5554663"/>
          <p14:tracePt t="96534" x="4775200" y="5630863"/>
          <p14:tracePt t="96550" x="4741863" y="5681663"/>
          <p14:tracePt t="96567" x="4741863" y="5732463"/>
          <p14:tracePt t="96584" x="4741863" y="5773738"/>
          <p14:tracePt t="96602" x="4741863" y="5834063"/>
          <p14:tracePt t="96606" x="4757738" y="5859463"/>
          <p14:tracePt t="96617" x="4775200" y="5892800"/>
          <p14:tracePt t="96634" x="4808538" y="5961063"/>
          <p14:tracePt t="96651" x="4843463" y="6019800"/>
          <p14:tracePt t="96667" x="4884738" y="6062663"/>
          <p14:tracePt t="96684" x="4995863" y="6129338"/>
          <p14:tracePt t="96700" x="5097463" y="6164263"/>
          <p14:tracePt t="96717" x="5224463" y="6197600"/>
          <p14:tracePt t="96734" x="5359400" y="6215063"/>
          <p14:tracePt t="96750" x="5494338" y="6223000"/>
          <p14:tracePt t="96767" x="5656263" y="6248400"/>
          <p14:tracePt t="96784" x="5816600" y="6265863"/>
          <p14:tracePt t="96800" x="5976938" y="6273800"/>
          <p14:tracePt t="96818" x="6121400" y="6281738"/>
          <p14:tracePt t="96834" x="6299200" y="6256338"/>
          <p14:tracePt t="96853" x="6469063" y="6215063"/>
          <p14:tracePt t="96867" x="6672263" y="6129338"/>
          <p14:tracePt t="96884" x="7010400" y="5900738"/>
          <p14:tracePt t="96900" x="7213600" y="5740400"/>
          <p14:tracePt t="96917" x="7366000" y="5605463"/>
          <p14:tracePt t="96934" x="7450138" y="5511800"/>
          <p14:tracePt t="96950" x="7518400" y="5384800"/>
          <p14:tracePt t="96967" x="7551738" y="5240338"/>
          <p14:tracePt t="96984" x="7561263" y="5080000"/>
          <p14:tracePt t="97000" x="7561263" y="4935538"/>
          <p14:tracePt t="97017" x="7526338" y="4792663"/>
          <p14:tracePt t="97034" x="7459663" y="4673600"/>
          <p14:tracePt t="97050" x="7373938" y="4546600"/>
          <p14:tracePt t="97069" x="7162800" y="4394200"/>
          <p14:tracePt t="97085" x="6959600" y="4284663"/>
          <p14:tracePt t="97101" x="6773863" y="4224338"/>
          <p14:tracePt t="97117" x="6596063" y="4165600"/>
          <p14:tracePt t="97134" x="6469063" y="4140200"/>
          <p14:tracePt t="97151" x="6350000" y="4132263"/>
          <p14:tracePt t="97167" x="6215063" y="4122738"/>
          <p14:tracePt t="97184" x="6088063" y="4114800"/>
          <p14:tracePt t="97201" x="5943600" y="4114800"/>
          <p14:tracePt t="97217" x="5808663" y="4106863"/>
          <p14:tracePt t="97234" x="5689600" y="4106863"/>
          <p14:tracePt t="97250" x="5580063" y="4097338"/>
          <p14:tracePt t="97267" x="5453063" y="4097338"/>
          <p14:tracePt t="97285" x="5265738" y="4122738"/>
          <p14:tracePt t="97300" x="5122863" y="4191000"/>
          <p14:tracePt t="97317" x="4953000" y="4292600"/>
          <p14:tracePt t="97334" x="4706938" y="4478338"/>
          <p14:tracePt t="97353" x="4445000" y="4724400"/>
          <p14:tracePt t="97367" x="4233863" y="4953000"/>
          <p14:tracePt t="97384" x="4089400" y="5138738"/>
          <p14:tracePt t="97401" x="3970338" y="5300663"/>
          <p14:tracePt t="97417" x="3919538" y="5418138"/>
          <p14:tracePt t="97434" x="3911600" y="5537200"/>
          <p14:tracePt t="97451" x="3919538" y="5630863"/>
          <p14:tracePt t="97467" x="3962400" y="5740400"/>
          <p14:tracePt t="97485" x="4064000" y="5892800"/>
          <p14:tracePt t="97501" x="4148138" y="5986463"/>
          <p14:tracePt t="97517" x="4259263" y="6078538"/>
          <p14:tracePt t="97534" x="4376738" y="6172200"/>
          <p14:tracePt t="97550" x="4546600" y="6248400"/>
          <p14:tracePt t="97568" x="4691063" y="6316663"/>
          <p14:tracePt t="97584" x="4851400" y="6367463"/>
          <p14:tracePt t="97602" x="5029200" y="6418263"/>
          <p14:tracePt t="97606" x="5087938" y="6434138"/>
          <p14:tracePt t="97617" x="5164138" y="6443663"/>
          <p14:tracePt t="97634" x="5326063" y="6451600"/>
          <p14:tracePt t="97651" x="5511800" y="6451600"/>
          <p14:tracePt t="97667" x="5707063" y="6451600"/>
          <p14:tracePt t="97686" x="6002338" y="6408738"/>
          <p14:tracePt t="97701" x="6197600" y="6332538"/>
          <p14:tracePt t="97717" x="6392863" y="6230938"/>
          <p14:tracePt t="97734" x="6545263" y="6096000"/>
          <p14:tracePt t="97751" x="6672263" y="5935663"/>
          <p14:tracePt t="97767" x="6748463" y="5722938"/>
          <p14:tracePt t="97784" x="6773863" y="5494338"/>
          <p14:tracePt t="97801" x="6773863" y="5275263"/>
          <p14:tracePt t="97817" x="6756400" y="5054600"/>
          <p14:tracePt t="97834" x="6672263" y="4876800"/>
          <p14:tracePt t="97851" x="6553200" y="4732338"/>
          <p14:tracePt t="97867" x="6418263" y="4630738"/>
          <p14:tracePt t="97885" x="6172200" y="4529138"/>
          <p14:tracePt t="97901" x="5986463" y="4513263"/>
          <p14:tracePt t="97918" x="5765800" y="4513263"/>
          <p14:tracePt t="97934" x="5503863" y="4513263"/>
          <p14:tracePt t="97951" x="5257800" y="4513263"/>
          <p14:tracePt t="97967" x="5046663" y="4513263"/>
          <p14:tracePt t="97984" x="4859338" y="4572000"/>
          <p14:tracePt t="98001" x="4699000" y="4673600"/>
          <p14:tracePt t="98018" x="4605338" y="4800600"/>
          <p14:tracePt t="98034" x="4529138" y="4960938"/>
          <p14:tracePt t="98051" x="4470400" y="5156200"/>
          <p14:tracePt t="98067" x="4452938" y="5392738"/>
          <p14:tracePt t="98085" x="4495800" y="5689600"/>
          <p14:tracePt t="98101" x="4572000" y="5849938"/>
          <p14:tracePt t="98118" x="4681538" y="5961063"/>
          <p14:tracePt t="98135" x="4826000" y="6062663"/>
          <p14:tracePt t="98151" x="5003800" y="6138863"/>
          <p14:tracePt t="98168" x="5207000" y="6189663"/>
          <p14:tracePt t="98185" x="5443538" y="6189663"/>
          <p14:tracePt t="98201" x="5732463" y="6154738"/>
          <p14:tracePt t="98218" x="6129338" y="6011863"/>
          <p14:tracePt t="98234" x="6494463" y="5859463"/>
          <p14:tracePt t="98251" x="6680200" y="5757863"/>
          <p14:tracePt t="98268" x="6748463" y="5638800"/>
          <p14:tracePt t="98285" x="6773863" y="5402263"/>
          <p14:tracePt t="98301" x="6756400" y="5300663"/>
          <p14:tracePt t="98318" x="6637338" y="5046663"/>
          <p14:tracePt t="98334" x="6527800" y="4970463"/>
          <p14:tracePt t="98353" x="6443663" y="4935538"/>
          <p14:tracePt t="98368" x="6375400" y="4935538"/>
          <p14:tracePt t="98385" x="6273800" y="4970463"/>
          <p14:tracePt t="98401" x="6164263" y="5037138"/>
          <p14:tracePt t="98418" x="5986463" y="5062538"/>
          <p14:tracePt t="98434" x="5765800" y="5062538"/>
          <p14:tracePt t="98451" x="5715000" y="5062538"/>
          <p14:tracePt t="98590" x="5715000" y="5054600"/>
          <p14:tracePt t="98622" x="5707063" y="5054600"/>
          <p14:tracePt t="98654" x="5715000" y="5054600"/>
          <p14:tracePt t="98670" x="5722938" y="5054600"/>
          <p14:tracePt t="98678" x="5748338" y="5054600"/>
          <p14:tracePt t="98686" x="5783263" y="5062538"/>
          <p14:tracePt t="98701" x="5834063" y="5122863"/>
          <p14:tracePt t="98717" x="5859463" y="5181600"/>
          <p14:tracePt t="98734" x="5875338" y="5232400"/>
          <p14:tracePt t="98751" x="5884863" y="5283200"/>
          <p14:tracePt t="98768" x="5892800" y="5300663"/>
          <p14:tracePt t="98784" x="5910263" y="5308600"/>
          <p14:tracePt t="98801" x="5976938" y="5341938"/>
          <p14:tracePt t="98818" x="6113463" y="5392738"/>
          <p14:tracePt t="98834" x="6265863" y="5435600"/>
          <p14:tracePt t="98851" x="6443663" y="5486400"/>
          <p14:tracePt t="98868" x="6637338" y="5511800"/>
          <p14:tracePt t="98885" x="6858000" y="5519738"/>
          <p14:tracePt t="98901" x="7196138" y="5494338"/>
          <p14:tracePt t="98918" x="7383463" y="5402263"/>
          <p14:tracePt t="98934" x="7510463" y="5300663"/>
          <p14:tracePt t="98951" x="7594600" y="5173663"/>
          <p14:tracePt t="98968" x="7627938" y="5080000"/>
          <p14:tracePt t="98984" x="7627938" y="4978400"/>
          <p14:tracePt t="99001" x="7612063" y="4919663"/>
          <p14:tracePt t="99018" x="7543800" y="4851400"/>
          <p14:tracePt t="99034" x="7450138" y="4783138"/>
          <p14:tracePt t="99051" x="7323138" y="4732338"/>
          <p14:tracePt t="99068" x="7145338" y="4665663"/>
          <p14:tracePt t="99086" x="6858000" y="4572000"/>
          <p14:tracePt t="99101" x="6672263" y="4546600"/>
          <p14:tracePt t="99118" x="6510338" y="4503738"/>
          <p14:tracePt t="99134" x="6375400" y="4487863"/>
          <p14:tracePt t="99151" x="6248400" y="4478338"/>
          <p14:tracePt t="99168" x="6138863" y="4478338"/>
          <p14:tracePt t="99184" x="6037263" y="4487863"/>
          <p14:tracePt t="99201" x="5969000" y="4513263"/>
          <p14:tracePt t="99218" x="5900738" y="4529138"/>
          <p14:tracePt t="99234" x="5842000" y="4564063"/>
          <p14:tracePt t="99251" x="5791200" y="4597400"/>
          <p14:tracePt t="99268" x="5722938" y="4630738"/>
          <p14:tracePt t="99286" x="5656263" y="4681538"/>
          <p14:tracePt t="99301" x="5605463" y="4724400"/>
          <p14:tracePt t="99318" x="5580063" y="4767263"/>
          <p14:tracePt t="99334" x="5537200" y="4859338"/>
          <p14:tracePt t="99352" x="5486400" y="4986338"/>
          <p14:tracePt t="99368" x="5435600" y="5138738"/>
          <p14:tracePt t="99384" x="5367338" y="5308600"/>
          <p14:tracePt t="99402" x="5316538" y="5443538"/>
          <p14:tracePt t="99418" x="5283200" y="5554663"/>
          <p14:tracePt t="99434" x="5275263" y="5656263"/>
          <p14:tracePt t="99451" x="5275263" y="5748338"/>
          <p14:tracePt t="99468" x="5283200" y="5824538"/>
          <p14:tracePt t="99484" x="5316538" y="5892800"/>
          <p14:tracePt t="99501" x="5367338" y="5976938"/>
          <p14:tracePt t="99518" x="5418138" y="6037263"/>
          <p14:tracePt t="99535" x="5486400" y="6113463"/>
          <p14:tracePt t="99551" x="5588000" y="6180138"/>
          <p14:tracePt t="99568" x="5697538" y="6248400"/>
          <p14:tracePt t="99584" x="5816600" y="6307138"/>
          <p14:tracePt t="99602" x="5943600" y="6357938"/>
          <p14:tracePt t="99605" x="6019800" y="6375400"/>
          <p14:tracePt t="99618" x="6070600" y="6392863"/>
          <p14:tracePt t="99634" x="6197600" y="6426200"/>
          <p14:tracePt t="99651" x="6350000" y="6443663"/>
          <p14:tracePt t="99668" x="6527800" y="6451600"/>
          <p14:tracePt t="99686" x="6891338" y="6418263"/>
          <p14:tracePt t="99701" x="7002463" y="6392863"/>
          <p14:tracePt t="99718" x="7416800" y="6223000"/>
          <p14:tracePt t="99734" x="7645400" y="6088063"/>
          <p14:tracePt t="99751" x="7797800" y="5943600"/>
          <p14:tracePt t="99768" x="7950200" y="5773738"/>
          <p14:tracePt t="99784" x="8077200" y="5605463"/>
          <p14:tracePt t="99801" x="8153400" y="5427663"/>
          <p14:tracePt t="99818" x="8204200" y="5265738"/>
          <p14:tracePt t="99834" x="8212138" y="5130800"/>
          <p14:tracePt t="99853" x="8212138" y="5003800"/>
          <p14:tracePt t="99868" x="8186738" y="4910138"/>
          <p14:tracePt t="99886" x="8128000" y="4783138"/>
          <p14:tracePt t="99901" x="8085138" y="4699000"/>
          <p14:tracePt t="99918" x="8043863" y="4656138"/>
          <p14:tracePt t="99934" x="7975600" y="4597400"/>
          <p14:tracePt t="99951" x="7848600" y="4546600"/>
          <p14:tracePt t="99968" x="7696200" y="4495800"/>
          <p14:tracePt t="99984" x="7569200" y="4437063"/>
          <p14:tracePt t="100001" x="7416800" y="4402138"/>
          <p14:tracePt t="100018" x="7281863" y="4376738"/>
          <p14:tracePt t="100035" x="7137400" y="4351338"/>
          <p14:tracePt t="100051" x="7018338" y="4335463"/>
          <p14:tracePt t="100068" x="6926263" y="4335463"/>
          <p14:tracePt t="100084" x="6865938" y="4335463"/>
          <p14:tracePt t="100102" x="6807200" y="4335463"/>
          <p14:tracePt t="100118" x="6789738" y="4335463"/>
          <p14:tracePt t="100135" x="6773863" y="4335463"/>
          <p14:tracePt t="100151" x="6764338" y="4335463"/>
          <p14:tracePt t="100168" x="6738938" y="4351338"/>
          <p14:tracePt t="100185" x="6688138" y="4386263"/>
          <p14:tracePt t="100201" x="6637338" y="4419600"/>
          <p14:tracePt t="100218" x="6561138" y="4462463"/>
          <p14:tracePt t="100235" x="6502400" y="4521200"/>
          <p14:tracePt t="100251" x="6451600" y="4572000"/>
          <p14:tracePt t="100268" x="6426200" y="4605338"/>
          <p14:tracePt t="100286" x="6375400" y="4673600"/>
          <p14:tracePt t="100301" x="6350000" y="4749800"/>
          <p14:tracePt t="100318" x="6332538" y="4808538"/>
          <p14:tracePt t="100335" x="6316663" y="4868863"/>
          <p14:tracePt t="100351" x="6316663" y="4919663"/>
          <p14:tracePt t="100368" x="6316663" y="4978400"/>
          <p14:tracePt t="100385" x="6350000" y="5046663"/>
          <p14:tracePt t="100401" x="6400800" y="5130800"/>
          <p14:tracePt t="100418" x="6477000" y="5207000"/>
          <p14:tracePt t="100435" x="6545263" y="5283200"/>
          <p14:tracePt t="100451" x="6629400" y="5341938"/>
          <p14:tracePt t="100468" x="6723063" y="5402263"/>
          <p14:tracePt t="100485" x="6799263" y="5443538"/>
          <p14:tracePt t="100501" x="6916738" y="5503863"/>
          <p14:tracePt t="100518" x="6992938" y="5537200"/>
          <p14:tracePt t="100535" x="7086600" y="5554663"/>
          <p14:tracePt t="100551" x="7221538" y="5570538"/>
          <p14:tracePt t="100568" x="7366000" y="5580063"/>
          <p14:tracePt t="100585" x="7485063" y="5580063"/>
          <p14:tracePt t="100601" x="7586663" y="5580063"/>
          <p14:tracePt t="100618" x="7653338" y="5570538"/>
          <p14:tracePt t="100635" x="7696200" y="5545138"/>
          <p14:tracePt t="100651" x="7713663" y="5519738"/>
          <p14:tracePt t="100668" x="7721600" y="5511800"/>
          <p14:tracePt t="100685" x="7739063" y="5503863"/>
          <p14:tracePt t="100701" x="7739063" y="5494338"/>
          <p14:tracePt t="100719" x="7747000" y="5486400"/>
          <p14:tracePt t="100735" x="7747000" y="5478463"/>
          <p14:tracePt t="100760" x="7754938" y="5468938"/>
          <p14:tracePt t="100783" x="7764463" y="5468938"/>
          <p14:tracePt t="100791" x="7772400" y="5461000"/>
          <p14:tracePt t="100808" x="7780338" y="5461000"/>
          <p14:tracePt t="100824" x="7789863" y="5453063"/>
          <p14:tracePt t="100835" x="7797800" y="5443538"/>
          <p14:tracePt t="100854" x="7815263" y="5443538"/>
          <p14:tracePt t="100869" x="7823200" y="5435600"/>
          <p14:tracePt t="100885" x="7831138" y="5435600"/>
          <p14:tracePt t="100902" x="7831138" y="5427663"/>
          <p14:tracePt t="100919" x="7840663" y="5418138"/>
          <p14:tracePt t="100935" x="7856538" y="5410200"/>
          <p14:tracePt t="100952" x="7916863" y="5392738"/>
          <p14:tracePt t="100969" x="7975600" y="5392738"/>
          <p14:tracePt t="100985" x="8043863" y="5384800"/>
          <p14:tracePt t="101002" x="8161338" y="5376863"/>
          <p14:tracePt t="101019" x="8305800" y="5376863"/>
          <p14:tracePt t="101035" x="8509000" y="5376863"/>
          <p14:tracePt t="101052" x="8737600" y="5359400"/>
          <p14:tracePt t="101069" x="8958263" y="5326063"/>
          <p14:tracePt t="101086" x="9220200" y="5300663"/>
          <p14:tracePt t="101104" x="9339263" y="5283200"/>
          <p14:tracePt t="101119" x="9390063" y="5275263"/>
          <p14:tracePt t="101135" x="9398000" y="5275263"/>
          <p14:tracePt t="101152" x="9405938" y="5275263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522258" y="238694"/>
            <a:ext cx="10027920" cy="5664529"/>
          </a:xfrm>
        </p:spPr>
        <p:txBody>
          <a:bodyPr>
            <a:noAutofit/>
          </a:bodyPr>
          <a:lstStyle/>
          <a:p>
            <a:r>
              <a:rPr lang="es-MX" sz="2800" dirty="0"/>
              <a:t>Ejemplo para imprimir los estudiantes con sus respectivos cursos matriculados.</a:t>
            </a:r>
            <a:endParaRPr lang="es-CR" sz="28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29" y="1566862"/>
            <a:ext cx="8511383" cy="48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5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198"/>
    </mc:Choice>
    <mc:Fallback xmlns="">
      <p:transition spd="slow" advTm="352198"/>
    </mc:Fallback>
  </mc:AlternateContent>
  <p:extLst>
    <p:ext uri="{3A86A75C-4F4B-4683-9AE1-C65F6400EC91}">
      <p14:laserTraceLst xmlns:p14="http://schemas.microsoft.com/office/powerpoint/2010/main">
        <p14:tracePtLst>
          <p14:tracePt t="1161" x="9364663" y="5265738"/>
          <p14:tracePt t="1169" x="9339263" y="5232400"/>
          <p14:tracePt t="1178" x="9304338" y="5207000"/>
          <p14:tracePt t="1195" x="9271000" y="5122863"/>
          <p14:tracePt t="1210" x="9220200" y="5072063"/>
          <p14:tracePt t="1227" x="9118600" y="4960938"/>
          <p14:tracePt t="1244" x="8897938" y="4775200"/>
          <p14:tracePt t="1261" x="8567738" y="4529138"/>
          <p14:tracePt t="1277" x="8280400" y="4318000"/>
          <p14:tracePt t="1294" x="8026400" y="4089400"/>
          <p14:tracePt t="1311" x="7797800" y="3792538"/>
          <p14:tracePt t="1329" x="7475538" y="3370263"/>
          <p14:tracePt t="1344" x="7391400" y="3251200"/>
          <p14:tracePt t="1362" x="7180263" y="3014663"/>
          <p14:tracePt t="1377" x="7035800" y="2887663"/>
          <p14:tracePt t="1395" x="6858000" y="2760663"/>
          <p14:tracePt t="1411" x="6637338" y="2641600"/>
          <p14:tracePt t="1427" x="6400800" y="2547938"/>
          <p14:tracePt t="1444" x="6146800" y="2489200"/>
          <p14:tracePt t="1460" x="5900738" y="2430463"/>
          <p14:tracePt t="1477" x="5689600" y="2370138"/>
          <p14:tracePt t="1494" x="5478463" y="2303463"/>
          <p14:tracePt t="1510" x="5283200" y="2235200"/>
          <p14:tracePt t="1528" x="5087938" y="2159000"/>
          <p14:tracePt t="1544" x="4910138" y="2065338"/>
          <p14:tracePt t="1561" x="4648200" y="1905000"/>
          <p14:tracePt t="1577" x="4478338" y="1770063"/>
          <p14:tracePt t="1594" x="4310063" y="1625600"/>
          <p14:tracePt t="1611" x="4140200" y="1506538"/>
          <p14:tracePt t="1627" x="3979863" y="1404938"/>
          <p14:tracePt t="1644" x="3911600" y="1371600"/>
          <p14:tracePt t="1665" x="3911600" y="1363663"/>
          <p14:tracePt t="1698" x="3911600" y="1354138"/>
          <p14:tracePt t="1706" x="3911600" y="1346200"/>
          <p14:tracePt t="1714" x="3911600" y="1338263"/>
          <p14:tracePt t="1729" x="3903663" y="1328738"/>
          <p14:tracePt t="1745" x="3903663" y="1320800"/>
          <p14:tracePt t="1760" x="3894138" y="1312863"/>
          <p14:tracePt t="1818" x="3903663" y="1312863"/>
          <p14:tracePt t="1841" x="3903663" y="1320800"/>
          <p14:tracePt t="1866" x="3903663" y="1328738"/>
          <p14:tracePt t="2019" x="3860800" y="1320800"/>
          <p14:tracePt t="2025" x="3733800" y="1303338"/>
          <p14:tracePt t="2033" x="3538538" y="1277938"/>
          <p14:tracePt t="2044" x="3344863" y="1262063"/>
          <p14:tracePt t="2061" x="3208338" y="1211263"/>
          <p14:tracePt t="2138" x="3200400" y="1185863"/>
          <p14:tracePt t="2150" x="3175000" y="1168400"/>
          <p14:tracePt t="2155" x="3167063" y="1160463"/>
          <p14:tracePt t="2162" x="3167063" y="1150938"/>
          <p14:tracePt t="2332" x="3157538" y="1150938"/>
          <p14:tracePt t="2386" x="3192463" y="1143000"/>
          <p14:tracePt t="2397" x="3208338" y="1125538"/>
          <p14:tracePt t="2402" x="3217863" y="1117600"/>
          <p14:tracePt t="2411" x="3217863" y="1109663"/>
          <p14:tracePt t="2428" x="3225800" y="1084263"/>
          <p14:tracePt t="2444" x="3225800" y="1033463"/>
          <p14:tracePt t="2461" x="3192463" y="998538"/>
          <p14:tracePt t="2478" x="3175000" y="973138"/>
          <p14:tracePt t="2494" x="3167063" y="947738"/>
          <p14:tracePt t="2511" x="3149600" y="914400"/>
          <p14:tracePt t="2528" x="3132138" y="855663"/>
          <p14:tracePt t="2544" x="3124200" y="846138"/>
          <p14:tracePt t="2561" x="3116263" y="812800"/>
          <p14:tracePt t="2577" x="3098800" y="804863"/>
          <p14:tracePt t="2594" x="3098800" y="787400"/>
          <p14:tracePt t="2611" x="3090863" y="779463"/>
          <p14:tracePt t="2627" x="3090863" y="762000"/>
          <p14:tracePt t="2644" x="3081338" y="754063"/>
          <p14:tracePt t="2661" x="3073400" y="744538"/>
          <p14:tracePt t="2678" x="3073400" y="736600"/>
          <p14:tracePt t="3067" x="3081338" y="736600"/>
          <p14:tracePt t="3074" x="3098800" y="736600"/>
          <p14:tracePt t="3084" x="3124200" y="754063"/>
          <p14:tracePt t="3094" x="3157538" y="762000"/>
          <p14:tracePt t="3111" x="3225800" y="762000"/>
          <p14:tracePt t="3128" x="3302000" y="769938"/>
          <p14:tracePt t="3146" x="3378200" y="769938"/>
          <p14:tracePt t="3162" x="3421063" y="769938"/>
          <p14:tracePt t="3178" x="3462338" y="769938"/>
          <p14:tracePt t="3194" x="3522663" y="762000"/>
          <p14:tracePt t="3211" x="3589338" y="754063"/>
          <p14:tracePt t="3228" x="3657600" y="754063"/>
          <p14:tracePt t="3244" x="3708400" y="744538"/>
          <p14:tracePt t="3261" x="3741738" y="744538"/>
          <p14:tracePt t="3278" x="3759200" y="744538"/>
          <p14:tracePt t="3294" x="3767138" y="744538"/>
          <p14:tracePt t="3311" x="3776663" y="744538"/>
          <p14:tracePt t="3602" x="3776663" y="754063"/>
          <p14:tracePt t="3626" x="3776663" y="762000"/>
          <p14:tracePt t="3643" x="3767138" y="779463"/>
          <p14:tracePt t="3652" x="3759200" y="779463"/>
          <p14:tracePt t="3661" x="3759200" y="787400"/>
          <p14:tracePt t="3678" x="3751263" y="804863"/>
          <p14:tracePt t="3695" x="3751263" y="820738"/>
          <p14:tracePt t="3711" x="3751263" y="830263"/>
          <p14:tracePt t="5193" x="3759200" y="830263"/>
          <p14:tracePt t="5201" x="3767138" y="820738"/>
          <p14:tracePt t="5211" x="3784600" y="812800"/>
          <p14:tracePt t="5228" x="3802063" y="804863"/>
          <p14:tracePt t="5244" x="3835400" y="795338"/>
          <p14:tracePt t="5261" x="3860800" y="779463"/>
          <p14:tracePt t="5278" x="3878263" y="779463"/>
          <p14:tracePt t="5294" x="3911600" y="779463"/>
          <p14:tracePt t="5311" x="3944938" y="779463"/>
          <p14:tracePt t="5328" x="3987800" y="779463"/>
          <p14:tracePt t="5345" x="4097338" y="787400"/>
          <p14:tracePt t="5361" x="4173538" y="795338"/>
          <p14:tracePt t="5378" x="4267200" y="804863"/>
          <p14:tracePt t="5396" x="4376738" y="804863"/>
          <p14:tracePt t="5411" x="4478338" y="812800"/>
          <p14:tracePt t="5428" x="4579938" y="812800"/>
          <p14:tracePt t="5445" x="4681538" y="812800"/>
          <p14:tracePt t="5461" x="4808538" y="812800"/>
          <p14:tracePt t="5478" x="4935538" y="804863"/>
          <p14:tracePt t="5495" x="5072063" y="804863"/>
          <p14:tracePt t="5511" x="5214938" y="804863"/>
          <p14:tracePt t="5528" x="5376863" y="804863"/>
          <p14:tracePt t="5545" x="5646738" y="820738"/>
          <p14:tracePt t="5561" x="5834063" y="820738"/>
          <p14:tracePt t="5578" x="6011863" y="830263"/>
          <p14:tracePt t="5595" x="6180138" y="830263"/>
          <p14:tracePt t="5611" x="6316663" y="830263"/>
          <p14:tracePt t="5628" x="6426200" y="830263"/>
          <p14:tracePt t="5645" x="6502400" y="830263"/>
          <p14:tracePt t="5661" x="6570663" y="830263"/>
          <p14:tracePt t="5678" x="6637338" y="830263"/>
          <p14:tracePt t="5695" x="6748463" y="838200"/>
          <p14:tracePt t="5711" x="6858000" y="846138"/>
          <p14:tracePt t="5728" x="7010400" y="855663"/>
          <p14:tracePt t="5745" x="7170738" y="881063"/>
          <p14:tracePt t="5761" x="7246938" y="889000"/>
          <p14:tracePt t="5778" x="7272338" y="889000"/>
          <p14:tracePt t="5795" x="7281863" y="889000"/>
          <p14:tracePt t="6019" x="7281863" y="896938"/>
          <p14:tracePt t="7075" x="7281863" y="906463"/>
          <p14:tracePt t="7150" x="7272338" y="906463"/>
          <p14:tracePt t="7164" x="7272338" y="914400"/>
          <p14:tracePt t="7260" x="7281863" y="914400"/>
          <p14:tracePt t="7267" x="7297738" y="914400"/>
          <p14:tracePt t="7279" x="7315200" y="922338"/>
          <p14:tracePt t="7295" x="7391400" y="939800"/>
          <p14:tracePt t="7312" x="7485063" y="965200"/>
          <p14:tracePt t="7329" x="7594600" y="990600"/>
          <p14:tracePt t="7347" x="7747000" y="1008063"/>
          <p14:tracePt t="7362" x="7797800" y="1008063"/>
          <p14:tracePt t="7379" x="7840663" y="1008063"/>
          <p14:tracePt t="7395" x="7874000" y="1008063"/>
          <p14:tracePt t="7413" x="7916863" y="1008063"/>
          <p14:tracePt t="7429" x="7950200" y="1008063"/>
          <p14:tracePt t="7446" x="7993063" y="1008063"/>
          <p14:tracePt t="7462" x="8059738" y="1008063"/>
          <p14:tracePt t="7478" x="8145463" y="998538"/>
          <p14:tracePt t="7496" x="8237538" y="998538"/>
          <p14:tracePt t="7512" x="8348663" y="998538"/>
          <p14:tracePt t="7529" x="8475663" y="998538"/>
          <p14:tracePt t="7547" x="8661400" y="998538"/>
          <p14:tracePt t="7562" x="8763000" y="998538"/>
          <p14:tracePt t="7579" x="8856663" y="998538"/>
          <p14:tracePt t="7595" x="8923338" y="998538"/>
          <p14:tracePt t="7612" x="8983663" y="998538"/>
          <p14:tracePt t="7628" x="9050338" y="998538"/>
          <p14:tracePt t="7647" x="9101138" y="998538"/>
          <p14:tracePt t="7662" x="9177338" y="998538"/>
          <p14:tracePt t="7679" x="9245600" y="998538"/>
          <p14:tracePt t="7696" x="9304338" y="998538"/>
          <p14:tracePt t="7712" x="9355138" y="998538"/>
          <p14:tracePt t="7729" x="9398000" y="990600"/>
          <p14:tracePt t="7746" x="9466263" y="982663"/>
          <p14:tracePt t="7762" x="9507538" y="965200"/>
          <p14:tracePt t="7779" x="9542463" y="957263"/>
          <p14:tracePt t="7795" x="9567863" y="939800"/>
          <p14:tracePt t="7812" x="9583738" y="922338"/>
          <p14:tracePt t="7829" x="9593263" y="914400"/>
          <p14:tracePt t="7846" x="9601200" y="906463"/>
          <p14:tracePt t="7988" x="9583738" y="906463"/>
          <p14:tracePt t="7995" x="9567863" y="906463"/>
          <p14:tracePt t="8003" x="9542463" y="906463"/>
          <p14:tracePt t="8012" x="9507538" y="906463"/>
          <p14:tracePt t="8029" x="9390063" y="906463"/>
          <p14:tracePt t="8045" x="9220200" y="906463"/>
          <p14:tracePt t="8062" x="8991600" y="881063"/>
          <p14:tracePt t="8079" x="8729663" y="846138"/>
          <p14:tracePt t="8096" x="8424863" y="804863"/>
          <p14:tracePt t="8112" x="8135938" y="787400"/>
          <p14:tracePt t="8129" x="7874000" y="787400"/>
          <p14:tracePt t="8146" x="7467600" y="779463"/>
          <p14:tracePt t="8162" x="7170738" y="779463"/>
          <p14:tracePt t="8179" x="6697663" y="744538"/>
          <p14:tracePt t="8195" x="6121400" y="736600"/>
          <p14:tracePt t="8212" x="5656263" y="736600"/>
          <p14:tracePt t="8229" x="5240338" y="736600"/>
          <p14:tracePt t="8246" x="4935538" y="736600"/>
          <p14:tracePt t="8262" x="4648200" y="711200"/>
          <p14:tracePt t="8279" x="4386263" y="711200"/>
          <p14:tracePt t="8295" x="4183063" y="711200"/>
          <p14:tracePt t="8312" x="3995738" y="711200"/>
          <p14:tracePt t="8329" x="3810000" y="711200"/>
          <p14:tracePt t="8346" x="3505200" y="744538"/>
          <p14:tracePt t="8362" x="3302000" y="754063"/>
          <p14:tracePt t="8379" x="3106738" y="787400"/>
          <p14:tracePt t="8397" x="2963863" y="820738"/>
          <p14:tracePt t="8413" x="2844800" y="855663"/>
          <p14:tracePt t="8430" x="2717800" y="889000"/>
          <p14:tracePt t="8446" x="2641600" y="922338"/>
          <p14:tracePt t="8462" x="2573338" y="957263"/>
          <p14:tracePt t="8479" x="2522538" y="998538"/>
          <p14:tracePt t="8496" x="2471738" y="1023938"/>
          <p14:tracePt t="8512" x="2438400" y="1049338"/>
          <p14:tracePt t="8529" x="2413000" y="1084263"/>
          <p14:tracePt t="8547" x="2379663" y="1117600"/>
          <p14:tracePt t="8562" x="2370138" y="1135063"/>
          <p14:tracePt t="8579" x="2370138" y="1143000"/>
          <p14:tracePt t="8596" x="2370138" y="1150938"/>
          <p14:tracePt t="8629" x="2370138" y="1160463"/>
          <p14:tracePt t="8648" x="2370138" y="1176338"/>
          <p14:tracePt t="8651" x="2387600" y="1185863"/>
          <p14:tracePt t="8662" x="2387600" y="1193800"/>
          <p14:tracePt t="8679" x="2420938" y="1219200"/>
          <p14:tracePt t="8696" x="2481263" y="1236663"/>
          <p14:tracePt t="8712" x="2547938" y="1270000"/>
          <p14:tracePt t="8729" x="2649538" y="1295400"/>
          <p14:tracePt t="8747" x="2844800" y="1320800"/>
          <p14:tracePt t="8762" x="2989263" y="1328738"/>
          <p14:tracePt t="8779" x="3132138" y="1328738"/>
          <p14:tracePt t="8796" x="3268663" y="1328738"/>
          <p14:tracePt t="8812" x="3395663" y="1328738"/>
          <p14:tracePt t="8829" x="3505200" y="1328738"/>
          <p14:tracePt t="8846" x="3632200" y="1320800"/>
          <p14:tracePt t="8862" x="3767138" y="1312863"/>
          <p14:tracePt t="8879" x="3911600" y="1287463"/>
          <p14:tracePt t="8897" x="4056063" y="1270000"/>
          <p14:tracePt t="8912" x="4191000" y="1270000"/>
          <p14:tracePt t="8930" x="4376738" y="1270000"/>
          <p14:tracePt t="8947" x="4503738" y="1270000"/>
          <p14:tracePt t="8962" x="4614863" y="1270000"/>
          <p14:tracePt t="8979" x="4741863" y="1277938"/>
          <p14:tracePt t="8996" x="4843463" y="1287463"/>
          <p14:tracePt t="9012" x="4960938" y="1287463"/>
          <p14:tracePt t="9029" x="5072063" y="1295400"/>
          <p14:tracePt t="9046" x="5214938" y="1295400"/>
          <p14:tracePt t="9063" x="5359400" y="1295400"/>
          <p14:tracePt t="9079" x="5494338" y="1295400"/>
          <p14:tracePt t="9096" x="5630863" y="1295400"/>
          <p14:tracePt t="9112" x="5757863" y="1295400"/>
          <p14:tracePt t="9129" x="5867400" y="1295400"/>
          <p14:tracePt t="9148" x="6027738" y="1303338"/>
          <p14:tracePt t="9162" x="6129338" y="1303338"/>
          <p14:tracePt t="9180" x="6240463" y="1312863"/>
          <p14:tracePt t="9196" x="6316663" y="1312863"/>
          <p14:tracePt t="9212" x="6383338" y="1312863"/>
          <p14:tracePt t="9229" x="6459538" y="1312863"/>
          <p14:tracePt t="9246" x="6502400" y="1312863"/>
          <p14:tracePt t="9262" x="6545263" y="1303338"/>
          <p14:tracePt t="9279" x="6570663" y="1295400"/>
          <p14:tracePt t="9296" x="6596063" y="1287463"/>
          <p14:tracePt t="9312" x="6604000" y="1287463"/>
          <p14:tracePt t="9329" x="6621463" y="1277938"/>
          <p14:tracePt t="9347" x="6646863" y="1270000"/>
          <p14:tracePt t="9362" x="6662738" y="1262063"/>
          <p14:tracePt t="9382" x="6672263" y="1262063"/>
          <p14:tracePt t="9580" x="6672263" y="1252538"/>
          <p14:tracePt t="29370" x="6672263" y="1262063"/>
          <p14:tracePt t="31804" x="6662738" y="1262063"/>
          <p14:tracePt t="31819" x="6654800" y="1262063"/>
          <p14:tracePt t="31827" x="6646863" y="1262063"/>
          <p14:tracePt t="31836" x="6637338" y="1270000"/>
          <p14:tracePt t="31853" x="6637338" y="1277938"/>
          <p14:tracePt t="31869" x="6629400" y="1277938"/>
          <p14:tracePt t="31886" x="6629400" y="1287463"/>
          <p14:tracePt t="31903" x="6621463" y="1287463"/>
          <p14:tracePt t="31919" x="6611938" y="1287463"/>
          <p14:tracePt t="31972" x="6611938" y="1295400"/>
          <p14:tracePt t="33179" x="6604000" y="1303338"/>
          <p14:tracePt t="33189" x="6586538" y="1303338"/>
          <p14:tracePt t="33195" x="6578600" y="1303338"/>
          <p14:tracePt t="33204" x="6561138" y="1303338"/>
          <p14:tracePt t="33219" x="6535738" y="1303338"/>
          <p14:tracePt t="33236" x="6527800" y="1303338"/>
          <p14:tracePt t="33252" x="6510338" y="1312863"/>
          <p14:tracePt t="33269" x="6484938" y="1320800"/>
          <p14:tracePt t="33286" x="6434138" y="1338263"/>
          <p14:tracePt t="33303" x="6392863" y="1338263"/>
          <p14:tracePt t="33321" x="6342063" y="1338263"/>
          <p14:tracePt t="33336" x="6332538" y="1338263"/>
          <p14:tracePt t="33353" x="6316663" y="1338263"/>
          <p14:tracePt t="33369" x="6299200" y="1328738"/>
          <p14:tracePt t="33387" x="6240463" y="1303338"/>
          <p14:tracePt t="33404" x="6205538" y="1287463"/>
          <p14:tracePt t="33420" x="6189663" y="1252538"/>
          <p14:tracePt t="33437" x="6164263" y="1236663"/>
          <p14:tracePt t="33453" x="6146800" y="1211263"/>
          <p14:tracePt t="33470" x="6129338" y="1185863"/>
          <p14:tracePt t="33486" x="6113463" y="1168400"/>
          <p14:tracePt t="33503" x="6103938" y="1160463"/>
          <p14:tracePt t="33519" x="6096000" y="1150938"/>
          <p14:tracePt t="34094" x="6096000" y="1143000"/>
          <p14:tracePt t="34101" x="6062663" y="1117600"/>
          <p14:tracePt t="34108" x="6019800" y="1074738"/>
          <p14:tracePt t="34120" x="5986463" y="1058863"/>
          <p14:tracePt t="34136" x="5976938" y="1058863"/>
          <p14:tracePt t="34160" x="5976938" y="1049338"/>
          <p14:tracePt t="34396" x="5976938" y="1041400"/>
          <p14:tracePt t="35159" x="5969000" y="1033463"/>
          <p14:tracePt t="35164" x="5961063" y="1033463"/>
          <p14:tracePt t="35174" x="5951538" y="1033463"/>
          <p14:tracePt t="35191" x="5943600" y="1023938"/>
          <p14:tracePt t="35309" x="5926138" y="1033463"/>
          <p14:tracePt t="35317" x="5892800" y="1074738"/>
          <p14:tracePt t="35325" x="5849938" y="1109663"/>
          <p14:tracePt t="35337" x="5765800" y="1168400"/>
          <p14:tracePt t="35353" x="5595938" y="1244600"/>
          <p14:tracePt t="35370" x="5402263" y="1320800"/>
          <p14:tracePt t="35388" x="5113338" y="1389063"/>
          <p14:tracePt t="35574" x="5105400" y="1389063"/>
          <p14:tracePt t="35581" x="5097463" y="1397000"/>
          <p14:tracePt t="35590" x="5080000" y="1397000"/>
          <p14:tracePt t="35604" x="5080000" y="1404938"/>
          <p14:tracePt t="35620" x="5087938" y="1414463"/>
          <p14:tracePt t="35637" x="5138738" y="1430338"/>
          <p14:tracePt t="35655" x="5189538" y="1439863"/>
          <p14:tracePt t="35670" x="5265738" y="1465263"/>
          <p14:tracePt t="35687" x="5341938" y="1490663"/>
          <p14:tracePt t="35704" x="5402263" y="1524000"/>
          <p14:tracePt t="35720" x="5461000" y="1557338"/>
          <p14:tracePt t="35738" x="5519738" y="1566863"/>
          <p14:tracePt t="35754" x="5529263" y="1566863"/>
          <p14:tracePt t="35770" x="5537200" y="1566863"/>
          <p14:tracePt t="35797" x="5537200" y="1574800"/>
          <p14:tracePt t="35862" x="5545138" y="1574800"/>
          <p14:tracePt t="35869" x="5554663" y="1574800"/>
          <p14:tracePt t="35876" x="5562600" y="1574800"/>
          <p14:tracePt t="35887" x="5588000" y="1582738"/>
          <p14:tracePt t="35906" x="5621338" y="1592263"/>
          <p14:tracePt t="35920" x="5672138" y="1608138"/>
          <p14:tracePt t="35938" x="5740400" y="1633538"/>
          <p14:tracePt t="35954" x="5808663" y="1658938"/>
          <p14:tracePt t="35970" x="5859463" y="1668463"/>
          <p14:tracePt t="35988" x="5935663" y="1693863"/>
          <p14:tracePt t="36004" x="5994400" y="1701800"/>
          <p14:tracePt t="36020" x="6037263" y="1709738"/>
          <p14:tracePt t="36037" x="6062663" y="1719263"/>
          <p14:tracePt t="36054" x="6088063" y="1735138"/>
          <p14:tracePt t="36070" x="6121400" y="1744663"/>
          <p14:tracePt t="36087" x="6164263" y="1752600"/>
          <p14:tracePt t="36104" x="6180138" y="1752600"/>
          <p14:tracePt t="36120" x="6189663" y="1752600"/>
          <p14:tracePt t="36137" x="6205538" y="1752600"/>
          <p14:tracePt t="36162" x="6215063" y="1752600"/>
          <p14:tracePt t="36170" x="6223000" y="1752600"/>
          <p14:tracePt t="36188" x="6256338" y="1735138"/>
          <p14:tracePt t="36204" x="6281738" y="1709738"/>
          <p14:tracePt t="36220" x="6324600" y="1693863"/>
          <p14:tracePt t="36237" x="6357938" y="1668463"/>
          <p14:tracePt t="36254" x="6375400" y="1651000"/>
          <p14:tracePt t="36270" x="6383338" y="1643063"/>
          <p14:tracePt t="36287" x="6392863" y="1643063"/>
          <p14:tracePt t="36303" x="6392863" y="1633538"/>
          <p14:tracePt t="36337" x="6400800" y="1633538"/>
          <p14:tracePt t="36485" x="6400800" y="1625600"/>
          <p14:tracePt t="43975" x="6383338" y="1608138"/>
          <p14:tracePt t="43984" x="6342063" y="1592263"/>
          <p14:tracePt t="43992" x="6307138" y="1566863"/>
          <p14:tracePt t="44007" x="6248400" y="1531938"/>
          <p14:tracePt t="44023" x="6180138" y="1516063"/>
          <p14:tracePt t="44039" x="6129338" y="1498600"/>
          <p14:tracePt t="44056" x="6103938" y="1498600"/>
          <p14:tracePt t="44089" x="6096000" y="1498600"/>
          <p14:tracePt t="44106" x="6062663" y="1516063"/>
          <p14:tracePt t="44122" x="6019800" y="1557338"/>
          <p14:tracePt t="44139" x="5976938" y="1608138"/>
          <p14:tracePt t="44155" x="5918200" y="1668463"/>
          <p14:tracePt t="44172" x="5849938" y="1727200"/>
          <p14:tracePt t="44175" x="5791200" y="1760538"/>
          <p14:tracePt t="44189" x="5707063" y="1785938"/>
          <p14:tracePt t="44205" x="5537200" y="1811338"/>
          <p14:tracePt t="44222" x="5316538" y="1820863"/>
          <p14:tracePt t="44239" x="5249863" y="1795463"/>
          <p14:tracePt t="44255" x="5232400" y="1785938"/>
          <p14:tracePt t="44289" x="5257800" y="1770063"/>
          <p14:tracePt t="44305" x="5300663" y="1770063"/>
          <p14:tracePt t="44322" x="5341938" y="1770063"/>
          <p14:tracePt t="44339" x="5410200" y="1770063"/>
          <p14:tracePt t="44355" x="5494338" y="1760538"/>
          <p14:tracePt t="44372" x="5580063" y="1752600"/>
          <p14:tracePt t="44389" x="5621338" y="1744663"/>
          <p14:tracePt t="44406" x="5672138" y="1727200"/>
          <p14:tracePt t="44422" x="5697538" y="1727200"/>
          <p14:tracePt t="44439" x="5722938" y="1727200"/>
          <p14:tracePt t="44456" x="5748338" y="1727200"/>
          <p14:tracePt t="44473" x="5773738" y="1744663"/>
          <p14:tracePt t="44489" x="5799138" y="1770063"/>
          <p14:tracePt t="44506" x="5816600" y="1778000"/>
          <p14:tracePt t="44522" x="5816600" y="1795463"/>
          <p14:tracePt t="44539" x="5824538" y="1795463"/>
          <p14:tracePt t="46335" x="5842000" y="1785938"/>
          <p14:tracePt t="46345" x="5892800" y="1744663"/>
          <p14:tracePt t="46351" x="5951538" y="1701800"/>
          <p14:tracePt t="46360" x="6002338" y="1668463"/>
          <p14:tracePt t="46373" x="6078538" y="1608138"/>
          <p14:tracePt t="46390" x="6223000" y="1524000"/>
          <p14:tracePt t="46406" x="6350000" y="1447800"/>
          <p14:tracePt t="46423" x="6400800" y="1404938"/>
          <p14:tracePt t="46440" x="6400800" y="1389063"/>
          <p14:tracePt t="46456" x="6375400" y="1371600"/>
          <p14:tracePt t="46473" x="6230938" y="1320800"/>
          <p14:tracePt t="46490" x="6027738" y="1287463"/>
          <p14:tracePt t="46506" x="5748338" y="1244600"/>
          <p14:tracePt t="46523" x="5494338" y="1219200"/>
          <p14:tracePt t="46540" x="5257800" y="1211263"/>
          <p14:tracePt t="46556" x="5054600" y="1201738"/>
          <p14:tracePt t="46573" x="4894263" y="1201738"/>
          <p14:tracePt t="46590" x="4792663" y="1201738"/>
          <p14:tracePt t="46607" x="4640263" y="1211263"/>
          <p14:tracePt t="46623" x="4503738" y="1219200"/>
          <p14:tracePt t="46640" x="4335463" y="1244600"/>
          <p14:tracePt t="46656" x="4140200" y="1252538"/>
          <p14:tracePt t="46673" x="3970338" y="1262063"/>
          <p14:tracePt t="46690" x="3827463" y="1262063"/>
          <p14:tracePt t="46707" x="3708400" y="1262063"/>
          <p14:tracePt t="46723" x="3649663" y="1262063"/>
          <p14:tracePt t="46740" x="3614738" y="1262063"/>
          <p14:tracePt t="46850" x="3614738" y="1252538"/>
          <p14:tracePt t="46856" x="3632200" y="1252538"/>
          <p14:tracePt t="46864" x="3657600" y="1244600"/>
          <p14:tracePt t="46873" x="3700463" y="1236663"/>
          <p14:tracePt t="46890" x="3827463" y="1219200"/>
          <p14:tracePt t="46907" x="3995738" y="1211263"/>
          <p14:tracePt t="46924" x="4183063" y="1201738"/>
          <p14:tracePt t="46940" x="4368800" y="1201738"/>
          <p14:tracePt t="46957" x="4538663" y="1193800"/>
          <p14:tracePt t="46974" x="4699000" y="1193800"/>
          <p14:tracePt t="46992" x="4910138" y="1193800"/>
          <p14:tracePt t="47007" x="5072063" y="1193800"/>
          <p14:tracePt t="47023" x="5232400" y="1193800"/>
          <p14:tracePt t="47040" x="5402263" y="1193800"/>
          <p14:tracePt t="47057" x="5554663" y="1193800"/>
          <p14:tracePt t="47073" x="5707063" y="1193800"/>
          <p14:tracePt t="47091" x="5849938" y="1193800"/>
          <p14:tracePt t="47107" x="5986463" y="1185863"/>
          <p14:tracePt t="47124" x="6088063" y="1185863"/>
          <p14:tracePt t="47140" x="6205538" y="1176338"/>
          <p14:tracePt t="47157" x="6307138" y="1176338"/>
          <p14:tracePt t="47164" x="6357938" y="1176338"/>
          <p14:tracePt t="47174" x="6408738" y="1176338"/>
          <p14:tracePt t="47190" x="6502400" y="1176338"/>
          <p14:tracePt t="47208" x="6629400" y="1176338"/>
          <p14:tracePt t="47224" x="6697663" y="1176338"/>
          <p14:tracePt t="47241" x="6748463" y="1176338"/>
          <p14:tracePt t="47257" x="6799263" y="1176338"/>
          <p14:tracePt t="47274" x="6840538" y="1176338"/>
          <p14:tracePt t="47290" x="6875463" y="1168400"/>
          <p14:tracePt t="47307" x="6900863" y="1168400"/>
          <p14:tracePt t="47324" x="6908800" y="1160463"/>
          <p14:tracePt t="48433" x="6891338" y="1160463"/>
          <p14:tracePt t="48441" x="6840538" y="1160463"/>
          <p14:tracePt t="48449" x="6773863" y="1160463"/>
          <p14:tracePt t="48458" x="6697663" y="1160463"/>
          <p14:tracePt t="48474" x="6502400" y="1160463"/>
          <p14:tracePt t="48491" x="6291263" y="1150938"/>
          <p14:tracePt t="48507" x="6070600" y="1135063"/>
          <p14:tracePt t="48524" x="5892800" y="1117600"/>
          <p14:tracePt t="48541" x="5722938" y="1100138"/>
          <p14:tracePt t="48558" x="5554663" y="1084263"/>
          <p14:tracePt t="48574" x="5359400" y="1084263"/>
          <p14:tracePt t="48591" x="5173663" y="1084263"/>
          <p14:tracePt t="48610" x="4927600" y="1100138"/>
          <p14:tracePt t="48624" x="4818063" y="1109663"/>
          <p14:tracePt t="48641" x="4732338" y="1117600"/>
          <p14:tracePt t="48657" x="4691063" y="1135063"/>
          <p14:tracePt t="48675" x="4673600" y="1135063"/>
          <p14:tracePt t="48680" x="4665663" y="1135063"/>
          <p14:tracePt t="48707" x="4656138" y="1135063"/>
          <p14:tracePt t="51114" x="4656138" y="1143000"/>
          <p14:tracePt t="51122" x="4656138" y="1150938"/>
          <p14:tracePt t="51137" x="4648200" y="1150938"/>
          <p14:tracePt t="51147" x="4630738" y="1168400"/>
          <p14:tracePt t="51158" x="4614863" y="1168400"/>
          <p14:tracePt t="51175" x="4546600" y="1176338"/>
          <p14:tracePt t="51193" x="4487863" y="1176338"/>
          <p14:tracePt t="51209" x="4411663" y="1176338"/>
          <p14:tracePt t="51225" x="4360863" y="1176338"/>
          <p14:tracePt t="51241" x="4300538" y="1176338"/>
          <p14:tracePt t="51258" x="4241800" y="1176338"/>
          <p14:tracePt t="51275" x="4173538" y="1176338"/>
          <p14:tracePt t="51292" x="4122738" y="1168400"/>
          <p14:tracePt t="51308" x="4089400" y="1168400"/>
          <p14:tracePt t="51325" x="4064000" y="1168400"/>
          <p14:tracePt t="51341" x="4056063" y="1168400"/>
          <p14:tracePt t="51358" x="4046538" y="1168400"/>
          <p14:tracePt t="51386" x="4038600" y="1168400"/>
          <p14:tracePt t="51658" x="4038600" y="1160463"/>
          <p14:tracePt t="51682" x="4038600" y="1150938"/>
          <p14:tracePt t="51708" x="4038600" y="1143000"/>
          <p14:tracePt t="51724" x="4046538" y="1143000"/>
          <p14:tracePt t="51762" x="4056063" y="1143000"/>
          <p14:tracePt t="51779" x="4064000" y="1143000"/>
          <p14:tracePt t="51789" x="4071938" y="1143000"/>
          <p14:tracePt t="51796" x="4089400" y="1135063"/>
          <p14:tracePt t="51809" x="4106863" y="1135063"/>
          <p14:tracePt t="51825" x="4148138" y="1135063"/>
          <p14:tracePt t="51842" x="4183063" y="1135063"/>
          <p14:tracePt t="51858" x="4208463" y="1135063"/>
          <p14:tracePt t="51875" x="4241800" y="1135063"/>
          <p14:tracePt t="51892" x="4275138" y="1135063"/>
          <p14:tracePt t="51908" x="4325938" y="1135063"/>
          <p14:tracePt t="51925" x="4376738" y="1135063"/>
          <p14:tracePt t="51942" x="4427538" y="1125538"/>
          <p14:tracePt t="51959" x="4487863" y="1125538"/>
          <p14:tracePt t="51975" x="4546600" y="1125538"/>
          <p14:tracePt t="51992" x="4605338" y="1125538"/>
          <p14:tracePt t="52009" x="4691063" y="1125538"/>
          <p14:tracePt t="52025" x="4724400" y="1125538"/>
          <p14:tracePt t="52042" x="4833938" y="1125538"/>
          <p14:tracePt t="52058" x="4919663" y="1135063"/>
          <p14:tracePt t="52075" x="4995863" y="1135063"/>
          <p14:tracePt t="52092" x="5087938" y="1135063"/>
          <p14:tracePt t="52108" x="5181600" y="1135063"/>
          <p14:tracePt t="52125" x="5283200" y="1135063"/>
          <p14:tracePt t="52142" x="5384800" y="1135063"/>
          <p14:tracePt t="52158" x="5478463" y="1135063"/>
          <p14:tracePt t="52165" x="5529263" y="1135063"/>
          <p14:tracePt t="52176" x="5570538" y="1135063"/>
          <p14:tracePt t="52193" x="5697538" y="1135063"/>
          <p14:tracePt t="52209" x="5765800" y="1143000"/>
          <p14:tracePt t="52228" x="5859463" y="1150938"/>
          <p14:tracePt t="52242" x="5976938" y="1160463"/>
          <p14:tracePt t="52258" x="6103938" y="1176338"/>
          <p14:tracePt t="52275" x="6240463" y="1185863"/>
          <p14:tracePt t="52292" x="6375400" y="1185863"/>
          <p14:tracePt t="52308" x="6510338" y="1185863"/>
          <p14:tracePt t="52325" x="6637338" y="1185863"/>
          <p14:tracePt t="52342" x="6756400" y="1193800"/>
          <p14:tracePt t="52358" x="6832600" y="1193800"/>
          <p14:tracePt t="52375" x="6891338" y="1193800"/>
          <p14:tracePt t="52392" x="6951663" y="1193800"/>
          <p14:tracePt t="52411" x="7018338" y="1193800"/>
          <p14:tracePt t="52425" x="7069138" y="1193800"/>
          <p14:tracePt t="52442" x="7137400" y="1193800"/>
          <p14:tracePt t="52458" x="7196138" y="1193800"/>
          <p14:tracePt t="52476" x="7256463" y="1193800"/>
          <p14:tracePt t="52492" x="7315200" y="1193800"/>
          <p14:tracePt t="52508" x="7348538" y="1193800"/>
          <p14:tracePt t="52525" x="7373938" y="1193800"/>
          <p14:tracePt t="52698" x="7348538" y="1193800"/>
          <p14:tracePt t="52707" x="7315200" y="1185863"/>
          <p14:tracePt t="52714" x="7256463" y="1176338"/>
          <p14:tracePt t="52725" x="7196138" y="1176338"/>
          <p14:tracePt t="52742" x="7053263" y="1176338"/>
          <p14:tracePt t="52759" x="6875463" y="1168400"/>
          <p14:tracePt t="52775" x="6662738" y="1168400"/>
          <p14:tracePt t="52792" x="6443663" y="1168400"/>
          <p14:tracePt t="52809" x="6146800" y="1168400"/>
          <p14:tracePt t="52826" x="5943600" y="1168400"/>
          <p14:tracePt t="52842" x="5715000" y="1176338"/>
          <p14:tracePt t="52859" x="5494338" y="1176338"/>
          <p14:tracePt t="52875" x="5265738" y="1176338"/>
          <p14:tracePt t="52892" x="5072063" y="1176338"/>
          <p14:tracePt t="52909" x="4884738" y="1168400"/>
          <p14:tracePt t="52925" x="4741863" y="1168400"/>
          <p14:tracePt t="52942" x="4614863" y="1168400"/>
          <p14:tracePt t="52959" x="4513263" y="1168400"/>
          <p14:tracePt t="52975" x="4411663" y="1168400"/>
          <p14:tracePt t="52992" x="4325938" y="1176338"/>
          <p14:tracePt t="53010" x="4224338" y="1185863"/>
          <p14:tracePt t="53025" x="4173538" y="1185863"/>
          <p14:tracePt t="53042" x="4148138" y="1193800"/>
          <p14:tracePt t="53059" x="4140200" y="1193800"/>
          <p14:tracePt t="53075" x="4132263" y="1193800"/>
          <p14:tracePt t="53109" x="4114800" y="1193800"/>
          <p14:tracePt t="53142" x="4106863" y="1193800"/>
          <p14:tracePt t="53158" x="4097338" y="1193800"/>
          <p14:tracePt t="53331" x="4122738" y="1185863"/>
          <p14:tracePt t="53339" x="4148138" y="1185863"/>
          <p14:tracePt t="53348" x="4173538" y="1185863"/>
          <p14:tracePt t="53359" x="4208463" y="1176338"/>
          <p14:tracePt t="53376" x="4284663" y="1176338"/>
          <p14:tracePt t="53392" x="4376738" y="1168400"/>
          <p14:tracePt t="53411" x="4529138" y="1160463"/>
          <p14:tracePt t="53425" x="4622800" y="1160463"/>
          <p14:tracePt t="53442" x="4732338" y="1160463"/>
          <p14:tracePt t="53459" x="4859338" y="1160463"/>
          <p14:tracePt t="53475" x="4995863" y="1160463"/>
          <p14:tracePt t="53492" x="5156200" y="1160463"/>
          <p14:tracePt t="53508" x="5326063" y="1160463"/>
          <p14:tracePt t="53525" x="5478463" y="1160463"/>
          <p14:tracePt t="53542" x="5638800" y="1160463"/>
          <p14:tracePt t="53559" x="5773738" y="1160463"/>
          <p14:tracePt t="53575" x="5900738" y="1160463"/>
          <p14:tracePt t="53592" x="6002338" y="1160463"/>
          <p14:tracePt t="53611" x="6172200" y="1168400"/>
          <p14:tracePt t="53625" x="6291263" y="1168400"/>
          <p14:tracePt t="53642" x="6400800" y="1168400"/>
          <p14:tracePt t="53659" x="6502400" y="1168400"/>
          <p14:tracePt t="53675" x="6596063" y="1168400"/>
          <p14:tracePt t="53692" x="6688138" y="1168400"/>
          <p14:tracePt t="53709" x="6764338" y="1160463"/>
          <p14:tracePt t="53725" x="6832600" y="1150938"/>
          <p14:tracePt t="53742" x="6900863" y="1143000"/>
          <p14:tracePt t="53759" x="6934200" y="1135063"/>
          <p14:tracePt t="53775" x="6959600" y="1135063"/>
          <p14:tracePt t="53792" x="6977063" y="1135063"/>
          <p14:tracePt t="53851" x="6985000" y="1135063"/>
          <p14:tracePt t="53963" x="6959600" y="1135063"/>
          <p14:tracePt t="53971" x="6942138" y="1143000"/>
          <p14:tracePt t="53979" x="6900863" y="1143000"/>
          <p14:tracePt t="53992" x="6832600" y="1160463"/>
          <p14:tracePt t="54010" x="6578600" y="1176338"/>
          <p14:tracePt t="54026" x="6459538" y="1176338"/>
          <p14:tracePt t="54042" x="5961063" y="1193800"/>
          <p14:tracePt t="54059" x="5595938" y="1193800"/>
          <p14:tracePt t="54076" x="5291138" y="1193800"/>
          <p14:tracePt t="54092" x="4970463" y="1193800"/>
          <p14:tracePt t="54109" x="4706938" y="1193800"/>
          <p14:tracePt t="54125" x="4495800" y="1193800"/>
          <p14:tracePt t="54142" x="4325938" y="1185863"/>
          <p14:tracePt t="54159" x="4198938" y="1185863"/>
          <p14:tracePt t="54176" x="4132263" y="1185863"/>
          <p14:tracePt t="54181" x="4106863" y="1185863"/>
          <p14:tracePt t="54192" x="4081463" y="1193800"/>
          <p14:tracePt t="54211" x="4056063" y="1201738"/>
          <p14:tracePt t="54242" x="4046538" y="1201738"/>
          <p14:tracePt t="54403" x="4056063" y="1201738"/>
          <p14:tracePt t="54414" x="4081463" y="1201738"/>
          <p14:tracePt t="54419" x="4106863" y="1201738"/>
          <p14:tracePt t="54428" x="4148138" y="1201738"/>
          <p14:tracePt t="54442" x="4284663" y="1201738"/>
          <p14:tracePt t="54459" x="4487863" y="1201738"/>
          <p14:tracePt t="54476" x="4699000" y="1201738"/>
          <p14:tracePt t="54492" x="4910138" y="1211263"/>
          <p14:tracePt t="54509" x="5105400" y="1219200"/>
          <p14:tracePt t="54526" x="5308600" y="1236663"/>
          <p14:tracePt t="54542" x="5486400" y="1244600"/>
          <p14:tracePt t="54559" x="5656263" y="1244600"/>
          <p14:tracePt t="54576" x="5791200" y="1244600"/>
          <p14:tracePt t="54592" x="5910263" y="1244600"/>
          <p14:tracePt t="54610" x="6027738" y="1236663"/>
          <p14:tracePt t="54626" x="6070600" y="1236663"/>
          <p14:tracePt t="54642" x="6088063" y="1227138"/>
          <p14:tracePt t="54659" x="6096000" y="1227138"/>
          <p14:tracePt t="57156" x="6088063" y="1227138"/>
          <p14:tracePt t="57166" x="6045200" y="1236663"/>
          <p14:tracePt t="57177" x="6011863" y="1244600"/>
          <p14:tracePt t="57193" x="5918200" y="1270000"/>
          <p14:tracePt t="57212" x="5740400" y="1303338"/>
          <p14:tracePt t="57227" x="5672138" y="1303338"/>
          <p14:tracePt t="57243" x="5461000" y="1338263"/>
          <p14:tracePt t="57260" x="5341938" y="1354138"/>
          <p14:tracePt t="57276" x="5232400" y="1363663"/>
          <p14:tracePt t="57293" x="5105400" y="1389063"/>
          <p14:tracePt t="57310" x="4960938" y="1414463"/>
          <p14:tracePt t="57326" x="4808538" y="1455738"/>
          <p14:tracePt t="57343" x="4640263" y="1498600"/>
          <p14:tracePt t="57360" x="4437063" y="1531938"/>
          <p14:tracePt t="57376" x="4198938" y="1582738"/>
          <p14:tracePt t="57393" x="3937000" y="1633538"/>
          <p14:tracePt t="57413" x="3538538" y="1719263"/>
          <p14:tracePt t="57427" x="3294063" y="1752600"/>
          <p14:tracePt t="57444" x="3090863" y="1803400"/>
          <p14:tracePt t="57460" x="2895600" y="1862138"/>
          <p14:tracePt t="57478" x="2649538" y="1912938"/>
          <p14:tracePt t="57493" x="2311400" y="1955800"/>
          <p14:tracePt t="57510" x="2006600" y="1955800"/>
          <p14:tracePt t="57527" x="1846263" y="1912938"/>
          <p14:tracePt t="57543" x="1744663" y="1887538"/>
          <p14:tracePt t="57560" x="1709738" y="1887538"/>
          <p14:tracePt t="57700" x="1778000" y="1879600"/>
          <p14:tracePt t="57709" x="1862138" y="1871663"/>
          <p14:tracePt t="57716" x="1955800" y="1871663"/>
          <p14:tracePt t="57726" x="2039938" y="1862138"/>
          <p14:tracePt t="57743" x="2201863" y="1862138"/>
          <p14:tracePt t="57760" x="2286000" y="1854200"/>
          <p14:tracePt t="57776" x="2311400" y="1846263"/>
          <p14:tracePt t="57793" x="2319338" y="1846263"/>
          <p14:tracePt t="57900" x="2319338" y="1836738"/>
          <p14:tracePt t="57908" x="2328863" y="1836738"/>
          <p14:tracePt t="57916" x="2336800" y="1828800"/>
          <p14:tracePt t="57927" x="2344738" y="1828800"/>
          <p14:tracePt t="57943" x="2354263" y="1820863"/>
          <p14:tracePt t="57960" x="2362200" y="1803400"/>
          <p14:tracePt t="57980" x="2370138" y="1785938"/>
          <p14:tracePt t="57994" x="2370138" y="1778000"/>
          <p14:tracePt t="58010" x="2370138" y="1744663"/>
          <p14:tracePt t="58027" x="2370138" y="1693863"/>
          <p14:tracePt t="58044" x="2336800" y="1643063"/>
          <p14:tracePt t="58060" x="2311400" y="1617663"/>
          <p14:tracePt t="58077" x="2286000" y="1617663"/>
          <p14:tracePt t="58093" x="2260600" y="1617663"/>
          <p14:tracePt t="58110" x="2235200" y="1617663"/>
          <p14:tracePt t="58127" x="2192338" y="1617663"/>
          <p14:tracePt t="58144" x="2159000" y="1633538"/>
          <p14:tracePt t="58160" x="2108200" y="1643063"/>
          <p14:tracePt t="58177" x="2032000" y="1658938"/>
          <p14:tracePt t="58182" x="1989138" y="1658938"/>
          <p14:tracePt t="58193" x="1947863" y="1668463"/>
          <p14:tracePt t="58210" x="1854200" y="1676400"/>
          <p14:tracePt t="58227" x="1785938" y="1676400"/>
          <p14:tracePt t="58243" x="1701800" y="1676400"/>
          <p14:tracePt t="58260" x="1651000" y="1676400"/>
          <p14:tracePt t="58277" x="1608138" y="1676400"/>
          <p14:tracePt t="58294" x="1574800" y="1684338"/>
          <p14:tracePt t="58310" x="1541463" y="1709738"/>
          <p14:tracePt t="58327" x="1498600" y="1744663"/>
          <p14:tracePt t="58344" x="1465263" y="1811338"/>
          <p14:tracePt t="58360" x="1447800" y="1871663"/>
          <p14:tracePt t="58377" x="1447800" y="1938338"/>
          <p14:tracePt t="58394" x="1455738" y="1981200"/>
          <p14:tracePt t="58411" x="1524000" y="2032000"/>
          <p14:tracePt t="58427" x="1549400" y="2039938"/>
          <p14:tracePt t="58443" x="1693863" y="2049463"/>
          <p14:tracePt t="58460" x="1795463" y="2049463"/>
          <p14:tracePt t="58477" x="1887538" y="2024063"/>
          <p14:tracePt t="58494" x="1973263" y="1981200"/>
          <p14:tracePt t="58510" x="2006600" y="1947863"/>
          <p14:tracePt t="58527" x="2032000" y="1912938"/>
          <p14:tracePt t="58544" x="2032000" y="1887538"/>
          <p14:tracePt t="58560" x="2032000" y="1862138"/>
          <p14:tracePt t="58577" x="2032000" y="1846263"/>
          <p14:tracePt t="58593" x="2032000" y="1828800"/>
          <p14:tracePt t="58611" x="2024063" y="1803400"/>
          <p14:tracePt t="58628" x="2006600" y="1803400"/>
          <p14:tracePt t="58644" x="1989138" y="1803400"/>
          <p14:tracePt t="58660" x="1973263" y="1803400"/>
          <p14:tracePt t="58677" x="1947863" y="1811338"/>
          <p14:tracePt t="58693" x="1922463" y="1828800"/>
          <p14:tracePt t="58710" x="1912938" y="1846263"/>
          <p14:tracePt t="58727" x="1912938" y="1854200"/>
          <p14:tracePt t="58743" x="1912938" y="1862138"/>
          <p14:tracePt t="58768" x="1912938" y="1871663"/>
          <p14:tracePt t="58797" x="1922463" y="1871663"/>
          <p14:tracePt t="58804" x="1938338" y="1871663"/>
          <p14:tracePt t="58812" x="1947863" y="1871663"/>
          <p14:tracePt t="58827" x="1955800" y="1871663"/>
          <p14:tracePt t="58844" x="1981200" y="1846263"/>
          <p14:tracePt t="58878" x="1981200" y="1836738"/>
          <p14:tracePt t="58893" x="1981200" y="1828800"/>
          <p14:tracePt t="58910" x="1963738" y="1820863"/>
          <p14:tracePt t="58927" x="1922463" y="1803400"/>
          <p14:tracePt t="58944" x="1854200" y="1785938"/>
          <p14:tracePt t="58960" x="1752600" y="1778000"/>
          <p14:tracePt t="58977" x="1684338" y="1760538"/>
          <p14:tracePt t="58994" x="1608138" y="1752600"/>
          <p14:tracePt t="59013" x="1549400" y="1735138"/>
          <p14:tracePt t="59027" x="1531938" y="1735138"/>
          <p14:tracePt t="59044" x="1498600" y="1735138"/>
          <p14:tracePt t="59060" x="1473200" y="1719263"/>
          <p14:tracePt t="59077" x="1439863" y="1709738"/>
          <p14:tracePt t="59093" x="1414463" y="1693863"/>
          <p14:tracePt t="59110" x="1379538" y="1676400"/>
          <p14:tracePt t="59127" x="1346200" y="1658938"/>
          <p14:tracePt t="59144" x="1303338" y="1651000"/>
          <p14:tracePt t="59161" x="1270000" y="1625600"/>
          <p14:tracePt t="59177" x="1227138" y="1617663"/>
          <p14:tracePt t="59182" x="1201738" y="1608138"/>
          <p14:tracePt t="59195" x="1176338" y="1600200"/>
          <p14:tracePt t="59211" x="1168400" y="1600200"/>
          <p14:tracePt t="59229" x="1135063" y="1600200"/>
          <p14:tracePt t="59244" x="1092200" y="1600200"/>
          <p14:tracePt t="59260" x="1058863" y="1600200"/>
          <p14:tracePt t="59277" x="1023938" y="1608138"/>
          <p14:tracePt t="59294" x="965200" y="1643063"/>
          <p14:tracePt t="59310" x="896938" y="1684338"/>
          <p14:tracePt t="59327" x="846138" y="1752600"/>
          <p14:tracePt t="59344" x="812800" y="1820863"/>
          <p14:tracePt t="59360" x="795338" y="1854200"/>
          <p14:tracePt t="59377" x="795338" y="1879600"/>
          <p14:tracePt t="59394" x="795338" y="1897063"/>
          <p14:tracePt t="59412" x="830263" y="1912938"/>
          <p14:tracePt t="59428" x="871538" y="1912938"/>
          <p14:tracePt t="59444" x="957263" y="1912938"/>
          <p14:tracePt t="59460" x="1041400" y="1912938"/>
          <p14:tracePt t="59477" x="1125538" y="1897063"/>
          <p14:tracePt t="59494" x="1185863" y="1879600"/>
          <p14:tracePt t="59510" x="1193800" y="1854200"/>
          <p14:tracePt t="59527" x="1201738" y="1836738"/>
          <p14:tracePt t="59544" x="1201738" y="1811338"/>
          <p14:tracePt t="59561" x="1193800" y="1795463"/>
          <p14:tracePt t="59577" x="1176338" y="1785938"/>
          <p14:tracePt t="59594" x="1143000" y="1785938"/>
          <p14:tracePt t="59610" x="1084263" y="1785938"/>
          <p14:tracePt t="59628" x="982663" y="1820863"/>
          <p14:tracePt t="59643" x="931863" y="1854200"/>
          <p14:tracePt t="59660" x="914400" y="1871663"/>
          <p14:tracePt t="59677" x="914400" y="1879600"/>
          <p14:tracePt t="59878" x="914400" y="1871663"/>
          <p14:tracePt t="59884" x="914400" y="1862138"/>
          <p14:tracePt t="59901" x="906463" y="1862138"/>
          <p14:tracePt t="59911" x="896938" y="1854200"/>
          <p14:tracePt t="59933" x="889000" y="1846263"/>
          <p14:tracePt t="59957" x="889000" y="1836738"/>
          <p14:tracePt t="59965" x="881063" y="1828800"/>
          <p14:tracePt t="60189" x="863600" y="1836738"/>
          <p14:tracePt t="60197" x="863600" y="1846263"/>
          <p14:tracePt t="60210" x="855663" y="1862138"/>
          <p14:tracePt t="60228" x="846138" y="1930400"/>
          <p14:tracePt t="60244" x="846138" y="1963738"/>
          <p14:tracePt t="60261" x="846138" y="1998663"/>
          <p14:tracePt t="60277" x="855663" y="2032000"/>
          <p14:tracePt t="60294" x="881063" y="2039938"/>
          <p14:tracePt t="60310" x="931863" y="2065338"/>
          <p14:tracePt t="60327" x="990600" y="2090738"/>
          <p14:tracePt t="60344" x="1066800" y="2116138"/>
          <p14:tracePt t="60360" x="1160463" y="2133600"/>
          <p14:tracePt t="60377" x="1303338" y="2166938"/>
          <p14:tracePt t="60394" x="1465263" y="2192338"/>
          <p14:tracePt t="60410" x="1676400" y="2209800"/>
          <p14:tracePt t="60427" x="1905000" y="2209800"/>
          <p14:tracePt t="60444" x="2227263" y="2209800"/>
          <p14:tracePt t="60461" x="2430463" y="2209800"/>
          <p14:tracePt t="60477" x="2573338" y="2176463"/>
          <p14:tracePt t="60494" x="2684463" y="2125663"/>
          <p14:tracePt t="60510" x="2735263" y="2049463"/>
          <p14:tracePt t="60527" x="2751138" y="1998663"/>
          <p14:tracePt t="60544" x="2768600" y="1938338"/>
          <p14:tracePt t="60560" x="2768600" y="1887538"/>
          <p14:tracePt t="60577" x="2768600" y="1828800"/>
          <p14:tracePt t="60594" x="2768600" y="1770063"/>
          <p14:tracePt t="60610" x="2743200" y="1744663"/>
          <p14:tracePt t="60628" x="2725738" y="1709738"/>
          <p14:tracePt t="60644" x="2709863" y="1684338"/>
          <p14:tracePt t="60661" x="2674938" y="1668463"/>
          <p14:tracePt t="60677" x="2641600" y="1643063"/>
          <p14:tracePt t="60694" x="2590800" y="1625600"/>
          <p14:tracePt t="60711" x="2522538" y="1617663"/>
          <p14:tracePt t="60727" x="2471738" y="1608138"/>
          <p14:tracePt t="60744" x="2420938" y="1608138"/>
          <p14:tracePt t="60760" x="2405063" y="1617663"/>
          <p14:tracePt t="60777" x="2387600" y="1617663"/>
          <p14:tracePt t="60794" x="2379663" y="1625600"/>
          <p14:tracePt t="60810" x="2362200" y="1658938"/>
          <p14:tracePt t="60828" x="2344738" y="1701800"/>
          <p14:tracePt t="60844" x="2344738" y="1735138"/>
          <p14:tracePt t="60860" x="2354263" y="1770063"/>
          <p14:tracePt t="60877" x="2379663" y="1803400"/>
          <p14:tracePt t="60894" x="2420938" y="1820863"/>
          <p14:tracePt t="60910" x="2455863" y="1828800"/>
          <p14:tracePt t="60927" x="2489200" y="1836738"/>
          <p14:tracePt t="60944" x="2532063" y="1836738"/>
          <p14:tracePt t="60961" x="2565400" y="1836738"/>
          <p14:tracePt t="60977" x="2608263" y="1811338"/>
          <p14:tracePt t="60994" x="2633663" y="1778000"/>
          <p14:tracePt t="61013" x="2659063" y="1735138"/>
          <p14:tracePt t="61028" x="2667000" y="1709738"/>
          <p14:tracePt t="61045" x="2667000" y="1676400"/>
          <p14:tracePt t="61061" x="2667000" y="1658938"/>
          <p14:tracePt t="61078" x="2659063" y="1643063"/>
          <p14:tracePt t="61094" x="2633663" y="1625600"/>
          <p14:tracePt t="61111" x="2624138" y="1625600"/>
          <p14:tracePt t="61150" x="2616200" y="1625600"/>
          <p14:tracePt t="61161" x="2608263" y="1625600"/>
          <p14:tracePt t="61178" x="2590800" y="1658938"/>
          <p14:tracePt t="61194" x="2582863" y="1684338"/>
          <p14:tracePt t="61212" x="2573338" y="1735138"/>
          <p14:tracePt t="61228" x="2573338" y="1744663"/>
          <p14:tracePt t="61244" x="2608263" y="1778000"/>
          <p14:tracePt t="61260" x="2649538" y="1785938"/>
          <p14:tracePt t="61277" x="2684463" y="1785938"/>
          <p14:tracePt t="61294" x="2709863" y="1785938"/>
          <p14:tracePt t="61310" x="2725738" y="1778000"/>
          <p14:tracePt t="61327" x="2735263" y="1760538"/>
          <p14:tracePt t="61344" x="2735263" y="1752600"/>
          <p14:tracePt t="61360" x="2735263" y="1744663"/>
          <p14:tracePt t="61377" x="2735263" y="1735138"/>
          <p14:tracePt t="61501" x="2735263" y="1727200"/>
          <p14:tracePt t="62678" x="2743200" y="1719263"/>
          <p14:tracePt t="62685" x="2760663" y="1719263"/>
          <p14:tracePt t="62701" x="2768600" y="1719263"/>
          <p14:tracePt t="62717" x="2776538" y="1709738"/>
          <p14:tracePt t="62733" x="2776538" y="1701800"/>
          <p14:tracePt t="62744" x="2776538" y="1693863"/>
          <p14:tracePt t="62761" x="2776538" y="1684338"/>
          <p14:tracePt t="62778" x="2776538" y="1668463"/>
          <p14:tracePt t="62795" x="2776538" y="1658938"/>
          <p14:tracePt t="62811" x="2760663" y="1651000"/>
          <p14:tracePt t="62828" x="2743200" y="1643063"/>
          <p14:tracePt t="62845" x="2700338" y="1608138"/>
          <p14:tracePt t="62861" x="2674938" y="1592263"/>
          <p14:tracePt t="62878" x="2641600" y="1582738"/>
          <p14:tracePt t="62895" x="2616200" y="1574800"/>
          <p14:tracePt t="62911" x="2582863" y="1574800"/>
          <p14:tracePt t="62928" x="2565400" y="1574800"/>
          <p14:tracePt t="62945" x="2532063" y="1574800"/>
          <p14:tracePt t="62961" x="2481263" y="1592263"/>
          <p14:tracePt t="62978" x="2430463" y="1617663"/>
          <p14:tracePt t="62995" x="2354263" y="1684338"/>
          <p14:tracePt t="63011" x="2319338" y="1735138"/>
          <p14:tracePt t="63028" x="2311400" y="1795463"/>
          <p14:tracePt t="63045" x="2319338" y="1846263"/>
          <p14:tracePt t="63061" x="2336800" y="1862138"/>
          <p14:tracePt t="63078" x="2370138" y="1871663"/>
          <p14:tracePt t="63095" x="2413000" y="1887538"/>
          <p14:tracePt t="63111" x="2446338" y="1887538"/>
          <p14:tracePt t="63128" x="2489200" y="1879600"/>
          <p14:tracePt t="63145" x="2514600" y="1871663"/>
          <p14:tracePt t="63161" x="2540000" y="1836738"/>
          <p14:tracePt t="63178" x="2557463" y="1803400"/>
          <p14:tracePt t="63184" x="2573338" y="1785938"/>
          <p14:tracePt t="63195" x="2582863" y="1770063"/>
          <p14:tracePt t="63211" x="2598738" y="1727200"/>
          <p14:tracePt t="63229" x="2608263" y="1658938"/>
          <p14:tracePt t="63245" x="2598738" y="1633538"/>
          <p14:tracePt t="63262" x="2582863" y="1617663"/>
          <p14:tracePt t="63278" x="2573338" y="1608138"/>
          <p14:tracePt t="63311" x="2565400" y="1608138"/>
          <p14:tracePt t="63328" x="2557463" y="1608138"/>
          <p14:tracePt t="63345" x="2532063" y="1633538"/>
          <p14:tracePt t="63362" x="2522538" y="1684338"/>
          <p14:tracePt t="63378" x="2497138" y="1735138"/>
          <p14:tracePt t="63395" x="2497138" y="1778000"/>
          <p14:tracePt t="63411" x="2506663" y="1820863"/>
          <p14:tracePt t="63429" x="2573338" y="1846263"/>
          <p14:tracePt t="63445" x="2641600" y="1854200"/>
          <p14:tracePt t="63463" x="2735263" y="1862138"/>
          <p14:tracePt t="63478" x="2844800" y="1862138"/>
          <p14:tracePt t="63495" x="2928938" y="1846263"/>
          <p14:tracePt t="63511" x="2971800" y="1811338"/>
          <p14:tracePt t="63528" x="2997200" y="1778000"/>
          <p14:tracePt t="63545" x="3005138" y="1744663"/>
          <p14:tracePt t="63561" x="3005138" y="1719263"/>
          <p14:tracePt t="63578" x="2989263" y="1684338"/>
          <p14:tracePt t="63595" x="2971800" y="1668463"/>
          <p14:tracePt t="63612" x="2938463" y="1651000"/>
          <p14:tracePt t="63629" x="2862263" y="1643063"/>
          <p14:tracePt t="63645" x="2811463" y="1643063"/>
          <p14:tracePt t="63661" x="2760663" y="1651000"/>
          <p14:tracePt t="63678" x="2725738" y="1684338"/>
          <p14:tracePt t="63695" x="2700338" y="1719263"/>
          <p14:tracePt t="63711" x="2700338" y="1744663"/>
          <p14:tracePt t="63728" x="2700338" y="1752600"/>
          <p14:tracePt t="63745" x="2709863" y="1778000"/>
          <p14:tracePt t="63761" x="2751138" y="1811338"/>
          <p14:tracePt t="63778" x="2801938" y="1836738"/>
          <p14:tracePt t="63795" x="2862263" y="1854200"/>
          <p14:tracePt t="63812" x="2903538" y="1862138"/>
          <p14:tracePt t="63829" x="2921000" y="1862138"/>
          <p14:tracePt t="63845" x="2921000" y="1846263"/>
          <p14:tracePt t="63862" x="2921000" y="1828800"/>
          <p14:tracePt t="63878" x="2921000" y="1785938"/>
          <p14:tracePt t="63895" x="2921000" y="1770063"/>
          <p14:tracePt t="63912" x="2903538" y="1744663"/>
          <p14:tracePt t="63928" x="2895600" y="1727200"/>
          <p14:tracePt t="63945" x="2870200" y="1719263"/>
          <p14:tracePt t="63962" x="2844800" y="1719263"/>
          <p14:tracePt t="63979" x="2811463" y="1719263"/>
          <p14:tracePt t="63995" x="2786063" y="1727200"/>
          <p14:tracePt t="64012" x="2768600" y="1752600"/>
          <p14:tracePt t="64029" x="2768600" y="1778000"/>
          <p14:tracePt t="64063" x="2768600" y="1785938"/>
          <p14:tracePt t="64079" x="2786063" y="1785938"/>
          <p14:tracePt t="64095" x="2819400" y="1795463"/>
          <p14:tracePt t="64112" x="2870200" y="1811338"/>
          <p14:tracePt t="64128" x="2928938" y="1828800"/>
          <p14:tracePt t="64144" x="2946400" y="1846263"/>
          <p14:tracePt t="64213" x="2946400" y="1836738"/>
          <p14:tracePt t="64221" x="2946400" y="1820863"/>
          <p14:tracePt t="64229" x="2938463" y="1811338"/>
          <p14:tracePt t="64244" x="2928938" y="1795463"/>
          <p14:tracePt t="65158" x="2921000" y="1795463"/>
          <p14:tracePt t="65166" x="2878138" y="1811338"/>
          <p14:tracePt t="65178" x="2801938" y="1811338"/>
          <p14:tracePt t="65196" x="2641600" y="1803400"/>
          <p14:tracePt t="65212" x="2481263" y="1744663"/>
          <p14:tracePt t="65229" x="2405063" y="1693863"/>
          <p14:tracePt t="65353" x="2420938" y="1693863"/>
          <p14:tracePt t="65366" x="2438400" y="1693863"/>
          <p14:tracePt t="65374" x="2446338" y="1709738"/>
          <p14:tracePt t="65382" x="2471738" y="1709738"/>
          <p14:tracePt t="65395" x="2497138" y="1719263"/>
          <p14:tracePt t="65412" x="2547938" y="1727200"/>
          <p14:tracePt t="65429" x="2616200" y="1752600"/>
          <p14:tracePt t="65445" x="2633663" y="1752600"/>
          <p14:tracePt t="65462" x="2649538" y="1770063"/>
          <p14:tracePt t="65479" x="2659063" y="1778000"/>
          <p14:tracePt t="65512" x="2659063" y="1785938"/>
          <p14:tracePt t="65528" x="2667000" y="1785938"/>
          <p14:tracePt t="65607" x="2667000" y="1795463"/>
          <p14:tracePt t="65632" x="2667000" y="1803400"/>
          <p14:tracePt t="65648" x="2667000" y="1811338"/>
          <p14:tracePt t="65655" x="2667000" y="1820863"/>
          <p14:tracePt t="65671" x="2667000" y="1828800"/>
          <p14:tracePt t="65695" x="2667000" y="1836738"/>
          <p14:tracePt t="65718" x="2667000" y="1846263"/>
          <p14:tracePt t="65967" x="2641600" y="1854200"/>
          <p14:tracePt t="65975" x="2590800" y="1879600"/>
          <p14:tracePt t="65983" x="2532063" y="1912938"/>
          <p14:tracePt t="65995" x="2446338" y="1963738"/>
          <p14:tracePt t="66012" x="2217738" y="2074863"/>
          <p14:tracePt t="66031" x="1887538" y="2133600"/>
          <p14:tracePt t="66045" x="1785938" y="2100263"/>
          <p14:tracePt t="66062" x="1719263" y="2100263"/>
          <p14:tracePt t="66286" x="1727200" y="2100263"/>
          <p14:tracePt t="66311" x="1727200" y="2116138"/>
          <p14:tracePt t="66318" x="1735138" y="2125663"/>
          <p14:tracePt t="66328" x="1744663" y="2141538"/>
          <p14:tracePt t="66346" x="1760538" y="2166938"/>
          <p14:tracePt t="66362" x="1795463" y="2192338"/>
          <p14:tracePt t="66379" x="1871663" y="2227263"/>
          <p14:tracePt t="66396" x="1981200" y="2252663"/>
          <p14:tracePt t="66412" x="2049463" y="2278063"/>
          <p14:tracePt t="66430" x="2151063" y="2336800"/>
          <p14:tracePt t="66446" x="2192338" y="2362200"/>
          <p14:tracePt t="66462" x="2243138" y="2387600"/>
          <p14:tracePt t="66480" x="2311400" y="2395538"/>
          <p14:tracePt t="66496" x="2379663" y="2405063"/>
          <p14:tracePt t="66512" x="2471738" y="2413000"/>
          <p14:tracePt t="66529" x="2565400" y="2420938"/>
          <p14:tracePt t="66546" x="2649538" y="2430463"/>
          <p14:tracePt t="66562" x="2700338" y="2430463"/>
          <p14:tracePt t="66579" x="2751138" y="2430463"/>
          <p14:tracePt t="66596" x="2794000" y="2438400"/>
          <p14:tracePt t="66612" x="2844800" y="2446338"/>
          <p14:tracePt t="66630" x="2954338" y="2446338"/>
          <p14:tracePt t="66646" x="3048000" y="2446338"/>
          <p14:tracePt t="66662" x="3157538" y="2446338"/>
          <p14:tracePt t="66679" x="3251200" y="2438400"/>
          <p14:tracePt t="66696" x="3327400" y="2430463"/>
          <p14:tracePt t="66712" x="3403600" y="2395538"/>
          <p14:tracePt t="66729" x="3479800" y="2370138"/>
          <p14:tracePt t="66746" x="3556000" y="2344738"/>
          <p14:tracePt t="66762" x="3632200" y="2311400"/>
          <p14:tracePt t="66779" x="3708400" y="2286000"/>
          <p14:tracePt t="66796" x="3759200" y="2278063"/>
          <p14:tracePt t="66812" x="3810000" y="2260600"/>
          <p14:tracePt t="66830" x="3860800" y="2235200"/>
          <p14:tracePt t="66846" x="3878263" y="2227263"/>
          <p14:tracePt t="66862" x="3886200" y="2217738"/>
          <p14:tracePt t="66879" x="3886200" y="2209800"/>
          <p14:tracePt t="66896" x="3894138" y="2201863"/>
          <p14:tracePt t="66912" x="3894138" y="2184400"/>
          <p14:tracePt t="66929" x="3894138" y="2176463"/>
          <p14:tracePt t="66967" x="3868738" y="2176463"/>
          <p14:tracePt t="66979" x="3802063" y="2176463"/>
          <p14:tracePt t="66996" x="3589338" y="2141538"/>
          <p14:tracePt t="67012" x="3352800" y="2125663"/>
          <p14:tracePt t="67029" x="3302000" y="2116138"/>
          <p14:tracePt t="67254" x="3319463" y="2116138"/>
          <p14:tracePt t="67263" x="3335338" y="2125663"/>
          <p14:tracePt t="67279" x="3352800" y="2133600"/>
          <p14:tracePt t="67297" x="3352800" y="2141538"/>
          <p14:tracePt t="67304" x="3370263" y="2141538"/>
          <p14:tracePt t="67313" x="3370263" y="2151063"/>
          <p14:tracePt t="67329" x="3378200" y="2166938"/>
          <p14:tracePt t="67346" x="3411538" y="2184400"/>
          <p14:tracePt t="67363" x="3446463" y="2209800"/>
          <p14:tracePt t="67379" x="3548063" y="2227263"/>
          <p14:tracePt t="67396" x="3589338" y="2235200"/>
          <p14:tracePt t="67413" x="3640138" y="2260600"/>
          <p14:tracePt t="67430" x="3784600" y="2286000"/>
          <p14:tracePt t="67446" x="3878263" y="2293938"/>
          <p14:tracePt t="67462" x="3970338" y="2311400"/>
          <p14:tracePt t="67481" x="4064000" y="2311400"/>
          <p14:tracePt t="67496" x="4157663" y="2311400"/>
          <p14:tracePt t="67513" x="4249738" y="2311400"/>
          <p14:tracePt t="67529" x="4335463" y="2311400"/>
          <p14:tracePt t="67546" x="4394200" y="2303463"/>
          <p14:tracePt t="67563" x="4445000" y="2303463"/>
          <p14:tracePt t="67579" x="4495800" y="2293938"/>
          <p14:tracePt t="67596" x="4572000" y="2293938"/>
          <p14:tracePt t="67613" x="4691063" y="2293938"/>
          <p14:tracePt t="67631" x="4902200" y="2260600"/>
          <p14:tracePt t="67646" x="5003800" y="2227263"/>
          <p14:tracePt t="67663" x="5054600" y="2192338"/>
          <p14:tracePt t="67679" x="5072063" y="2176463"/>
          <p14:tracePt t="67696" x="5072063" y="2166938"/>
          <p14:tracePt t="67713" x="5072063" y="2151063"/>
          <p14:tracePt t="67730" x="5072063" y="2141538"/>
          <p14:tracePt t="67746" x="5072063" y="2133600"/>
          <p14:tracePt t="67763" x="5054600" y="2125663"/>
          <p14:tracePt t="67779" x="5037138" y="2108200"/>
          <p14:tracePt t="67796" x="5011738" y="2108200"/>
          <p14:tracePt t="67813" x="4978400" y="2100263"/>
          <p14:tracePt t="67830" x="4919663" y="2100263"/>
          <p14:tracePt t="67846" x="4876800" y="2108200"/>
          <p14:tracePt t="67863" x="4833938" y="2141538"/>
          <p14:tracePt t="67879" x="4808538" y="2176463"/>
          <p14:tracePt t="67896" x="4792663" y="2227263"/>
          <p14:tracePt t="67913" x="4792663" y="2252663"/>
          <p14:tracePt t="67929" x="4792663" y="2268538"/>
          <p14:tracePt t="67946" x="4792663" y="2278063"/>
          <p14:tracePt t="67963" x="4818063" y="2293938"/>
          <p14:tracePt t="67980" x="4851400" y="2303463"/>
          <p14:tracePt t="67996" x="4910138" y="2311400"/>
          <p14:tracePt t="68013" x="4986338" y="2319338"/>
          <p14:tracePt t="68030" x="5062538" y="2319338"/>
          <p14:tracePt t="68047" x="5087938" y="2319338"/>
          <p14:tracePt t="68063" x="5097463" y="2311400"/>
          <p14:tracePt t="68079" x="5105400" y="2303463"/>
          <p14:tracePt t="68113" x="5105400" y="2293938"/>
          <p14:tracePt t="69106" x="5097463" y="2286000"/>
          <p14:tracePt t="69113" x="5080000" y="2268538"/>
          <p14:tracePt t="69120" x="5062538" y="2252663"/>
          <p14:tracePt t="69130" x="5046663" y="2243138"/>
          <p14:tracePt t="69146" x="4986338" y="2209800"/>
          <p14:tracePt t="69163" x="4910138" y="2192338"/>
          <p14:tracePt t="69180" x="4833938" y="2151063"/>
          <p14:tracePt t="69185" x="4783138" y="2141538"/>
          <p14:tracePt t="69196" x="4749800" y="2125663"/>
          <p14:tracePt t="69213" x="4630738" y="2100263"/>
          <p14:tracePt t="69233" x="4462463" y="2057400"/>
          <p14:tracePt t="69248" x="4343400" y="2039938"/>
          <p14:tracePt t="69263" x="4216400" y="2014538"/>
          <p14:tracePt t="69280" x="4097338" y="1989138"/>
          <p14:tracePt t="69297" x="3962400" y="1963738"/>
          <p14:tracePt t="69313" x="3835400" y="1947863"/>
          <p14:tracePt t="69330" x="3700463" y="1938338"/>
          <p14:tracePt t="69347" x="3548063" y="1930400"/>
          <p14:tracePt t="69363" x="3403600" y="1912938"/>
          <p14:tracePt t="69380" x="3217863" y="1905000"/>
          <p14:tracePt t="69396" x="3048000" y="1887538"/>
          <p14:tracePt t="69413" x="2913063" y="1879600"/>
          <p14:tracePt t="69430" x="2743200" y="1871663"/>
          <p14:tracePt t="69447" x="2649538" y="1871663"/>
          <p14:tracePt t="69463" x="2557463" y="1871663"/>
          <p14:tracePt t="69481" x="2463800" y="1879600"/>
          <p14:tracePt t="69497" x="2387600" y="1897063"/>
          <p14:tracePt t="69513" x="2303463" y="1912938"/>
          <p14:tracePt t="69530" x="2217738" y="1938338"/>
          <p14:tracePt t="69547" x="2133600" y="1963738"/>
          <p14:tracePt t="69563" x="2049463" y="1981200"/>
          <p14:tracePt t="69580" x="1998663" y="1989138"/>
          <p14:tracePt t="69597" x="1947863" y="2006600"/>
          <p14:tracePt t="69613" x="1905000" y="2024063"/>
          <p14:tracePt t="69631" x="1879600" y="2049463"/>
          <p14:tracePt t="69647" x="1871663" y="2057400"/>
          <p14:tracePt t="69663" x="1854200" y="2074863"/>
          <p14:tracePt t="69680" x="1854200" y="2082800"/>
          <p14:tracePt t="69697" x="1854200" y="2090738"/>
          <p14:tracePt t="69713" x="1846263" y="2108200"/>
          <p14:tracePt t="69747" x="1846263" y="2116138"/>
          <p14:tracePt t="69763" x="1846263" y="2125663"/>
          <p14:tracePt t="69780" x="1854200" y="2141538"/>
          <p14:tracePt t="69797" x="1862138" y="2151063"/>
          <p14:tracePt t="69814" x="1887538" y="2166938"/>
          <p14:tracePt t="69831" x="1912938" y="2192338"/>
          <p14:tracePt t="69847" x="1938338" y="2217738"/>
          <p14:tracePt t="69863" x="1955800" y="2235200"/>
          <p14:tracePt t="69880" x="1973263" y="2252663"/>
          <p14:tracePt t="69897" x="1989138" y="2268538"/>
          <p14:tracePt t="69913" x="2006600" y="2278063"/>
          <p14:tracePt t="69930" x="2024063" y="2293938"/>
          <p14:tracePt t="69947" x="2039938" y="2303463"/>
          <p14:tracePt t="69963" x="2049463" y="2311400"/>
          <p14:tracePt t="69980" x="2065338" y="2319338"/>
          <p14:tracePt t="69997" x="2090738" y="2336800"/>
          <p14:tracePt t="70013" x="2125663" y="2336800"/>
          <p14:tracePt t="70031" x="2209800" y="2336800"/>
          <p14:tracePt t="70047" x="2235200" y="2336800"/>
          <p14:tracePt t="70063" x="2311400" y="2336800"/>
          <p14:tracePt t="70081" x="2354263" y="2336800"/>
          <p14:tracePt t="70097" x="2387600" y="2319338"/>
          <p14:tracePt t="70113" x="2405063" y="2319338"/>
          <p14:tracePt t="70130" x="2413000" y="2311400"/>
          <p14:tracePt t="70147" x="2413000" y="2303463"/>
          <p14:tracePt t="70163" x="2413000" y="2278063"/>
          <p14:tracePt t="70180" x="2405063" y="2252663"/>
          <p14:tracePt t="70184" x="2387600" y="2235200"/>
          <p14:tracePt t="70198" x="2362200" y="2227263"/>
          <p14:tracePt t="70214" x="2293938" y="2184400"/>
          <p14:tracePt t="70231" x="2074863" y="2133600"/>
          <p14:tracePt t="70247" x="1981200" y="2116138"/>
          <p14:tracePt t="70263" x="1735138" y="2082800"/>
          <p14:tracePt t="70280" x="1676400" y="2082800"/>
          <p14:tracePt t="70344" x="1668463" y="2082800"/>
          <p14:tracePt t="70360" x="1668463" y="2100263"/>
          <p14:tracePt t="70368" x="1668463" y="2108200"/>
          <p14:tracePt t="70380" x="1668463" y="2116138"/>
          <p14:tracePt t="70397" x="1668463" y="2159000"/>
          <p14:tracePt t="70413" x="1668463" y="2192338"/>
          <p14:tracePt t="70432" x="1668463" y="2243138"/>
          <p14:tracePt t="70447" x="1668463" y="2286000"/>
          <p14:tracePt t="70463" x="1676400" y="2303463"/>
          <p14:tracePt t="70480" x="1684338" y="2311400"/>
          <p14:tracePt t="70497" x="1701800" y="2319338"/>
          <p14:tracePt t="70513" x="1709738" y="2319338"/>
          <p14:tracePt t="70530" x="1719263" y="2319338"/>
          <p14:tracePt t="70547" x="1735138" y="2319338"/>
          <p14:tracePt t="70563" x="1744663" y="2319338"/>
          <p14:tracePt t="70580" x="1752600" y="2311400"/>
          <p14:tracePt t="70597" x="1760538" y="2303463"/>
          <p14:tracePt t="70614" x="1770063" y="2293938"/>
          <p14:tracePt t="70631" x="1770063" y="2286000"/>
          <p14:tracePt t="70663" x="1770063" y="2278063"/>
          <p14:tracePt t="70730" x="1778000" y="2286000"/>
          <p14:tracePt t="70737" x="1785938" y="2293938"/>
          <p14:tracePt t="70747" x="1795463" y="2293938"/>
          <p14:tracePt t="70764" x="1836738" y="2311400"/>
          <p14:tracePt t="70780" x="1963738" y="2336800"/>
          <p14:tracePt t="70797" x="2192338" y="2344738"/>
          <p14:tracePt t="70814" x="2506663" y="2344738"/>
          <p14:tracePt t="70832" x="3081338" y="2344738"/>
          <p14:tracePt t="70847" x="3251200" y="2344738"/>
          <p14:tracePt t="70864" x="3573463" y="2319338"/>
          <p14:tracePt t="70880" x="3683000" y="2286000"/>
          <p14:tracePt t="70897" x="3716338" y="2235200"/>
          <p14:tracePt t="70914" x="3716338" y="2192338"/>
          <p14:tracePt t="70930" x="3708400" y="2151063"/>
          <p14:tracePt t="70947" x="3675063" y="2116138"/>
          <p14:tracePt t="70963" x="3640138" y="2090738"/>
          <p14:tracePt t="70980" x="3573463" y="2074863"/>
          <p14:tracePt t="70997" x="3522663" y="2065338"/>
          <p14:tracePt t="71014" x="3454400" y="2065338"/>
          <p14:tracePt t="71031" x="3378200" y="2082800"/>
          <p14:tracePt t="71047" x="3319463" y="2108200"/>
          <p14:tracePt t="71064" x="3276600" y="2159000"/>
          <p14:tracePt t="71081" x="3233738" y="2209800"/>
          <p14:tracePt t="71097" x="3225800" y="2252663"/>
          <p14:tracePt t="71114" x="3225800" y="2278063"/>
          <p14:tracePt t="71130" x="3243263" y="2303463"/>
          <p14:tracePt t="71147" x="3268663" y="2311400"/>
          <p14:tracePt t="71164" x="3327400" y="2319338"/>
          <p14:tracePt t="71180" x="3403600" y="2319338"/>
          <p14:tracePt t="71186" x="3436938" y="2319338"/>
          <p14:tracePt t="71197" x="3462338" y="2319338"/>
          <p14:tracePt t="71214" x="3522663" y="2293938"/>
          <p14:tracePt t="71233" x="3548063" y="2268538"/>
          <p14:tracePt t="71247" x="3556000" y="2252663"/>
          <p14:tracePt t="71264" x="3538538" y="2235200"/>
          <p14:tracePt t="71281" x="3513138" y="2217738"/>
          <p14:tracePt t="71297" x="3454400" y="2217738"/>
          <p14:tracePt t="71314" x="3386138" y="2209800"/>
          <p14:tracePt t="71331" x="3327400" y="2209800"/>
          <p14:tracePt t="71347" x="3284538" y="2235200"/>
          <p14:tracePt t="71364" x="3268663" y="2268538"/>
          <p14:tracePt t="71381" x="3268663" y="2293938"/>
          <p14:tracePt t="71397" x="3294063" y="2311400"/>
          <p14:tracePt t="71414" x="3335338" y="2319338"/>
          <p14:tracePt t="71431" x="3403600" y="2319338"/>
          <p14:tracePt t="71448" x="3487738" y="2319338"/>
          <p14:tracePt t="71464" x="3513138" y="2303463"/>
          <p14:tracePt t="71481" x="3530600" y="2278063"/>
          <p14:tracePt t="71497" x="3522663" y="2260600"/>
          <p14:tracePt t="71514" x="3497263" y="2227263"/>
          <p14:tracePt t="71530" x="3446463" y="2209800"/>
          <p14:tracePt t="71547" x="3403600" y="2201863"/>
          <p14:tracePt t="71564" x="3378200" y="2201863"/>
          <p14:tracePt t="71581" x="3370263" y="2201863"/>
          <p14:tracePt t="71597" x="3370263" y="2209800"/>
          <p14:tracePt t="71614" x="3370263" y="2227263"/>
          <p14:tracePt t="71631" x="3386138" y="2243138"/>
          <p14:tracePt t="71664" x="3403600" y="2252663"/>
          <p14:tracePt t="71681" x="3411538" y="2252663"/>
          <p14:tracePt t="72408" x="3411538" y="2243138"/>
          <p14:tracePt t="72866" x="3403600" y="2243138"/>
          <p14:tracePt t="72873" x="3395663" y="2243138"/>
          <p14:tracePt t="72883" x="3370263" y="2243138"/>
          <p14:tracePt t="72897" x="3327400" y="2243138"/>
          <p14:tracePt t="72914" x="3276600" y="2209800"/>
          <p14:tracePt t="73073" x="3294063" y="2209800"/>
          <p14:tracePt t="73080" x="3386138" y="2260600"/>
          <p14:tracePt t="73088" x="3462338" y="2286000"/>
          <p14:tracePt t="73097" x="3513138" y="2293938"/>
          <p14:tracePt t="73114" x="3581400" y="2328863"/>
          <p14:tracePt t="73131" x="3606800" y="2344738"/>
          <p14:tracePt t="73164" x="3556000" y="2362200"/>
          <p14:tracePt t="73181" x="3497263" y="2354263"/>
          <p14:tracePt t="73186" x="3471863" y="2354263"/>
          <p14:tracePt t="73198" x="3436938" y="2354263"/>
          <p14:tracePt t="73214" x="3386138" y="2354263"/>
          <p14:tracePt t="73234" x="3309938" y="2354263"/>
          <p14:tracePt t="73248" x="3284538" y="2354263"/>
          <p14:tracePt t="73264" x="3243263" y="2354263"/>
          <p14:tracePt t="73281" x="3217863" y="2354263"/>
          <p14:tracePt t="73298" x="3192463" y="2362200"/>
          <p14:tracePt t="73314" x="3157538" y="2362200"/>
          <p14:tracePt t="73331" x="3106738" y="2362200"/>
          <p14:tracePt t="73348" x="3048000" y="2362200"/>
          <p14:tracePt t="73364" x="2989263" y="2362200"/>
          <p14:tracePt t="73381" x="2928938" y="2354263"/>
          <p14:tracePt t="73398" x="2878138" y="2344738"/>
          <p14:tracePt t="73414" x="2827338" y="2336800"/>
          <p14:tracePt t="73431" x="2786063" y="2328863"/>
          <p14:tracePt t="73448" x="2743200" y="2311400"/>
          <p14:tracePt t="73464" x="2692400" y="2293938"/>
          <p14:tracePt t="73482" x="2641600" y="2278063"/>
          <p14:tracePt t="73498" x="2598738" y="2260600"/>
          <p14:tracePt t="73514" x="2532063" y="2252663"/>
          <p14:tracePt t="73531" x="2489200" y="2243138"/>
          <p14:tracePt t="73548" x="2438400" y="2227263"/>
          <p14:tracePt t="73564" x="2405063" y="2217738"/>
          <p14:tracePt t="73581" x="2336800" y="2209800"/>
          <p14:tracePt t="73598" x="2278063" y="2209800"/>
          <p14:tracePt t="73614" x="2217738" y="2209800"/>
          <p14:tracePt t="73632" x="2116138" y="2201863"/>
          <p14:tracePt t="73648" x="2082800" y="2201863"/>
          <p14:tracePt t="73664" x="1981200" y="2209800"/>
          <p14:tracePt t="73681" x="1922463" y="2217738"/>
          <p14:tracePt t="73698" x="1897063" y="2227263"/>
          <p14:tracePt t="73714" x="1871663" y="2235200"/>
          <p14:tracePt t="73731" x="1862138" y="2235200"/>
          <p14:tracePt t="73898" x="1854200" y="2235200"/>
          <p14:tracePt t="73914" x="1846263" y="2235200"/>
          <p14:tracePt t="73922" x="1836738" y="2235200"/>
          <p14:tracePt t="73931" x="1820863" y="2235200"/>
          <p14:tracePt t="73948" x="1803400" y="2235200"/>
          <p14:tracePt t="73964" x="1785938" y="2235200"/>
          <p14:tracePt t="73981" x="1778000" y="2235200"/>
          <p14:tracePt t="73997" x="1760538" y="2235200"/>
          <p14:tracePt t="74257" x="1770063" y="2235200"/>
          <p14:tracePt t="74274" x="1778000" y="2235200"/>
          <p14:tracePt t="74289" x="1795463" y="2235200"/>
          <p14:tracePt t="74305" x="1803400" y="2235200"/>
          <p14:tracePt t="74321" x="1820863" y="2235200"/>
          <p14:tracePt t="74332" x="1828800" y="2235200"/>
          <p14:tracePt t="74337" x="1836738" y="2235200"/>
          <p14:tracePt t="74347" x="1846263" y="2235200"/>
          <p14:tracePt t="74364" x="1879600" y="2235200"/>
          <p14:tracePt t="74381" x="1905000" y="2235200"/>
          <p14:tracePt t="74397" x="1938338" y="2235200"/>
          <p14:tracePt t="74414" x="1955800" y="2235200"/>
          <p14:tracePt t="74431" x="1973263" y="2235200"/>
          <p14:tracePt t="74448" x="1989138" y="2235200"/>
          <p14:tracePt t="74464" x="2006600" y="2235200"/>
          <p14:tracePt t="74481" x="2014538" y="2235200"/>
          <p14:tracePt t="74497" x="2032000" y="2235200"/>
          <p14:tracePt t="74514" x="2039938" y="2235200"/>
          <p14:tracePt t="74531" x="2065338" y="2235200"/>
          <p14:tracePt t="74547" x="2090738" y="2235200"/>
          <p14:tracePt t="74564" x="2133600" y="2235200"/>
          <p14:tracePt t="74581" x="2166938" y="2235200"/>
          <p14:tracePt t="74598" x="2201863" y="2235200"/>
          <p14:tracePt t="74614" x="2235200" y="2235200"/>
          <p14:tracePt t="74631" x="2278063" y="2235200"/>
          <p14:tracePt t="74648" x="2319338" y="2235200"/>
          <p14:tracePt t="74664" x="2354263" y="2235200"/>
          <p14:tracePt t="74681" x="2370138" y="2235200"/>
          <p14:tracePt t="74698" x="2405063" y="2235200"/>
          <p14:tracePt t="74714" x="2438400" y="2235200"/>
          <p14:tracePt t="74731" x="2471738" y="2243138"/>
          <p14:tracePt t="74748" x="2497138" y="2243138"/>
          <p14:tracePt t="74764" x="2514600" y="2243138"/>
          <p14:tracePt t="74781" x="2522538" y="2243138"/>
          <p14:tracePt t="74873" x="2522538" y="2252663"/>
          <p14:tracePt t="74905" x="2514600" y="2260600"/>
          <p14:tracePt t="74913" x="2497138" y="2260600"/>
          <p14:tracePt t="74920" x="2481263" y="2260600"/>
          <p14:tracePt t="74931" x="2446338" y="2268538"/>
          <p14:tracePt t="74948" x="2354263" y="2278063"/>
          <p14:tracePt t="74964" x="2235200" y="2278063"/>
          <p14:tracePt t="74981" x="2090738" y="2278063"/>
          <p14:tracePt t="74998" x="1973263" y="2278063"/>
          <p14:tracePt t="75014" x="1905000" y="2278063"/>
          <p14:tracePt t="75031" x="1862138" y="2278063"/>
          <p14:tracePt t="75048" x="1854200" y="2278063"/>
          <p14:tracePt t="75081" x="1846263" y="2278063"/>
          <p14:tracePt t="75250" x="1846263" y="2268538"/>
          <p14:tracePt t="75274" x="1862138" y="2268538"/>
          <p14:tracePt t="75283" x="1871663" y="2268538"/>
          <p14:tracePt t="75290" x="1897063" y="2268538"/>
          <p14:tracePt t="75298" x="1922463" y="2268538"/>
          <p14:tracePt t="75314" x="1973263" y="2268538"/>
          <p14:tracePt t="75331" x="2024063" y="2268538"/>
          <p14:tracePt t="75348" x="2074863" y="2268538"/>
          <p14:tracePt t="75364" x="2116138" y="2268538"/>
          <p14:tracePt t="75381" x="2159000" y="2268538"/>
          <p14:tracePt t="75398" x="2201863" y="2268538"/>
          <p14:tracePt t="75414" x="2243138" y="2268538"/>
          <p14:tracePt t="75431" x="2278063" y="2268538"/>
          <p14:tracePt t="75448" x="2344738" y="2268538"/>
          <p14:tracePt t="75464" x="2370138" y="2268538"/>
          <p14:tracePt t="75481" x="2387600" y="2268538"/>
          <p14:tracePt t="75498" x="2405063" y="2268538"/>
          <p14:tracePt t="75514" x="2420938" y="2268538"/>
          <p14:tracePt t="75531" x="2438400" y="2268538"/>
          <p14:tracePt t="75548" x="2446338" y="2268538"/>
          <p14:tracePt t="75722" x="2446338" y="2278063"/>
          <p14:tracePt t="76353" x="2430463" y="2278063"/>
          <p14:tracePt t="76361" x="2405063" y="2278063"/>
          <p14:tracePt t="76369" x="2379663" y="2293938"/>
          <p14:tracePt t="76381" x="2328863" y="2293938"/>
          <p14:tracePt t="76398" x="2235200" y="2319338"/>
          <p14:tracePt t="76415" x="2125663" y="2328863"/>
          <p14:tracePt t="76432" x="2032000" y="2344738"/>
          <p14:tracePt t="76450" x="1955800" y="2344738"/>
          <p14:tracePt t="76465" x="1930400" y="2344738"/>
          <p14:tracePt t="76482" x="1912938" y="2344738"/>
          <p14:tracePt t="76515" x="1905000" y="2344738"/>
          <p14:tracePt t="76986" x="1897063" y="2336800"/>
          <p14:tracePt t="77003" x="1897063" y="2328863"/>
          <p14:tracePt t="77019" x="1887538" y="2319338"/>
          <p14:tracePt t="77043" x="1887538" y="2311400"/>
          <p14:tracePt t="77154" x="1879600" y="2311400"/>
          <p14:tracePt t="77234" x="1879600" y="2303463"/>
          <p14:tracePt t="77451" x="1887538" y="2303463"/>
          <p14:tracePt t="77458" x="1897063" y="2293938"/>
          <p14:tracePt t="77467" x="1905000" y="2293938"/>
          <p14:tracePt t="77482" x="1930400" y="2293938"/>
          <p14:tracePt t="77499" x="1947863" y="2293938"/>
          <p14:tracePt t="77516" x="1973263" y="2293938"/>
          <p14:tracePt t="77532" x="1989138" y="2293938"/>
          <p14:tracePt t="77549" x="2006600" y="2293938"/>
          <p14:tracePt t="77566" x="2024063" y="2293938"/>
          <p14:tracePt t="77582" x="2065338" y="2293938"/>
          <p14:tracePt t="77599" x="2090738" y="2293938"/>
          <p14:tracePt t="77616" x="2125663" y="2293938"/>
          <p14:tracePt t="77632" x="2166938" y="2293938"/>
          <p14:tracePt t="77649" x="2209800" y="2293938"/>
          <p14:tracePt t="77665" x="2278063" y="2293938"/>
          <p14:tracePt t="77682" x="2319338" y="2293938"/>
          <p14:tracePt t="77700" x="2354263" y="2293938"/>
          <p14:tracePt t="77715" x="2387600" y="2293938"/>
          <p14:tracePt t="77732" x="2413000" y="2293938"/>
          <p14:tracePt t="77749" x="2446338" y="2293938"/>
          <p14:tracePt t="77766" x="2463800" y="2293938"/>
          <p14:tracePt t="77783" x="2489200" y="2293938"/>
          <p14:tracePt t="77799" x="2506663" y="2293938"/>
          <p14:tracePt t="77816" x="2522538" y="2293938"/>
          <p14:tracePt t="77833" x="2540000" y="2293938"/>
          <p14:tracePt t="77849" x="2573338" y="2293938"/>
          <p14:tracePt t="77865" x="2590800" y="2293938"/>
          <p14:tracePt t="77915" x="2598738" y="2293938"/>
          <p14:tracePt t="77923" x="2598738" y="2286000"/>
          <p14:tracePt t="78099" x="2598738" y="2293938"/>
          <p14:tracePt t="78107" x="2590800" y="2293938"/>
          <p14:tracePt t="78115" x="2582863" y="2293938"/>
          <p14:tracePt t="78132" x="2547938" y="2293938"/>
          <p14:tracePt t="78149" x="2506663" y="2293938"/>
          <p14:tracePt t="78165" x="2446338" y="2293938"/>
          <p14:tracePt t="78182" x="2379663" y="2293938"/>
          <p14:tracePt t="78187" x="2344738" y="2293938"/>
          <p14:tracePt t="78199" x="2303463" y="2293938"/>
          <p14:tracePt t="78216" x="2227263" y="2293938"/>
          <p14:tracePt t="78233" x="2159000" y="2293938"/>
          <p14:tracePt t="78249" x="2057400" y="2293938"/>
          <p14:tracePt t="78265" x="2014538" y="2293938"/>
          <p14:tracePt t="78282" x="1989138" y="2293938"/>
          <p14:tracePt t="78299" x="1955800" y="2293938"/>
          <p14:tracePt t="78316" x="1947863" y="2293938"/>
          <p14:tracePt t="78332" x="1930400" y="2293938"/>
          <p14:tracePt t="78349" x="1930400" y="2303463"/>
          <p14:tracePt t="78411" x="1922463" y="2303463"/>
          <p14:tracePt t="78427" x="1912938" y="2303463"/>
          <p14:tracePt t="78443" x="1897063" y="2303463"/>
          <p14:tracePt t="78451" x="1879600" y="2303463"/>
          <p14:tracePt t="78459" x="1862138" y="2303463"/>
          <p14:tracePt t="78468" x="1846263" y="2303463"/>
          <p14:tracePt t="78483" x="1820863" y="2303463"/>
          <p14:tracePt t="78499" x="1811338" y="2303463"/>
          <p14:tracePt t="78734" x="1820863" y="2303463"/>
          <p14:tracePt t="78749" x="1836738" y="2303463"/>
          <p14:tracePt t="78764" x="1846263" y="2303463"/>
          <p14:tracePt t="78772" x="1862138" y="2303463"/>
          <p14:tracePt t="78783" x="1871663" y="2303463"/>
          <p14:tracePt t="78799" x="1897063" y="2303463"/>
          <p14:tracePt t="78816" x="1938338" y="2303463"/>
          <p14:tracePt t="78833" x="1963738" y="2303463"/>
          <p14:tracePt t="78850" x="2006600" y="2303463"/>
          <p14:tracePt t="78866" x="2032000" y="2303463"/>
          <p14:tracePt t="78883" x="2057400" y="2303463"/>
          <p14:tracePt t="78899" x="2074863" y="2303463"/>
          <p14:tracePt t="78916" x="2108200" y="2303463"/>
          <p14:tracePt t="78933" x="2125663" y="2303463"/>
          <p14:tracePt t="78949" x="2159000" y="2303463"/>
          <p14:tracePt t="78966" x="2176463" y="2303463"/>
          <p14:tracePt t="78983" x="2201863" y="2303463"/>
          <p14:tracePt t="78999" x="2227263" y="2303463"/>
          <p14:tracePt t="79016" x="2252663" y="2303463"/>
          <p14:tracePt t="79033" x="2268538" y="2303463"/>
          <p14:tracePt t="79050" x="2319338" y="2303463"/>
          <p14:tracePt t="79066" x="2344738" y="2303463"/>
          <p14:tracePt t="79082" x="2362200" y="2303463"/>
          <p14:tracePt t="79099" x="2379663" y="2303463"/>
          <p14:tracePt t="79116" x="2395538" y="2303463"/>
          <p14:tracePt t="79132" x="2413000" y="2303463"/>
          <p14:tracePt t="79149" x="2420938" y="2303463"/>
          <p14:tracePt t="79166" x="2438400" y="2303463"/>
          <p14:tracePt t="79182" x="2446338" y="2303463"/>
          <p14:tracePt t="79186" x="2455863" y="2303463"/>
          <p14:tracePt t="79200" x="2463800" y="2303463"/>
          <p14:tracePt t="79216" x="2481263" y="2303463"/>
          <p14:tracePt t="79232" x="2489200" y="2303463"/>
          <p14:tracePt t="79250" x="2514600" y="2303463"/>
          <p14:tracePt t="79266" x="2532063" y="2303463"/>
          <p14:tracePt t="79282" x="2540000" y="2303463"/>
          <p14:tracePt t="79379" x="2540000" y="2311400"/>
          <p14:tracePt t="79395" x="2532063" y="2319338"/>
          <p14:tracePt t="79404" x="2514600" y="2319338"/>
          <p14:tracePt t="79416" x="2489200" y="2319338"/>
          <p14:tracePt t="79432" x="2413000" y="2319338"/>
          <p14:tracePt t="79451" x="2260600" y="2319338"/>
          <p14:tracePt t="79466" x="2159000" y="2319338"/>
          <p14:tracePt t="79482" x="2100263" y="2319338"/>
          <p14:tracePt t="79499" x="2065338" y="2319338"/>
          <p14:tracePt t="79564" x="2057400" y="2319338"/>
          <p14:tracePt t="79595" x="2049463" y="2319338"/>
          <p14:tracePt t="79739" x="2057400" y="2319338"/>
          <p14:tracePt t="79755" x="2074863" y="2319338"/>
          <p14:tracePt t="79763" x="2090738" y="2319338"/>
          <p14:tracePt t="79772" x="2108200" y="2319338"/>
          <p14:tracePt t="79783" x="2125663" y="2319338"/>
          <p14:tracePt t="79799" x="2159000" y="2319338"/>
          <p14:tracePt t="79816" x="2201863" y="2319338"/>
          <p14:tracePt t="79834" x="2209800" y="2319338"/>
          <p14:tracePt t="79850" x="2227263" y="2319338"/>
          <p14:tracePt t="80027" x="2235200" y="2319338"/>
          <p14:tracePt t="80036" x="2243138" y="2319338"/>
          <p14:tracePt t="80046" x="2268538" y="2319338"/>
          <p14:tracePt t="80053" x="2286000" y="2319338"/>
          <p14:tracePt t="80066" x="2344738" y="2319338"/>
          <p14:tracePt t="80083" x="2405063" y="2319338"/>
          <p14:tracePt t="80100" x="2446338" y="2319338"/>
          <p14:tracePt t="80116" x="2489200" y="2319338"/>
          <p14:tracePt t="80133" x="2522538" y="2319338"/>
          <p14:tracePt t="80150" x="2532063" y="2319338"/>
          <p14:tracePt t="80166" x="2540000" y="2319338"/>
          <p14:tracePt t="80211" x="2547938" y="2319338"/>
          <p14:tracePt t="80259" x="2547938" y="2311400"/>
          <p14:tracePt t="80267" x="2557463" y="2311400"/>
          <p14:tracePt t="80275" x="2565400" y="2303463"/>
          <p14:tracePt t="80284" x="2565400" y="2293938"/>
          <p14:tracePt t="80300" x="2573338" y="2293938"/>
          <p14:tracePt t="80324" x="2573338" y="2286000"/>
          <p14:tracePt t="80459" x="2565400" y="2278063"/>
          <p14:tracePt t="80468" x="2557463" y="2268538"/>
          <p14:tracePt t="80475" x="2540000" y="2268538"/>
          <p14:tracePt t="80485" x="2532063" y="2260600"/>
          <p14:tracePt t="80500" x="2497138" y="2243138"/>
          <p14:tracePt t="80516" x="2463800" y="2235200"/>
          <p14:tracePt t="80533" x="2446338" y="2227263"/>
          <p14:tracePt t="80550" x="2438400" y="2227263"/>
          <p14:tracePt t="80566" x="2430463" y="2227263"/>
          <p14:tracePt t="80583" x="2420938" y="2227263"/>
          <p14:tracePt t="80600" x="2395538" y="2227263"/>
          <p14:tracePt t="80616" x="2379663" y="2227263"/>
          <p14:tracePt t="80633" x="2362200" y="2227263"/>
          <p14:tracePt t="80651" x="2336800" y="2227263"/>
          <p14:tracePt t="80683" x="2311400" y="2243138"/>
          <p14:tracePt t="80701" x="2303463" y="2252663"/>
          <p14:tracePt t="80716" x="2293938" y="2278063"/>
          <p14:tracePt t="80733" x="2286000" y="2311400"/>
          <p14:tracePt t="80750" x="2303463" y="2328863"/>
          <p14:tracePt t="80766" x="2344738" y="2354263"/>
          <p14:tracePt t="80783" x="2420938" y="2370138"/>
          <p14:tracePt t="80800" x="2540000" y="2370138"/>
          <p14:tracePt t="80817" x="2667000" y="2387600"/>
          <p14:tracePt t="80833" x="2776538" y="2387600"/>
          <p14:tracePt t="80851" x="2928938" y="2387600"/>
          <p14:tracePt t="80867" x="2997200" y="2387600"/>
          <p14:tracePt t="80883" x="3048000" y="2387600"/>
          <p14:tracePt t="80900" x="3090863" y="2379663"/>
          <p14:tracePt t="80916" x="3141663" y="2370138"/>
          <p14:tracePt t="80933" x="3175000" y="2344738"/>
          <p14:tracePt t="80951" x="3208338" y="2328863"/>
          <p14:tracePt t="80966" x="3233738" y="2303463"/>
          <p14:tracePt t="80983" x="3243263" y="2286000"/>
          <p14:tracePt t="81000" x="3251200" y="2278063"/>
          <p14:tracePt t="81016" x="3259138" y="2252663"/>
          <p14:tracePt t="81033" x="3259138" y="2235200"/>
          <p14:tracePt t="81051" x="3259138" y="2201863"/>
          <p14:tracePt t="81066" x="3233738" y="2176463"/>
          <p14:tracePt t="81083" x="3200400" y="2141538"/>
          <p14:tracePt t="81100" x="3167063" y="2116138"/>
          <p14:tracePt t="81116" x="3106738" y="2100263"/>
          <p14:tracePt t="81133" x="3055938" y="2082800"/>
          <p14:tracePt t="81150" x="3014663" y="2065338"/>
          <p14:tracePt t="81166" x="2971800" y="2065338"/>
          <p14:tracePt t="81183" x="2921000" y="2065338"/>
          <p14:tracePt t="81187" x="2903538" y="2065338"/>
          <p14:tracePt t="81199" x="2878138" y="2065338"/>
          <p14:tracePt t="81216" x="2844800" y="2065338"/>
          <p14:tracePt t="81233" x="2819400" y="2065338"/>
          <p14:tracePt t="81250" x="2776538" y="2082800"/>
          <p14:tracePt t="81267" x="2760663" y="2116138"/>
          <p14:tracePt t="81283" x="2735263" y="2141538"/>
          <p14:tracePt t="81300" x="2725738" y="2176463"/>
          <p14:tracePt t="81317" x="2725738" y="2201863"/>
          <p14:tracePt t="81333" x="2725738" y="2235200"/>
          <p14:tracePt t="81350" x="2760663" y="2268538"/>
          <p14:tracePt t="81367" x="2827338" y="2293938"/>
          <p14:tracePt t="81383" x="2938463" y="2319338"/>
          <p14:tracePt t="81400" x="3040063" y="2328863"/>
          <p14:tracePt t="81417" x="3141663" y="2328863"/>
          <p14:tracePt t="81433" x="3200400" y="2328863"/>
          <p14:tracePt t="81450" x="3233738" y="2303463"/>
          <p14:tracePt t="81466" x="3251200" y="2268538"/>
          <p14:tracePt t="81484" x="3259138" y="2235200"/>
          <p14:tracePt t="81499" x="3259138" y="2209800"/>
          <p14:tracePt t="81516" x="3259138" y="2184400"/>
          <p14:tracePt t="81533" x="3259138" y="2166938"/>
          <p14:tracePt t="81550" x="3233738" y="2151063"/>
          <p14:tracePt t="81566" x="3200400" y="2141538"/>
          <p14:tracePt t="81583" x="3175000" y="2141538"/>
          <p14:tracePt t="81600" x="3141663" y="2141538"/>
          <p14:tracePt t="81616" x="3106738" y="2151063"/>
          <p14:tracePt t="81633" x="3048000" y="2192338"/>
          <p14:tracePt t="81649" x="3005138" y="2235200"/>
          <p14:tracePt t="81666" x="2971800" y="2278063"/>
          <p14:tracePt t="81683" x="2971800" y="2293938"/>
          <p14:tracePt t="81699" x="2971800" y="2303463"/>
          <p14:tracePt t="81716" x="2997200" y="2311400"/>
          <p14:tracePt t="81733" x="3022600" y="2319338"/>
          <p14:tracePt t="81750" x="3055938" y="2328863"/>
          <p14:tracePt t="81766" x="3098800" y="2328863"/>
          <p14:tracePt t="81783" x="3106738" y="2328863"/>
          <p14:tracePt t="81799" x="3106738" y="2319338"/>
          <p14:tracePt t="81816" x="3106738" y="2311400"/>
          <p14:tracePt t="81833" x="3106738" y="2303463"/>
          <p14:tracePt t="81850" x="3106738" y="2293938"/>
          <p14:tracePt t="81883" x="3098800" y="2293938"/>
          <p14:tracePt t="81891" x="3090863" y="2293938"/>
          <p14:tracePt t="81899" x="3081338" y="2293938"/>
          <p14:tracePt t="81916" x="3073400" y="2293938"/>
          <p14:tracePt t="81933" x="3055938" y="2293938"/>
          <p14:tracePt t="81967" x="3048000" y="2303463"/>
          <p14:tracePt t="82000" x="3048000" y="2311400"/>
          <p14:tracePt t="82212" x="3030538" y="2293938"/>
          <p14:tracePt t="82220" x="3005138" y="2278063"/>
          <p14:tracePt t="82234" x="2989263" y="2260600"/>
          <p14:tracePt t="82251" x="2870200" y="2227263"/>
          <p14:tracePt t="82267" x="2827338" y="2209800"/>
          <p14:tracePt t="82283" x="2649538" y="2176463"/>
          <p14:tracePt t="82300" x="2522538" y="2176463"/>
          <p14:tracePt t="82317" x="2387600" y="2176463"/>
          <p14:tracePt t="82334" x="2293938" y="2176463"/>
          <p14:tracePt t="82350" x="2227263" y="2192338"/>
          <p14:tracePt t="82367" x="2192338" y="2209800"/>
          <p14:tracePt t="82384" x="2166938" y="2235200"/>
          <p14:tracePt t="82400" x="2151063" y="2260600"/>
          <p14:tracePt t="82417" x="2133600" y="2268538"/>
          <p14:tracePt t="82433" x="2133600" y="2278063"/>
          <p14:tracePt t="82486" x="2133600" y="2286000"/>
          <p14:tracePt t="82492" x="2176463" y="2293938"/>
          <p14:tracePt t="82501" x="2217738" y="2293938"/>
          <p14:tracePt t="82517" x="2354263" y="2311400"/>
          <p14:tracePt t="82533" x="2573338" y="2319338"/>
          <p14:tracePt t="82550" x="2819400" y="2336800"/>
          <p14:tracePt t="82567" x="2989263" y="2336800"/>
          <p14:tracePt t="82583" x="3048000" y="2344738"/>
          <p14:tracePt t="82617" x="3030538" y="2344738"/>
          <p14:tracePt t="82633" x="2938463" y="2336800"/>
          <p14:tracePt t="82651" x="2743200" y="2319338"/>
          <p14:tracePt t="82666" x="2608263" y="2319338"/>
          <p14:tracePt t="82683" x="2532063" y="2319338"/>
          <p14:tracePt t="82700" x="2522538" y="2319338"/>
          <p14:tracePt t="82724" x="2540000" y="2319338"/>
          <p14:tracePt t="82733" x="2573338" y="2319338"/>
          <p14:tracePt t="82750" x="2692400" y="2311400"/>
          <p14:tracePt t="82767" x="2836863" y="2311400"/>
          <p14:tracePt t="82783" x="2954338" y="2311400"/>
          <p14:tracePt t="82800" x="3014663" y="2311400"/>
          <p14:tracePt t="82837" x="3014663" y="2303463"/>
          <p14:tracePt t="82853" x="3005138" y="2303463"/>
          <p14:tracePt t="82867" x="2989263" y="2293938"/>
          <p14:tracePt t="82883" x="2971800" y="2293938"/>
          <p14:tracePt t="83637" x="2963863" y="2293938"/>
          <p14:tracePt t="83645" x="2938463" y="2286000"/>
          <p14:tracePt t="83654" x="2862263" y="2260600"/>
          <p14:tracePt t="83667" x="2616200" y="2192338"/>
          <p14:tracePt t="83684" x="2590800" y="2184400"/>
          <p14:tracePt t="83893" x="2616200" y="2184400"/>
          <p14:tracePt t="83901" x="2633663" y="2192338"/>
          <p14:tracePt t="83909" x="2649538" y="2201863"/>
          <p14:tracePt t="83917" x="2674938" y="2209800"/>
          <p14:tracePt t="83934" x="2717800" y="2227263"/>
          <p14:tracePt t="83950" x="2768600" y="2243138"/>
          <p14:tracePt t="83967" x="2836863" y="2278063"/>
          <p14:tracePt t="83984" x="2887663" y="2311400"/>
          <p14:tracePt t="84000" x="2895600" y="2319338"/>
          <p14:tracePt t="84034" x="2895600" y="2328863"/>
          <p14:tracePt t="84051" x="2895600" y="2344738"/>
          <p14:tracePt t="84181" x="2895600" y="2336800"/>
          <p14:tracePt t="84197" x="2887663" y="2328863"/>
          <p14:tracePt t="84205" x="2862263" y="2319338"/>
          <p14:tracePt t="84218" x="2836863" y="2303463"/>
          <p14:tracePt t="84234" x="2743200" y="2268538"/>
          <p14:tracePt t="84252" x="2557463" y="2227263"/>
          <p14:tracePt t="84267" x="2506663" y="2217738"/>
          <p14:tracePt t="84284" x="2362200" y="2192338"/>
          <p14:tracePt t="84301" x="2319338" y="2192338"/>
          <p14:tracePt t="84317" x="2286000" y="2184400"/>
          <p14:tracePt t="84334" x="2252663" y="2184400"/>
          <p14:tracePt t="84351" x="2217738" y="2184400"/>
          <p14:tracePt t="84367" x="2184400" y="2184400"/>
          <p14:tracePt t="84384" x="2141538" y="2184400"/>
          <p14:tracePt t="84401" x="2116138" y="2201863"/>
          <p14:tracePt t="84417" x="2082800" y="2209800"/>
          <p14:tracePt t="84434" x="2074863" y="2217738"/>
          <p14:tracePt t="84454" x="2049463" y="2252663"/>
          <p14:tracePt t="84467" x="2049463" y="2268538"/>
          <p14:tracePt t="84485" x="2039938" y="2303463"/>
          <p14:tracePt t="84501" x="2039938" y="2336800"/>
          <p14:tracePt t="84517" x="2039938" y="2370138"/>
          <p14:tracePt t="84534" x="2065338" y="2405063"/>
          <p14:tracePt t="84551" x="2116138" y="2420938"/>
          <p14:tracePt t="84567" x="2201863" y="2420938"/>
          <p14:tracePt t="84584" x="2293938" y="2420938"/>
          <p14:tracePt t="84601" x="2387600" y="2387600"/>
          <p14:tracePt t="84618" x="2455863" y="2336800"/>
          <p14:tracePt t="84634" x="2481263" y="2311400"/>
          <p14:tracePt t="84652" x="2489200" y="2268538"/>
          <p14:tracePt t="84667" x="2481263" y="2268538"/>
          <p14:tracePt t="84684" x="2438400" y="2243138"/>
          <p14:tracePt t="84701" x="2395538" y="2243138"/>
          <p14:tracePt t="84717" x="2344738" y="2243138"/>
          <p14:tracePt t="84734" x="2286000" y="2243138"/>
          <p14:tracePt t="84751" x="2243138" y="2243138"/>
          <p14:tracePt t="84768" x="2235200" y="2252663"/>
          <p14:tracePt t="84784" x="2227263" y="2260600"/>
          <p14:tracePt t="84845" x="2235200" y="2260600"/>
          <p14:tracePt t="84854" x="2260600" y="2260600"/>
          <p14:tracePt t="84862" x="2293938" y="2260600"/>
          <p14:tracePt t="84869" x="2319338" y="2268538"/>
          <p14:tracePt t="84884" x="2387600" y="2278063"/>
          <p14:tracePt t="84901" x="2420938" y="2278063"/>
          <p14:tracePt t="84918" x="2430463" y="2278063"/>
          <p14:tracePt t="84982" x="2420938" y="2278063"/>
          <p14:tracePt t="84989" x="2413000" y="2278063"/>
          <p14:tracePt t="85001" x="2405063" y="2278063"/>
          <p14:tracePt t="85018" x="2387600" y="2278063"/>
          <p14:tracePt t="85034" x="2379663" y="2278063"/>
          <p14:tracePt t="85125" x="2379663" y="2268538"/>
          <p14:tracePt t="85244" x="2362200" y="2268538"/>
          <p14:tracePt t="85253" x="2344738" y="2268538"/>
          <p14:tracePt t="85260" x="2328863" y="2268538"/>
          <p14:tracePt t="85268" x="2303463" y="2268538"/>
          <p14:tracePt t="85284" x="2243138" y="2268538"/>
          <p14:tracePt t="85301" x="2176463" y="2268538"/>
          <p14:tracePt t="85317" x="2133600" y="2268538"/>
          <p14:tracePt t="85334" x="2108200" y="2268538"/>
          <p14:tracePt t="85351" x="2100263" y="2278063"/>
          <p14:tracePt t="85384" x="2082800" y="2286000"/>
          <p14:tracePt t="85401" x="2082800" y="2293938"/>
          <p14:tracePt t="85417" x="2074863" y="2293938"/>
          <p14:tracePt t="85434" x="2065338" y="2293938"/>
          <p14:tracePt t="85451" x="2065338" y="2303463"/>
          <p14:tracePt t="85767" x="2074863" y="2303463"/>
          <p14:tracePt t="85773" x="2090738" y="2311400"/>
          <p14:tracePt t="85785" x="2116138" y="2311400"/>
          <p14:tracePt t="85801" x="2166938" y="2319338"/>
          <p14:tracePt t="85818" x="2217738" y="2319338"/>
          <p14:tracePt t="85835" x="2260600" y="2319338"/>
          <p14:tracePt t="85853" x="2303463" y="2319338"/>
          <p14:tracePt t="85868" x="2319338" y="2319338"/>
          <p14:tracePt t="85884" x="2370138" y="2319338"/>
          <p14:tracePt t="85901" x="2413000" y="2319338"/>
          <p14:tracePt t="85918" x="2446338" y="2319338"/>
          <p14:tracePt t="85934" x="2471738" y="2319338"/>
          <p14:tracePt t="86029" x="2481263" y="2319338"/>
          <p14:tracePt t="86061" x="2489200" y="2319338"/>
          <p14:tracePt t="89750" x="2489200" y="2311400"/>
          <p14:tracePt t="89758" x="2489200" y="2293938"/>
          <p14:tracePt t="89774" x="2489200" y="2286000"/>
          <p14:tracePt t="89785" x="2489200" y="2278063"/>
          <p14:tracePt t="89802" x="2489200" y="2260600"/>
          <p14:tracePt t="89819" x="2455863" y="2260600"/>
          <p14:tracePt t="89836" x="2370138" y="2260600"/>
          <p14:tracePt t="89854" x="2082800" y="2387600"/>
          <p14:tracePt t="89869" x="1998663" y="2395538"/>
          <p14:tracePt t="90255" x="2024063" y="2395538"/>
          <p14:tracePt t="90263" x="2074863" y="2370138"/>
          <p14:tracePt t="90271" x="2116138" y="2336800"/>
          <p14:tracePt t="90286" x="2184400" y="2278063"/>
          <p14:tracePt t="90302" x="2252663" y="2252663"/>
          <p14:tracePt t="90319" x="2278063" y="2252663"/>
          <p14:tracePt t="90336" x="2286000" y="2252663"/>
          <p14:tracePt t="90399" x="2286000" y="2243138"/>
          <p14:tracePt t="90407" x="2286000" y="2235200"/>
          <p14:tracePt t="90419" x="2286000" y="2217738"/>
          <p14:tracePt t="90436" x="2303463" y="2192338"/>
          <p14:tracePt t="90454" x="2303463" y="2141538"/>
          <p14:tracePt t="90470" x="2303463" y="2125663"/>
          <p14:tracePt t="90486" x="2303463" y="2108200"/>
          <p14:tracePt t="90791" x="2303463" y="2125663"/>
          <p14:tracePt t="90802" x="2303463" y="2151063"/>
          <p14:tracePt t="90808" x="2303463" y="2176463"/>
          <p14:tracePt t="90819" x="2303463" y="2201863"/>
          <p14:tracePt t="90836" x="2293938" y="2217738"/>
          <p14:tracePt t="90852" x="2278063" y="2227263"/>
          <p14:tracePt t="90870" x="2209800" y="2184400"/>
          <p14:tracePt t="90886" x="2159000" y="2159000"/>
          <p14:tracePt t="90902" x="2151063" y="2108200"/>
          <p14:tracePt t="91095" x="2151063" y="2116138"/>
          <p14:tracePt t="91103" x="2192338" y="2125663"/>
          <p14:tracePt t="91113" x="2227263" y="2133600"/>
          <p14:tracePt t="91120" x="2252663" y="2141538"/>
          <p14:tracePt t="91136" x="2311400" y="2166938"/>
          <p14:tracePt t="91153" x="2336800" y="2192338"/>
          <p14:tracePt t="91170" x="2354263" y="2227263"/>
          <p14:tracePt t="91320" x="2354263" y="2235200"/>
          <p14:tracePt t="91335" x="2354263" y="2243138"/>
          <p14:tracePt t="91350" x="2354263" y="2252663"/>
          <p14:tracePt t="91358" x="2344738" y="2260600"/>
          <p14:tracePt t="91369" x="2336800" y="2268538"/>
          <p14:tracePt t="91386" x="2319338" y="2286000"/>
          <p14:tracePt t="91403" x="2293938" y="2293938"/>
          <p14:tracePt t="91419" x="2278063" y="2311400"/>
          <p14:tracePt t="91436" x="2268538" y="2311400"/>
          <p14:tracePt t="91453" x="2260600" y="2319338"/>
          <p14:tracePt t="91791" x="2268538" y="2319338"/>
          <p14:tracePt t="91803" x="2278063" y="2319338"/>
          <p14:tracePt t="91809" x="2286000" y="2311400"/>
          <p14:tracePt t="91819" x="2293938" y="2303463"/>
          <p14:tracePt t="91836" x="2328863" y="2286000"/>
          <p14:tracePt t="91854" x="2362200" y="2243138"/>
          <p14:tracePt t="91870" x="2387600" y="2209800"/>
          <p14:tracePt t="91886" x="2387600" y="2192338"/>
          <p14:tracePt t="91903" x="2395538" y="2176463"/>
          <p14:tracePt t="91920" x="2395538" y="2166938"/>
          <p14:tracePt t="91936" x="2395538" y="2159000"/>
          <p14:tracePt t="92049" x="2387600" y="2159000"/>
          <p14:tracePt t="92055" x="2387600" y="2166938"/>
          <p14:tracePt t="92072" x="2379663" y="2166938"/>
          <p14:tracePt t="92095" x="2370138" y="2176463"/>
          <p14:tracePt t="92335" x="2370138" y="2184400"/>
          <p14:tracePt t="92655" x="2362200" y="2176463"/>
          <p14:tracePt t="92679" x="2362200" y="2166938"/>
          <p14:tracePt t="92688" x="2362200" y="2159000"/>
          <p14:tracePt t="92695" x="2370138" y="2141538"/>
          <p14:tracePt t="92704" x="2379663" y="2141538"/>
          <p14:tracePt t="92720" x="2420938" y="2116138"/>
          <p14:tracePt t="92736" x="2471738" y="2100263"/>
          <p14:tracePt t="92753" x="2565400" y="2100263"/>
          <p14:tracePt t="92770" x="2659063" y="2090738"/>
          <p14:tracePt t="92786" x="2768600" y="2090738"/>
          <p14:tracePt t="92803" x="2878138" y="2108200"/>
          <p14:tracePt t="92824" x="2997200" y="2125663"/>
          <p14:tracePt t="92836" x="3022600" y="2125663"/>
          <p14:tracePt t="92853" x="3055938" y="2133600"/>
          <p14:tracePt t="92870" x="3065463" y="2141538"/>
          <p14:tracePt t="93480" x="3065463" y="2151063"/>
          <p14:tracePt t="93514" x="3065463" y="2133600"/>
          <p14:tracePt t="93520" x="3055938" y="2133600"/>
          <p14:tracePt t="93528" x="3030538" y="2133600"/>
          <p14:tracePt t="93696" x="3030538" y="2125663"/>
          <p14:tracePt t="93720" x="3014663" y="2108200"/>
          <p14:tracePt t="93739" x="2979738" y="2108200"/>
          <p14:tracePt t="93776" x="3005138" y="2133600"/>
          <p14:tracePt t="93784" x="3040063" y="2151063"/>
          <p14:tracePt t="93792" x="3065463" y="2159000"/>
          <p14:tracePt t="93804" x="3090863" y="2176463"/>
          <p14:tracePt t="93820" x="3182938" y="2217738"/>
          <p14:tracePt t="93837" x="3225800" y="2227263"/>
          <p14:tracePt t="93889" x="3233738" y="2227263"/>
          <p14:tracePt t="93928" x="3243263" y="2227263"/>
          <p14:tracePt t="93945" x="3251200" y="2235200"/>
          <p14:tracePt t="93952" x="3259138" y="2235200"/>
          <p14:tracePt t="93960" x="3268663" y="2243138"/>
          <p14:tracePt t="93971" x="3284538" y="2243138"/>
          <p14:tracePt t="93987" x="3319463" y="2252663"/>
          <p14:tracePt t="94004" x="3360738" y="2252663"/>
          <p14:tracePt t="94020" x="3411538" y="2260600"/>
          <p14:tracePt t="94037" x="3462338" y="2268538"/>
          <p14:tracePt t="94054" x="3497263" y="2268538"/>
          <p14:tracePt t="94071" x="3538538" y="2268538"/>
          <p14:tracePt t="94087" x="3573463" y="2268538"/>
          <p14:tracePt t="94103" x="3606800" y="2268538"/>
          <p14:tracePt t="94120" x="3649663" y="2268538"/>
          <p14:tracePt t="94137" x="3716338" y="2268538"/>
          <p14:tracePt t="94154" x="3802063" y="2268538"/>
          <p14:tracePt t="94170" x="3911600" y="2278063"/>
          <p14:tracePt t="94187" x="4038600" y="2286000"/>
          <p14:tracePt t="94191" x="4106863" y="2286000"/>
          <p14:tracePt t="94204" x="4191000" y="2286000"/>
          <p14:tracePt t="94220" x="4360863" y="2311400"/>
          <p14:tracePt t="94237" x="4564063" y="2319338"/>
          <p14:tracePt t="94254" x="4741863" y="2328863"/>
          <p14:tracePt t="94271" x="4970463" y="2336800"/>
          <p14:tracePt t="94287" x="5021263" y="2336800"/>
          <p14:tracePt t="94304" x="5122863" y="2311400"/>
          <p14:tracePt t="94320" x="5148263" y="2286000"/>
          <p14:tracePt t="94337" x="5156200" y="2278063"/>
          <p14:tracePt t="94354" x="5164138" y="2252663"/>
          <p14:tracePt t="94370" x="5173663" y="2217738"/>
          <p14:tracePt t="94387" x="5173663" y="2184400"/>
          <p14:tracePt t="94404" x="5173663" y="2151063"/>
          <p14:tracePt t="94420" x="5173663" y="2116138"/>
          <p14:tracePt t="94437" x="5156200" y="2090738"/>
          <p14:tracePt t="94454" x="5130800" y="2074863"/>
          <p14:tracePt t="94471" x="5122863" y="2057400"/>
          <p14:tracePt t="94488" x="5105400" y="2049463"/>
          <p14:tracePt t="94504" x="5080000" y="2039938"/>
          <p14:tracePt t="94520" x="5062538" y="2032000"/>
          <p14:tracePt t="94537" x="5037138" y="2024063"/>
          <p14:tracePt t="94554" x="5011738" y="2014538"/>
          <p14:tracePt t="94570" x="4986338" y="2014538"/>
          <p14:tracePt t="94587" x="4953000" y="2014538"/>
          <p14:tracePt t="94604" x="4919663" y="2014538"/>
          <p14:tracePt t="94620" x="4884738" y="2014538"/>
          <p14:tracePt t="94637" x="4851400" y="2014538"/>
          <p14:tracePt t="94654" x="4818063" y="2032000"/>
          <p14:tracePt t="94672" x="4775200" y="2057400"/>
          <p14:tracePt t="94687" x="4757738" y="2074863"/>
          <p14:tracePt t="94691" x="4749800" y="2082800"/>
          <p14:tracePt t="94704" x="4741863" y="2108200"/>
          <p14:tracePt t="94720" x="4732338" y="2116138"/>
          <p14:tracePt t="94737" x="4724400" y="2133600"/>
          <p14:tracePt t="94754" x="4724400" y="2141538"/>
          <p14:tracePt t="94770" x="4724400" y="2151063"/>
          <p14:tracePt t="94787" x="4724400" y="2166938"/>
          <p14:tracePt t="94804" x="4724400" y="2176463"/>
          <p14:tracePt t="94821" x="4724400" y="2184400"/>
          <p14:tracePt t="94837" x="4724400" y="2192338"/>
          <p14:tracePt t="94854" x="4724400" y="2209800"/>
          <p14:tracePt t="94871" x="4732338" y="2227263"/>
          <p14:tracePt t="94887" x="4741863" y="2235200"/>
          <p14:tracePt t="94904" x="4741863" y="2252663"/>
          <p14:tracePt t="94920" x="4757738" y="2260600"/>
          <p14:tracePt t="94937" x="4767263" y="2260600"/>
          <p14:tracePt t="94954" x="4783138" y="2260600"/>
          <p14:tracePt t="94971" x="4818063" y="2260600"/>
          <p14:tracePt t="94988" x="4851400" y="2260600"/>
          <p14:tracePt t="95004" x="4884738" y="2260600"/>
          <p14:tracePt t="95020" x="4927600" y="2252663"/>
          <p14:tracePt t="95037" x="4960938" y="2235200"/>
          <p14:tracePt t="95054" x="4978400" y="2217738"/>
          <p14:tracePt t="95071" x="5011738" y="2192338"/>
          <p14:tracePt t="95087" x="5029200" y="2166938"/>
          <p14:tracePt t="95104" x="5046663" y="2133600"/>
          <p14:tracePt t="95121" x="5062538" y="2116138"/>
          <p14:tracePt t="95137" x="5072063" y="2090738"/>
          <p14:tracePt t="95154" x="5072063" y="2074863"/>
          <p14:tracePt t="95170" x="5072063" y="2057400"/>
          <p14:tracePt t="95187" x="5072063" y="2032000"/>
          <p14:tracePt t="95192" x="5072063" y="2024063"/>
          <p14:tracePt t="95204" x="5062538" y="2006600"/>
          <p14:tracePt t="95221" x="5037138" y="1989138"/>
          <p14:tracePt t="95237" x="5021263" y="1989138"/>
          <p14:tracePt t="95254" x="5003800" y="1981200"/>
          <p14:tracePt t="95271" x="4960938" y="1981200"/>
          <p14:tracePt t="95288" x="4927600" y="1981200"/>
          <p14:tracePt t="95304" x="4876800" y="1989138"/>
          <p14:tracePt t="95320" x="4833938" y="1998663"/>
          <p14:tracePt t="95337" x="4792663" y="2032000"/>
          <p14:tracePt t="95354" x="4749800" y="2065338"/>
          <p14:tracePt t="95371" x="4724400" y="2100263"/>
          <p14:tracePt t="95387" x="4716463" y="2133600"/>
          <p14:tracePt t="95404" x="4716463" y="2151063"/>
          <p14:tracePt t="95420" x="4716463" y="2166938"/>
          <p14:tracePt t="95437" x="4716463" y="2184400"/>
          <p14:tracePt t="95454" x="4716463" y="2192338"/>
          <p14:tracePt t="95471" x="4716463" y="2201863"/>
          <p14:tracePt t="95491" x="4716463" y="2209800"/>
          <p14:tracePt t="95505" x="4724400" y="2217738"/>
          <p14:tracePt t="95521" x="4741863" y="2227263"/>
          <p14:tracePt t="95537" x="4749800" y="2227263"/>
          <p14:tracePt t="95586" x="4749800" y="2209800"/>
          <p14:tracePt t="95601" x="4749800" y="2201863"/>
          <p14:tracePt t="95617" x="4749800" y="2192338"/>
          <p14:tracePt t="95625" x="4749800" y="2184400"/>
          <p14:tracePt t="95809" x="4749800" y="2192338"/>
          <p14:tracePt t="95817" x="4749800" y="2209800"/>
          <p14:tracePt t="95825" x="4757738" y="2227263"/>
          <p14:tracePt t="95837" x="4767263" y="2243138"/>
          <p14:tracePt t="95854" x="4818063" y="2293938"/>
          <p14:tracePt t="95872" x="4986338" y="2370138"/>
          <p14:tracePt t="95887" x="5173663" y="2420938"/>
          <p14:tracePt t="95904" x="5359400" y="2455863"/>
          <p14:tracePt t="95921" x="5545138" y="2463800"/>
          <p14:tracePt t="95937" x="5715000" y="2463800"/>
          <p14:tracePt t="95954" x="5842000" y="2463800"/>
          <p14:tracePt t="95971" x="5926138" y="2455863"/>
          <p14:tracePt t="95989" x="5986463" y="2430463"/>
          <p14:tracePt t="96004" x="6011863" y="2405063"/>
          <p14:tracePt t="96021" x="6053138" y="2379663"/>
          <p14:tracePt t="96037" x="6088063" y="2344738"/>
          <p14:tracePt t="96054" x="6121400" y="2303463"/>
          <p14:tracePt t="96071" x="6138863" y="2278063"/>
          <p14:tracePt t="96088" x="6154738" y="2235200"/>
          <p14:tracePt t="96104" x="6154738" y="2217738"/>
          <p14:tracePt t="96121" x="6154738" y="2201863"/>
          <p14:tracePt t="96137" x="6146800" y="2184400"/>
          <p14:tracePt t="96154" x="6113463" y="2151063"/>
          <p14:tracePt t="96171" x="6027738" y="2100263"/>
          <p14:tracePt t="96187" x="5918200" y="2049463"/>
          <p14:tracePt t="96192" x="5842000" y="2024063"/>
          <p14:tracePt t="96204" x="5783263" y="2006600"/>
          <p14:tracePt t="96221" x="5697538" y="1981200"/>
          <p14:tracePt t="96239" x="5646738" y="1973263"/>
          <p14:tracePt t="96254" x="5621338" y="1963738"/>
          <p14:tracePt t="96272" x="5613400" y="1963738"/>
          <p14:tracePt t="96337" x="5605463" y="1963738"/>
          <p14:tracePt t="96362" x="5595938" y="1963738"/>
          <p14:tracePt t="96378" x="5580063" y="1963738"/>
          <p14:tracePt t="96386" x="5570538" y="1973263"/>
          <p14:tracePt t="96393" x="5554663" y="1981200"/>
          <p14:tracePt t="96404" x="5537200" y="1989138"/>
          <p14:tracePt t="96421" x="5494338" y="2014538"/>
          <p14:tracePt t="96437" x="5435600" y="2049463"/>
          <p14:tracePt t="96454" x="5410200" y="2082800"/>
          <p14:tracePt t="96472" x="5367338" y="2133600"/>
          <p14:tracePt t="96490" x="5359400" y="2159000"/>
          <p14:tracePt t="96504" x="5351463" y="2166938"/>
          <p14:tracePt t="96521" x="5351463" y="2184400"/>
          <p14:tracePt t="96538" x="5341938" y="2192338"/>
          <p14:tracePt t="96554" x="5341938" y="2201863"/>
          <p14:tracePt t="96571" x="5341938" y="2209800"/>
          <p14:tracePt t="96641" x="5341938" y="2217738"/>
          <p14:tracePt t="96649" x="5341938" y="2227263"/>
          <p14:tracePt t="96658" x="5341938" y="2235200"/>
          <p14:tracePt t="96671" x="5341938" y="2252663"/>
          <p14:tracePt t="96688" x="5341938" y="2268538"/>
          <p14:tracePt t="96704" x="5359400" y="2293938"/>
          <p14:tracePt t="96721" x="5367338" y="2303463"/>
          <p14:tracePt t="96738" x="5384800" y="2319338"/>
          <p14:tracePt t="96754" x="5402263" y="2336800"/>
          <p14:tracePt t="96771" x="5418138" y="2354263"/>
          <p14:tracePt t="96788" x="5453063" y="2370138"/>
          <p14:tracePt t="96804" x="5478463" y="2387600"/>
          <p14:tracePt t="96821" x="5503863" y="2405063"/>
          <p14:tracePt t="96838" x="5537200" y="2413000"/>
          <p14:tracePt t="96854" x="5570538" y="2430463"/>
          <p14:tracePt t="96872" x="5605463" y="2446338"/>
          <p14:tracePt t="96888" x="5630863" y="2455863"/>
          <p14:tracePt t="96904" x="5664200" y="2455863"/>
          <p14:tracePt t="96921" x="5681663" y="2455863"/>
          <p14:tracePt t="96938" x="5707063" y="2455863"/>
          <p14:tracePt t="96955" x="5732463" y="2430463"/>
          <p14:tracePt t="96972" x="5748338" y="2413000"/>
          <p14:tracePt t="96989" x="5773738" y="2387600"/>
          <p14:tracePt t="97004" x="5799138" y="2354263"/>
          <p14:tracePt t="97021" x="5808663" y="2311400"/>
          <p14:tracePt t="97038" x="5816600" y="2278063"/>
          <p14:tracePt t="97054" x="5816600" y="2260600"/>
          <p14:tracePt t="97072" x="5816600" y="2243138"/>
          <p14:tracePt t="97088" x="5816600" y="2235200"/>
          <p14:tracePt t="97104" x="5816600" y="2217738"/>
          <p14:tracePt t="97121" x="5808663" y="2192338"/>
          <p14:tracePt t="97138" x="5799138" y="2176463"/>
          <p14:tracePt t="97154" x="5791200" y="2166938"/>
          <p14:tracePt t="97171" x="5773738" y="2159000"/>
          <p14:tracePt t="97188" x="5765800" y="2151063"/>
          <p14:tracePt t="97192" x="5757863" y="2141538"/>
          <p14:tracePt t="97204" x="5740400" y="2141538"/>
          <p14:tracePt t="97222" x="5732463" y="2133600"/>
          <p14:tracePt t="97238" x="5697538" y="2125663"/>
          <p14:tracePt t="97254" x="5664200" y="2116138"/>
          <p14:tracePt t="97272" x="5613400" y="2108200"/>
          <p14:tracePt t="97288" x="5605463" y="2108200"/>
          <p14:tracePt t="97304" x="5580063" y="2108200"/>
          <p14:tracePt t="97321" x="5562600" y="2116138"/>
          <p14:tracePt t="97338" x="5537200" y="2125663"/>
          <p14:tracePt t="97354" x="5511800" y="2151063"/>
          <p14:tracePt t="97371" x="5486400" y="2176463"/>
          <p14:tracePt t="97388" x="5468938" y="2217738"/>
          <p14:tracePt t="97404" x="5453063" y="2260600"/>
          <p14:tracePt t="97421" x="5443538" y="2286000"/>
          <p14:tracePt t="97438" x="5435600" y="2319338"/>
          <p14:tracePt t="97454" x="5435600" y="2336800"/>
          <p14:tracePt t="97473" x="5443538" y="2379663"/>
          <p14:tracePt t="97487" x="5461000" y="2395538"/>
          <p14:tracePt t="97504" x="5478463" y="2405063"/>
          <p14:tracePt t="97521" x="5494338" y="2420938"/>
          <p14:tracePt t="97538" x="5537200" y="2438400"/>
          <p14:tracePt t="97554" x="5588000" y="2438400"/>
          <p14:tracePt t="97571" x="5638800" y="2438400"/>
          <p14:tracePt t="97588" x="5689600" y="2438400"/>
          <p14:tracePt t="97604" x="5722938" y="2430463"/>
          <p14:tracePt t="97621" x="5748338" y="2413000"/>
          <p14:tracePt t="97638" x="5757863" y="2395538"/>
          <p14:tracePt t="97654" x="5765800" y="2370138"/>
          <p14:tracePt t="97671" x="5773738" y="2328863"/>
          <p14:tracePt t="97687" x="5773738" y="2286000"/>
          <p14:tracePt t="97691" x="5773738" y="2268538"/>
          <p14:tracePt t="97704" x="5757863" y="2235200"/>
          <p14:tracePt t="97721" x="5732463" y="2192338"/>
          <p14:tracePt t="97738" x="5715000" y="2184400"/>
          <p14:tracePt t="97754" x="5697538" y="2176463"/>
          <p14:tracePt t="97771" x="5681663" y="2166938"/>
          <p14:tracePt t="97788" x="5672138" y="2166938"/>
          <p14:tracePt t="97804" x="5664200" y="2166938"/>
          <p14:tracePt t="97821" x="5646738" y="2166938"/>
          <p14:tracePt t="97838" x="5621338" y="2176463"/>
          <p14:tracePt t="97854" x="5595938" y="2192338"/>
          <p14:tracePt t="97872" x="5537200" y="2243138"/>
          <p14:tracePt t="97888" x="5511800" y="2278063"/>
          <p14:tracePt t="97904" x="5503863" y="2311400"/>
          <p14:tracePt t="97921" x="5503863" y="2336800"/>
          <p14:tracePt t="97938" x="5503863" y="2354263"/>
          <p14:tracePt t="97954" x="5511800" y="2370138"/>
          <p14:tracePt t="97971" x="5519738" y="2379663"/>
          <p14:tracePt t="97989" x="5537200" y="2387600"/>
          <p14:tracePt t="98004" x="5545138" y="2387600"/>
          <p14:tracePt t="98021" x="5570538" y="2387600"/>
          <p14:tracePt t="98038" x="5595938" y="2370138"/>
          <p14:tracePt t="98055" x="5613400" y="2344738"/>
          <p14:tracePt t="98071" x="5621338" y="2319338"/>
          <p14:tracePt t="98088" x="5630863" y="2286000"/>
          <p14:tracePt t="98104" x="5630863" y="2278063"/>
          <p14:tracePt t="98121" x="5630863" y="2268538"/>
          <p14:tracePt t="98138" x="5613400" y="2260600"/>
          <p14:tracePt t="98171" x="5605463" y="2260600"/>
          <p14:tracePt t="98188" x="5595938" y="2260600"/>
          <p14:tracePt t="98204" x="5588000" y="2260600"/>
          <p14:tracePt t="98221" x="5580063" y="2268538"/>
          <p14:tracePt t="98239" x="5570538" y="2268538"/>
          <p14:tracePt t="98255" x="5562600" y="2278063"/>
          <p14:tracePt t="98273" x="5554663" y="2286000"/>
          <p14:tracePt t="98290" x="5545138" y="2286000"/>
          <p14:tracePt t="98434" x="5545138" y="2293938"/>
          <p14:tracePt t="98449" x="5554663" y="2293938"/>
          <p14:tracePt t="98459" x="5562600" y="2293938"/>
          <p14:tracePt t="98473" x="5588000" y="2286000"/>
          <p14:tracePt t="98489" x="5613400" y="2268538"/>
          <p14:tracePt t="98505" x="5638800" y="2252663"/>
          <p14:tracePt t="98521" x="5664200" y="2217738"/>
          <p14:tracePt t="98538" x="5672138" y="2192338"/>
          <p14:tracePt t="98555" x="5689600" y="2166938"/>
          <p14:tracePt t="98571" x="5689600" y="2141538"/>
          <p14:tracePt t="98605" x="5689600" y="2125663"/>
          <p14:tracePt t="98621" x="5681663" y="2116138"/>
          <p14:tracePt t="98638" x="5664200" y="2108200"/>
          <p14:tracePt t="98655" x="5638800" y="2100263"/>
          <p14:tracePt t="98671" x="5613400" y="2100263"/>
          <p14:tracePt t="98688" x="5588000" y="2100263"/>
          <p14:tracePt t="98705" x="5570538" y="2108200"/>
          <p14:tracePt t="98722" x="5545138" y="2141538"/>
          <p14:tracePt t="98739" x="5519738" y="2184400"/>
          <p14:tracePt t="98755" x="5494338" y="2227263"/>
          <p14:tracePt t="98771" x="5494338" y="2268538"/>
          <p14:tracePt t="98788" x="5494338" y="2319338"/>
          <p14:tracePt t="98805" x="5494338" y="2344738"/>
          <p14:tracePt t="98821" x="5503863" y="2362200"/>
          <p14:tracePt t="98838" x="5511800" y="2370138"/>
          <p14:tracePt t="98855" x="5529263" y="2370138"/>
          <p14:tracePt t="98872" x="5545138" y="2362200"/>
          <p14:tracePt t="98888" x="5554663" y="2354263"/>
          <p14:tracePt t="98905" x="5570538" y="2293938"/>
          <p14:tracePt t="98921" x="5580063" y="2260600"/>
          <p14:tracePt t="98938" x="5580063" y="2227263"/>
          <p14:tracePt t="98955" x="5570538" y="2209800"/>
          <p14:tracePt t="98972" x="5562600" y="2201863"/>
          <p14:tracePt t="98988" x="5554663" y="2192338"/>
          <p14:tracePt t="99021" x="5545138" y="2192338"/>
          <p14:tracePt t="99038" x="5537200" y="2201863"/>
          <p14:tracePt t="99055" x="5529263" y="2201863"/>
          <p14:tracePt t="99088" x="5529263" y="2209800"/>
          <p14:tracePt t="99634" x="5519738" y="2217738"/>
          <p14:tracePt t="99641" x="5486400" y="2235200"/>
          <p14:tracePt t="99655" x="5461000" y="2243138"/>
          <p14:tracePt t="99671" x="5359400" y="2268538"/>
          <p14:tracePt t="99688" x="5240338" y="2286000"/>
          <p14:tracePt t="99691" x="5173663" y="2293938"/>
          <p14:tracePt t="99705" x="5029200" y="2293938"/>
          <p14:tracePt t="99721" x="4826000" y="2293938"/>
          <p14:tracePt t="99738" x="4614863" y="2286000"/>
          <p14:tracePt t="99755" x="4376738" y="2227263"/>
          <p14:tracePt t="99772" x="4140200" y="2100263"/>
          <p14:tracePt t="99788" x="3929063" y="1998663"/>
          <p14:tracePt t="99805" x="3878263" y="1998663"/>
          <p14:tracePt t="99946" x="3868738" y="1998663"/>
          <p14:tracePt t="99955" x="3860800" y="1998663"/>
          <p14:tracePt t="99962" x="3852863" y="1998663"/>
          <p14:tracePt t="99978" x="3852863" y="2014538"/>
          <p14:tracePt t="99993" x="3852863" y="2032000"/>
          <p14:tracePt t="100005" x="3852863" y="2039938"/>
          <p14:tracePt t="100022" x="3886200" y="2074863"/>
          <p14:tracePt t="100038" x="3929063" y="2133600"/>
          <p14:tracePt t="100055" x="3979863" y="2201863"/>
          <p14:tracePt t="100073" x="3979863" y="2252663"/>
          <p14:tracePt t="100088" x="3970338" y="2278063"/>
          <p14:tracePt t="100105" x="3944938" y="2311400"/>
          <p14:tracePt t="100122" x="3911600" y="2328863"/>
          <p14:tracePt t="100138" x="3868738" y="2336800"/>
          <p14:tracePt t="100155" x="3802063" y="2344738"/>
          <p14:tracePt t="100172" x="3675063" y="2354263"/>
          <p14:tracePt t="100188" x="3487738" y="2362200"/>
          <p14:tracePt t="100205" x="3302000" y="2362200"/>
          <p14:tracePt t="100222" x="3090863" y="2362200"/>
          <p14:tracePt t="100241" x="2852738" y="2370138"/>
          <p14:tracePt t="100255" x="2590800" y="2387600"/>
          <p14:tracePt t="100272" x="2413000" y="2420938"/>
          <p14:tracePt t="100288" x="2311400" y="2446338"/>
          <p14:tracePt t="100305" x="2217738" y="2481263"/>
          <p14:tracePt t="100322" x="2184400" y="2489200"/>
          <p14:tracePt t="100338" x="2166938" y="2506663"/>
          <p14:tracePt t="100355" x="2141538" y="2522538"/>
          <p14:tracePt t="100372" x="2116138" y="2540000"/>
          <p14:tracePt t="100388" x="2082800" y="2547938"/>
          <p14:tracePt t="100405" x="2057400" y="2565400"/>
          <p14:tracePt t="100422" x="2049463" y="2573338"/>
          <p14:tracePt t="100438" x="2039938" y="2582863"/>
          <p14:tracePt t="100455" x="2032000" y="2590800"/>
          <p14:tracePt t="100489" x="2024063" y="2616200"/>
          <p14:tracePt t="100505" x="2024063" y="2624138"/>
          <p14:tracePt t="100522" x="2024063" y="2633663"/>
          <p14:tracePt t="100658" x="2024063" y="2641600"/>
          <p14:tracePt t="100682" x="2024063" y="2649538"/>
          <p14:tracePt t="100698" x="2032000" y="2649538"/>
          <p14:tracePt t="100714" x="2039938" y="2649538"/>
          <p14:tracePt t="100723" x="2049463" y="2649538"/>
          <p14:tracePt t="100747" x="2057400" y="2649538"/>
          <p14:tracePt t="100771" x="2057400" y="2659063"/>
          <p14:tracePt t="101274" x="2074863" y="2659063"/>
          <p14:tracePt t="101283" x="2082800" y="2659063"/>
          <p14:tracePt t="101292" x="2100263" y="2659063"/>
          <p14:tracePt t="101306" x="2133600" y="2659063"/>
          <p14:tracePt t="101322" x="2184400" y="2659063"/>
          <p14:tracePt t="101339" x="2217738" y="2659063"/>
          <p14:tracePt t="101356" x="2268538" y="2659063"/>
          <p14:tracePt t="101372" x="2311400" y="2659063"/>
          <p14:tracePt t="101389" x="2370138" y="2659063"/>
          <p14:tracePt t="101405" x="2438400" y="2659063"/>
          <p14:tracePt t="101422" x="2489200" y="2659063"/>
          <p14:tracePt t="101439" x="2547938" y="2659063"/>
          <p14:tracePt t="101456" x="2624138" y="2659063"/>
          <p14:tracePt t="101473" x="2709863" y="2667000"/>
          <p14:tracePt t="101491" x="2836863" y="2667000"/>
          <p14:tracePt t="101506" x="2928938" y="2667000"/>
          <p14:tracePt t="101522" x="3030538" y="2667000"/>
          <p14:tracePt t="101539" x="3124200" y="2667000"/>
          <p14:tracePt t="101555" x="3225800" y="2674938"/>
          <p14:tracePt t="101572" x="3319463" y="2674938"/>
          <p14:tracePt t="101589" x="3411538" y="2674938"/>
          <p14:tracePt t="101605" x="3497263" y="2684463"/>
          <p14:tracePt t="101622" x="3573463" y="2684463"/>
          <p14:tracePt t="101639" x="3665538" y="2684463"/>
          <p14:tracePt t="101655" x="3767138" y="2692400"/>
          <p14:tracePt t="101672" x="3878263" y="2700338"/>
          <p14:tracePt t="101689" x="4005263" y="2709863"/>
          <p14:tracePt t="101692" x="4064000" y="2717800"/>
          <p14:tracePt t="101705" x="4198938" y="2743200"/>
          <p14:tracePt t="101722" x="4318000" y="2751138"/>
          <p14:tracePt t="101741" x="4427538" y="2760663"/>
          <p14:tracePt t="101755" x="4564063" y="2760663"/>
          <p14:tracePt t="101772" x="4699000" y="2760663"/>
          <p14:tracePt t="101789" x="4826000" y="2760663"/>
          <p14:tracePt t="101805" x="4953000" y="2760663"/>
          <p14:tracePt t="101822" x="5046663" y="2760663"/>
          <p14:tracePt t="101839" x="5122863" y="2760663"/>
          <p14:tracePt t="101855" x="5199063" y="2760663"/>
          <p14:tracePt t="101872" x="5257800" y="2760663"/>
          <p14:tracePt t="101889" x="5300663" y="2760663"/>
          <p14:tracePt t="101905" x="5351463" y="2760663"/>
          <p14:tracePt t="101922" x="5384800" y="2751138"/>
          <p14:tracePt t="101939" x="5410200" y="2743200"/>
          <p14:tracePt t="101956" x="5435600" y="2735263"/>
          <p14:tracePt t="101972" x="5461000" y="2725738"/>
          <p14:tracePt t="101990" x="5478463" y="2717800"/>
          <p14:tracePt t="102005" x="5486400" y="2709863"/>
          <p14:tracePt t="102022" x="5503863" y="2700338"/>
          <p14:tracePt t="102039" x="5519738" y="2684463"/>
          <p14:tracePt t="102055" x="5529263" y="2667000"/>
          <p14:tracePt t="102072" x="5529263" y="2659063"/>
          <p14:tracePt t="102089" x="5529263" y="2649538"/>
          <p14:tracePt t="102106" x="5529263" y="2616200"/>
          <p14:tracePt t="102122" x="5529263" y="2598738"/>
          <p14:tracePt t="102139" x="5519738" y="2590800"/>
          <p14:tracePt t="102156" x="5511800" y="2582863"/>
          <p14:tracePt t="102172" x="5503863" y="2582863"/>
          <p14:tracePt t="102189" x="5486400" y="2573338"/>
          <p14:tracePt t="102206" x="5468938" y="2565400"/>
          <p14:tracePt t="102222" x="5443538" y="2547938"/>
          <p14:tracePt t="102240" x="5402263" y="2540000"/>
          <p14:tracePt t="102256" x="5351463" y="2522538"/>
          <p14:tracePt t="102273" x="5283200" y="2506663"/>
          <p14:tracePt t="102289" x="5240338" y="2489200"/>
          <p14:tracePt t="102305" x="5173663" y="2481263"/>
          <p14:tracePt t="102322" x="5130800" y="2471738"/>
          <p14:tracePt t="102339" x="5087938" y="2463800"/>
          <p14:tracePt t="102356" x="5054600" y="2463800"/>
          <p14:tracePt t="102372" x="5003800" y="2455863"/>
          <p14:tracePt t="102389" x="4960938" y="2446338"/>
          <p14:tracePt t="102406" x="4910138" y="2438400"/>
          <p14:tracePt t="102422" x="4859338" y="2430463"/>
          <p14:tracePt t="102439" x="4800600" y="2420938"/>
          <p14:tracePt t="102456" x="4749800" y="2413000"/>
          <p14:tracePt t="102472" x="4699000" y="2405063"/>
          <p14:tracePt t="102491" x="4614863" y="2395538"/>
          <p14:tracePt t="102506" x="4538663" y="2395538"/>
          <p14:tracePt t="102522" x="4445000" y="2387600"/>
          <p14:tracePt t="102539" x="4368800" y="2379663"/>
          <p14:tracePt t="102556" x="4275138" y="2370138"/>
          <p14:tracePt t="102572" x="4191000" y="2362200"/>
          <p14:tracePt t="102589" x="4106863" y="2362200"/>
          <p14:tracePt t="102606" x="4046538" y="2354263"/>
          <p14:tracePt t="102622" x="3987800" y="2354263"/>
          <p14:tracePt t="102639" x="3929063" y="2354263"/>
          <p14:tracePt t="102656" x="3878263" y="2354263"/>
          <p14:tracePt t="102673" x="3817938" y="2354263"/>
          <p14:tracePt t="102689" x="3759200" y="2354263"/>
          <p14:tracePt t="102693" x="3725863" y="2354263"/>
          <p14:tracePt t="102706" x="3665538" y="2354263"/>
          <p14:tracePt t="102723" x="3606800" y="2354263"/>
          <p14:tracePt t="102740" x="3548063" y="2354263"/>
          <p14:tracePt t="102756" x="3462338" y="2354263"/>
          <p14:tracePt t="102773" x="3395663" y="2354263"/>
          <p14:tracePt t="102789" x="3327400" y="2354263"/>
          <p14:tracePt t="102806" x="3268663" y="2344738"/>
          <p14:tracePt t="102823" x="3208338" y="2344738"/>
          <p14:tracePt t="102839" x="3157538" y="2344738"/>
          <p14:tracePt t="102856" x="3106738" y="2344738"/>
          <p14:tracePt t="102873" x="3065463" y="2344738"/>
          <p14:tracePt t="102890" x="3005138" y="2344738"/>
          <p14:tracePt t="102906" x="2971800" y="2344738"/>
          <p14:tracePt t="102923" x="2938463" y="2344738"/>
          <p14:tracePt t="102939" x="2895600" y="2344738"/>
          <p14:tracePt t="102956" x="2862263" y="2344738"/>
          <p14:tracePt t="102973" x="2819400" y="2344738"/>
          <p14:tracePt t="102990" x="2786063" y="2344738"/>
          <p14:tracePt t="103006" x="2743200" y="2344738"/>
          <p14:tracePt t="103023" x="2700338" y="2344738"/>
          <p14:tracePt t="103040" x="2674938" y="2354263"/>
          <p14:tracePt t="103056" x="2659063" y="2362200"/>
          <p14:tracePt t="103073" x="2633663" y="2370138"/>
          <p14:tracePt t="103089" x="2624138" y="2370138"/>
          <p14:tracePt t="103106" x="2608263" y="2387600"/>
          <p14:tracePt t="103123" x="2598738" y="2395538"/>
          <p14:tracePt t="103140" x="2582863" y="2405063"/>
          <p14:tracePt t="103156" x="2573338" y="2405063"/>
          <p14:tracePt t="103173" x="2565400" y="2413000"/>
          <p14:tracePt t="103190" x="2557463" y="2420938"/>
          <p14:tracePt t="103194" x="2547938" y="2430463"/>
          <p14:tracePt t="103206" x="2540000" y="2430463"/>
          <p14:tracePt t="103223" x="2532063" y="2438400"/>
          <p14:tracePt t="103240" x="2506663" y="2455863"/>
          <p14:tracePt t="103257" x="2489200" y="2471738"/>
          <p14:tracePt t="103273" x="2481263" y="2481263"/>
          <p14:tracePt t="103306" x="2471738" y="2497138"/>
          <p14:tracePt t="103340" x="2471738" y="2506663"/>
          <p14:tracePt t="103373" x="2471738" y="2514600"/>
          <p14:tracePt t="103395" x="2471738" y="2522538"/>
          <p14:tracePt t="103403" x="2471738" y="2532063"/>
          <p14:tracePt t="103445" x="2471738" y="2540000"/>
          <p14:tracePt t="103467" x="2471738" y="2547938"/>
          <p14:tracePt t="103475" x="2481263" y="2557463"/>
          <p14:tracePt t="103483" x="2497138" y="2557463"/>
          <p14:tracePt t="103495" x="2506663" y="2565400"/>
          <p14:tracePt t="103508" x="2540000" y="2573338"/>
          <p14:tracePt t="103523" x="2565400" y="2590800"/>
          <p14:tracePt t="103540" x="2598738" y="2598738"/>
          <p14:tracePt t="103556" x="2641600" y="2616200"/>
          <p14:tracePt t="103573" x="2692400" y="2616200"/>
          <p14:tracePt t="103589" x="2743200" y="2633663"/>
          <p14:tracePt t="103606" x="2794000" y="2641600"/>
          <p14:tracePt t="103623" x="2844800" y="2649538"/>
          <p14:tracePt t="103639" x="2895600" y="2667000"/>
          <p14:tracePt t="103656" x="2938463" y="2674938"/>
          <p14:tracePt t="103673" x="2979738" y="2684463"/>
          <p14:tracePt t="103689" x="3014663" y="2700338"/>
          <p14:tracePt t="103694" x="3030538" y="2700338"/>
          <p14:tracePt t="103706" x="3073400" y="2725738"/>
          <p14:tracePt t="103723" x="3124200" y="2743200"/>
          <p14:tracePt t="103740" x="3157538" y="2751138"/>
          <p14:tracePt t="103756" x="3182938" y="2751138"/>
          <p14:tracePt t="103773" x="3200400" y="2760663"/>
          <p14:tracePt t="104004" x="3208338" y="2768600"/>
          <p14:tracePt t="104012" x="3208338" y="2776538"/>
          <p14:tracePt t="104023" x="3225800" y="2786063"/>
          <p14:tracePt t="104040" x="3268663" y="2811463"/>
          <p14:tracePt t="104056" x="3370263" y="2836863"/>
          <p14:tracePt t="104073" x="3487738" y="2862263"/>
          <p14:tracePt t="104090" x="3665538" y="2870200"/>
          <p14:tracePt t="104106" x="3802063" y="2870200"/>
          <p14:tracePt t="104123" x="3954463" y="2870200"/>
          <p14:tracePt t="104140" x="4071938" y="2870200"/>
          <p14:tracePt t="104156" x="4183063" y="2878138"/>
          <p14:tracePt t="104173" x="4284663" y="2878138"/>
          <p14:tracePt t="104190" x="4394200" y="2878138"/>
          <p14:tracePt t="104197" x="4452938" y="2878138"/>
          <p14:tracePt t="104206" x="4521200" y="2878138"/>
          <p14:tracePt t="104223" x="4630738" y="2878138"/>
          <p14:tracePt t="104240" x="4749800" y="2878138"/>
          <p14:tracePt t="104258" x="4843463" y="2878138"/>
          <p14:tracePt t="104273" x="4910138" y="2878138"/>
          <p14:tracePt t="104290" x="4953000" y="2870200"/>
          <p14:tracePt t="104307" x="4960938" y="2870200"/>
          <p14:tracePt t="104362" x="4970463" y="2870200"/>
          <p14:tracePt t="104371" x="4978400" y="2862263"/>
          <p14:tracePt t="104378" x="5003800" y="2862263"/>
          <p14:tracePt t="104389" x="5021263" y="2862263"/>
          <p14:tracePt t="104406" x="5113338" y="2862263"/>
          <p14:tracePt t="104423" x="5249863" y="2862263"/>
          <p14:tracePt t="104439" x="5453063" y="2852738"/>
          <p14:tracePt t="104456" x="5773738" y="2786063"/>
          <p14:tracePt t="104473" x="6197600" y="2641600"/>
          <p14:tracePt t="104489" x="6646863" y="2387600"/>
          <p14:tracePt t="104506" x="6977063" y="2100263"/>
          <p14:tracePt t="104523" x="7027863" y="1947863"/>
          <p14:tracePt t="104539" x="6985000" y="1760538"/>
          <p14:tracePt t="104556" x="6875463" y="1557338"/>
          <p14:tracePt t="104573" x="6748463" y="1354138"/>
          <p14:tracePt t="104589" x="6621463" y="1201738"/>
          <p14:tracePt t="104606" x="6494463" y="1084263"/>
          <p14:tracePt t="104623" x="6332538" y="990600"/>
          <p14:tracePt t="104639" x="6164263" y="914400"/>
          <p14:tracePt t="104656" x="5994400" y="846138"/>
          <p14:tracePt t="104673" x="5900738" y="812800"/>
          <p14:tracePt t="104689" x="5834063" y="795338"/>
          <p14:tracePt t="104691" x="5816600" y="779463"/>
          <p14:tracePt t="104706" x="5773738" y="769938"/>
          <p14:tracePt t="104723" x="5732463" y="769938"/>
          <p14:tracePt t="104740" x="5707063" y="762000"/>
          <p14:tracePt t="104756" x="5681663" y="762000"/>
          <p14:tracePt t="104773" x="5656263" y="762000"/>
          <p14:tracePt t="104789" x="5630863" y="762000"/>
          <p14:tracePt t="104957" x="5630863" y="754063"/>
          <p14:tracePt t="104972" x="5630863" y="744538"/>
          <p14:tracePt t="104979" x="5638800" y="736600"/>
          <p14:tracePt t="104990" x="5638800" y="728663"/>
          <p14:tracePt t="105007" x="5656263" y="711200"/>
          <p14:tracePt t="105023" x="5664200" y="703263"/>
          <p14:tracePt t="105040" x="5672138" y="693738"/>
          <p14:tracePt t="105057" x="5681663" y="685800"/>
          <p14:tracePt t="105284" x="5689600" y="685800"/>
          <p14:tracePt t="105299" x="5707063" y="685800"/>
          <p14:tracePt t="105308" x="5732463" y="685800"/>
          <p14:tracePt t="105316" x="5757863" y="685800"/>
          <p14:tracePt t="105325" x="5791200" y="685800"/>
          <p14:tracePt t="105340" x="5875338" y="685800"/>
          <p14:tracePt t="105357" x="5986463" y="685800"/>
          <p14:tracePt t="105373" x="6113463" y="685800"/>
          <p14:tracePt t="105390" x="6248400" y="693738"/>
          <p14:tracePt t="105407" x="6367463" y="703263"/>
          <p14:tracePt t="105424" x="6443663" y="711200"/>
          <p14:tracePt t="105440" x="6494463" y="719138"/>
          <p14:tracePt t="105457" x="6527800" y="719138"/>
          <p14:tracePt t="105474" x="6553200" y="719138"/>
          <p14:tracePt t="105491" x="6596063" y="728663"/>
          <p14:tracePt t="105507" x="6621463" y="728663"/>
          <p14:tracePt t="105523" x="6629400" y="728663"/>
          <p14:tracePt t="105540" x="6646863" y="728663"/>
          <p14:tracePt t="105684" x="6646863" y="736600"/>
          <p14:tracePt t="107243" x="6637338" y="736600"/>
          <p14:tracePt t="107251" x="6604000" y="736600"/>
          <p14:tracePt t="107260" x="6561138" y="736600"/>
          <p14:tracePt t="107273" x="6502400" y="736600"/>
          <p14:tracePt t="107291" x="6273800" y="719138"/>
          <p14:tracePt t="107307" x="6070600" y="685800"/>
          <p14:tracePt t="107324" x="5859463" y="668338"/>
          <p14:tracePt t="107340" x="5656263" y="652463"/>
          <p14:tracePt t="107357" x="5486400" y="642938"/>
          <p14:tracePt t="107373" x="5341938" y="635000"/>
          <p14:tracePt t="107390" x="5249863" y="627063"/>
          <p14:tracePt t="107407" x="5156200" y="627063"/>
          <p14:tracePt t="107424" x="5072063" y="627063"/>
          <p14:tracePt t="107440" x="4945063" y="627063"/>
          <p14:tracePt t="107457" x="4783138" y="642938"/>
          <p14:tracePt t="107474" x="4579938" y="703263"/>
          <p14:tracePt t="107493" x="4241800" y="795338"/>
          <p14:tracePt t="107508" x="4030663" y="846138"/>
          <p14:tracePt t="107524" x="3843338" y="896938"/>
          <p14:tracePt t="107540" x="3708400" y="973138"/>
          <p14:tracePt t="107557" x="3614738" y="1023938"/>
          <p14:tracePt t="107574" x="3581400" y="1049338"/>
          <p14:tracePt t="107590" x="3563938" y="1058863"/>
          <p14:tracePt t="107607" x="3556000" y="1058863"/>
          <p14:tracePt t="107624" x="3556000" y="1066800"/>
          <p14:tracePt t="107657" x="3548063" y="1084263"/>
          <p14:tracePt t="107674" x="3548063" y="1092200"/>
          <p14:tracePt t="107691" x="3548063" y="1117600"/>
          <p14:tracePt t="107707" x="3548063" y="1135063"/>
          <p14:tracePt t="107724" x="3548063" y="1150938"/>
          <p14:tracePt t="107741" x="3556000" y="1160463"/>
          <p14:tracePt t="107757" x="3563938" y="1176338"/>
          <p14:tracePt t="107774" x="3581400" y="1185863"/>
          <p14:tracePt t="107790" x="3598863" y="1193800"/>
          <p14:tracePt t="107807" x="3632200" y="1201738"/>
          <p14:tracePt t="107824" x="3675063" y="1201738"/>
          <p14:tracePt t="107840" x="3733800" y="1201738"/>
          <p14:tracePt t="107857" x="3802063" y="1201738"/>
          <p14:tracePt t="107874" x="3886200" y="1201738"/>
          <p14:tracePt t="107891" x="4046538" y="1219200"/>
          <p14:tracePt t="107907" x="4173538" y="1219200"/>
          <p14:tracePt t="107924" x="4300538" y="1219200"/>
          <p14:tracePt t="107941" x="4427538" y="1219200"/>
          <p14:tracePt t="107957" x="4538663" y="1219200"/>
          <p14:tracePt t="107974" x="4656138" y="1219200"/>
          <p14:tracePt t="107991" x="4757738" y="1219200"/>
          <p14:tracePt t="108007" x="4859338" y="1227138"/>
          <p14:tracePt t="108024" x="4970463" y="1236663"/>
          <p14:tracePt t="108040" x="5080000" y="1244600"/>
          <p14:tracePt t="108057" x="5164138" y="1244600"/>
          <p14:tracePt t="108074" x="5257800" y="1252538"/>
          <p14:tracePt t="108091" x="5376863" y="1270000"/>
          <p14:tracePt t="108107" x="5478463" y="1270000"/>
          <p14:tracePt t="108124" x="5580063" y="1277938"/>
          <p14:tracePt t="108141" x="5681663" y="1277938"/>
          <p14:tracePt t="108157" x="5791200" y="1277938"/>
          <p14:tracePt t="108174" x="5875338" y="1277938"/>
          <p14:tracePt t="108191" x="5961063" y="1277938"/>
          <p14:tracePt t="108207" x="6011863" y="1277938"/>
          <p14:tracePt t="108224" x="6053138" y="1277938"/>
          <p14:tracePt t="108241" x="6088063" y="1277938"/>
          <p14:tracePt t="108257" x="6113463" y="1277938"/>
          <p14:tracePt t="108274" x="6138863" y="1277938"/>
          <p14:tracePt t="108291" x="6164263" y="1277938"/>
          <p14:tracePt t="108307" x="6172200" y="1277938"/>
          <p14:tracePt t="108324" x="6180138" y="1277938"/>
          <p14:tracePt t="109813" x="6180138" y="1287463"/>
          <p14:tracePt t="109823" x="6138863" y="1328738"/>
          <p14:tracePt t="109828" x="6078538" y="1397000"/>
          <p14:tracePt t="109841" x="6002338" y="1455738"/>
          <p14:tracePt t="109858" x="5799138" y="1600200"/>
          <p14:tracePt t="109874" x="5537200" y="1719263"/>
          <p14:tracePt t="109892" x="5240338" y="1828800"/>
          <p14:tracePt t="109908" x="5097463" y="1879600"/>
          <p14:tracePt t="109924" x="5011738" y="1912938"/>
          <p14:tracePt t="109941" x="4953000" y="1947863"/>
          <p14:tracePt t="109958" x="4910138" y="1973263"/>
          <p14:tracePt t="109974" x="4876800" y="2006600"/>
          <p14:tracePt t="109991" x="4826000" y="2065338"/>
          <p14:tracePt t="110008" x="4767263" y="2125663"/>
          <p14:tracePt t="110025" x="4724400" y="2184400"/>
          <p14:tracePt t="110041" x="4673600" y="2235200"/>
          <p14:tracePt t="110058" x="4648200" y="2268538"/>
          <p14:tracePt t="110075" x="4614863" y="2293938"/>
          <p14:tracePt t="110092" x="4554538" y="2354263"/>
          <p14:tracePt t="110108" x="4487863" y="2395538"/>
          <p14:tracePt t="110125" x="4427538" y="2430463"/>
          <p14:tracePt t="110141" x="4376738" y="2446338"/>
          <p14:tracePt t="110158" x="4335463" y="2463800"/>
          <p14:tracePt t="110175" x="4284663" y="2463800"/>
          <p14:tracePt t="110191" x="4216400" y="2463800"/>
          <p14:tracePt t="110196" x="4183063" y="2463800"/>
          <p14:tracePt t="110208" x="4148138" y="2463800"/>
          <p14:tracePt t="110225" x="4046538" y="2463800"/>
          <p14:tracePt t="110243" x="3929063" y="2463800"/>
          <p14:tracePt t="110259" x="3817938" y="2463800"/>
          <p14:tracePt t="110275" x="3716338" y="2463800"/>
          <p14:tracePt t="110292" x="3522663" y="2497138"/>
          <p14:tracePt t="110308" x="3395663" y="2532063"/>
          <p14:tracePt t="110325" x="3302000" y="2565400"/>
          <p14:tracePt t="110342" x="3217863" y="2590800"/>
          <p14:tracePt t="110358" x="3149600" y="2608263"/>
          <p14:tracePt t="110375" x="3106738" y="2616200"/>
          <p14:tracePt t="110392" x="3081338" y="2616200"/>
          <p14:tracePt t="110408" x="3040063" y="2616200"/>
          <p14:tracePt t="110425" x="2989263" y="2616200"/>
          <p14:tracePt t="110441" x="2913063" y="2616200"/>
          <p14:tracePt t="110458" x="2811463" y="2616200"/>
          <p14:tracePt t="110475" x="2692400" y="2616200"/>
          <p14:tracePt t="110495" x="2522538" y="2616200"/>
          <p14:tracePt t="110510" x="2438400" y="2616200"/>
          <p14:tracePt t="110525" x="2379663" y="2616200"/>
          <p14:tracePt t="110542" x="2336800" y="2616200"/>
          <p14:tracePt t="110558" x="2311400" y="2616200"/>
          <p14:tracePt t="110575" x="2286000" y="2616200"/>
          <p14:tracePt t="110592" x="2278063" y="2624138"/>
          <p14:tracePt t="110942" x="2286000" y="2624138"/>
          <p14:tracePt t="110951" x="2303463" y="2624138"/>
          <p14:tracePt t="110960" x="2319338" y="2624138"/>
          <p14:tracePt t="110976" x="2379663" y="2624138"/>
          <p14:tracePt t="110992" x="2438400" y="2624138"/>
          <p14:tracePt t="111009" x="2522538" y="2624138"/>
          <p14:tracePt t="111025" x="2590800" y="2624138"/>
          <p14:tracePt t="111042" x="2684463" y="2633663"/>
          <p14:tracePt t="111058" x="2751138" y="2641600"/>
          <p14:tracePt t="111075" x="2827338" y="2641600"/>
          <p14:tracePt t="111093" x="2903538" y="2641600"/>
          <p14:tracePt t="111109" x="2946400" y="2641600"/>
          <p14:tracePt t="111125" x="2989263" y="2641600"/>
          <p14:tracePt t="111142" x="3030538" y="2649538"/>
          <p14:tracePt t="111158" x="3073400" y="2659063"/>
          <p14:tracePt t="111175" x="3124200" y="2659063"/>
          <p14:tracePt t="111192" x="3182938" y="2659063"/>
          <p14:tracePt t="111197" x="3208338" y="2667000"/>
          <p14:tracePt t="111208" x="3251200" y="2667000"/>
          <p14:tracePt t="111225" x="3319463" y="2667000"/>
          <p14:tracePt t="111243" x="3386138" y="2667000"/>
          <p14:tracePt t="111259" x="3471863" y="2667000"/>
          <p14:tracePt t="111275" x="3573463" y="2667000"/>
          <p14:tracePt t="111293" x="3700463" y="2667000"/>
          <p14:tracePt t="111308" x="3792538" y="2667000"/>
          <p14:tracePt t="111325" x="3894138" y="2674938"/>
          <p14:tracePt t="111342" x="4013200" y="2692400"/>
          <p14:tracePt t="111358" x="4140200" y="2709863"/>
          <p14:tracePt t="111375" x="4275138" y="2735263"/>
          <p14:tracePt t="111392" x="4394200" y="2743200"/>
          <p14:tracePt t="111409" x="4503738" y="2743200"/>
          <p14:tracePt t="111425" x="4597400" y="2743200"/>
          <p14:tracePt t="111442" x="4681538" y="2743200"/>
          <p14:tracePt t="111458" x="4757738" y="2743200"/>
          <p14:tracePt t="111475" x="4818063" y="2743200"/>
          <p14:tracePt t="111495" x="4884738" y="2743200"/>
          <p14:tracePt t="111509" x="4935538" y="2743200"/>
          <p14:tracePt t="111525" x="4978400" y="2743200"/>
          <p14:tracePt t="111541" x="4995863" y="2743200"/>
          <p14:tracePt t="111558" x="5011738" y="2735263"/>
          <p14:tracePt t="111575" x="5029200" y="2735263"/>
          <p14:tracePt t="111592" x="5029200" y="2725738"/>
          <p14:tracePt t="111608" x="5037138" y="2725738"/>
          <p14:tracePt t="111625" x="5046663" y="2717800"/>
          <p14:tracePt t="111642" x="5054600" y="2709863"/>
          <p14:tracePt t="111658" x="5072063" y="2700338"/>
          <p14:tracePt t="111675" x="5080000" y="2692400"/>
          <p14:tracePt t="111692" x="5080000" y="2684463"/>
          <p14:tracePt t="111773" x="5080000" y="2674938"/>
          <p14:tracePt t="111781" x="5087938" y="2667000"/>
          <p14:tracePt t="111791" x="5087938" y="2659063"/>
          <p14:tracePt t="111910" x="5062538" y="2659063"/>
          <p14:tracePt t="111918" x="5037138" y="2659063"/>
          <p14:tracePt t="111926" x="5011738" y="2659063"/>
          <p14:tracePt t="111942" x="4945063" y="2659063"/>
          <p14:tracePt t="111959" x="4843463" y="2659063"/>
          <p14:tracePt t="111975" x="4741863" y="2659063"/>
          <p14:tracePt t="111995" x="4648200" y="2659063"/>
          <p14:tracePt t="112010" x="4554538" y="2659063"/>
          <p14:tracePt t="112025" x="4495800" y="2659063"/>
          <p14:tracePt t="112042" x="4411663" y="2659063"/>
          <p14:tracePt t="112059" x="4360863" y="2667000"/>
          <p14:tracePt t="112075" x="4310063" y="2674938"/>
          <p14:tracePt t="112094" x="4198938" y="2674938"/>
          <p14:tracePt t="112109" x="4140200" y="2674938"/>
          <p14:tracePt t="112125" x="3979863" y="2674938"/>
          <p14:tracePt t="112142" x="3868738" y="2659063"/>
          <p14:tracePt t="112159" x="3767138" y="2649538"/>
          <p14:tracePt t="112175" x="3708400" y="2633663"/>
          <p14:tracePt t="112192" x="3649663" y="2633663"/>
          <p14:tracePt t="112199" x="3640138" y="2633663"/>
          <p14:tracePt t="112208" x="3640138" y="2624138"/>
          <p14:tracePt t="112318" x="3640138" y="2616200"/>
          <p14:tracePt t="112350" x="3649663" y="2616200"/>
          <p14:tracePt t="112359" x="3665538" y="2608263"/>
          <p14:tracePt t="112366" x="3683000" y="2608263"/>
          <p14:tracePt t="112375" x="3716338" y="2608263"/>
          <p14:tracePt t="112392" x="3784600" y="2608263"/>
          <p14:tracePt t="112409" x="3911600" y="2608263"/>
          <p14:tracePt t="112425" x="4038600" y="2616200"/>
          <p14:tracePt t="112442" x="4173538" y="2624138"/>
          <p14:tracePt t="112459" x="4300538" y="2624138"/>
          <p14:tracePt t="112475" x="4394200" y="2633663"/>
          <p14:tracePt t="112495" x="4513263" y="2641600"/>
          <p14:tracePt t="112510" x="4554538" y="2641600"/>
          <p14:tracePt t="112525" x="4589463" y="2641600"/>
          <p14:tracePt t="112542" x="4605338" y="2641600"/>
          <p14:tracePt t="112576" x="4622800" y="2633663"/>
          <p14:tracePt t="112592" x="4630738" y="2624138"/>
          <p14:tracePt t="112609" x="4656138" y="2624138"/>
          <p14:tracePt t="112625" x="4673600" y="2624138"/>
          <p14:tracePt t="112642" x="4706938" y="2624138"/>
          <p14:tracePt t="112659" x="4732338" y="2624138"/>
          <p14:tracePt t="112675" x="4757738" y="2624138"/>
          <p14:tracePt t="112692" x="4757738" y="2616200"/>
          <p14:tracePt t="113102" x="4767263" y="2616200"/>
          <p14:tracePt t="113135" x="4741863" y="2624138"/>
          <p14:tracePt t="113142" x="4699000" y="2633663"/>
          <p14:tracePt t="113150" x="4614863" y="2633663"/>
          <p14:tracePt t="113159" x="4503738" y="2633663"/>
          <p14:tracePt t="113176" x="4106863" y="2616200"/>
          <p14:tracePt t="113192" x="3446463" y="2540000"/>
          <p14:tracePt t="113209" x="2870200" y="2463800"/>
          <p14:tracePt t="113226" x="2760663" y="2438400"/>
          <p14:tracePt t="113375" x="2751138" y="2438400"/>
          <p14:tracePt t="113385" x="2760663" y="2438400"/>
          <p14:tracePt t="113392" x="2819400" y="2438400"/>
          <p14:tracePt t="113409" x="2913063" y="2455863"/>
          <p14:tracePt t="113426" x="3022600" y="2481263"/>
          <p14:tracePt t="113442" x="3116263" y="2497138"/>
          <p14:tracePt t="113459" x="3200400" y="2522538"/>
          <p14:tracePt t="113479" x="3268663" y="2547938"/>
          <p14:tracePt t="113495" x="3251200" y="2565400"/>
          <p14:tracePt t="113510" x="3157538" y="2582863"/>
          <p14:tracePt t="113526" x="3048000" y="2598738"/>
          <p14:tracePt t="113543" x="2903538" y="2608263"/>
          <p14:tracePt t="113559" x="2776538" y="2598738"/>
          <p14:tracePt t="113576" x="2616200" y="2565400"/>
          <p14:tracePt t="113593" x="2420938" y="2532063"/>
          <p14:tracePt t="113609" x="2201863" y="2497138"/>
          <p14:tracePt t="113626" x="1981200" y="2471738"/>
          <p14:tracePt t="113642" x="1760538" y="2455863"/>
          <p14:tracePt t="113659" x="1531938" y="2446338"/>
          <p14:tracePt t="113676" x="1363663" y="2446338"/>
          <p14:tracePt t="113694" x="1150938" y="2438400"/>
          <p14:tracePt t="113702" x="1109663" y="2438400"/>
          <p14:tracePt t="113709" x="1074738" y="2438400"/>
          <p14:tracePt t="113726" x="1058863" y="2438400"/>
          <p14:tracePt t="113743" x="1049338" y="2438400"/>
          <p14:tracePt t="113873" x="1049338" y="2446338"/>
          <p14:tracePt t="113878" x="1049338" y="2455863"/>
          <p14:tracePt t="113893" x="1058863" y="2471738"/>
          <p14:tracePt t="113909" x="1074738" y="2489200"/>
          <p14:tracePt t="113926" x="1143000" y="2540000"/>
          <p14:tracePt t="113942" x="1211263" y="2582863"/>
          <p14:tracePt t="113959" x="1295400" y="2616200"/>
          <p14:tracePt t="113976" x="1422400" y="2649538"/>
          <p14:tracePt t="113994" x="1549400" y="2667000"/>
          <p14:tracePt t="114009" x="1684338" y="2667000"/>
          <p14:tracePt t="114026" x="1795463" y="2667000"/>
          <p14:tracePt t="114043" x="1871663" y="2659063"/>
          <p14:tracePt t="114059" x="1930400" y="2641600"/>
          <p14:tracePt t="114076" x="1973263" y="2616200"/>
          <p14:tracePt t="114094" x="1989138" y="2582863"/>
          <p14:tracePt t="114109" x="1989138" y="2573338"/>
          <p14:tracePt t="114126" x="1998663" y="2540000"/>
          <p14:tracePt t="114143" x="1998663" y="2522538"/>
          <p14:tracePt t="114159" x="1989138" y="2514600"/>
          <p14:tracePt t="114176" x="1981200" y="2506663"/>
          <p14:tracePt t="114193" x="1973263" y="2506663"/>
          <p14:tracePt t="114198" x="1963738" y="2506663"/>
          <p14:tracePt t="114209" x="1955800" y="2506663"/>
          <p14:tracePt t="114226" x="1938338" y="2506663"/>
          <p14:tracePt t="114244" x="1905000" y="2514600"/>
          <p14:tracePt t="114259" x="1879600" y="2522538"/>
          <p14:tracePt t="114276" x="1871663" y="2540000"/>
          <p14:tracePt t="114294" x="1854200" y="2557463"/>
          <p14:tracePt t="114309" x="1854200" y="2573338"/>
          <p14:tracePt t="114326" x="1854200" y="2598738"/>
          <p14:tracePt t="114343" x="1854200" y="2608263"/>
          <p14:tracePt t="114359" x="1862138" y="2624138"/>
          <p14:tracePt t="114376" x="1879600" y="2633663"/>
          <p14:tracePt t="114393" x="1912938" y="2641600"/>
          <p14:tracePt t="114409" x="1963738" y="2649538"/>
          <p14:tracePt t="114426" x="2024063" y="2649538"/>
          <p14:tracePt t="114443" x="2065338" y="2633663"/>
          <p14:tracePt t="114459" x="2082800" y="2608263"/>
          <p14:tracePt t="114476" x="2082800" y="2582863"/>
          <p14:tracePt t="114496" x="2074863" y="2540000"/>
          <p14:tracePt t="114510" x="2032000" y="2514600"/>
          <p14:tracePt t="114526" x="1998663" y="2506663"/>
          <p14:tracePt t="114543" x="1947863" y="2506663"/>
          <p14:tracePt t="114560" x="1922463" y="2506663"/>
          <p14:tracePt t="114576" x="1897063" y="2522538"/>
          <p14:tracePt t="114593" x="1879600" y="2547938"/>
          <p14:tracePt t="114609" x="1879600" y="2598738"/>
          <p14:tracePt t="114626" x="1879600" y="2641600"/>
          <p14:tracePt t="114643" x="1879600" y="2659063"/>
          <p14:tracePt t="114659" x="1879600" y="2674938"/>
          <p14:tracePt t="114697" x="1897063" y="2674938"/>
          <p14:tracePt t="114713" x="1912938" y="2667000"/>
          <p14:tracePt t="114726" x="1955800" y="2649538"/>
          <p14:tracePt t="114744" x="1989138" y="2616200"/>
          <p14:tracePt t="114760" x="2024063" y="2582863"/>
          <p14:tracePt t="114776" x="2024063" y="2557463"/>
          <p14:tracePt t="114793" x="2024063" y="2532063"/>
          <p14:tracePt t="114809" x="2014538" y="2506663"/>
          <p14:tracePt t="114826" x="1973263" y="2497138"/>
          <p14:tracePt t="114843" x="1930400" y="2489200"/>
          <p14:tracePt t="114859" x="1887538" y="2489200"/>
          <p14:tracePt t="114876" x="1862138" y="2497138"/>
          <p14:tracePt t="114893" x="1836738" y="2540000"/>
          <p14:tracePt t="114910" x="1836738" y="2557463"/>
          <p14:tracePt t="114926" x="1836738" y="2598738"/>
          <p14:tracePt t="114943" x="1846263" y="2616200"/>
          <p14:tracePt t="114959" x="1854200" y="2624138"/>
          <p14:tracePt t="114976" x="1879600" y="2624138"/>
          <p14:tracePt t="114994" x="1897063" y="2624138"/>
          <p14:tracePt t="115011" x="1930400" y="2624138"/>
          <p14:tracePt t="115026" x="1947863" y="2624138"/>
          <p14:tracePt t="115043" x="1947863" y="2608263"/>
          <p14:tracePt t="115059" x="1947863" y="2590800"/>
          <p14:tracePt t="115076" x="1947863" y="2582863"/>
          <p14:tracePt t="115094" x="1922463" y="2573338"/>
          <p14:tracePt t="115110" x="1912938" y="2565400"/>
          <p14:tracePt t="115126" x="1862138" y="2565400"/>
          <p14:tracePt t="115143" x="1846263" y="2582863"/>
          <p14:tracePt t="115160" x="1836738" y="2590800"/>
          <p14:tracePt t="115176" x="1836738" y="2616200"/>
          <p14:tracePt t="115193" x="1836738" y="2633663"/>
          <p14:tracePt t="115200" x="1836738" y="2641600"/>
          <p14:tracePt t="115209" x="1836738" y="2649538"/>
          <p14:tracePt t="115335" x="1836738" y="2641600"/>
          <p14:tracePt t="117128" x="1828800" y="2641600"/>
          <p14:tracePt t="117152" x="1828800" y="2633663"/>
          <p14:tracePt t="117177" x="1820863" y="2633663"/>
          <p14:tracePt t="117383" x="1811338" y="2633663"/>
          <p14:tracePt t="117392" x="1811338" y="2641600"/>
          <p14:tracePt t="117399" x="1803400" y="2649538"/>
          <p14:tracePt t="117410" x="1803400" y="2659063"/>
          <p14:tracePt t="117426" x="1795463" y="2700338"/>
          <p14:tracePt t="117443" x="1778000" y="2743200"/>
          <p14:tracePt t="117460" x="1778000" y="2776538"/>
          <p14:tracePt t="117476" x="1778000" y="2794000"/>
          <p14:tracePt t="117495" x="1778000" y="2801938"/>
          <p14:tracePt t="117511" x="1778000" y="2811463"/>
          <p14:tracePt t="117527" x="1778000" y="2827338"/>
          <p14:tracePt t="117544" x="1785938" y="2852738"/>
          <p14:tracePt t="117560" x="1795463" y="2870200"/>
          <p14:tracePt t="117577" x="1803400" y="2887663"/>
          <p14:tracePt t="117593" x="1811338" y="2903538"/>
          <p14:tracePt t="117610" x="1820863" y="2913063"/>
          <p14:tracePt t="117627" x="1828800" y="2928938"/>
          <p14:tracePt t="117643" x="1836738" y="2946400"/>
          <p14:tracePt t="117660" x="1846263" y="2954338"/>
          <p14:tracePt t="117693" x="1862138" y="2971800"/>
          <p14:tracePt t="117727" x="1862138" y="2979738"/>
          <p14:tracePt t="117735" x="1871663" y="2979738"/>
          <p14:tracePt t="117751" x="1871663" y="2989263"/>
          <p14:tracePt t="117767" x="1879600" y="3005138"/>
          <p14:tracePt t="117792" x="1879600" y="3014663"/>
          <p14:tracePt t="117799" x="1879600" y="3022600"/>
          <p14:tracePt t="117810" x="1879600" y="3030538"/>
          <p14:tracePt t="117827" x="1879600" y="3048000"/>
          <p14:tracePt t="117843" x="1871663" y="3073400"/>
          <p14:tracePt t="117860" x="1854200" y="3081338"/>
          <p14:tracePt t="117877" x="1828800" y="3090863"/>
          <p14:tracePt t="117893" x="1811338" y="3106738"/>
          <p14:tracePt t="117910" x="1803400" y="3106738"/>
          <p14:tracePt t="117927" x="1795463" y="3106738"/>
          <p14:tracePt t="117960" x="1785938" y="3106738"/>
          <p14:tracePt t="118071" x="1778000" y="3106738"/>
          <p14:tracePt t="118080" x="1770063" y="3106738"/>
          <p14:tracePt t="118096" x="1770063" y="3098800"/>
          <p14:tracePt t="118103" x="1760538" y="3098800"/>
          <p14:tracePt t="118127" x="1752600" y="3098800"/>
          <p14:tracePt t="118255" x="1744663" y="3090863"/>
          <p14:tracePt t="118265" x="1735138" y="3090863"/>
          <p14:tracePt t="118270" x="1727200" y="3090863"/>
          <p14:tracePt t="118287" x="1719263" y="3090863"/>
          <p14:tracePt t="118609" x="1701800" y="3090863"/>
          <p14:tracePt t="118616" x="1701800" y="3098800"/>
          <p14:tracePt t="118627" x="1701800" y="3106738"/>
          <p14:tracePt t="118644" x="1693863" y="3124200"/>
          <p14:tracePt t="118661" x="1684338" y="3141663"/>
          <p14:tracePt t="118677" x="1684338" y="3149600"/>
          <p14:tracePt t="118694" x="1684338" y="3157538"/>
          <p14:tracePt t="118701" x="1684338" y="3167063"/>
          <p14:tracePt t="118713" x="1684338" y="3175000"/>
          <p14:tracePt t="118736" x="1684338" y="3182938"/>
          <p14:tracePt t="118752" x="1684338" y="3200400"/>
          <p14:tracePt t="118768" x="1684338" y="3208338"/>
          <p14:tracePt t="118777" x="1684338" y="3217863"/>
          <p14:tracePt t="118794" x="1684338" y="3233738"/>
          <p14:tracePt t="118810" x="1684338" y="3243263"/>
          <p14:tracePt t="118828" x="1684338" y="3259138"/>
          <p14:tracePt t="118844" x="1684338" y="3284538"/>
          <p14:tracePt t="118861" x="1684338" y="3309938"/>
          <p14:tracePt t="118877" x="1684338" y="3344863"/>
          <p14:tracePt t="118894" x="1684338" y="3370263"/>
          <p14:tracePt t="118911" x="1684338" y="3421063"/>
          <p14:tracePt t="118927" x="1684338" y="3446463"/>
          <p14:tracePt t="118944" x="1684338" y="3479800"/>
          <p14:tracePt t="118961" x="1684338" y="3497263"/>
          <p14:tracePt t="118977" x="1676400" y="3530600"/>
          <p14:tracePt t="118995" x="1676400" y="3556000"/>
          <p14:tracePt t="119011" x="1676400" y="3581400"/>
          <p14:tracePt t="119028" x="1676400" y="3614738"/>
          <p14:tracePt t="119044" x="1676400" y="3640138"/>
          <p14:tracePt t="119061" x="1676400" y="3675063"/>
          <p14:tracePt t="119077" x="1676400" y="3700463"/>
          <p14:tracePt t="119095" x="1676400" y="3741738"/>
          <p14:tracePt t="119111" x="1676400" y="3751263"/>
          <p14:tracePt t="119127" x="1684338" y="3802063"/>
          <p14:tracePt t="119144" x="1684338" y="3827463"/>
          <p14:tracePt t="119161" x="1684338" y="3860800"/>
          <p14:tracePt t="119177" x="1693863" y="3886200"/>
          <p14:tracePt t="119194" x="1693863" y="3911600"/>
          <p14:tracePt t="119210" x="1701800" y="3929063"/>
          <p14:tracePt t="119227" x="1709738" y="3954463"/>
          <p14:tracePt t="119245" x="1709738" y="3979863"/>
          <p14:tracePt t="119261" x="1719263" y="3987800"/>
          <p14:tracePt t="119277" x="1719263" y="4005263"/>
          <p14:tracePt t="119294" x="1719263" y="4030663"/>
          <p14:tracePt t="119311" x="1719263" y="4064000"/>
          <p14:tracePt t="119327" x="1719263" y="4089400"/>
          <p14:tracePt t="119344" x="1727200" y="4122738"/>
          <p14:tracePt t="119361" x="1727200" y="4148138"/>
          <p14:tracePt t="119377" x="1727200" y="4183063"/>
          <p14:tracePt t="119394" x="1727200" y="4208463"/>
          <p14:tracePt t="119411" x="1735138" y="4233863"/>
          <p14:tracePt t="119427" x="1735138" y="4267200"/>
          <p14:tracePt t="119444" x="1735138" y="4300538"/>
          <p14:tracePt t="119461" x="1735138" y="4325938"/>
          <p14:tracePt t="119477" x="1735138" y="4368800"/>
          <p14:tracePt t="119496" x="1735138" y="4411663"/>
          <p14:tracePt t="119512" x="1744663" y="4452938"/>
          <p14:tracePt t="119527" x="1744663" y="4478338"/>
          <p14:tracePt t="119544" x="1744663" y="4513263"/>
          <p14:tracePt t="119561" x="1744663" y="4554538"/>
          <p14:tracePt t="119578" x="1744663" y="4579938"/>
          <p14:tracePt t="119594" x="1744663" y="4614863"/>
          <p14:tracePt t="119611" x="1744663" y="4648200"/>
          <p14:tracePt t="119627" x="1744663" y="4665663"/>
          <p14:tracePt t="119644" x="1744663" y="4706938"/>
          <p14:tracePt t="119661" x="1744663" y="4741863"/>
          <p14:tracePt t="119677" x="1744663" y="4783138"/>
          <p14:tracePt t="119694" x="1744663" y="4833938"/>
          <p14:tracePt t="119700" x="1744663" y="4859338"/>
          <p14:tracePt t="119711" x="1744663" y="4902200"/>
          <p14:tracePt t="119727" x="1744663" y="4953000"/>
          <p14:tracePt t="119745" x="1752600" y="4995863"/>
          <p14:tracePt t="119761" x="1770063" y="5054600"/>
          <p14:tracePt t="119778" x="1778000" y="5087938"/>
          <p14:tracePt t="119794" x="1778000" y="5122863"/>
          <p14:tracePt t="119811" x="1785938" y="5164138"/>
          <p14:tracePt t="119827" x="1785938" y="5189538"/>
          <p14:tracePt t="119844" x="1795463" y="5214938"/>
          <p14:tracePt t="119861" x="1795463" y="5240338"/>
          <p14:tracePt t="119877" x="1795463" y="5265738"/>
          <p14:tracePt t="119894" x="1803400" y="5291138"/>
          <p14:tracePt t="119911" x="1811338" y="5341938"/>
          <p14:tracePt t="119928" x="1811338" y="5376863"/>
          <p14:tracePt t="119944" x="1811338" y="5410200"/>
          <p14:tracePt t="119961" x="1811338" y="5443538"/>
          <p14:tracePt t="119978" x="1803400" y="5468938"/>
          <p14:tracePt t="119995" x="1795463" y="5503863"/>
          <p14:tracePt t="120012" x="1778000" y="5545138"/>
          <p14:tracePt t="120028" x="1760538" y="5595938"/>
          <p14:tracePt t="120044" x="1744663" y="5630863"/>
          <p14:tracePt t="120062" x="1735138" y="5664200"/>
          <p14:tracePt t="120078" x="1719263" y="5681663"/>
          <p14:tracePt t="120094" x="1709738" y="5697538"/>
          <p14:tracePt t="120111" x="1701800" y="5707063"/>
          <p14:tracePt t="120127" x="1684338" y="5748338"/>
          <p14:tracePt t="120144" x="1668463" y="5791200"/>
          <p14:tracePt t="120161" x="1643063" y="5834063"/>
          <p14:tracePt t="120178" x="1625600" y="5867400"/>
          <p14:tracePt t="120194" x="1608138" y="5892800"/>
          <p14:tracePt t="120211" x="1600200" y="5910263"/>
          <p14:tracePt t="120228" x="1600200" y="5926138"/>
          <p14:tracePt t="120245" x="1592263" y="5935663"/>
          <p14:tracePt t="120278" x="1592263" y="5951538"/>
          <p14:tracePt t="120294" x="1592263" y="5961063"/>
          <p14:tracePt t="120311" x="1592263" y="5976938"/>
          <p14:tracePt t="120328" x="1592263" y="5994400"/>
          <p14:tracePt t="120344" x="1592263" y="6002338"/>
          <p14:tracePt t="120361" x="1592263" y="6019800"/>
          <p14:tracePt t="120394" x="1592263" y="6027738"/>
          <p14:tracePt t="120411" x="1592263" y="6053138"/>
          <p14:tracePt t="120428" x="1592263" y="6062663"/>
          <p14:tracePt t="120445" x="1592263" y="6078538"/>
          <p14:tracePt t="120461" x="1592263" y="6096000"/>
          <p14:tracePt t="120478" x="1592263" y="6103938"/>
          <p14:tracePt t="120496" x="1592263" y="6129338"/>
          <p14:tracePt t="120512" x="1592263" y="6138863"/>
          <p14:tracePt t="120528" x="1592263" y="6146800"/>
          <p14:tracePt t="120544" x="1592263" y="6154738"/>
          <p14:tracePt t="120580" x="1592263" y="6164263"/>
          <p14:tracePt t="120714" x="1600200" y="6164263"/>
          <p14:tracePt t="120955" x="1600200" y="6154738"/>
          <p14:tracePt t="120961" x="1608138" y="6146800"/>
          <p14:tracePt t="120978" x="1608138" y="6138863"/>
          <p14:tracePt t="120996" x="1617663" y="6121400"/>
          <p14:tracePt t="121012" x="1625600" y="6103938"/>
          <p14:tracePt t="121028" x="1633538" y="6078538"/>
          <p14:tracePt t="121045" x="1643063" y="6053138"/>
          <p14:tracePt t="121061" x="1651000" y="6011863"/>
          <p14:tracePt t="121078" x="1676400" y="5951538"/>
          <p14:tracePt t="121095" x="1701800" y="5834063"/>
          <p14:tracePt t="121112" x="1735138" y="5715000"/>
          <p14:tracePt t="121128" x="1752600" y="5595938"/>
          <p14:tracePt t="121145" x="1770063" y="5461000"/>
          <p14:tracePt t="121161" x="1778000" y="5308600"/>
          <p14:tracePt t="121178" x="1785938" y="5130800"/>
          <p14:tracePt t="121195" x="1795463" y="4960938"/>
          <p14:tracePt t="121211" x="1795463" y="4783138"/>
          <p14:tracePt t="121228" x="1803400" y="4589463"/>
          <p14:tracePt t="121247" x="1803400" y="4427538"/>
          <p14:tracePt t="121261" x="1803400" y="4292600"/>
          <p14:tracePt t="121278" x="1803400" y="4183063"/>
          <p14:tracePt t="121295" x="1803400" y="4030663"/>
          <p14:tracePt t="121312" x="1803400" y="3817938"/>
          <p14:tracePt t="121328" x="1795463" y="3716338"/>
          <p14:tracePt t="121345" x="1795463" y="3657600"/>
          <p14:tracePt t="121361" x="1795463" y="3606800"/>
          <p14:tracePt t="121378" x="1795463" y="3538538"/>
          <p14:tracePt t="121395" x="1811338" y="3487738"/>
          <p14:tracePt t="121411" x="1836738" y="3411538"/>
          <p14:tracePt t="121428" x="1854200" y="3344863"/>
          <p14:tracePt t="121445" x="1871663" y="3294063"/>
          <p14:tracePt t="121461" x="1879600" y="3243263"/>
          <p14:tracePt t="121478" x="1912938" y="3192463"/>
          <p14:tracePt t="121498" x="1938338" y="3124200"/>
          <p14:tracePt t="121513" x="1947863" y="3090863"/>
          <p14:tracePt t="121528" x="1955800" y="3073400"/>
          <p14:tracePt t="121544" x="1973263" y="3048000"/>
          <p14:tracePt t="121561" x="1973263" y="3030538"/>
          <p14:tracePt t="121578" x="1989138" y="3014663"/>
          <p14:tracePt t="121594" x="1989138" y="3005138"/>
          <p14:tracePt t="121611" x="1998663" y="2997200"/>
          <p14:tracePt t="121628" x="2006600" y="2989263"/>
          <p14:tracePt t="121644" x="2014538" y="2971800"/>
          <p14:tracePt t="121661" x="2032000" y="2963863"/>
          <p14:tracePt t="121678" x="2039938" y="2954338"/>
          <p14:tracePt t="121694" x="2065338" y="2938463"/>
          <p14:tracePt t="121700" x="2074863" y="2938463"/>
          <p14:tracePt t="121712" x="2108200" y="2938463"/>
          <p14:tracePt t="121728" x="2116138" y="2938463"/>
          <p14:tracePt t="121745" x="2090738" y="2938463"/>
          <p14:tracePt t="121762" x="1887538" y="2836863"/>
          <p14:tracePt t="121778" x="1770063" y="2786063"/>
          <p14:tracePt t="121962" x="1760538" y="2786063"/>
          <p14:tracePt t="121977" x="1744663" y="2786063"/>
          <p14:tracePt t="122009" x="1744663" y="2794000"/>
          <p14:tracePt t="122026" x="1752600" y="2819400"/>
          <p14:tracePt t="122032" x="1760538" y="2852738"/>
          <p14:tracePt t="122044" x="1785938" y="2887663"/>
          <p14:tracePt t="122061" x="1854200" y="2979738"/>
          <p14:tracePt t="122078" x="1912938" y="3014663"/>
          <p14:tracePt t="122095" x="1922463" y="3030538"/>
          <p14:tracePt t="122112" x="1955800" y="3081338"/>
          <p14:tracePt t="122128" x="1981200" y="3106738"/>
          <p14:tracePt t="122145" x="2006600" y="3132138"/>
          <p14:tracePt t="122161" x="2049463" y="3149600"/>
          <p14:tracePt t="122178" x="2108200" y="3175000"/>
          <p14:tracePt t="122195" x="2184400" y="3200400"/>
          <p14:tracePt t="122211" x="2278063" y="3225800"/>
          <p14:tracePt t="122228" x="2370138" y="3243263"/>
          <p14:tracePt t="122246" x="2489200" y="3251200"/>
          <p14:tracePt t="122262" x="2598738" y="3251200"/>
          <p14:tracePt t="122278" x="2709863" y="3251200"/>
          <p14:tracePt t="122295" x="2801938" y="3225800"/>
          <p14:tracePt t="122312" x="2878138" y="3175000"/>
          <p14:tracePt t="122328" x="2903538" y="3157538"/>
          <p14:tracePt t="122345" x="2921000" y="3141663"/>
          <p14:tracePt t="122361" x="2928938" y="3116263"/>
          <p14:tracePt t="122378" x="2946400" y="3098800"/>
          <p14:tracePt t="122395" x="2963863" y="3065463"/>
          <p14:tracePt t="122412" x="2971800" y="3048000"/>
          <p14:tracePt t="122428" x="2979738" y="3014663"/>
          <p14:tracePt t="122445" x="2989263" y="2989263"/>
          <p14:tracePt t="122462" x="2989263" y="2963863"/>
          <p14:tracePt t="122478" x="2989263" y="2938463"/>
          <p14:tracePt t="122498" x="2963863" y="2895600"/>
          <p14:tracePt t="122515" x="2928938" y="2878138"/>
          <p14:tracePt t="122528" x="2878138" y="2844800"/>
          <p14:tracePt t="122545" x="2836863" y="2827338"/>
          <p14:tracePt t="122561" x="2794000" y="2819400"/>
          <p14:tracePt t="122578" x="2776538" y="2819400"/>
          <p14:tracePt t="122595" x="2768600" y="2819400"/>
          <p14:tracePt t="122611" x="2751138" y="2819400"/>
          <p14:tracePt t="122628" x="2743200" y="2819400"/>
          <p14:tracePt t="122645" x="2717800" y="2819400"/>
          <p14:tracePt t="122661" x="2684463" y="2827338"/>
          <p14:tracePt t="122678" x="2649538" y="2836863"/>
          <p14:tracePt t="122695" x="2608263" y="2852738"/>
          <p14:tracePt t="122699" x="2590800" y="2862263"/>
          <p14:tracePt t="122712" x="2565400" y="2878138"/>
          <p14:tracePt t="122728" x="2522538" y="2903538"/>
          <p14:tracePt t="122745" x="2489200" y="2938463"/>
          <p14:tracePt t="122762" x="2446338" y="2963863"/>
          <p14:tracePt t="122778" x="2430463" y="2997200"/>
          <p14:tracePt t="122795" x="2413000" y="3014663"/>
          <p14:tracePt t="122811" x="2405063" y="3040063"/>
          <p14:tracePt t="122828" x="2395538" y="3073400"/>
          <p14:tracePt t="122845" x="2395538" y="3090863"/>
          <p14:tracePt t="122861" x="2395538" y="3116263"/>
          <p14:tracePt t="122878" x="2395538" y="3124200"/>
          <p14:tracePt t="122895" x="2395538" y="3132138"/>
          <p14:tracePt t="122912" x="2405063" y="3149600"/>
          <p14:tracePt t="122928" x="2420938" y="3157538"/>
          <p14:tracePt t="122945" x="2455863" y="3175000"/>
          <p14:tracePt t="122961" x="2506663" y="3182938"/>
          <p14:tracePt t="122978" x="2547938" y="3182938"/>
          <p14:tracePt t="122996" x="2590800" y="3182938"/>
          <p14:tracePt t="123013" x="2616200" y="3167063"/>
          <p14:tracePt t="123028" x="2641600" y="3149600"/>
          <p14:tracePt t="123045" x="2659063" y="3132138"/>
          <p14:tracePt t="123062" x="2674938" y="3106738"/>
          <p14:tracePt t="123079" x="2684463" y="3081338"/>
          <p14:tracePt t="123095" x="2684463" y="3065463"/>
          <p14:tracePt t="123112" x="2692400" y="3048000"/>
          <p14:tracePt t="123128" x="2692400" y="3022600"/>
          <p14:tracePt t="123145" x="2692400" y="3005138"/>
          <p14:tracePt t="123162" x="2684463" y="2979738"/>
          <p14:tracePt t="123178" x="2674938" y="2946400"/>
          <p14:tracePt t="123195" x="2659063" y="2928938"/>
          <p14:tracePt t="123212" x="2641600" y="2921000"/>
          <p14:tracePt t="123229" x="2633663" y="2913063"/>
          <p14:tracePt t="123247" x="2624138" y="2913063"/>
          <p14:tracePt t="123262" x="2616200" y="2913063"/>
          <p14:tracePt t="123278" x="2608263" y="2913063"/>
          <p14:tracePt t="123295" x="2598738" y="2913063"/>
          <p14:tracePt t="123312" x="2557463" y="2963863"/>
          <p14:tracePt t="123330" x="2522538" y="3005138"/>
          <p14:tracePt t="123345" x="2514600" y="3048000"/>
          <p14:tracePt t="123362" x="2497138" y="3081338"/>
          <p14:tracePt t="123379" x="2497138" y="3106738"/>
          <p14:tracePt t="123395" x="2497138" y="3116263"/>
          <p14:tracePt t="123412" x="2506663" y="3124200"/>
          <p14:tracePt t="123428" x="2506663" y="3132138"/>
          <p14:tracePt t="123445" x="2522538" y="3132138"/>
          <p14:tracePt t="123462" x="2557463" y="3132138"/>
          <p14:tracePt t="123478" x="2590800" y="3124200"/>
          <p14:tracePt t="123495" x="2616200" y="3116263"/>
          <p14:tracePt t="123514" x="2641600" y="3106738"/>
          <p14:tracePt t="123529" x="2649538" y="3090863"/>
          <p14:tracePt t="123545" x="2659063" y="3065463"/>
          <p14:tracePt t="123562" x="2674938" y="3040063"/>
          <p14:tracePt t="123579" x="2674938" y="3014663"/>
          <p14:tracePt t="123595" x="2674938" y="2989263"/>
          <p14:tracePt t="123612" x="2667000" y="2971800"/>
          <p14:tracePt t="123628" x="2659063" y="2963863"/>
          <p14:tracePt t="123645" x="2633663" y="2963863"/>
          <p14:tracePt t="123662" x="2608263" y="2963863"/>
          <p14:tracePt t="123678" x="2590800" y="2963863"/>
          <p14:tracePt t="123695" x="2565400" y="2963863"/>
          <p14:tracePt t="123700" x="2557463" y="2971800"/>
          <p14:tracePt t="123713" x="2532063" y="2989263"/>
          <p14:tracePt t="123728" x="2514600" y="3022600"/>
          <p14:tracePt t="123745" x="2497138" y="3048000"/>
          <p14:tracePt t="123762" x="2497138" y="3065463"/>
          <p14:tracePt t="123779" x="2497138" y="3081338"/>
          <p14:tracePt t="123795" x="2506663" y="3116263"/>
          <p14:tracePt t="123812" x="2522538" y="3124200"/>
          <p14:tracePt t="123828" x="2557463" y="3141663"/>
          <p14:tracePt t="123845" x="2590800" y="3149600"/>
          <p14:tracePt t="123862" x="2624138" y="3149600"/>
          <p14:tracePt t="123878" x="2641600" y="3149600"/>
          <p14:tracePt t="123895" x="2649538" y="3132138"/>
          <p14:tracePt t="123913" x="2659063" y="3098800"/>
          <p14:tracePt t="123928" x="2659063" y="3065463"/>
          <p14:tracePt t="123945" x="2659063" y="3048000"/>
          <p14:tracePt t="123962" x="2633663" y="3014663"/>
          <p14:tracePt t="123978" x="2608263" y="3005138"/>
          <p14:tracePt t="123996" x="2590800" y="3005138"/>
          <p14:tracePt t="124013" x="2573338" y="3005138"/>
          <p14:tracePt t="124029" x="2565400" y="3005138"/>
          <p14:tracePt t="124045" x="2547938" y="3014663"/>
          <p14:tracePt t="124062" x="2547938" y="3040063"/>
          <p14:tracePt t="124079" x="2532063" y="3055938"/>
          <p14:tracePt t="124095" x="2532063" y="3073400"/>
          <p14:tracePt t="124139" x="2532063" y="3081338"/>
          <p14:tracePt t="124145" x="2540000" y="3081338"/>
          <p14:tracePt t="124209" x="2547938" y="3081338"/>
          <p14:tracePt t="124233" x="2547938" y="3073400"/>
          <p14:tracePt t="124240" x="2547938" y="3065463"/>
          <p14:tracePt t="124265" x="2547938" y="3055938"/>
          <p14:tracePt t="124282" x="2540000" y="3055938"/>
          <p14:tracePt t="124289" x="2532063" y="3055938"/>
          <p14:tracePt t="124305" x="2522538" y="3055938"/>
          <p14:tracePt t="124321" x="2514600" y="3065463"/>
          <p14:tracePt t="124345" x="2514600" y="3073400"/>
          <p14:tracePt t="124354" x="2506663" y="3073400"/>
          <p14:tracePt t="125234" x="2506663" y="3065463"/>
          <p14:tracePt t="125246" x="2506663" y="3055938"/>
          <p14:tracePt t="125263" x="2514600" y="3048000"/>
          <p14:tracePt t="125279" x="2514600" y="3030538"/>
          <p14:tracePt t="125295" x="2532063" y="3014663"/>
          <p14:tracePt t="125312" x="2532063" y="3005138"/>
          <p14:tracePt t="125362" x="2532063" y="2997200"/>
          <p14:tracePt t="125372" x="2532063" y="2989263"/>
          <p14:tracePt t="125419" x="2522538" y="2997200"/>
          <p14:tracePt t="125427" x="2522538" y="3005138"/>
          <p14:tracePt t="125437" x="2514600" y="3014663"/>
          <p14:tracePt t="125446" x="2506663" y="3030538"/>
          <p14:tracePt t="125462" x="2489200" y="3065463"/>
          <p14:tracePt t="125479" x="2481263" y="3098800"/>
          <p14:tracePt t="125499" x="2481263" y="3116263"/>
          <p14:tracePt t="125516" x="2481263" y="3124200"/>
          <p14:tracePt t="125529" x="2497138" y="3132138"/>
          <p14:tracePt t="125546" x="2532063" y="3132138"/>
          <p14:tracePt t="125562" x="2557463" y="3132138"/>
          <p14:tracePt t="125580" x="2582863" y="3124200"/>
          <p14:tracePt t="125596" x="2590800" y="3106738"/>
          <p14:tracePt t="125613" x="2608263" y="3090863"/>
          <p14:tracePt t="125629" x="2608263" y="3081338"/>
          <p14:tracePt t="125646" x="2608263" y="3073400"/>
          <p14:tracePt t="125663" x="2616200" y="3055938"/>
          <p14:tracePt t="125679" x="2624138" y="3040063"/>
          <p14:tracePt t="125696" x="2649538" y="2997200"/>
          <p14:tracePt t="125713" x="2768600" y="2913063"/>
          <p14:tracePt t="125729" x="2836863" y="2878138"/>
          <p14:tracePt t="125747" x="3030538" y="2760663"/>
          <p14:tracePt t="125764" x="3182938" y="2674938"/>
          <p14:tracePt t="125779" x="3378200" y="2608263"/>
          <p14:tracePt t="125796" x="3573463" y="2557463"/>
          <p14:tracePt t="125813" x="3759200" y="2522538"/>
          <p14:tracePt t="125829" x="3954463" y="2506663"/>
          <p14:tracePt t="125846" x="4097338" y="2489200"/>
          <p14:tracePt t="125863" x="4208463" y="2489200"/>
          <p14:tracePt t="125879" x="4267200" y="2489200"/>
          <p14:tracePt t="125896" x="4284663" y="2489200"/>
          <p14:tracePt t="125970" x="4292600" y="2489200"/>
          <p14:tracePt t="125978" x="4292600" y="2481263"/>
          <p14:tracePt t="126003" x="4292600" y="2471738"/>
          <p14:tracePt t="126022" x="4292600" y="2463800"/>
          <p14:tracePt t="126034" x="4300538" y="2455863"/>
          <p14:tracePt t="126043" x="4300538" y="2446338"/>
          <p14:tracePt t="126051" x="4300538" y="2438400"/>
          <p14:tracePt t="126062" x="4300538" y="2430463"/>
          <p14:tracePt t="126083" x="4300538" y="2420938"/>
          <p14:tracePt t="126195" x="4300538" y="2430463"/>
          <p14:tracePt t="126362" x="4300538" y="2438400"/>
          <p14:tracePt t="126378" x="4310063" y="2446338"/>
          <p14:tracePt t="126388" x="4335463" y="2455863"/>
          <p14:tracePt t="126396" x="4360863" y="2463800"/>
          <p14:tracePt t="126412" x="4445000" y="2481263"/>
          <p14:tracePt t="126429" x="4538663" y="2497138"/>
          <p14:tracePt t="126446" x="4640263" y="2506663"/>
          <p14:tracePt t="126463" x="4724400" y="2506663"/>
          <p14:tracePt t="126479" x="4792663" y="2506663"/>
          <p14:tracePt t="126500" x="4833938" y="2506663"/>
          <p14:tracePt t="126516" x="4894263" y="2506663"/>
          <p14:tracePt t="126529" x="4902200" y="2506663"/>
          <p14:tracePt t="126563" x="4919663" y="2497138"/>
          <p14:tracePt t="126579" x="4935538" y="2497138"/>
          <p14:tracePt t="126596" x="4945063" y="2489200"/>
          <p14:tracePt t="126701" x="4935538" y="2489200"/>
          <p14:tracePt t="126709" x="4935538" y="2497138"/>
          <p14:tracePt t="126715" x="4927600" y="2497138"/>
          <p14:tracePt t="126730" x="4919663" y="2497138"/>
          <p14:tracePt t="126747" x="4884738" y="2497138"/>
          <p14:tracePt t="126764" x="4859338" y="2506663"/>
          <p14:tracePt t="126780" x="4818063" y="2514600"/>
          <p14:tracePt t="126796" x="4775200" y="2514600"/>
          <p14:tracePt t="126813" x="4724400" y="2522538"/>
          <p14:tracePt t="126830" x="4699000" y="2522538"/>
          <p14:tracePt t="126846" x="4665663" y="2532063"/>
          <p14:tracePt t="126863" x="4648200" y="2540000"/>
          <p14:tracePt t="126879" x="4640263" y="2547938"/>
          <p14:tracePt t="126896" x="4622800" y="2547938"/>
          <p14:tracePt t="126914" x="4597400" y="2557463"/>
          <p14:tracePt t="126930" x="4597400" y="2573338"/>
          <p14:tracePt t="126946" x="4579938" y="2582863"/>
          <p14:tracePt t="126963" x="4572000" y="2582863"/>
          <p14:tracePt t="126998" x="4564063" y="2582863"/>
          <p14:tracePt t="127013" x="4554538" y="2582863"/>
          <p14:tracePt t="127030" x="4538663" y="2590800"/>
          <p14:tracePt t="127046" x="4529138" y="2590800"/>
          <p14:tracePt t="127147" x="4521200" y="2590800"/>
          <p14:tracePt t="127155" x="4521200" y="2598738"/>
          <p14:tracePt t="127190" x="4538663" y="2598738"/>
          <p14:tracePt t="127196" x="4564063" y="2598738"/>
          <p14:tracePt t="127205" x="4605338" y="2598738"/>
          <p14:tracePt t="127213" x="4640263" y="2598738"/>
          <p14:tracePt t="127229" x="4732338" y="2598738"/>
          <p14:tracePt t="127247" x="4808538" y="2598738"/>
          <p14:tracePt t="127263" x="4859338" y="2598738"/>
          <p14:tracePt t="127279" x="4876800" y="2598738"/>
          <p14:tracePt t="128028" x="4859338" y="2598738"/>
          <p14:tracePt t="128035" x="4818063" y="2608263"/>
          <p14:tracePt t="128047" x="4775200" y="2608263"/>
          <p14:tracePt t="128063" x="4640263" y="2616200"/>
          <p14:tracePt t="128080" x="4513263" y="2624138"/>
          <p14:tracePt t="128096" x="4376738" y="2633663"/>
          <p14:tracePt t="128113" x="4275138" y="2633663"/>
          <p14:tracePt t="128129" x="4089400" y="2633663"/>
          <p14:tracePt t="128146" x="3962400" y="2649538"/>
          <p14:tracePt t="128163" x="3860800" y="2667000"/>
          <p14:tracePt t="128180" x="3759200" y="2692400"/>
          <p14:tracePt t="128196" x="3690938" y="2709863"/>
          <p14:tracePt t="128213" x="3614738" y="2735263"/>
          <p14:tracePt t="128230" x="3513138" y="2776538"/>
          <p14:tracePt t="128246" x="3403600" y="2827338"/>
          <p14:tracePt t="128264" x="3276600" y="2887663"/>
          <p14:tracePt t="128280" x="3157538" y="2928938"/>
          <p14:tracePt t="128296" x="3048000" y="2971800"/>
          <p14:tracePt t="128314" x="2928938" y="3014663"/>
          <p14:tracePt t="128330" x="2887663" y="3022600"/>
          <p14:tracePt t="128346" x="2768600" y="3048000"/>
          <p14:tracePt t="128363" x="2692400" y="3073400"/>
          <p14:tracePt t="128380" x="2616200" y="3098800"/>
          <p14:tracePt t="128397" x="2565400" y="3106738"/>
          <p14:tracePt t="128413" x="2506663" y="3124200"/>
          <p14:tracePt t="128430" x="2471738" y="3132138"/>
          <p14:tracePt t="128447" x="2446338" y="3141663"/>
          <p14:tracePt t="128463" x="2420938" y="3157538"/>
          <p14:tracePt t="128480" x="2405063" y="3157538"/>
          <p14:tracePt t="128497" x="2405063" y="3167063"/>
          <p14:tracePt t="128517" x="2387600" y="3167063"/>
          <p14:tracePt t="128771" x="2395538" y="3157538"/>
          <p14:tracePt t="128780" x="2405063" y="3157538"/>
          <p14:tracePt t="128787" x="2413000" y="3157538"/>
          <p14:tracePt t="128797" x="2430463" y="3157538"/>
          <p14:tracePt t="128819" x="2481263" y="3141663"/>
          <p14:tracePt t="128831" x="2497138" y="3141663"/>
          <p14:tracePt t="128847" x="2532063" y="3132138"/>
          <p14:tracePt t="128863" x="2547938" y="3124200"/>
          <p14:tracePt t="128880" x="2590800" y="3116263"/>
          <p14:tracePt t="128897" x="2616200" y="3116263"/>
          <p14:tracePt t="128914" x="2649538" y="3106738"/>
          <p14:tracePt t="128930" x="2692400" y="3106738"/>
          <p14:tracePt t="128947" x="2735263" y="3106738"/>
          <p14:tracePt t="128963" x="2760663" y="3106738"/>
          <p14:tracePt t="128980" x="2794000" y="3106738"/>
          <p14:tracePt t="128997" x="2827338" y="3106738"/>
          <p14:tracePt t="129013" x="2878138" y="3106738"/>
          <p14:tracePt t="129030" x="2928938" y="3116263"/>
          <p14:tracePt t="129047" x="2997200" y="3124200"/>
          <p14:tracePt t="129063" x="3048000" y="3132138"/>
          <p14:tracePt t="129080" x="3124200" y="3157538"/>
          <p14:tracePt t="129097" x="3182938" y="3167063"/>
          <p14:tracePt t="129115" x="3284538" y="3175000"/>
          <p14:tracePt t="129130" x="3335338" y="3175000"/>
          <p14:tracePt t="129147" x="3479800" y="3175000"/>
          <p14:tracePt t="129164" x="3589338" y="3182938"/>
          <p14:tracePt t="129180" x="3683000" y="3182938"/>
          <p14:tracePt t="129197" x="3776663" y="3182938"/>
          <p14:tracePt t="129204" x="3810000" y="3192463"/>
          <p14:tracePt t="129213" x="3852863" y="3192463"/>
          <p14:tracePt t="129230" x="3929063" y="3200400"/>
          <p14:tracePt t="129248" x="3995738" y="3200400"/>
          <p14:tracePt t="129265" x="4081463" y="3200400"/>
          <p14:tracePt t="129280" x="4157663" y="3200400"/>
          <p14:tracePt t="129297" x="4241800" y="3200400"/>
          <p14:tracePt t="129314" x="4351338" y="3200400"/>
          <p14:tracePt t="129330" x="4445000" y="3200400"/>
          <p14:tracePt t="129347" x="4529138" y="3200400"/>
          <p14:tracePt t="129363" x="4622800" y="3200400"/>
          <p14:tracePt t="129380" x="4706938" y="3200400"/>
          <p14:tracePt t="129397" x="4783138" y="3192463"/>
          <p14:tracePt t="129414" x="4851400" y="3182938"/>
          <p14:tracePt t="129430" x="4910138" y="3175000"/>
          <p14:tracePt t="129447" x="4960938" y="3175000"/>
          <p14:tracePt t="129463" x="5011738" y="3175000"/>
          <p14:tracePt t="129480" x="5072063" y="3167063"/>
          <p14:tracePt t="129500" x="5214938" y="3141663"/>
          <p14:tracePt t="129516" x="5275263" y="3116263"/>
          <p14:tracePt t="129531" x="5334000" y="3098800"/>
          <p14:tracePt t="129548" x="5359400" y="3073400"/>
          <p14:tracePt t="129565" x="5384800" y="3055938"/>
          <p14:tracePt t="129581" x="5410200" y="3040063"/>
          <p14:tracePt t="129597" x="5435600" y="3022600"/>
          <p14:tracePt t="129614" x="5453063" y="2997200"/>
          <p14:tracePt t="129630" x="5461000" y="2989263"/>
          <p14:tracePt t="129647" x="5468938" y="2971800"/>
          <p14:tracePt t="129664" x="5478463" y="2954338"/>
          <p14:tracePt t="129680" x="5478463" y="2946400"/>
          <p14:tracePt t="129714" x="5478463" y="2928938"/>
          <p14:tracePt t="129749" x="5468938" y="2921000"/>
          <p14:tracePt t="129765" x="5443538" y="2921000"/>
          <p14:tracePt t="129781" x="5410200" y="2921000"/>
          <p14:tracePt t="129797" x="5392738" y="2921000"/>
          <p14:tracePt t="129814" x="5359400" y="2921000"/>
          <p14:tracePt t="129831" x="5326063" y="2921000"/>
          <p14:tracePt t="129847" x="5300663" y="2921000"/>
          <p14:tracePt t="129864" x="5265738" y="2928938"/>
          <p14:tracePt t="129880" x="5240338" y="2946400"/>
          <p14:tracePt t="129897" x="5224463" y="2963863"/>
          <p14:tracePt t="129914" x="5189538" y="2971800"/>
          <p14:tracePt t="129930" x="5181600" y="2989263"/>
          <p14:tracePt t="129947" x="5164138" y="3022600"/>
          <p14:tracePt t="129964" x="5148263" y="3048000"/>
          <p14:tracePt t="129980" x="5148263" y="3065463"/>
          <p14:tracePt t="129997" x="5148263" y="3081338"/>
          <p14:tracePt t="130015" x="5148263" y="3090863"/>
          <p14:tracePt t="130030" x="5148263" y="3098800"/>
          <p14:tracePt t="130047" x="5156200" y="3106738"/>
          <p14:tracePt t="130064" x="5181600" y="3116263"/>
          <p14:tracePt t="130080" x="5207000" y="3124200"/>
          <p14:tracePt t="130097" x="5240338" y="3132138"/>
          <p14:tracePt t="130114" x="5308600" y="3132138"/>
          <p14:tracePt t="130131" x="5326063" y="3132138"/>
          <p14:tracePt t="130147" x="5367338" y="3124200"/>
          <p14:tracePt t="130164" x="5384800" y="3116263"/>
          <p14:tracePt t="130180" x="5392738" y="3098800"/>
          <p14:tracePt t="130197" x="5402263" y="3073400"/>
          <p14:tracePt t="130214" x="5418138" y="3040063"/>
          <p14:tracePt t="130230" x="5427663" y="3005138"/>
          <p14:tracePt t="130248" x="5435600" y="2979738"/>
          <p14:tracePt t="130264" x="5435600" y="2963863"/>
          <p14:tracePt t="130280" x="5418138" y="2954338"/>
          <p14:tracePt t="130298" x="5392738" y="2928938"/>
          <p14:tracePt t="130315" x="5351463" y="2921000"/>
          <p14:tracePt t="130331" x="5308600" y="2913063"/>
          <p14:tracePt t="130347" x="5265738" y="2903538"/>
          <p14:tracePt t="130364" x="5240338" y="2903538"/>
          <p14:tracePt t="130380" x="5224463" y="2903538"/>
          <p14:tracePt t="130397" x="5207000" y="2913063"/>
          <p14:tracePt t="130414" x="5189538" y="2928938"/>
          <p14:tracePt t="130431" x="5181600" y="2954338"/>
          <p14:tracePt t="130447" x="5173663" y="2971800"/>
          <p14:tracePt t="130464" x="5164138" y="2997200"/>
          <p14:tracePt t="130481" x="5164138" y="3014663"/>
          <p14:tracePt t="130500" x="5164138" y="3040063"/>
          <p14:tracePt t="130517" x="5173663" y="3048000"/>
          <p14:tracePt t="130531" x="5181600" y="3048000"/>
          <p14:tracePt t="130547" x="5199063" y="3048000"/>
          <p14:tracePt t="130564" x="5232400" y="3048000"/>
          <p14:tracePt t="130582" x="5257800" y="3048000"/>
          <p14:tracePt t="130597" x="5283200" y="3040063"/>
          <p14:tracePt t="130614" x="5300663" y="3022600"/>
          <p14:tracePt t="130630" x="5308600" y="3014663"/>
          <p14:tracePt t="130647" x="5308600" y="2997200"/>
          <p14:tracePt t="130664" x="5308600" y="2979738"/>
          <p14:tracePt t="130681" x="5308600" y="2971800"/>
          <p14:tracePt t="130697" x="5300663" y="2963863"/>
          <p14:tracePt t="130715" x="5291138" y="2954338"/>
          <p14:tracePt t="130731" x="5283200" y="2954338"/>
          <p14:tracePt t="130749" x="5265738" y="2954338"/>
          <p14:tracePt t="130767" x="5257800" y="2963863"/>
          <p14:tracePt t="130781" x="5240338" y="2971800"/>
          <p14:tracePt t="130797" x="5232400" y="2979738"/>
          <p14:tracePt t="130814" x="5224463" y="2979738"/>
          <p14:tracePt t="131324" x="5214938" y="2979738"/>
          <p14:tracePt t="131340" x="5207000" y="2979738"/>
          <p14:tracePt t="131348" x="5199063" y="2979738"/>
          <p14:tracePt t="131356" x="5173663" y="2989263"/>
          <p14:tracePt t="131365" x="5105400" y="2989263"/>
          <p14:tracePt t="131381" x="4732338" y="2903538"/>
          <p14:tracePt t="131398" x="4351338" y="2836863"/>
          <p14:tracePt t="131414" x="4343400" y="2836863"/>
          <p14:tracePt t="131653" x="4351338" y="2819400"/>
          <p14:tracePt t="131662" x="4360863" y="2819400"/>
          <p14:tracePt t="131669" x="4402138" y="2836863"/>
          <p14:tracePt t="131681" x="4411663" y="2844800"/>
          <p14:tracePt t="131697" x="4437063" y="2862263"/>
          <p14:tracePt t="131715" x="4437063" y="2903538"/>
          <p14:tracePt t="131731" x="4452938" y="2921000"/>
          <p14:tracePt t="131749" x="4462463" y="2946400"/>
          <p14:tracePt t="131767" x="4462463" y="2954338"/>
          <p14:tracePt t="131781" x="4462463" y="2963863"/>
          <p14:tracePt t="132596" x="4452938" y="2963863"/>
          <p14:tracePt t="132604" x="4427538" y="2946400"/>
          <p14:tracePt t="132614" x="4394200" y="2921000"/>
          <p14:tracePt t="132631" x="4310063" y="2887663"/>
          <p14:tracePt t="132648" x="4208463" y="2852738"/>
          <p14:tracePt t="132664" x="4081463" y="2819400"/>
          <p14:tracePt t="132681" x="3970338" y="2786063"/>
          <p14:tracePt t="132698" x="3852863" y="2760663"/>
          <p14:tracePt t="132703" x="3810000" y="2760663"/>
          <p14:tracePt t="132716" x="3700463" y="2751138"/>
          <p14:tracePt t="132731" x="3675063" y="2751138"/>
          <p14:tracePt t="132749" x="3614738" y="2743200"/>
          <p14:tracePt t="132766" x="3598863" y="2743200"/>
          <p14:tracePt t="132782" x="3589338" y="2743200"/>
          <p14:tracePt t="132798" x="3573463" y="2743200"/>
          <p14:tracePt t="132814" x="3563938" y="2751138"/>
          <p14:tracePt t="132831" x="3538538" y="2768600"/>
          <p14:tracePt t="132848" x="3513138" y="2794000"/>
          <p14:tracePt t="132864" x="3487738" y="2811463"/>
          <p14:tracePt t="132881" x="3462338" y="2836863"/>
          <p14:tracePt t="132897" x="3429000" y="2870200"/>
          <p14:tracePt t="132914" x="3395663" y="2887663"/>
          <p14:tracePt t="132932" x="3344863" y="2913063"/>
          <p14:tracePt t="132948" x="3319463" y="2921000"/>
          <p14:tracePt t="132964" x="3309938" y="2928938"/>
          <p14:tracePt t="132981" x="3294063" y="2938463"/>
          <p14:tracePt t="132998" x="3284538" y="2938463"/>
          <p14:tracePt t="133093" x="3284538" y="2946400"/>
          <p14:tracePt t="133108" x="3284538" y="2954338"/>
          <p14:tracePt t="133126" x="3284538" y="2963863"/>
          <p14:tracePt t="133142" x="3284538" y="2971800"/>
          <p14:tracePt t="133156" x="3284538" y="2979738"/>
          <p14:tracePt t="133164" x="3302000" y="2989263"/>
          <p14:tracePt t="133180" x="3302000" y="2997200"/>
          <p14:tracePt t="133197" x="3309938" y="2997200"/>
          <p14:tracePt t="133206" x="3309938" y="3005138"/>
          <p14:tracePt t="133324" x="3309938" y="3014663"/>
          <p14:tracePt t="133508" x="3309938" y="3005138"/>
          <p14:tracePt t="133525" x="3309938" y="2997200"/>
          <p14:tracePt t="133534" x="3309938" y="2989263"/>
          <p14:tracePt t="133541" x="3309938" y="2963863"/>
          <p14:tracePt t="133550" x="3309938" y="2954338"/>
          <p14:tracePt t="133565" x="3309938" y="2938463"/>
          <p14:tracePt t="133585" x="3344863" y="2928938"/>
          <p14:tracePt t="133702" x="3386138" y="2946400"/>
          <p14:tracePt t="133733" x="3386138" y="2989263"/>
          <p14:tracePt t="133750" x="3395663" y="3005138"/>
          <p14:tracePt t="133757" x="3403600" y="3022600"/>
          <p14:tracePt t="133767" x="3421063" y="3030538"/>
          <p14:tracePt t="133782" x="3454400" y="3065463"/>
          <p14:tracePt t="133798" x="3487738" y="3116263"/>
          <p14:tracePt t="133815" x="3497263" y="3132138"/>
          <p14:tracePt t="133831" x="3497263" y="3141663"/>
          <p14:tracePt t="134326" x="3479800" y="3141663"/>
          <p14:tracePt t="134341" x="3462338" y="3141663"/>
          <p14:tracePt t="134350" x="3436938" y="3149600"/>
          <p14:tracePt t="134365" x="3370263" y="3167063"/>
          <p14:tracePt t="134382" x="3276600" y="3182938"/>
          <p14:tracePt t="134398" x="3157538" y="3200400"/>
          <p14:tracePt t="134415" x="3048000" y="3208338"/>
          <p14:tracePt t="134432" x="2928938" y="3217863"/>
          <p14:tracePt t="134448" x="2819400" y="3233738"/>
          <p14:tracePt t="134465" x="2717800" y="3259138"/>
          <p14:tracePt t="134482" x="2616200" y="3284538"/>
          <p14:tracePt t="134502" x="2455863" y="3327400"/>
          <p14:tracePt t="134517" x="2362200" y="3344863"/>
          <p14:tracePt t="134533" x="2268538" y="3352800"/>
          <p14:tracePt t="134549" x="2209800" y="3352800"/>
          <p14:tracePt t="134565" x="2192338" y="3352800"/>
          <p14:tracePt t="134582" x="2184400" y="3352800"/>
          <p14:tracePt t="134638" x="2184400" y="3360738"/>
          <p14:tracePt t="135085" x="2176463" y="3360738"/>
          <p14:tracePt t="135133" x="2192338" y="3352800"/>
          <p14:tracePt t="135143" x="2201863" y="3352800"/>
          <p14:tracePt t="135149" x="2209800" y="3352800"/>
          <p14:tracePt t="135165" x="2252663" y="3352800"/>
          <p14:tracePt t="135182" x="2293938" y="3352800"/>
          <p14:tracePt t="135198" x="2344738" y="3352800"/>
          <p14:tracePt t="135215" x="2387600" y="3352800"/>
          <p14:tracePt t="135232" x="2420938" y="3352800"/>
          <p14:tracePt t="135248" x="2455863" y="3352800"/>
          <p14:tracePt t="135268" x="2497138" y="3352800"/>
          <p14:tracePt t="135282" x="2540000" y="3352800"/>
          <p14:tracePt t="135299" x="2582863" y="3352800"/>
          <p14:tracePt t="135315" x="2624138" y="3352800"/>
          <p14:tracePt t="135332" x="2674938" y="3352800"/>
          <p14:tracePt t="135349" x="2700338" y="3352800"/>
          <p14:tracePt t="135365" x="2709863" y="3352800"/>
          <p14:tracePt t="135440" x="2709863" y="3360738"/>
          <p14:tracePt t="135486" x="2709863" y="3370263"/>
          <p14:tracePt t="135504" x="2700338" y="3370263"/>
          <p14:tracePt t="135510" x="2684463" y="3378200"/>
          <p14:tracePt t="135521" x="2667000" y="3386138"/>
          <p14:tracePt t="135533" x="2608263" y="3386138"/>
          <p14:tracePt t="135549" x="2497138" y="3386138"/>
          <p14:tracePt t="135565" x="2370138" y="3386138"/>
          <p14:tracePt t="135582" x="2217738" y="3386138"/>
          <p14:tracePt t="135599" x="2116138" y="3386138"/>
          <p14:tracePt t="135615" x="2065338" y="3378200"/>
          <p14:tracePt t="135633" x="2039938" y="3378200"/>
          <p14:tracePt t="135742" x="2049463" y="3370263"/>
          <p14:tracePt t="135750" x="2074863" y="3370263"/>
          <p14:tracePt t="135758" x="2108200" y="3370263"/>
          <p14:tracePt t="135768" x="2159000" y="3360738"/>
          <p14:tracePt t="135782" x="2286000" y="3352800"/>
          <p14:tracePt t="135798" x="2430463" y="3352800"/>
          <p14:tracePt t="135815" x="2590800" y="3352800"/>
          <p14:tracePt t="135832" x="2717800" y="3352800"/>
          <p14:tracePt t="135848" x="2786063" y="3360738"/>
          <p14:tracePt t="135865" x="2801938" y="3370263"/>
          <p14:tracePt t="135902" x="2801938" y="3378200"/>
          <p14:tracePt t="135915" x="2811463" y="3378200"/>
          <p14:tracePt t="135934" x="2811463" y="3386138"/>
          <p14:tracePt t="135950" x="2801938" y="3386138"/>
          <p14:tracePt t="135965" x="2768600" y="3386138"/>
          <p14:tracePt t="135982" x="2709863" y="3386138"/>
          <p14:tracePt t="135999" x="2649538" y="3386138"/>
          <p14:tracePt t="136017" x="2598738" y="3386138"/>
          <p14:tracePt t="136032" x="2573338" y="3386138"/>
          <p14:tracePt t="136144" x="2582863" y="3386138"/>
          <p14:tracePt t="136193" x="2590800" y="3386138"/>
          <p14:tracePt t="136208" x="2590800" y="3395663"/>
          <p14:tracePt t="136237" x="2573338" y="3403600"/>
          <p14:tracePt t="136246" x="2557463" y="3403600"/>
          <p14:tracePt t="136253" x="2532063" y="3403600"/>
          <p14:tracePt t="136266" x="2506663" y="3403600"/>
          <p14:tracePt t="136282" x="2446338" y="3403600"/>
          <p14:tracePt t="136299" x="2395538" y="3403600"/>
          <p14:tracePt t="136332" x="2387600" y="3403600"/>
          <p14:tracePt t="136349" x="2395538" y="3411538"/>
          <p14:tracePt t="136365" x="2438400" y="3411538"/>
          <p14:tracePt t="136382" x="2481263" y="3411538"/>
          <p14:tracePt t="136399" x="2506663" y="3411538"/>
          <p14:tracePt t="136415" x="2522538" y="3411538"/>
          <p14:tracePt t="136432" x="2522538" y="3421063"/>
          <p14:tracePt t="136469" x="2506663" y="3421063"/>
          <p14:tracePt t="136482" x="2481263" y="3421063"/>
          <p14:tracePt t="136499" x="2446338" y="3421063"/>
          <p14:tracePt t="136515" x="2430463" y="3421063"/>
          <p14:tracePt t="136533" x="2420938" y="3421063"/>
          <p14:tracePt t="136549" x="2420938" y="3411538"/>
          <p14:tracePt t="136565" x="2420938" y="3403600"/>
          <p14:tracePt t="136582" x="2430463" y="3403600"/>
          <p14:tracePt t="136600" x="2446338" y="3403600"/>
          <p14:tracePt t="136615" x="2455863" y="3403600"/>
          <p14:tracePt t="136678" x="2455863" y="3411538"/>
          <p14:tracePt t="136693" x="2463800" y="3411538"/>
          <p14:tracePt t="137127" x="2455863" y="3411538"/>
          <p14:tracePt t="137133" x="2455863" y="3403600"/>
          <p14:tracePt t="137149" x="2463800" y="3403600"/>
          <p14:tracePt t="137158" x="2471738" y="3403600"/>
          <p14:tracePt t="137167" x="2481263" y="3403600"/>
          <p14:tracePt t="137182" x="2532063" y="3403600"/>
          <p14:tracePt t="137199" x="2582863" y="3403600"/>
          <p14:tracePt t="137206" x="2608263" y="3403600"/>
          <p14:tracePt t="137215" x="2641600" y="3403600"/>
          <p14:tracePt t="137232" x="2700338" y="3403600"/>
          <p14:tracePt t="137249" x="2751138" y="3403600"/>
          <p14:tracePt t="137267" x="2786063" y="3403600"/>
          <p14:tracePt t="137283" x="2811463" y="3403600"/>
          <p14:tracePt t="137301" x="2844800" y="3403600"/>
          <p14:tracePt t="137316" x="2862263" y="3403600"/>
          <p14:tracePt t="137333" x="2870200" y="3403600"/>
          <p14:tracePt t="137495" x="2870200" y="3395663"/>
          <p14:tracePt t="137504" x="2870200" y="3386138"/>
          <p14:tracePt t="137521" x="2870200" y="3378200"/>
          <p14:tracePt t="137533" x="2852738" y="3370263"/>
          <p14:tracePt t="137975" x="2844800" y="3370263"/>
          <p14:tracePt t="138038" x="2844800" y="3360738"/>
          <p14:tracePt t="138065" x="2852738" y="3360738"/>
          <p14:tracePt t="138072" x="2862263" y="3360738"/>
          <p14:tracePt t="138083" x="2870200" y="3360738"/>
          <p14:tracePt t="138099" x="2887663" y="3360738"/>
          <p14:tracePt t="138116" x="2903538" y="3360738"/>
          <p14:tracePt t="138134" x="2928938" y="3360738"/>
          <p14:tracePt t="138149" x="2946400" y="3360738"/>
          <p14:tracePt t="138166" x="2963863" y="3360738"/>
          <p14:tracePt t="138183" x="2979738" y="3360738"/>
          <p14:tracePt t="138199" x="3005138" y="3360738"/>
          <p14:tracePt t="138216" x="3022600" y="3370263"/>
          <p14:tracePt t="138232" x="3055938" y="3370263"/>
          <p14:tracePt t="138249" x="3073400" y="3370263"/>
          <p14:tracePt t="138266" x="3116263" y="3370263"/>
          <p14:tracePt t="138283" x="3141663" y="3378200"/>
          <p14:tracePt t="138299" x="3175000" y="3386138"/>
          <p14:tracePt t="138316" x="3200400" y="3386138"/>
          <p14:tracePt t="138334" x="3259138" y="3386138"/>
          <p14:tracePt t="138349" x="3284538" y="3386138"/>
          <p14:tracePt t="138366" x="3309938" y="3386138"/>
          <p14:tracePt t="138383" x="3344863" y="3386138"/>
          <p14:tracePt t="138400" x="3378200" y="3395663"/>
          <p14:tracePt t="138416" x="3411538" y="3395663"/>
          <p14:tracePt t="138433" x="3462338" y="3403600"/>
          <p14:tracePt t="138449" x="3513138" y="3403600"/>
          <p14:tracePt t="138467" x="3563938" y="3411538"/>
          <p14:tracePt t="138483" x="3614738" y="3411538"/>
          <p14:tracePt t="138503" x="3665538" y="3411538"/>
          <p14:tracePt t="138520" x="3733800" y="3411538"/>
          <p14:tracePt t="138534" x="3776663" y="3411538"/>
          <p14:tracePt t="138550" x="3792538" y="3411538"/>
          <p14:tracePt t="138566" x="3843338" y="3411538"/>
          <p14:tracePt t="138583" x="3860800" y="3421063"/>
          <p14:tracePt t="138599" x="3903663" y="3421063"/>
          <p14:tracePt t="138616" x="3929063" y="3421063"/>
          <p14:tracePt t="138633" x="3970338" y="3421063"/>
          <p14:tracePt t="138649" x="4005263" y="3421063"/>
          <p14:tracePt t="138666" x="4046538" y="3421063"/>
          <p14:tracePt t="138683" x="4089400" y="3421063"/>
          <p14:tracePt t="138699" x="4114800" y="3429000"/>
          <p14:tracePt t="138703" x="4140200" y="3429000"/>
          <p14:tracePt t="138716" x="4157663" y="3429000"/>
          <p14:tracePt t="138733" x="4233863" y="3436938"/>
          <p14:tracePt t="138749" x="4292600" y="3436938"/>
          <p14:tracePt t="138767" x="4368800" y="3436938"/>
          <p14:tracePt t="138783" x="4419600" y="3436938"/>
          <p14:tracePt t="138799" x="4470400" y="3436938"/>
          <p14:tracePt t="138816" x="4487863" y="3436938"/>
          <p14:tracePt t="138833" x="4495800" y="3436938"/>
          <p14:tracePt t="138849" x="4503738" y="3436938"/>
          <p14:tracePt t="139799" x="4521200" y="3436938"/>
          <p14:tracePt t="139807" x="4605338" y="3436938"/>
          <p14:tracePt t="139816" x="4724400" y="3436938"/>
          <p14:tracePt t="139834" x="5021263" y="3479800"/>
          <p14:tracePt t="139850" x="5341938" y="3505200"/>
          <p14:tracePt t="139867" x="5613400" y="3563938"/>
          <p14:tracePt t="139883" x="5799138" y="3614738"/>
          <p14:tracePt t="139900" x="5892800" y="3640138"/>
          <p14:tracePt t="139917" x="5918200" y="3649663"/>
          <p14:tracePt t="139967" x="5935663" y="3632200"/>
          <p14:tracePt t="139975" x="5935663" y="3624263"/>
          <p14:tracePt t="139983" x="5943600" y="3614738"/>
          <p14:tracePt t="140000" x="5969000" y="3589338"/>
          <p14:tracePt t="140017" x="5986463" y="3563938"/>
          <p14:tracePt t="140033" x="6011863" y="3530600"/>
          <p14:tracePt t="140050" x="6027738" y="3505200"/>
          <p14:tracePt t="140066" x="6037263" y="3479800"/>
          <p14:tracePt t="140083" x="6045200" y="3446463"/>
          <p14:tracePt t="140100" x="6053138" y="3436938"/>
          <p14:tracePt t="140116" x="6062663" y="3421063"/>
          <p14:tracePt t="140134" x="6062663" y="3395663"/>
          <p14:tracePt t="140150" x="6053138" y="3378200"/>
          <p14:tracePt t="140166" x="6002338" y="3335338"/>
          <p14:tracePt t="140183" x="5961063" y="3319463"/>
          <p14:tracePt t="140200" x="5918200" y="3302000"/>
          <p14:tracePt t="140216" x="5867400" y="3268663"/>
          <p14:tracePt t="140233" x="5816600" y="3251200"/>
          <p14:tracePt t="140250" x="5783263" y="3243263"/>
          <p14:tracePt t="140268" x="5748338" y="3217863"/>
          <p14:tracePt t="140283" x="5715000" y="3208338"/>
          <p14:tracePt t="140300" x="5681663" y="3200400"/>
          <p14:tracePt t="140316" x="5664200" y="3192463"/>
          <p14:tracePt t="140334" x="5646738" y="3182938"/>
          <p14:tracePt t="140350" x="5638800" y="3182938"/>
          <p14:tracePt t="140366" x="5621338" y="3182938"/>
          <p14:tracePt t="140383" x="5605463" y="3182938"/>
          <p14:tracePt t="140400" x="5595938" y="3182938"/>
          <p14:tracePt t="140416" x="5580063" y="3182938"/>
          <p14:tracePt t="140433" x="5562600" y="3182938"/>
          <p14:tracePt t="140450" x="5545138" y="3182938"/>
          <p14:tracePt t="140466" x="5519738" y="3208338"/>
          <p14:tracePt t="140483" x="5494338" y="3243263"/>
          <p14:tracePt t="140500" x="5453063" y="3284538"/>
          <p14:tracePt t="140519" x="5402263" y="3344863"/>
          <p14:tracePt t="140535" x="5384800" y="3370263"/>
          <p14:tracePt t="140566" x="5384800" y="3386138"/>
          <p14:tracePt t="140600" x="5384800" y="3395663"/>
          <p14:tracePt t="140639" x="5384800" y="3403600"/>
          <p14:tracePt t="140647" x="5402263" y="3403600"/>
          <p14:tracePt t="140654" x="5418138" y="3403600"/>
          <p14:tracePt t="140666" x="5435600" y="3403600"/>
          <p14:tracePt t="140683" x="5494338" y="3411538"/>
          <p14:tracePt t="140700" x="5580063" y="3421063"/>
          <p14:tracePt t="140704" x="5621338" y="3429000"/>
          <p14:tracePt t="140717" x="5664200" y="3436938"/>
          <p14:tracePt t="140734" x="5748338" y="3436938"/>
          <p14:tracePt t="140750" x="5783263" y="3436938"/>
          <p14:tracePt t="140768" x="5791200" y="3436938"/>
          <p14:tracePt t="140783" x="5799138" y="3436938"/>
          <p14:tracePt t="140898" x="5791200" y="3436938"/>
          <p14:tracePt t="140904" x="5757863" y="3436938"/>
          <p14:tracePt t="140917" x="5722938" y="3436938"/>
          <p14:tracePt t="140934" x="5554663" y="3436938"/>
          <p14:tracePt t="140951" x="5435600" y="3436938"/>
          <p14:tracePt t="140967" x="5359400" y="3436938"/>
          <p14:tracePt t="140984" x="5316538" y="3436938"/>
          <p14:tracePt t="141113" x="5341938" y="3436938"/>
          <p14:tracePt t="141119" x="5376863" y="3436938"/>
          <p14:tracePt t="141134" x="5494338" y="3454400"/>
          <p14:tracePt t="141150" x="5554663" y="3462338"/>
          <p14:tracePt t="141167" x="5757863" y="3471863"/>
          <p14:tracePt t="141184" x="5884863" y="3479800"/>
          <p14:tracePt t="141200" x="5994400" y="3479800"/>
          <p14:tracePt t="141217" x="6078538" y="3479800"/>
          <p14:tracePt t="141234" x="6164263" y="3462338"/>
          <p14:tracePt t="141250" x="6240463" y="3446463"/>
          <p14:tracePt t="141267" x="6324600" y="3436938"/>
          <p14:tracePt t="141284" x="6383338" y="3429000"/>
          <p14:tracePt t="141300" x="6434138" y="3429000"/>
          <p14:tracePt t="141319" x="6510338" y="3429000"/>
          <p14:tracePt t="141335" x="6535738" y="3429000"/>
          <p14:tracePt t="141350" x="6553200" y="3429000"/>
          <p14:tracePt t="141367" x="6561138" y="3429000"/>
          <p14:tracePt t="141384" x="6570663" y="3429000"/>
          <p14:tracePt t="141400" x="6586538" y="3429000"/>
          <p14:tracePt t="141417" x="6611938" y="3429000"/>
          <p14:tracePt t="141434" x="6646863" y="3421063"/>
          <p14:tracePt t="141450" x="6662738" y="3421063"/>
          <p14:tracePt t="141467" x="6662738" y="3411538"/>
          <p14:tracePt t="141560" x="6646863" y="3411538"/>
          <p14:tracePt t="141569" x="6637338" y="3411538"/>
          <p14:tracePt t="141576" x="6621463" y="3411538"/>
          <p14:tracePt t="141587" x="6596063" y="3421063"/>
          <p14:tracePt t="141600" x="6510338" y="3421063"/>
          <p14:tracePt t="141617" x="6408738" y="3421063"/>
          <p14:tracePt t="141634" x="6281738" y="3421063"/>
          <p14:tracePt t="141650" x="6146800" y="3421063"/>
          <p14:tracePt t="141667" x="6053138" y="3421063"/>
          <p14:tracePt t="141684" x="6011863" y="3421063"/>
          <p14:tracePt t="141700" x="6002338" y="3421063"/>
          <p14:tracePt t="141834" x="6011863" y="3421063"/>
          <p14:tracePt t="141840" x="6027738" y="3421063"/>
          <p14:tracePt t="141850" x="6062663" y="3421063"/>
          <p14:tracePt t="141867" x="6138863" y="3421063"/>
          <p14:tracePt t="141884" x="6256338" y="3429000"/>
          <p14:tracePt t="141900" x="6357938" y="3436938"/>
          <p14:tracePt t="141917" x="6408738" y="3436938"/>
          <p14:tracePt t="141934" x="6418263" y="3436938"/>
          <p14:tracePt t="142015" x="6408738" y="3436938"/>
          <p14:tracePt t="142023" x="6392863" y="3436938"/>
          <p14:tracePt t="142034" x="6367463" y="3436938"/>
          <p14:tracePt t="142050" x="6316663" y="3436938"/>
          <p14:tracePt t="142067" x="6248400" y="3436938"/>
          <p14:tracePt t="142083" x="6189663" y="3429000"/>
          <p14:tracePt t="142100" x="6138863" y="3429000"/>
          <p14:tracePt t="142117" x="6113463" y="3429000"/>
          <p14:tracePt t="142134" x="6103938" y="3429000"/>
          <p14:tracePt t="142233" x="6138863" y="3429000"/>
          <p14:tracePt t="142240" x="6172200" y="3429000"/>
          <p14:tracePt t="142251" x="6223000" y="3429000"/>
          <p14:tracePt t="142268" x="6324600" y="3421063"/>
          <p14:tracePt t="142284" x="6418263" y="3411538"/>
          <p14:tracePt t="142301" x="6484938" y="3411538"/>
          <p14:tracePt t="142408" x="6477000" y="3421063"/>
          <p14:tracePt t="142424" x="6469063" y="3421063"/>
          <p14:tracePt t="142746" x="6459538" y="3421063"/>
          <p14:tracePt t="142753" x="6443663" y="3421063"/>
          <p14:tracePt t="142769" x="6418263" y="3421063"/>
          <p14:tracePt t="142785" x="6383338" y="3421063"/>
          <p14:tracePt t="142801" x="6367463" y="3421063"/>
          <p14:tracePt t="142817" x="6357938" y="3421063"/>
          <p14:tracePt t="143352" x="6342063" y="3421063"/>
          <p14:tracePt t="143360" x="6307138" y="3421063"/>
          <p14:tracePt t="143369" x="6248400" y="3411538"/>
          <p14:tracePt t="143385" x="6121400" y="3378200"/>
          <p14:tracePt t="143401" x="5976938" y="3352800"/>
          <p14:tracePt t="143418" x="5816600" y="3335338"/>
          <p14:tracePt t="143434" x="5707063" y="3327400"/>
          <p14:tracePt t="143451" x="5646738" y="3327400"/>
          <p14:tracePt t="143468" x="5621338" y="3327400"/>
          <p14:tracePt t="143484" x="5613400" y="3327400"/>
          <p14:tracePt t="143501" x="5595938" y="3327400"/>
          <p14:tracePt t="143520" x="5545138" y="3344863"/>
          <p14:tracePt t="143536" x="5486400" y="3352800"/>
          <p14:tracePt t="143551" x="5453063" y="3378200"/>
          <p14:tracePt t="143568" x="5418138" y="3378200"/>
          <p14:tracePt t="143584" x="5402263" y="3386138"/>
          <p14:tracePt t="143601" x="5392738" y="3386138"/>
          <p14:tracePt t="143634" x="5392738" y="3395663"/>
          <p14:tracePt t="143793" x="5392738" y="3403600"/>
          <p14:tracePt t="143801" x="5359400" y="3403600"/>
          <p14:tracePt t="143808" x="5326063" y="3403600"/>
          <p14:tracePt t="143819" x="5275263" y="3403600"/>
          <p14:tracePt t="143835" x="5138738" y="3327400"/>
          <p14:tracePt t="143851" x="5130800" y="3327400"/>
          <p14:tracePt t="144033" x="5122863" y="3327400"/>
          <p14:tracePt t="144056" x="5113338" y="3327400"/>
          <p14:tracePt t="144073" x="5113338" y="3344863"/>
          <p14:tracePt t="144088" x="5130800" y="3352800"/>
          <p14:tracePt t="144097" x="5138738" y="3352800"/>
          <p14:tracePt t="144105" x="5156200" y="3352800"/>
          <p14:tracePt t="144117" x="5173663" y="3370263"/>
          <p14:tracePt t="144134" x="5207000" y="3395663"/>
          <p14:tracePt t="144151" x="5249863" y="3421063"/>
          <p14:tracePt t="144167" x="5300663" y="3454400"/>
          <p14:tracePt t="144184" x="5308600" y="3454400"/>
          <p14:tracePt t="144201" x="5334000" y="3454400"/>
          <p14:tracePt t="144217" x="5392738" y="3446463"/>
          <p14:tracePt t="144234" x="5435600" y="3429000"/>
          <p14:tracePt t="144251" x="5494338" y="3421063"/>
          <p14:tracePt t="144269" x="5570538" y="3411538"/>
          <p14:tracePt t="144284" x="5656263" y="3395663"/>
          <p14:tracePt t="144301" x="5732463" y="3386138"/>
          <p14:tracePt t="144318" x="5808663" y="3386138"/>
          <p14:tracePt t="144334" x="5875338" y="3378200"/>
          <p14:tracePt t="144351" x="5943600" y="3378200"/>
          <p14:tracePt t="144367" x="6053138" y="3378200"/>
          <p14:tracePt t="144386" x="6103938" y="3378200"/>
          <p14:tracePt t="144401" x="6138863" y="3378200"/>
          <p14:tracePt t="144434" x="6138863" y="3370263"/>
          <p14:tracePt t="144537" x="6146800" y="3370263"/>
          <p14:tracePt t="144625" x="6164263" y="3360738"/>
          <p14:tracePt t="144633" x="6180138" y="3352800"/>
          <p14:tracePt t="144641" x="6197600" y="3344863"/>
          <p14:tracePt t="144651" x="6215063" y="3344863"/>
          <p14:tracePt t="144668" x="6248400" y="3335338"/>
          <p14:tracePt t="144684" x="6299200" y="3327400"/>
          <p14:tracePt t="144701" x="6342063" y="3319463"/>
          <p14:tracePt t="144706" x="6350000" y="3319463"/>
          <p14:tracePt t="144718" x="6367463" y="3309938"/>
          <p14:tracePt t="144736" x="6408738" y="3294063"/>
          <p14:tracePt t="144752" x="6426200" y="3294063"/>
          <p14:tracePt t="144769" x="6434138" y="3284538"/>
          <p14:tracePt t="144889" x="6426200" y="3294063"/>
          <p14:tracePt t="144898" x="6418263" y="3302000"/>
          <p14:tracePt t="144904" x="6400800" y="3309938"/>
          <p14:tracePt t="144918" x="6383338" y="3319463"/>
          <p14:tracePt t="144934" x="6299200" y="3344863"/>
          <p14:tracePt t="144951" x="6172200" y="3352800"/>
          <p14:tracePt t="144968" x="5961063" y="3360738"/>
          <p14:tracePt t="144984" x="5842000" y="3370263"/>
          <p14:tracePt t="145001" x="5791200" y="3386138"/>
          <p14:tracePt t="145020" x="5773738" y="3395663"/>
          <p14:tracePt t="145035" x="5765800" y="3395663"/>
          <p14:tracePt t="145051" x="5765800" y="3411538"/>
          <p14:tracePt t="145068" x="5765800" y="3421063"/>
          <p14:tracePt t="145084" x="5783263" y="3429000"/>
          <p14:tracePt t="145101" x="5808663" y="3436938"/>
          <p14:tracePt t="145118" x="5849938" y="3436938"/>
          <p14:tracePt t="145135" x="5926138" y="3429000"/>
          <p14:tracePt t="145151" x="5986463" y="3429000"/>
          <p14:tracePt t="145168" x="6027738" y="3421063"/>
          <p14:tracePt t="145266" x="6019800" y="3421063"/>
          <p14:tracePt t="145282" x="6019800" y="3429000"/>
          <p14:tracePt t="145307" x="6019800" y="3436938"/>
          <p14:tracePt t="145449" x="6011863" y="3436938"/>
          <p14:tracePt t="145459" x="6002338" y="3429000"/>
          <p14:tracePt t="145468" x="5986463" y="3421063"/>
          <p14:tracePt t="145484" x="5935663" y="3395663"/>
          <p14:tracePt t="145501" x="5867400" y="3352800"/>
          <p14:tracePt t="145518" x="5808663" y="3335338"/>
          <p14:tracePt t="145534" x="5748338" y="3302000"/>
          <p14:tracePt t="145551" x="5722938" y="3302000"/>
          <p14:tracePt t="145568" x="5697538" y="3302000"/>
          <p14:tracePt t="145609" x="5689600" y="3302000"/>
          <p14:tracePt t="145625" x="5672138" y="3302000"/>
          <p14:tracePt t="145634" x="5664200" y="3302000"/>
          <p14:tracePt t="145651" x="5630863" y="3319463"/>
          <p14:tracePt t="145668" x="5595938" y="3327400"/>
          <p14:tracePt t="145685" x="5570538" y="3335338"/>
          <p14:tracePt t="145701" x="5562600" y="3335338"/>
          <p14:tracePt t="145705" x="5554663" y="3335338"/>
          <p14:tracePt t="145744" x="5545138" y="3335338"/>
          <p14:tracePt t="145769" x="5537200" y="3335338"/>
          <p14:tracePt t="145785" x="5529263" y="3335338"/>
          <p14:tracePt t="145792" x="5529263" y="3344863"/>
          <p14:tracePt t="145801" x="5519738" y="3344863"/>
          <p14:tracePt t="145818" x="5511800" y="3352800"/>
          <p14:tracePt t="145835" x="5503863" y="3370263"/>
          <p14:tracePt t="145851" x="5503863" y="3395663"/>
          <p14:tracePt t="145868" x="5503863" y="3411538"/>
          <p14:tracePt t="145884" x="5503863" y="3421063"/>
          <p14:tracePt t="145901" x="5511800" y="3429000"/>
          <p14:tracePt t="145918" x="5519738" y="3429000"/>
          <p14:tracePt t="145935" x="5545138" y="3429000"/>
          <p14:tracePt t="145952" x="5570538" y="3429000"/>
          <p14:tracePt t="145968" x="5613400" y="3395663"/>
          <p14:tracePt t="145985" x="5630863" y="3378200"/>
          <p14:tracePt t="146002" x="5630863" y="3360738"/>
          <p14:tracePt t="146019" x="5630863" y="3352800"/>
          <p14:tracePt t="146036" x="5630863" y="3335338"/>
          <p14:tracePt t="146052" x="5621338" y="3319463"/>
          <p14:tracePt t="146068" x="5595938" y="3309938"/>
          <p14:tracePt t="146085" x="5554663" y="3302000"/>
          <p14:tracePt t="146102" x="5519738" y="3294063"/>
          <p14:tracePt t="146118" x="5503863" y="3294063"/>
          <p14:tracePt t="146135" x="5486400" y="3294063"/>
          <p14:tracePt t="146152" x="5478463" y="3302000"/>
          <p14:tracePt t="146168" x="5468938" y="3335338"/>
          <p14:tracePt t="146185" x="5468938" y="3370263"/>
          <p14:tracePt t="146202" x="5468938" y="3386138"/>
          <p14:tracePt t="146218" x="5486400" y="3411538"/>
          <p14:tracePt t="146235" x="5511800" y="3429000"/>
          <p14:tracePt t="146252" x="5554663" y="3429000"/>
          <p14:tracePt t="146270" x="5595938" y="3429000"/>
          <p14:tracePt t="146285" x="5656263" y="3429000"/>
          <p14:tracePt t="146302" x="5689600" y="3411538"/>
          <p14:tracePt t="146318" x="5715000" y="3386138"/>
          <p14:tracePt t="146337" x="5722938" y="3360738"/>
          <p14:tracePt t="146368" x="5715000" y="3344863"/>
          <p14:tracePt t="146385" x="5672138" y="3335338"/>
          <p14:tracePt t="146402" x="5621338" y="3335338"/>
          <p14:tracePt t="146418" x="5562600" y="3335338"/>
          <p14:tracePt t="146435" x="5511800" y="3335338"/>
          <p14:tracePt t="146451" x="5478463" y="3352800"/>
          <p14:tracePt t="146468" x="5468938" y="3370263"/>
          <p14:tracePt t="146485" x="5461000" y="3395663"/>
          <p14:tracePt t="146502" x="5461000" y="3411538"/>
          <p14:tracePt t="146519" x="5478463" y="3421063"/>
          <p14:tracePt t="146535" x="5503863" y="3429000"/>
          <p14:tracePt t="146551" x="5537200" y="3429000"/>
          <p14:tracePt t="146569" x="5588000" y="3429000"/>
          <p14:tracePt t="146585" x="5621338" y="3411538"/>
          <p14:tracePt t="146602" x="5646738" y="3395663"/>
          <p14:tracePt t="146618" x="5664200" y="3378200"/>
          <p14:tracePt t="146635" x="5664200" y="3352800"/>
          <p14:tracePt t="146652" x="5672138" y="3335338"/>
          <p14:tracePt t="146668" x="5672138" y="3309938"/>
          <p14:tracePt t="146685" x="5664200" y="3302000"/>
          <p14:tracePt t="146702" x="5638800" y="3302000"/>
          <p14:tracePt t="146706" x="5630863" y="3302000"/>
          <p14:tracePt t="146718" x="5613400" y="3302000"/>
          <p14:tracePt t="146735" x="5588000" y="3309938"/>
          <p14:tracePt t="146752" x="5562600" y="3344863"/>
          <p14:tracePt t="146769" x="5554663" y="3378200"/>
          <p14:tracePt t="146785" x="5554663" y="3395663"/>
          <p14:tracePt t="146818" x="5554663" y="3403600"/>
          <p14:tracePt t="146835" x="5562600" y="3403600"/>
          <p14:tracePt t="146852" x="5580063" y="3403600"/>
          <p14:tracePt t="146868" x="5588000" y="3403600"/>
          <p14:tracePt t="146885" x="5605463" y="3403600"/>
          <p14:tracePt t="146902" x="5613400" y="3378200"/>
          <p14:tracePt t="146918" x="5621338" y="3352800"/>
          <p14:tracePt t="146935" x="5621338" y="3327400"/>
          <p14:tracePt t="146952" x="5621338" y="3319463"/>
          <p14:tracePt t="146968" x="5605463" y="3309938"/>
          <p14:tracePt t="146985" x="5580063" y="3309938"/>
          <p14:tracePt t="147002" x="5554663" y="3319463"/>
          <p14:tracePt t="147020" x="5545138" y="3352800"/>
          <p14:tracePt t="147035" x="5519738" y="3386138"/>
          <p14:tracePt t="147052" x="5519738" y="3421063"/>
          <p14:tracePt t="147068" x="5529263" y="3436938"/>
          <p14:tracePt t="147085" x="5545138" y="3446463"/>
          <p14:tracePt t="147102" x="5570538" y="3446463"/>
          <p14:tracePt t="147118" x="5588000" y="3446463"/>
          <p14:tracePt t="147135" x="5613400" y="3446463"/>
          <p14:tracePt t="147152" x="5630863" y="3421063"/>
          <p14:tracePt t="147168" x="5646738" y="3395663"/>
          <p14:tracePt t="147185" x="5646738" y="3370263"/>
          <p14:tracePt t="147202" x="5656263" y="3335338"/>
          <p14:tracePt t="147218" x="5656263" y="3327400"/>
          <p14:tracePt t="147235" x="5613400" y="3302000"/>
          <p14:tracePt t="147252" x="5580063" y="3302000"/>
          <p14:tracePt t="147270" x="5529263" y="3294063"/>
          <p14:tracePt t="147285" x="5494338" y="3294063"/>
          <p14:tracePt t="147305" x="5468938" y="3309938"/>
          <p14:tracePt t="147321" x="5453063" y="3352800"/>
          <p14:tracePt t="147336" x="5453063" y="3360738"/>
          <p14:tracePt t="147352" x="5468938" y="3411538"/>
          <p14:tracePt t="147368" x="5511800" y="3421063"/>
          <p14:tracePt t="147385" x="5554663" y="3436938"/>
          <p14:tracePt t="147402" x="5605463" y="3436938"/>
          <p14:tracePt t="147419" x="5638800" y="3436938"/>
          <p14:tracePt t="147435" x="5664200" y="3429000"/>
          <p14:tracePt t="147452" x="5672138" y="3411538"/>
          <p14:tracePt t="147469" x="5672138" y="3386138"/>
          <p14:tracePt t="147486" x="5672138" y="3360738"/>
          <p14:tracePt t="147502" x="5656263" y="3335338"/>
          <p14:tracePt t="147519" x="5638800" y="3319463"/>
          <p14:tracePt t="147535" x="5613400" y="3309938"/>
          <p14:tracePt t="147552" x="5580063" y="3309938"/>
          <p14:tracePt t="147569" x="5562600" y="3327400"/>
          <p14:tracePt t="147586" x="5545138" y="3370263"/>
          <p14:tracePt t="147602" x="5545138" y="3395663"/>
          <p14:tracePt t="147619" x="5545138" y="3403600"/>
          <p14:tracePt t="147636" x="5554663" y="3403600"/>
          <p14:tracePt t="147652" x="5562600" y="3403600"/>
          <p14:tracePt t="147685" x="5570538" y="3395663"/>
          <p14:tracePt t="147702" x="5580063" y="3386138"/>
          <p14:tracePt t="147708" x="5588000" y="3360738"/>
          <p14:tracePt t="147719" x="5588000" y="3344863"/>
          <p14:tracePt t="147736" x="5588000" y="3309938"/>
          <p14:tracePt t="147753" x="5580063" y="3276600"/>
          <p14:tracePt t="147770" x="5570538" y="3276600"/>
          <p14:tracePt t="147786" x="5562600" y="3276600"/>
          <p14:tracePt t="147803" x="5545138" y="3276600"/>
          <p14:tracePt t="147819" x="5537200" y="3302000"/>
          <p14:tracePt t="147836" x="5529263" y="3335338"/>
          <p14:tracePt t="147852" x="5529263" y="3378200"/>
          <p14:tracePt t="147869" x="5529263" y="3395663"/>
          <p14:tracePt t="147886" x="5545138" y="3403600"/>
          <p14:tracePt t="147902" x="5562600" y="3403600"/>
          <p14:tracePt t="147919" x="5570538" y="3403600"/>
          <p14:tracePt t="147936" x="5605463" y="3395663"/>
          <p14:tracePt t="147953" x="5621338" y="3370263"/>
          <p14:tracePt t="147969" x="5630863" y="3344863"/>
          <p14:tracePt t="147986" x="5630863" y="3327400"/>
          <p14:tracePt t="148002" x="5630863" y="3319463"/>
          <p14:tracePt t="148021" x="5613400" y="3309938"/>
          <p14:tracePt t="148036" x="5588000" y="3309938"/>
          <p14:tracePt t="148052" x="5562600" y="3309938"/>
          <p14:tracePt t="148069" x="5545138" y="3335338"/>
          <p14:tracePt t="148085" x="5537200" y="3344863"/>
          <p14:tracePt t="148103" x="5537200" y="3360738"/>
          <p14:tracePt t="148119" x="5537200" y="3370263"/>
          <p14:tracePt t="148135" x="5545138" y="3370263"/>
          <p14:tracePt t="148152" x="5554663" y="3370263"/>
          <p14:tracePt t="148169" x="5588000" y="3360738"/>
          <p14:tracePt t="148186" x="5595938" y="3352800"/>
          <p14:tracePt t="148202" x="5613400" y="3335338"/>
          <p14:tracePt t="148219" x="5613400" y="3309938"/>
          <p14:tracePt t="148235" x="5613400" y="3302000"/>
          <p14:tracePt t="148252" x="5613400" y="3294063"/>
          <p14:tracePt t="148268" x="5605463" y="3294063"/>
          <p14:tracePt t="148286" x="5588000" y="3294063"/>
          <p14:tracePt t="148302" x="5588000" y="3309938"/>
          <p14:tracePt t="148319" x="5580063" y="3335338"/>
          <p14:tracePt t="148335" x="5580063" y="3344863"/>
          <p14:tracePt t="148369" x="5580063" y="3360738"/>
          <p14:tracePt t="148410" x="5588000" y="3360738"/>
          <p14:tracePt t="148433" x="5588000" y="3352800"/>
          <p14:tracePt t="148474" x="5588000" y="3344863"/>
          <p14:tracePt t="148498" x="5588000" y="3335338"/>
          <p14:tracePt t="149641" x="5595938" y="3335338"/>
          <p14:tracePt t="149649" x="5605463" y="3335338"/>
          <p14:tracePt t="149665" x="5613400" y="3335338"/>
          <p14:tracePt t="149681" x="5621338" y="3335338"/>
          <p14:tracePt t="149689" x="5638800" y="3335338"/>
          <p14:tracePt t="149702" x="5646738" y="3335338"/>
          <p14:tracePt t="149719" x="5672138" y="3344863"/>
          <p14:tracePt t="149736" x="5697538" y="3352800"/>
          <p14:tracePt t="149753" x="5722938" y="3360738"/>
          <p14:tracePt t="149770" x="5740400" y="3370263"/>
          <p14:tracePt t="149786" x="5765800" y="3370263"/>
          <p14:tracePt t="149802" x="5783263" y="3378200"/>
          <p14:tracePt t="149820" x="5834063" y="3386138"/>
          <p14:tracePt t="149835" x="5875338" y="3403600"/>
          <p14:tracePt t="149852" x="5935663" y="3411538"/>
          <p14:tracePt t="149869" x="5994400" y="3421063"/>
          <p14:tracePt t="149885" x="6088063" y="3429000"/>
          <p14:tracePt t="149902" x="6180138" y="3429000"/>
          <p14:tracePt t="149919" x="6265863" y="3429000"/>
          <p14:tracePt t="149936" x="6332538" y="3429000"/>
          <p14:tracePt t="149953" x="6418263" y="3429000"/>
          <p14:tracePt t="149969" x="6451600" y="3429000"/>
          <p14:tracePt t="149986" x="6494463" y="3421063"/>
          <p14:tracePt t="150002" x="6535738" y="3421063"/>
          <p14:tracePt t="150021" x="6561138" y="3411538"/>
          <p14:tracePt t="150036" x="6611938" y="3411538"/>
          <p14:tracePt t="150053" x="6654800" y="3411538"/>
          <p14:tracePt t="150069" x="6705600" y="3411538"/>
          <p14:tracePt t="150086" x="6756400" y="3411538"/>
          <p14:tracePt t="150102" x="6799263" y="3429000"/>
          <p14:tracePt t="150119" x="6824663" y="3429000"/>
          <p14:tracePt t="150136" x="6858000" y="3429000"/>
          <p14:tracePt t="150153" x="6900863" y="3436938"/>
          <p14:tracePt t="150169" x="6926263" y="3436938"/>
          <p14:tracePt t="150186" x="6951663" y="3436938"/>
          <p14:tracePt t="150202" x="6977063" y="3436938"/>
          <p14:tracePt t="150220" x="6992938" y="3436938"/>
          <p14:tracePt t="150236" x="7018338" y="3436938"/>
          <p14:tracePt t="150252" x="7061200" y="3436938"/>
          <p14:tracePt t="150269" x="7104063" y="3436938"/>
          <p14:tracePt t="150287" x="7154863" y="3436938"/>
          <p14:tracePt t="150303" x="7196138" y="3429000"/>
          <p14:tracePt t="150319" x="7231063" y="3429000"/>
          <p14:tracePt t="150336" x="7272338" y="3429000"/>
          <p14:tracePt t="150353" x="7332663" y="3429000"/>
          <p14:tracePt t="150369" x="7348538" y="3429000"/>
          <p14:tracePt t="150386" x="7366000" y="3429000"/>
          <p14:tracePt t="150402" x="7383463" y="3429000"/>
          <p14:tracePt t="150419" x="7399338" y="3429000"/>
          <p14:tracePt t="150436" x="7416800" y="3429000"/>
          <p14:tracePt t="150452" x="7442200" y="3429000"/>
          <p14:tracePt t="150469" x="7467600" y="3429000"/>
          <p14:tracePt t="150486" x="7510463" y="3429000"/>
          <p14:tracePt t="150502" x="7526338" y="3429000"/>
          <p14:tracePt t="150522" x="7561263" y="3429000"/>
          <p14:tracePt t="150536" x="7577138" y="3429000"/>
          <p14:tracePt t="150554" x="7602538" y="3429000"/>
          <p14:tracePt t="150569" x="7627938" y="3429000"/>
          <p14:tracePt t="150586" x="7645400" y="3429000"/>
          <p14:tracePt t="150602" x="7678738" y="3429000"/>
          <p14:tracePt t="150619" x="7696200" y="3429000"/>
          <p14:tracePt t="150636" x="7721600" y="3429000"/>
          <p14:tracePt t="150652" x="7739063" y="3429000"/>
          <p14:tracePt t="150669" x="7764463" y="3429000"/>
          <p14:tracePt t="150686" x="7780338" y="3429000"/>
          <p14:tracePt t="150702" x="7797800" y="3429000"/>
          <p14:tracePt t="150705" x="7815263" y="3429000"/>
          <p14:tracePt t="150719" x="7823200" y="3429000"/>
          <p14:tracePt t="150736" x="7840663" y="3429000"/>
          <p14:tracePt t="150753" x="7874000" y="3429000"/>
          <p14:tracePt t="150769" x="7916863" y="3429000"/>
          <p14:tracePt t="150786" x="7958138" y="3429000"/>
          <p14:tracePt t="150803" x="7983538" y="3429000"/>
          <p14:tracePt t="150821" x="8018463" y="3429000"/>
          <p14:tracePt t="150836" x="8026400" y="3429000"/>
          <p14:tracePt t="150853" x="8043863" y="3429000"/>
          <p14:tracePt t="150869" x="8059738" y="3429000"/>
          <p14:tracePt t="150886" x="8085138" y="3421063"/>
          <p14:tracePt t="150903" x="8102600" y="3421063"/>
          <p14:tracePt t="150919" x="8128000" y="3421063"/>
          <p14:tracePt t="150936" x="8145463" y="3421063"/>
          <p14:tracePt t="150954" x="8178800" y="3421063"/>
          <p14:tracePt t="150969" x="8196263" y="3421063"/>
          <p14:tracePt t="150986" x="8204200" y="3411538"/>
          <p14:tracePt t="151003" x="8221663" y="3411538"/>
          <p14:tracePt t="151019" x="8229600" y="3411538"/>
          <p14:tracePt t="151036" x="8237538" y="3411538"/>
          <p14:tracePt t="151053" x="8262938" y="3411538"/>
          <p14:tracePt t="151071" x="8280400" y="3411538"/>
          <p14:tracePt t="151086" x="8323263" y="3403600"/>
          <p14:tracePt t="151103" x="8348663" y="3403600"/>
          <p14:tracePt t="151120" x="8374063" y="3403600"/>
          <p14:tracePt t="151136" x="8399463" y="3403600"/>
          <p14:tracePt t="151154" x="8458200" y="3403600"/>
          <p14:tracePt t="151169" x="8501063" y="3403600"/>
          <p14:tracePt t="151186" x="8534400" y="3403600"/>
          <p14:tracePt t="151203" x="8567738" y="3403600"/>
          <p14:tracePt t="151219" x="8602663" y="3403600"/>
          <p14:tracePt t="151236" x="8628063" y="3403600"/>
          <p14:tracePt t="151253" x="8661400" y="3403600"/>
          <p14:tracePt t="151269" x="8678863" y="3403600"/>
          <p14:tracePt t="151286" x="8694738" y="3403600"/>
          <p14:tracePt t="151303" x="8704263" y="3403600"/>
          <p14:tracePt t="151526" x="8694738" y="3403600"/>
          <p14:tracePt t="151533" x="8678863" y="3403600"/>
          <p14:tracePt t="151540" x="8661400" y="3403600"/>
          <p14:tracePt t="151554" x="8593138" y="3411538"/>
          <p14:tracePt t="151571" x="8466138" y="3421063"/>
          <p14:tracePt t="151587" x="8305800" y="3421063"/>
          <p14:tracePt t="151603" x="8102600" y="3411538"/>
          <p14:tracePt t="151620" x="7881938" y="3395663"/>
          <p14:tracePt t="151637" x="7627938" y="3378200"/>
          <p14:tracePt t="151653" x="7434263" y="3378200"/>
          <p14:tracePt t="151670" x="7281863" y="3370263"/>
          <p14:tracePt t="151687" x="7196138" y="3370263"/>
          <p14:tracePt t="151703" x="7162800" y="3378200"/>
          <p14:tracePt t="151710" x="7154863" y="3378200"/>
          <p14:tracePt t="151720" x="7145338" y="3386138"/>
          <p14:tracePt t="151736" x="7137400" y="3386138"/>
          <p14:tracePt t="151754" x="7119938" y="3403600"/>
          <p14:tracePt t="151771" x="7104063" y="3411538"/>
          <p14:tracePt t="151787" x="7086600" y="3411538"/>
          <p14:tracePt t="151803" x="7053263" y="3421063"/>
          <p14:tracePt t="151820" x="7027863" y="3421063"/>
          <p14:tracePt t="151837" x="7002463" y="3421063"/>
          <p14:tracePt t="151853" x="6977063" y="3421063"/>
          <p14:tracePt t="151902" x="6967538" y="3429000"/>
          <p14:tracePt t="151909" x="6959600" y="3429000"/>
          <p14:tracePt t="151920" x="6926263" y="3429000"/>
          <p14:tracePt t="151937" x="6731000" y="3411538"/>
          <p14:tracePt t="151954" x="6510338" y="3352800"/>
          <p14:tracePt t="152139" x="6502400" y="3352800"/>
          <p14:tracePt t="152215" x="6510338" y="3352800"/>
          <p14:tracePt t="152220" x="6527800" y="3352800"/>
          <p14:tracePt t="152237" x="6570663" y="3360738"/>
          <p14:tracePt t="152253" x="6596063" y="3370263"/>
          <p14:tracePt t="152271" x="6611938" y="3386138"/>
          <p14:tracePt t="152288" x="6611938" y="3395663"/>
          <p14:tracePt t="152303" x="6586538" y="3403600"/>
          <p14:tracePt t="152321" x="6553200" y="3421063"/>
          <p14:tracePt t="152338" x="6477000" y="3421063"/>
          <p14:tracePt t="152355" x="6418263" y="3421063"/>
          <p14:tracePt t="152370" x="6357938" y="3421063"/>
          <p14:tracePt t="152387" x="6324600" y="3421063"/>
          <p14:tracePt t="152403" x="6299200" y="3421063"/>
          <p14:tracePt t="152420" x="6273800" y="3421063"/>
          <p14:tracePt t="152437" x="6248400" y="3421063"/>
          <p14:tracePt t="152453" x="6215063" y="3421063"/>
          <p14:tracePt t="152470" x="6164263" y="3421063"/>
          <p14:tracePt t="152487" x="6113463" y="3421063"/>
          <p14:tracePt t="152503" x="6070600" y="3421063"/>
          <p14:tracePt t="152524" x="6027738" y="3403600"/>
          <p14:tracePt t="152538" x="6019800" y="3403600"/>
          <p14:tracePt t="152570" x="6011863" y="3403600"/>
          <p14:tracePt t="152591" x="6002338" y="3403600"/>
          <p14:tracePt t="152603" x="5994400" y="3403600"/>
          <p14:tracePt t="152620" x="5986463" y="3403600"/>
          <p14:tracePt t="152637" x="5969000" y="3403600"/>
          <p14:tracePt t="152654" x="5943600" y="3403600"/>
          <p14:tracePt t="152670" x="5935663" y="3403600"/>
          <p14:tracePt t="152703" x="5935663" y="3411538"/>
          <p14:tracePt t="152876" x="5943600" y="3411538"/>
          <p14:tracePt t="152885" x="5969000" y="3403600"/>
          <p14:tracePt t="152892" x="5994400" y="3403600"/>
          <p14:tracePt t="152904" x="6019800" y="3403600"/>
          <p14:tracePt t="152920" x="6096000" y="3403600"/>
          <p14:tracePt t="152937" x="6180138" y="3403600"/>
          <p14:tracePt t="152955" x="6281738" y="3411538"/>
          <p14:tracePt t="152970" x="6350000" y="3411538"/>
          <p14:tracePt t="152987" x="6408738" y="3411538"/>
          <p14:tracePt t="153003" x="6459538" y="3411538"/>
          <p14:tracePt t="153020" x="6502400" y="3411538"/>
          <p14:tracePt t="153037" x="6553200" y="3411538"/>
          <p14:tracePt t="153054" x="6604000" y="3411538"/>
          <p14:tracePt t="153070" x="6654800" y="3411538"/>
          <p14:tracePt t="153087" x="6705600" y="3421063"/>
          <p14:tracePt t="153103" x="6764338" y="3421063"/>
          <p14:tracePt t="153120" x="6824663" y="3421063"/>
          <p14:tracePt t="153137" x="6875463" y="3429000"/>
          <p14:tracePt t="153155" x="6942138" y="3429000"/>
          <p14:tracePt t="153170" x="6992938" y="3436938"/>
          <p14:tracePt t="153187" x="7035800" y="3454400"/>
          <p14:tracePt t="153204" x="7078663" y="3454400"/>
          <p14:tracePt t="153220" x="7112000" y="3454400"/>
          <p14:tracePt t="153237" x="7154863" y="3454400"/>
          <p14:tracePt t="153253" x="7205663" y="3462338"/>
          <p14:tracePt t="153270" x="7256463" y="3462338"/>
          <p14:tracePt t="153287" x="7323138" y="3479800"/>
          <p14:tracePt t="153304" x="7408863" y="3479800"/>
          <p14:tracePt t="153322" x="7475538" y="3479800"/>
          <p14:tracePt t="153337" x="7543800" y="3487738"/>
          <p14:tracePt t="153355" x="7653338" y="3487738"/>
          <p14:tracePt t="153370" x="7729538" y="3487738"/>
          <p14:tracePt t="153387" x="7805738" y="3487738"/>
          <p14:tracePt t="153404" x="7881938" y="3487738"/>
          <p14:tracePt t="153420" x="7942263" y="3487738"/>
          <p14:tracePt t="153437" x="8001000" y="3487738"/>
          <p14:tracePt t="153454" x="8051800" y="3487738"/>
          <p14:tracePt t="153470" x="8094663" y="3487738"/>
          <p14:tracePt t="153487" x="8135938" y="3487738"/>
          <p14:tracePt t="153504" x="8178800" y="3487738"/>
          <p14:tracePt t="153520" x="8204200" y="3479800"/>
          <p14:tracePt t="153537" x="8237538" y="3479800"/>
          <p14:tracePt t="153554" x="8262938" y="3479800"/>
          <p14:tracePt t="153570" x="8280400" y="3479800"/>
          <p14:tracePt t="153710" x="8272463" y="3487738"/>
          <p14:tracePt t="153718" x="8247063" y="3497263"/>
          <p14:tracePt t="153724" x="8221663" y="3497263"/>
          <p14:tracePt t="153737" x="8186738" y="3505200"/>
          <p14:tracePt t="153755" x="8008938" y="3513138"/>
          <p14:tracePt t="153774" x="7840663" y="3513138"/>
          <p14:tracePt t="153787" x="7662863" y="3513138"/>
          <p14:tracePt t="153804" x="7493000" y="3513138"/>
          <p14:tracePt t="153820" x="7366000" y="3513138"/>
          <p14:tracePt t="153837" x="7289800" y="3513138"/>
          <p14:tracePt t="153854" x="7231063" y="3513138"/>
          <p14:tracePt t="153871" x="7196138" y="3522663"/>
          <p14:tracePt t="153887" x="7170738" y="3530600"/>
          <p14:tracePt t="153904" x="7145338" y="3538538"/>
          <p14:tracePt t="153921" x="7104063" y="3548063"/>
          <p14:tracePt t="153937" x="7061200" y="3556000"/>
          <p14:tracePt t="153955" x="6959600" y="3556000"/>
          <p14:tracePt t="153971" x="6908800" y="3548063"/>
          <p14:tracePt t="153987" x="6764338" y="3513138"/>
          <p14:tracePt t="154004" x="6672263" y="3497263"/>
          <p14:tracePt t="154021" x="6561138" y="3479800"/>
          <p14:tracePt t="154038" x="6477000" y="3471863"/>
          <p14:tracePt t="154054" x="6434138" y="3471863"/>
          <p14:tracePt t="154071" x="6418263" y="3471863"/>
          <p14:tracePt t="154125" x="6408738" y="3471863"/>
          <p14:tracePt t="154141" x="6400800" y="3471863"/>
          <p14:tracePt t="154151" x="6383338" y="3471863"/>
          <p14:tracePt t="154159" x="6367463" y="3471863"/>
          <p14:tracePt t="154171" x="6350000" y="3462338"/>
          <p14:tracePt t="154187" x="6291263" y="3462338"/>
          <p14:tracePt t="154204" x="6273800" y="3462338"/>
          <p14:tracePt t="154324" x="6273800" y="3454400"/>
          <p14:tracePt t="154331" x="6281738" y="3454400"/>
          <p14:tracePt t="154340" x="6299200" y="3454400"/>
          <p14:tracePt t="154354" x="6324600" y="3446463"/>
          <p14:tracePt t="154370" x="6418263" y="3446463"/>
          <p14:tracePt t="154387" x="6510338" y="3446463"/>
          <p14:tracePt t="154404" x="6604000" y="3446463"/>
          <p14:tracePt t="154420" x="6688138" y="3446463"/>
          <p14:tracePt t="154437" x="6764338" y="3446463"/>
          <p14:tracePt t="154454" x="6832600" y="3446463"/>
          <p14:tracePt t="154471" x="6883400" y="3446463"/>
          <p14:tracePt t="154487" x="6934200" y="3446463"/>
          <p14:tracePt t="154504" x="6977063" y="3446463"/>
          <p14:tracePt t="154521" x="7043738" y="3446463"/>
          <p14:tracePt t="154537" x="7129463" y="3446463"/>
          <p14:tracePt t="154555" x="7256463" y="3446463"/>
          <p14:tracePt t="154571" x="7348538" y="3446463"/>
          <p14:tracePt t="154588" x="7424738" y="3446463"/>
          <p14:tracePt t="154604" x="7510463" y="3454400"/>
          <p14:tracePt t="154621" x="7594600" y="3454400"/>
          <p14:tracePt t="154637" x="7662863" y="3454400"/>
          <p14:tracePt t="154654" x="7713663" y="3454400"/>
          <p14:tracePt t="154670" x="7764463" y="3454400"/>
          <p14:tracePt t="154687" x="7815263" y="3454400"/>
          <p14:tracePt t="154704" x="7856538" y="3454400"/>
          <p14:tracePt t="154708" x="7874000" y="3454400"/>
          <p14:tracePt t="154721" x="7899400" y="3454400"/>
          <p14:tracePt t="154737" x="7942263" y="3462338"/>
          <p14:tracePt t="154755" x="8008938" y="3462338"/>
          <p14:tracePt t="154771" x="8051800" y="3462338"/>
          <p14:tracePt t="154787" x="8110538" y="3471863"/>
          <p14:tracePt t="154805" x="8161338" y="3471863"/>
          <p14:tracePt t="154821" x="8204200" y="3471863"/>
          <p14:tracePt t="154838" x="8247063" y="3471863"/>
          <p14:tracePt t="154854" x="8272463" y="3471863"/>
          <p14:tracePt t="154871" x="8297863" y="3471863"/>
          <p14:tracePt t="154887" x="8313738" y="3471863"/>
          <p14:tracePt t="154921" x="8323263" y="3471863"/>
          <p14:tracePt t="155052" x="8331200" y="3471863"/>
          <p14:tracePt t="155093" x="8331200" y="3479800"/>
          <p14:tracePt t="155101" x="8305800" y="3479800"/>
          <p14:tracePt t="155109" x="8280400" y="3479800"/>
          <p14:tracePt t="155121" x="8229600" y="3479800"/>
          <p14:tracePt t="155138" x="8094663" y="3462338"/>
          <p14:tracePt t="155155" x="7907338" y="3454400"/>
          <p14:tracePt t="155171" x="7866063" y="3454400"/>
          <p14:tracePt t="155188" x="7797800" y="3454400"/>
          <p14:tracePt t="155318" x="7789863" y="3462338"/>
          <p14:tracePt t="155335" x="7780338" y="3462338"/>
          <p14:tracePt t="155343" x="7772400" y="3462338"/>
          <p14:tracePt t="155356" x="7729538" y="3471863"/>
          <p14:tracePt t="155371" x="7704138" y="3479800"/>
          <p14:tracePt t="155388" x="7569200" y="3479800"/>
          <p14:tracePt t="155404" x="7416800" y="3479800"/>
          <p14:tracePt t="155421" x="7256463" y="3479800"/>
          <p14:tracePt t="155438" x="7094538" y="3479800"/>
          <p14:tracePt t="155454" x="6926263" y="3479800"/>
          <p14:tracePt t="155471" x="6781800" y="3479800"/>
          <p14:tracePt t="155488" x="6654800" y="3479800"/>
          <p14:tracePt t="155504" x="6561138" y="3479800"/>
          <p14:tracePt t="155521" x="6477000" y="3479800"/>
          <p14:tracePt t="155538" x="6400800" y="3454400"/>
          <p14:tracePt t="155556" x="6299200" y="3446463"/>
          <p14:tracePt t="155573" x="6215063" y="3436938"/>
          <p14:tracePt t="155588" x="6129338" y="3429000"/>
          <p14:tracePt t="155604" x="6037263" y="3411538"/>
          <p14:tracePt t="155621" x="5943600" y="3395663"/>
          <p14:tracePt t="155638" x="5859463" y="3378200"/>
          <p14:tracePt t="155654" x="5816600" y="3378200"/>
          <p14:tracePt t="155671" x="5783263" y="3370263"/>
          <p14:tracePt t="155688" x="5773738" y="3370263"/>
          <p14:tracePt t="155828" x="5783263" y="3370263"/>
          <p14:tracePt t="155839" x="5791200" y="3370263"/>
          <p14:tracePt t="155847" x="5799138" y="3370263"/>
          <p14:tracePt t="155854" x="5824538" y="3378200"/>
          <p14:tracePt t="155871" x="5859463" y="3378200"/>
          <p14:tracePt t="155888" x="5910263" y="3386138"/>
          <p14:tracePt t="155905" x="5969000" y="3386138"/>
          <p14:tracePt t="155921" x="6027738" y="3395663"/>
          <p14:tracePt t="155938" x="6103938" y="3403600"/>
          <p14:tracePt t="155956" x="6197600" y="3411538"/>
          <p14:tracePt t="155971" x="6256338" y="3429000"/>
          <p14:tracePt t="155988" x="6316663" y="3436938"/>
          <p14:tracePt t="156005" x="6367463" y="3436938"/>
          <p14:tracePt t="156023" x="6418263" y="3436938"/>
          <p14:tracePt t="156038" x="6469063" y="3436938"/>
          <p14:tracePt t="156055" x="6545263" y="3446463"/>
          <p14:tracePt t="156072" x="6621463" y="3446463"/>
          <p14:tracePt t="156088" x="6713538" y="3446463"/>
          <p14:tracePt t="156105" x="6832600" y="3446463"/>
          <p14:tracePt t="156121" x="6934200" y="3454400"/>
          <p14:tracePt t="156138" x="7027863" y="3454400"/>
          <p14:tracePt t="156156" x="7119938" y="3462338"/>
          <p14:tracePt t="156171" x="7145338" y="3462338"/>
          <p14:tracePt t="156188" x="7213600" y="3462338"/>
          <p14:tracePt t="156205" x="7272338" y="3462338"/>
          <p14:tracePt t="156221" x="7323138" y="3462338"/>
          <p14:tracePt t="156238" x="7391400" y="3462338"/>
          <p14:tracePt t="156255" x="7442200" y="3462338"/>
          <p14:tracePt t="156271" x="7475538" y="3462338"/>
          <p14:tracePt t="156288" x="7510463" y="3462338"/>
          <p14:tracePt t="156306" x="7535863" y="3462338"/>
          <p14:tracePt t="156325" x="7586663" y="3462338"/>
          <p14:tracePt t="156341" x="7612063" y="3462338"/>
          <p14:tracePt t="156357" x="7645400" y="3462338"/>
          <p14:tracePt t="156371" x="7662863" y="3462338"/>
          <p14:tracePt t="156388" x="7678738" y="3462338"/>
          <p14:tracePt t="156591" x="7678738" y="3471863"/>
          <p14:tracePt t="156597" x="7670800" y="3479800"/>
          <p14:tracePt t="156605" x="7653338" y="3487738"/>
          <p14:tracePt t="156621" x="7627938" y="3497263"/>
          <p14:tracePt t="156638" x="7620000" y="3505200"/>
          <p14:tracePt t="156918" x="7602538" y="3505200"/>
          <p14:tracePt t="156925" x="7586663" y="3497263"/>
          <p14:tracePt t="156938" x="7551738" y="3479800"/>
          <p14:tracePt t="156956" x="7434263" y="3446463"/>
          <p14:tracePt t="156971" x="7391400" y="3421063"/>
          <p14:tracePt t="156988" x="7231063" y="3352800"/>
          <p14:tracePt t="157005" x="7137400" y="3309938"/>
          <p14:tracePt t="157021" x="7086600" y="3284538"/>
          <p14:tracePt t="157038" x="7061200" y="3268663"/>
          <p14:tracePt t="157055" x="7053263" y="3259138"/>
          <p14:tracePt t="157073" x="7043738" y="3259138"/>
          <p14:tracePt t="157089" x="7043738" y="3251200"/>
          <p14:tracePt t="157121" x="7035800" y="3251200"/>
          <p14:tracePt t="157138" x="7010400" y="3251200"/>
          <p14:tracePt t="157156" x="6967538" y="3284538"/>
          <p14:tracePt t="157171" x="6951663" y="3302000"/>
          <p14:tracePt t="157188" x="6891338" y="3344863"/>
          <p14:tracePt t="157205" x="6875463" y="3386138"/>
          <p14:tracePt t="157221" x="6850063" y="3436938"/>
          <p14:tracePt t="157238" x="6840538" y="3471863"/>
          <p14:tracePt t="157255" x="6840538" y="3497263"/>
          <p14:tracePt t="157271" x="6858000" y="3513138"/>
          <p14:tracePt t="157288" x="6900863" y="3530600"/>
          <p14:tracePt t="157305" x="6985000" y="3538538"/>
          <p14:tracePt t="157325" x="7129463" y="3538538"/>
          <p14:tracePt t="157338" x="7272338" y="3548063"/>
          <p14:tracePt t="157356" x="7535863" y="3513138"/>
          <p14:tracePt t="157371" x="7620000" y="3497263"/>
          <p14:tracePt t="157388" x="7797800" y="3403600"/>
          <p14:tracePt t="157405" x="7840663" y="3352800"/>
          <p14:tracePt t="157421" x="7856538" y="3327400"/>
          <p14:tracePt t="157438" x="7866063" y="3302000"/>
          <p14:tracePt t="157455" x="7866063" y="3284538"/>
          <p14:tracePt t="157472" x="7856538" y="3276600"/>
          <p14:tracePt t="157488" x="7823200" y="3259138"/>
          <p14:tracePt t="157505" x="7772400" y="3251200"/>
          <p14:tracePt t="157521" x="7721600" y="3251200"/>
          <p14:tracePt t="157539" x="7670800" y="3268663"/>
          <p14:tracePt t="157558" x="7612063" y="3327400"/>
          <p14:tracePt t="157573" x="7594600" y="3370263"/>
          <p14:tracePt t="157589" x="7594600" y="3395663"/>
          <p14:tracePt t="157605" x="7594600" y="3421063"/>
          <p14:tracePt t="157622" x="7627938" y="3436938"/>
          <p14:tracePt t="157638" x="7713663" y="3454400"/>
          <p14:tracePt t="157655" x="7823200" y="3462338"/>
          <p14:tracePt t="157672" x="7950200" y="3462338"/>
          <p14:tracePt t="157688" x="8069263" y="3462338"/>
          <p14:tracePt t="157705" x="8120063" y="3454400"/>
          <p14:tracePt t="157708" x="8128000" y="3454400"/>
          <p14:tracePt t="157721" x="8128000" y="3446463"/>
          <p14:tracePt t="157738" x="8128000" y="3429000"/>
          <p14:tracePt t="157755" x="8128000" y="3421063"/>
          <p14:tracePt t="157771" x="8128000" y="3395663"/>
          <p14:tracePt t="157788" x="8128000" y="3386138"/>
          <p14:tracePt t="157822" x="8128000" y="3378200"/>
          <p14:tracePt t="157877" x="8128000" y="3370263"/>
          <p14:tracePt t="157885" x="8128000" y="3360738"/>
          <p14:tracePt t="157909" x="8128000" y="3352800"/>
          <p14:tracePt t="157917" x="8135938" y="3352800"/>
          <p14:tracePt t="157926" x="8135938" y="3335338"/>
          <p14:tracePt t="157938" x="8153400" y="3335338"/>
          <p14:tracePt t="157955" x="8170863" y="3309938"/>
          <p14:tracePt t="157971" x="8186738" y="3284538"/>
          <p14:tracePt t="157988" x="8204200" y="3276600"/>
          <p14:tracePt t="158005" x="8204200" y="3268663"/>
          <p14:tracePt t="158022" x="8212138" y="3259138"/>
          <p14:tracePt t="158038" x="8212138" y="3251200"/>
          <p14:tracePt t="158055" x="8212138" y="3243263"/>
          <p14:tracePt t="158072" x="8204200" y="3233738"/>
          <p14:tracePt t="158088" x="8178800" y="3225800"/>
          <p14:tracePt t="158105" x="8153400" y="3225800"/>
          <p14:tracePt t="158121" x="8128000" y="3225800"/>
          <p14:tracePt t="158138" x="8094663" y="3217863"/>
          <p14:tracePt t="158155" x="8051800" y="3217863"/>
          <p14:tracePt t="158171" x="8018463" y="3217863"/>
          <p14:tracePt t="158188" x="7950200" y="3276600"/>
          <p14:tracePt t="158205" x="7916863" y="3319463"/>
          <p14:tracePt t="158221" x="7891463" y="3378200"/>
          <p14:tracePt t="158238" x="7881938" y="3446463"/>
          <p14:tracePt t="158255" x="7899400" y="3513138"/>
          <p14:tracePt t="158271" x="7942263" y="3548063"/>
          <p14:tracePt t="158288" x="7993063" y="3556000"/>
          <p14:tracePt t="158305" x="8051800" y="3556000"/>
          <p14:tracePt t="158322" x="8128000" y="3556000"/>
          <p14:tracePt t="158339" x="8212138" y="3548063"/>
          <p14:tracePt t="158356" x="8305800" y="3487738"/>
          <p14:tracePt t="158372" x="8313738" y="3462338"/>
          <p14:tracePt t="158388" x="8331200" y="3403600"/>
          <p14:tracePt t="158405" x="8331200" y="3370263"/>
          <p14:tracePt t="158421" x="8297863" y="3319463"/>
          <p14:tracePt t="158438" x="8247063" y="3276600"/>
          <p14:tracePt t="158455" x="8196263" y="3259138"/>
          <p14:tracePt t="158471" x="8153400" y="3251200"/>
          <p14:tracePt t="158488" x="8128000" y="3251200"/>
          <p14:tracePt t="158505" x="8094663" y="3276600"/>
          <p14:tracePt t="158522" x="8069263" y="3335338"/>
          <p14:tracePt t="158538" x="8034338" y="3403600"/>
          <p14:tracePt t="158556" x="8034338" y="3454400"/>
          <p14:tracePt t="158572" x="8059738" y="3487738"/>
          <p14:tracePt t="158589" x="8102600" y="3505200"/>
          <p14:tracePt t="158605" x="8186738" y="3522663"/>
          <p14:tracePt t="158622" x="8280400" y="3522663"/>
          <p14:tracePt t="158638" x="8374063" y="3522663"/>
          <p14:tracePt t="158655" x="8466138" y="3522663"/>
          <p14:tracePt t="158672" x="8542338" y="3487738"/>
          <p14:tracePt t="158688" x="8567738" y="3454400"/>
          <p14:tracePt t="158705" x="8593138" y="3421063"/>
          <p14:tracePt t="158709" x="8593138" y="3395663"/>
          <p14:tracePt t="158721" x="8593138" y="3378200"/>
          <p14:tracePt t="158738" x="8593138" y="3335338"/>
          <p14:tracePt t="158755" x="8577263" y="3294063"/>
          <p14:tracePt t="158772" x="8534400" y="3251200"/>
          <p14:tracePt t="158790" x="8399463" y="3200400"/>
          <p14:tracePt t="158805" x="8280400" y="3182938"/>
          <p14:tracePt t="158822" x="8186738" y="3175000"/>
          <p14:tracePt t="158839" x="8120063" y="3182938"/>
          <p14:tracePt t="158855" x="8085138" y="3208338"/>
          <p14:tracePt t="158872" x="8051800" y="3251200"/>
          <p14:tracePt t="158888" x="8034338" y="3302000"/>
          <p14:tracePt t="158905" x="8034338" y="3360738"/>
          <p14:tracePt t="158922" x="8043863" y="3395663"/>
          <p14:tracePt t="158939" x="8085138" y="3421063"/>
          <p14:tracePt t="158956" x="8128000" y="3446463"/>
          <p14:tracePt t="158972" x="8196263" y="3454400"/>
          <p14:tracePt t="158988" x="8297863" y="3454400"/>
          <p14:tracePt t="159005" x="8364538" y="3454400"/>
          <p14:tracePt t="159022" x="8407400" y="3411538"/>
          <p14:tracePt t="159038" x="8450263" y="3370263"/>
          <p14:tracePt t="159055" x="8458200" y="3327400"/>
          <p14:tracePt t="159072" x="8466138" y="3284538"/>
          <p14:tracePt t="159088" x="8466138" y="3251200"/>
          <p14:tracePt t="159105" x="8440738" y="3208338"/>
          <p14:tracePt t="159122" x="8399463" y="3182938"/>
          <p14:tracePt t="159138" x="8356600" y="3175000"/>
          <p14:tracePt t="159155" x="8313738" y="3175000"/>
          <p14:tracePt t="159172" x="8272463" y="3192463"/>
          <p14:tracePt t="159188" x="8204200" y="3268663"/>
          <p14:tracePt t="159205" x="8186738" y="3319463"/>
          <p14:tracePt t="159222" x="8178800" y="3327400"/>
          <p14:tracePt t="159238" x="8178800" y="3335338"/>
          <p14:tracePt t="159255" x="8178800" y="3344863"/>
          <p14:tracePt t="159401" x="8178800" y="3335338"/>
          <p14:tracePt t="159407" x="8178800" y="3327400"/>
          <p14:tracePt t="159422" x="8170863" y="3319463"/>
          <p14:tracePt t="159439" x="8170863" y="3309938"/>
          <p14:tracePt t="159455" x="8153400" y="3309938"/>
          <p14:tracePt t="159472" x="8145463" y="3309938"/>
          <p14:tracePt t="159489" x="8135938" y="3309938"/>
          <p14:tracePt t="159506" x="8120063" y="3327400"/>
          <p14:tracePt t="159522" x="8110538" y="3352800"/>
          <p14:tracePt t="159541" x="8102600" y="3370263"/>
          <p14:tracePt t="159556" x="8094663" y="3378200"/>
          <p14:tracePt t="159814" x="8094663" y="3370263"/>
          <p14:tracePt t="159825" x="8102600" y="3360738"/>
          <p14:tracePt t="159830" x="8128000" y="3360738"/>
          <p14:tracePt t="159841" x="8153400" y="3360738"/>
          <p14:tracePt t="159855" x="8255000" y="3360738"/>
          <p14:tracePt t="159872" x="8382000" y="3360738"/>
          <p14:tracePt t="159889" x="8501063" y="3360738"/>
          <p14:tracePt t="159906" x="8577263" y="3360738"/>
          <p14:tracePt t="159922" x="8610600" y="3352800"/>
          <p14:tracePt t="160326" x="8585200" y="3352800"/>
          <p14:tracePt t="160337" x="8559800" y="3352800"/>
          <p14:tracePt t="160344" x="8534400" y="3360738"/>
          <p14:tracePt t="160357" x="8483600" y="3370263"/>
          <p14:tracePt t="160372" x="8458200" y="3378200"/>
          <p14:tracePt t="160389" x="8399463" y="3378200"/>
          <p14:tracePt t="160406" x="8374063" y="3378200"/>
          <p14:tracePt t="160423" x="8364538" y="3378200"/>
          <p14:tracePt t="160630" x="8364538" y="3386138"/>
          <p14:tracePt t="160677" x="8364538" y="3395663"/>
          <p14:tracePt t="160734" x="8364538" y="3386138"/>
          <p14:tracePt t="160742" x="8364538" y="3378200"/>
          <p14:tracePt t="160750" x="8382000" y="3360738"/>
          <p14:tracePt t="160759" x="8382000" y="3344863"/>
          <p14:tracePt t="160772" x="8389938" y="3327400"/>
          <p14:tracePt t="160789" x="8399463" y="3284538"/>
          <p14:tracePt t="160805" x="8399463" y="3268663"/>
          <p14:tracePt t="160822" x="8399463" y="3233738"/>
          <p14:tracePt t="160840" x="8364538" y="3217863"/>
          <p14:tracePt t="160856" x="8288338" y="3208338"/>
          <p14:tracePt t="160873" x="8212138" y="3192463"/>
          <p14:tracePt t="160889" x="8110538" y="3192463"/>
          <p14:tracePt t="160906" x="8018463" y="3217863"/>
          <p14:tracePt t="160923" x="7950200" y="3276600"/>
          <p14:tracePt t="160939" x="7891463" y="3327400"/>
          <p14:tracePt t="160958" x="7856538" y="3411538"/>
          <p14:tracePt t="160973" x="7856538" y="3429000"/>
          <p14:tracePt t="160989" x="7856538" y="3479800"/>
          <p14:tracePt t="161006" x="7881938" y="3505200"/>
          <p14:tracePt t="161023" x="7907338" y="3522663"/>
          <p14:tracePt t="161040" x="7950200" y="3530600"/>
          <p14:tracePt t="161056" x="8008938" y="3538538"/>
          <p14:tracePt t="161073" x="8069263" y="3538538"/>
          <p14:tracePt t="161090" x="8135938" y="3530600"/>
          <p14:tracePt t="161106" x="8186738" y="3505200"/>
          <p14:tracePt t="161123" x="8196263" y="3479800"/>
          <p14:tracePt t="161139" x="8196263" y="3462338"/>
          <p14:tracePt t="161156" x="8196263" y="3436938"/>
          <p14:tracePt t="161172" x="8178800" y="3421063"/>
          <p14:tracePt t="161189" x="8135938" y="3411538"/>
          <p14:tracePt t="161206" x="8128000" y="3411538"/>
          <p14:tracePt t="161231" x="8120063" y="3411538"/>
          <p14:tracePt t="161239" x="8110538" y="3429000"/>
          <p14:tracePt t="161256" x="8110538" y="3436938"/>
          <p14:tracePt t="161414" x="8110538" y="3429000"/>
          <p14:tracePt t="161423" x="8110538" y="3421063"/>
          <p14:tracePt t="161454" x="8110538" y="3411538"/>
          <p14:tracePt t="161479" x="8120063" y="3411538"/>
          <p14:tracePt t="161487" x="8120063" y="3403600"/>
          <p14:tracePt t="161502" x="8128000" y="3403600"/>
          <p14:tracePt t="161511" x="8135938" y="3403600"/>
          <p14:tracePt t="161522" x="8161338" y="3395663"/>
          <p14:tracePt t="161539" x="8237538" y="3395663"/>
          <p14:tracePt t="161556" x="8374063" y="3403600"/>
          <p14:tracePt t="161574" x="8653463" y="3429000"/>
          <p14:tracePt t="161589" x="8796338" y="3436938"/>
          <p14:tracePt t="161606" x="8907463" y="3436938"/>
          <p14:tracePt t="161622" x="8966200" y="3436938"/>
          <p14:tracePt t="161639" x="8983663" y="3436938"/>
          <p14:tracePt t="161656" x="8991600" y="3436938"/>
          <p14:tracePt t="161672" x="8999538" y="3436938"/>
          <p14:tracePt t="161689" x="9017000" y="3436938"/>
          <p14:tracePt t="162127" x="8991600" y="3436938"/>
          <p14:tracePt t="162137" x="8974138" y="3436938"/>
          <p14:tracePt t="162143" x="8940800" y="3436938"/>
          <p14:tracePt t="162156" x="8907463" y="3436938"/>
          <p14:tracePt t="162173" x="8821738" y="3436938"/>
          <p14:tracePt t="162190" x="8720138" y="3436938"/>
          <p14:tracePt t="162206" x="8712200" y="3436938"/>
          <p14:tracePt t="162281" x="8720138" y="3436938"/>
          <p14:tracePt t="162286" x="8737600" y="3446463"/>
          <p14:tracePt t="162295" x="8745538" y="3446463"/>
          <p14:tracePt t="162306" x="8763000" y="3446463"/>
          <p14:tracePt t="162323" x="8813800" y="3446463"/>
          <p14:tracePt t="162340" x="8907463" y="3454400"/>
          <p14:tracePt t="162357" x="9050338" y="3462338"/>
          <p14:tracePt t="162373" x="9304338" y="3471863"/>
          <p14:tracePt t="162390" x="9482138" y="3471863"/>
          <p14:tracePt t="162406" x="9634538" y="3471863"/>
          <p14:tracePt t="162423" x="9736138" y="3471863"/>
          <p14:tracePt t="162440" x="9779000" y="3471863"/>
          <p14:tracePt t="162456" x="9812338" y="3471863"/>
          <p14:tracePt t="162473" x="9821863" y="3471863"/>
          <p14:tracePt t="162490" x="9829800" y="3471863"/>
          <p14:tracePt t="162506" x="9837738" y="3462338"/>
          <p14:tracePt t="162523" x="9855200" y="3454400"/>
          <p14:tracePt t="162540" x="9872663" y="3454400"/>
          <p14:tracePt t="162556" x="9880600" y="3454400"/>
          <p14:tracePt t="162576" x="9888538" y="3454400"/>
          <p14:tracePt t="162590" x="9888538" y="3446463"/>
          <p14:tracePt t="162743" x="9888538" y="3436938"/>
          <p14:tracePt t="162777" x="9880600" y="3436938"/>
          <p14:tracePt t="162792" x="9872663" y="3429000"/>
          <p14:tracePt t="162799" x="9863138" y="3429000"/>
          <p14:tracePt t="162807" x="9847263" y="3429000"/>
          <p14:tracePt t="162824" x="9779000" y="3429000"/>
          <p14:tracePt t="162840" x="9685338" y="3429000"/>
          <p14:tracePt t="162857" x="9542463" y="3429000"/>
          <p14:tracePt t="162873" x="9339263" y="3436938"/>
          <p14:tracePt t="162889" x="9075738" y="3471863"/>
          <p14:tracePt t="162906" x="8653463" y="3471863"/>
          <p14:tracePt t="162923" x="8186738" y="3454400"/>
          <p14:tracePt t="162939" x="8094663" y="3421063"/>
          <p14:tracePt t="163152" x="8094663" y="3411538"/>
          <p14:tracePt t="163182" x="8102600" y="3421063"/>
          <p14:tracePt t="163191" x="8145463" y="3436938"/>
          <p14:tracePt t="163201" x="8212138" y="3462338"/>
          <p14:tracePt t="163206" x="8297863" y="3479800"/>
          <p14:tracePt t="163223" x="8399463" y="3513138"/>
          <p14:tracePt t="163240" x="8440738" y="3538538"/>
          <p14:tracePt t="163256" x="8450263" y="3556000"/>
          <p14:tracePt t="163273" x="8432800" y="3581400"/>
          <p14:tracePt t="163291" x="8374063" y="3589338"/>
          <p14:tracePt t="163307" x="8280400" y="3598863"/>
          <p14:tracePt t="163324" x="8170863" y="3598863"/>
          <p14:tracePt t="163341" x="8077200" y="3598863"/>
          <p14:tracePt t="163358" x="7907338" y="3598863"/>
          <p14:tracePt t="163374" x="7754938" y="3598863"/>
          <p14:tracePt t="163390" x="7586663" y="3581400"/>
          <p14:tracePt t="163407" x="7391400" y="3556000"/>
          <p14:tracePt t="163423" x="7180263" y="3530600"/>
          <p14:tracePt t="163440" x="6951663" y="3497263"/>
          <p14:tracePt t="163457" x="6680200" y="3454400"/>
          <p14:tracePt t="163473" x="6375400" y="3436938"/>
          <p14:tracePt t="163490" x="6164263" y="3411538"/>
          <p14:tracePt t="163507" x="5969000" y="3411538"/>
          <p14:tracePt t="163523" x="5824538" y="3403600"/>
          <p14:tracePt t="163540" x="5672138" y="3395663"/>
          <p14:tracePt t="163560" x="5427663" y="3386138"/>
          <p14:tracePt t="163575" x="5291138" y="3386138"/>
          <p14:tracePt t="163591" x="5189538" y="3386138"/>
          <p14:tracePt t="163607" x="5105400" y="3386138"/>
          <p14:tracePt t="163623" x="5062538" y="3386138"/>
          <p14:tracePt t="163640" x="5046663" y="3395663"/>
          <p14:tracePt t="163657" x="5046663" y="3403600"/>
          <p14:tracePt t="163673" x="5029200" y="3421063"/>
          <p14:tracePt t="163690" x="5011738" y="3446463"/>
          <p14:tracePt t="163707" x="4995863" y="3462338"/>
          <p14:tracePt t="163712" x="4986338" y="3471863"/>
          <p14:tracePt t="163723" x="4978400" y="3471863"/>
          <p14:tracePt t="163740" x="4910138" y="3429000"/>
          <p14:tracePt t="163757" x="4851400" y="3403600"/>
          <p14:tracePt t="163970" x="4859338" y="3403600"/>
          <p14:tracePt t="163975" x="4894263" y="3421063"/>
          <p14:tracePt t="163990" x="4970463" y="3436938"/>
          <p14:tracePt t="164007" x="4995863" y="3446463"/>
          <p14:tracePt t="164023" x="4960938" y="3471863"/>
          <p14:tracePt t="164040" x="4894263" y="3479800"/>
          <p14:tracePt t="164057" x="4783138" y="3487738"/>
          <p14:tracePt t="164075" x="4630738" y="3479800"/>
          <p14:tracePt t="164091" x="4487863" y="3462338"/>
          <p14:tracePt t="164107" x="4427538" y="3462338"/>
          <p14:tracePt t="164124" x="4411663" y="3462338"/>
          <p14:tracePt t="164140" x="4394200" y="3462338"/>
          <p14:tracePt t="164158" x="4360863" y="3462338"/>
          <p14:tracePt t="164174" x="4310063" y="3462338"/>
          <p14:tracePt t="164190" x="4241800" y="3462338"/>
          <p14:tracePt t="164207" x="4140200" y="3462338"/>
          <p14:tracePt t="164223" x="4013200" y="3462338"/>
          <p14:tracePt t="164240" x="3852863" y="3446463"/>
          <p14:tracePt t="164257" x="3690938" y="3436938"/>
          <p14:tracePt t="164275" x="3530600" y="3429000"/>
          <p14:tracePt t="164290" x="3370263" y="3403600"/>
          <p14:tracePt t="164307" x="3200400" y="3386138"/>
          <p14:tracePt t="164327" x="3022600" y="3370263"/>
          <p14:tracePt t="164341" x="2887663" y="3370263"/>
          <p14:tracePt t="164357" x="2768600" y="3360738"/>
          <p14:tracePt t="164374" x="2641600" y="3352800"/>
          <p14:tracePt t="164390" x="2598738" y="3352800"/>
          <p14:tracePt t="164407" x="2573338" y="3352800"/>
          <p14:tracePt t="164423" x="2565400" y="3352800"/>
          <p14:tracePt t="164750" x="2565400" y="3344863"/>
          <p14:tracePt t="164760" x="2573338" y="3344863"/>
          <p14:tracePt t="164766" x="2582863" y="3344863"/>
          <p14:tracePt t="164776" x="2590800" y="3344863"/>
          <p14:tracePt t="164790" x="2616200" y="3344863"/>
          <p14:tracePt t="164806" x="2649538" y="3344863"/>
          <p14:tracePt t="164824" x="2692400" y="3344863"/>
          <p14:tracePt t="164840" x="2743200" y="3344863"/>
          <p14:tracePt t="164856" x="2794000" y="3352800"/>
          <p14:tracePt t="164873" x="2836863" y="3360738"/>
          <p14:tracePt t="164890" x="2870200" y="3378200"/>
          <p14:tracePt t="164906" x="2903538" y="3386138"/>
          <p14:tracePt t="164923" x="2928938" y="3395663"/>
          <p14:tracePt t="164940" x="2971800" y="3403600"/>
          <p14:tracePt t="164956" x="3005138" y="3411538"/>
          <p14:tracePt t="164974" x="3065463" y="3429000"/>
          <p14:tracePt t="164990" x="3124200" y="3436938"/>
          <p14:tracePt t="165007" x="3175000" y="3446463"/>
          <p14:tracePt t="165023" x="3225800" y="3454400"/>
          <p14:tracePt t="165040" x="3268663" y="3462338"/>
          <p14:tracePt t="165057" x="3319463" y="3471863"/>
          <p14:tracePt t="165073" x="3378200" y="3471863"/>
          <p14:tracePt t="165090" x="3436938" y="3479800"/>
          <p14:tracePt t="165107" x="3513138" y="3479800"/>
          <p14:tracePt t="165123" x="3598863" y="3479800"/>
          <p14:tracePt t="165140" x="3708400" y="3487738"/>
          <p14:tracePt t="165157" x="3802063" y="3487738"/>
          <p14:tracePt t="165174" x="3929063" y="3487738"/>
          <p14:tracePt t="165190" x="3987800" y="3487738"/>
          <p14:tracePt t="165207" x="4046538" y="3487738"/>
          <p14:tracePt t="165223" x="4097338" y="3487738"/>
          <p14:tracePt t="165240" x="4148138" y="3487738"/>
          <p14:tracePt t="165257" x="4198938" y="3487738"/>
          <p14:tracePt t="165273" x="4241800" y="3487738"/>
          <p14:tracePt t="165291" x="4284663" y="3487738"/>
          <p14:tracePt t="165307" x="4335463" y="3487738"/>
          <p14:tracePt t="165323" x="4394200" y="3487738"/>
          <p14:tracePt t="165340" x="4452938" y="3487738"/>
          <p14:tracePt t="165357" x="4513263" y="3487738"/>
          <p14:tracePt t="165374" x="4605338" y="3487738"/>
          <p14:tracePt t="165390" x="4656138" y="3487738"/>
          <p14:tracePt t="165407" x="4706938" y="3487738"/>
          <p14:tracePt t="165423" x="4749800" y="3487738"/>
          <p14:tracePt t="165440" x="4792663" y="3487738"/>
          <p14:tracePt t="165457" x="4833938" y="3487738"/>
          <p14:tracePt t="165473" x="4884738" y="3487738"/>
          <p14:tracePt t="165490" x="4927600" y="3487738"/>
          <p14:tracePt t="165507" x="4960938" y="3487738"/>
          <p14:tracePt t="165523" x="4986338" y="3487738"/>
          <p14:tracePt t="165540" x="5029200" y="3497263"/>
          <p14:tracePt t="165557" x="5062538" y="3497263"/>
          <p14:tracePt t="165573" x="5097463" y="3497263"/>
          <p14:tracePt t="165590" x="5148263" y="3497263"/>
          <p14:tracePt t="165607" x="5173663" y="3497263"/>
          <p14:tracePt t="165623" x="5207000" y="3497263"/>
          <p14:tracePt t="165640" x="5240338" y="3497263"/>
          <p14:tracePt t="165657" x="5275263" y="3497263"/>
          <p14:tracePt t="165673" x="5316538" y="3497263"/>
          <p14:tracePt t="165690" x="5359400" y="3497263"/>
          <p14:tracePt t="165707" x="5402263" y="3497263"/>
          <p14:tracePt t="165723" x="5443538" y="3497263"/>
          <p14:tracePt t="165740" x="5486400" y="3497263"/>
          <p14:tracePt t="165757" x="5529263" y="3497263"/>
          <p14:tracePt t="165774" x="5570538" y="3497263"/>
          <p14:tracePt t="165790" x="5588000" y="3497263"/>
          <p14:tracePt t="165807" x="5613400" y="3497263"/>
          <p14:tracePt t="165823" x="5621338" y="3497263"/>
          <p14:tracePt t="165840" x="5638800" y="3497263"/>
          <p14:tracePt t="165858" x="5656263" y="3497263"/>
          <p14:tracePt t="165873" x="5672138" y="3497263"/>
          <p14:tracePt t="165890" x="5697538" y="3497263"/>
          <p14:tracePt t="165907" x="5722938" y="3497263"/>
          <p14:tracePt t="165923" x="5748338" y="3497263"/>
          <p14:tracePt t="165940" x="5773738" y="3497263"/>
          <p14:tracePt t="165957" x="5799138" y="3497263"/>
          <p14:tracePt t="165974" x="5834063" y="3497263"/>
          <p14:tracePt t="165990" x="5849938" y="3497263"/>
          <p14:tracePt t="166007" x="5867400" y="3497263"/>
          <p14:tracePt t="166023" x="5884863" y="3497263"/>
          <p14:tracePt t="166040" x="5892800" y="3487738"/>
          <p14:tracePt t="166159" x="5900738" y="3487738"/>
          <p14:tracePt t="166167" x="5918200" y="3487738"/>
          <p14:tracePt t="166175" x="5935663" y="3487738"/>
          <p14:tracePt t="166190" x="5969000" y="3487738"/>
          <p14:tracePt t="166207" x="6011863" y="3487738"/>
          <p14:tracePt t="166223" x="6045200" y="3487738"/>
          <p14:tracePt t="166240" x="6053138" y="3487738"/>
          <p14:tracePt t="166257" x="6070600" y="3487738"/>
          <p14:tracePt t="166375" x="6078538" y="3487738"/>
          <p14:tracePt t="166382" x="6096000" y="3487738"/>
          <p14:tracePt t="166391" x="6121400" y="3487738"/>
          <p14:tracePt t="166407" x="6164263" y="3487738"/>
          <p14:tracePt t="166424" x="6205538" y="3487738"/>
          <p14:tracePt t="166440" x="6230938" y="3487738"/>
          <p14:tracePt t="166457" x="6256338" y="3487738"/>
          <p14:tracePt t="166474" x="6265863" y="3487738"/>
          <p14:tracePt t="166490" x="6281738" y="3487738"/>
          <p14:tracePt t="166507" x="6291263" y="3487738"/>
          <p14:tracePt t="166524" x="6307138" y="3487738"/>
          <p14:tracePt t="166540" x="6316663" y="3487738"/>
          <p14:tracePt t="166557" x="6350000" y="3487738"/>
          <p14:tracePt t="166574" x="6392863" y="3487738"/>
          <p14:tracePt t="166590" x="6408738" y="3487738"/>
          <p14:tracePt t="166607" x="6426200" y="3487738"/>
          <p14:tracePt t="166624" x="6451600" y="3487738"/>
          <p14:tracePt t="166640" x="6459538" y="3487738"/>
          <p14:tracePt t="166657" x="6477000" y="3487738"/>
          <p14:tracePt t="166674" x="6494463" y="3487738"/>
          <p14:tracePt t="166690" x="6510338" y="3487738"/>
          <p14:tracePt t="166707" x="6510338" y="3479800"/>
          <p14:tracePt t="166724" x="6519863" y="3479800"/>
          <p14:tracePt t="166784" x="6510338" y="3479800"/>
          <p14:tracePt t="166793" x="6502400" y="3479800"/>
          <p14:tracePt t="166800" x="6494463" y="3479800"/>
          <p14:tracePt t="166808" x="6477000" y="3479800"/>
          <p14:tracePt t="166825" x="6418263" y="3487738"/>
          <p14:tracePt t="166841" x="6291263" y="3487738"/>
          <p14:tracePt t="166857" x="6113463" y="3487738"/>
          <p14:tracePt t="166874" x="5900738" y="3487738"/>
          <p14:tracePt t="166891" x="5707063" y="3479800"/>
          <p14:tracePt t="166907" x="5545138" y="3471863"/>
          <p14:tracePt t="166924" x="5435600" y="3462338"/>
          <p14:tracePt t="166941" x="5341938" y="3462338"/>
          <p14:tracePt t="166957" x="5291138" y="3462338"/>
          <p14:tracePt t="166975" x="5249863" y="3462338"/>
          <p14:tracePt t="166991" x="5232400" y="3462338"/>
          <p14:tracePt t="167007" x="5224463" y="3462338"/>
          <p14:tracePt t="167224" x="5232400" y="3454400"/>
          <p14:tracePt t="167232" x="5249863" y="3454400"/>
          <p14:tracePt t="167240" x="5275263" y="3454400"/>
          <p14:tracePt t="167258" x="5316538" y="3446463"/>
          <p14:tracePt t="167274" x="5376863" y="3446463"/>
          <p14:tracePt t="167291" x="5435600" y="3446463"/>
          <p14:tracePt t="167308" x="5486400" y="3436938"/>
          <p14:tracePt t="167324" x="5529263" y="3436938"/>
          <p14:tracePt t="167341" x="5554663" y="3436938"/>
          <p14:tracePt t="167361" x="5580063" y="3436938"/>
          <p14:tracePt t="167376" x="5595938" y="3436938"/>
          <p14:tracePt t="167391" x="5630863" y="3436938"/>
          <p14:tracePt t="167408" x="5664200" y="3436938"/>
          <p14:tracePt t="167424" x="5715000" y="3436938"/>
          <p14:tracePt t="167441" x="5757863" y="3436938"/>
          <p14:tracePt t="167458" x="5808663" y="3436938"/>
          <p14:tracePt t="167474" x="5849938" y="3436938"/>
          <p14:tracePt t="167491" x="5884863" y="3436938"/>
          <p14:tracePt t="167508" x="5926138" y="3436938"/>
          <p14:tracePt t="167524" x="5961063" y="3436938"/>
          <p14:tracePt t="167541" x="6002338" y="3436938"/>
          <p14:tracePt t="167558" x="6037263" y="3436938"/>
          <p14:tracePt t="167576" x="6103938" y="3436938"/>
          <p14:tracePt t="167592" x="6138863" y="3436938"/>
          <p14:tracePt t="167608" x="6164263" y="3436938"/>
          <p14:tracePt t="167625" x="6180138" y="3436938"/>
          <p14:tracePt t="167641" x="6205538" y="3436938"/>
          <p14:tracePt t="167658" x="6230938" y="3436938"/>
          <p14:tracePt t="167674" x="6273800" y="3436938"/>
          <p14:tracePt t="167691" x="6316663" y="3436938"/>
          <p14:tracePt t="167708" x="6357938" y="3436938"/>
          <p14:tracePt t="167714" x="6383338" y="3436938"/>
          <p14:tracePt t="167724" x="6400800" y="3436938"/>
          <p14:tracePt t="167741" x="6443663" y="3429000"/>
          <p14:tracePt t="167758" x="6484938" y="3429000"/>
          <p14:tracePt t="167775" x="6545263" y="3429000"/>
          <p14:tracePt t="167791" x="6578600" y="3429000"/>
          <p14:tracePt t="167808" x="6611938" y="3429000"/>
          <p14:tracePt t="167827" x="6654800" y="3429000"/>
          <p14:tracePt t="167842" x="6705600" y="3429000"/>
          <p14:tracePt t="167858" x="6738938" y="3429000"/>
          <p14:tracePt t="167875" x="6781800" y="3429000"/>
          <p14:tracePt t="167891" x="6815138" y="3421063"/>
          <p14:tracePt t="167908" x="6840538" y="3421063"/>
          <p14:tracePt t="167925" x="6858000" y="3421063"/>
          <p14:tracePt t="167941" x="6865938" y="3411538"/>
          <p14:tracePt t="170404" x="6858000" y="3411538"/>
          <p14:tracePt t="170411" x="6815138" y="3386138"/>
          <p14:tracePt t="170425" x="6705600" y="3352800"/>
          <p14:tracePt t="170442" x="6604000" y="3327400"/>
          <p14:tracePt t="170459" x="6494463" y="3309938"/>
          <p14:tracePt t="170475" x="6408738" y="3302000"/>
          <p14:tracePt t="170492" x="6375400" y="3302000"/>
          <p14:tracePt t="170509" x="6367463" y="3302000"/>
          <p14:tracePt t="170525" x="6357938" y="3302000"/>
          <p14:tracePt t="170559" x="6342063" y="3302000"/>
          <p14:tracePt t="170579" x="6316663" y="3309938"/>
          <p14:tracePt t="170593" x="6299200" y="3319463"/>
          <p14:tracePt t="170609" x="6273800" y="3319463"/>
          <p14:tracePt t="170626" x="6248400" y="3327400"/>
          <p14:tracePt t="170642" x="6230938" y="3335338"/>
          <p14:tracePt t="170659" x="6205538" y="3344863"/>
          <p14:tracePt t="170675" x="6189663" y="3352800"/>
          <p14:tracePt t="170692" x="6180138" y="3360738"/>
          <p14:tracePt t="170709" x="6172200" y="3360738"/>
          <p14:tracePt t="170725" x="6172200" y="3370263"/>
          <p14:tracePt t="170742" x="6164263" y="3378200"/>
          <p14:tracePt t="173618" x="6138863" y="3386138"/>
          <p14:tracePt t="173626" x="6096000" y="3403600"/>
          <p14:tracePt t="173635" x="6070600" y="3411538"/>
          <p14:tracePt t="173643" x="6045200" y="3421063"/>
          <p14:tracePt t="173659" x="5969000" y="3454400"/>
          <p14:tracePt t="173676" x="5918200" y="3454400"/>
          <p14:tracePt t="173693" x="5867400" y="3471863"/>
          <p14:tracePt t="173709" x="5783263" y="3505200"/>
          <p14:tracePt t="173715" x="5707063" y="3530600"/>
          <p14:tracePt t="173726" x="5638800" y="3548063"/>
          <p14:tracePt t="173743" x="5443538" y="3606800"/>
          <p14:tracePt t="173760" x="5046663" y="3649663"/>
          <p14:tracePt t="173778" x="4310063" y="3606800"/>
          <p14:tracePt t="173794" x="4046538" y="3563938"/>
          <p14:tracePt t="173810" x="4005263" y="3548063"/>
          <p14:tracePt t="173994" x="4005263" y="3556000"/>
          <p14:tracePt t="174011" x="4005263" y="3563938"/>
          <p14:tracePt t="174020" x="4021138" y="3573463"/>
          <p14:tracePt t="174027" x="4038600" y="3581400"/>
          <p14:tracePt t="174043" x="4056063" y="3589338"/>
          <p14:tracePt t="174060" x="4064000" y="3606800"/>
          <p14:tracePt t="174076" x="4064000" y="3614738"/>
          <p14:tracePt t="174093" x="4064000" y="3624263"/>
          <p14:tracePt t="174109" x="4046538" y="3632200"/>
          <p14:tracePt t="174126" x="4038600" y="3632200"/>
          <p14:tracePt t="174157" x="4030663" y="3624263"/>
          <p14:tracePt t="174235" x="4021138" y="3624263"/>
          <p14:tracePt t="174243" x="4021138" y="3614738"/>
          <p14:tracePt t="174250" x="4013200" y="3606800"/>
          <p14:tracePt t="174259" x="4005263" y="3606800"/>
          <p14:tracePt t="174276" x="3970338" y="3589338"/>
          <p14:tracePt t="174293" x="3937000" y="3581400"/>
          <p14:tracePt t="174310" x="3903663" y="3573463"/>
          <p14:tracePt t="174326" x="3868738" y="3556000"/>
          <p14:tracePt t="174344" x="3835400" y="3548063"/>
          <p14:tracePt t="174360" x="3792538" y="3538538"/>
          <p14:tracePt t="174379" x="3725863" y="3538538"/>
          <p14:tracePt t="174393" x="3708400" y="3538538"/>
          <p14:tracePt t="174410" x="3649663" y="3538538"/>
          <p14:tracePt t="174426" x="3598863" y="3548063"/>
          <p14:tracePt t="174443" x="3573463" y="3556000"/>
          <p14:tracePt t="174460" x="3538538" y="3556000"/>
          <p14:tracePt t="174476" x="3522663" y="3556000"/>
          <p14:tracePt t="174493" x="3479800" y="3556000"/>
          <p14:tracePt t="174510" x="3436938" y="3556000"/>
          <p14:tracePt t="174526" x="3395663" y="3556000"/>
          <p14:tracePt t="174543" x="3352800" y="3556000"/>
          <p14:tracePt t="174560" x="3319463" y="3556000"/>
          <p14:tracePt t="174576" x="3294063" y="3556000"/>
          <p14:tracePt t="174594" x="3284538" y="3556000"/>
          <p14:tracePt t="174811" x="3276600" y="3556000"/>
          <p14:tracePt t="174819" x="3268663" y="3563938"/>
          <p14:tracePt t="174831" x="3259138" y="3573463"/>
          <p14:tracePt t="174843" x="3233738" y="3589338"/>
          <p14:tracePt t="174860" x="3200400" y="3606800"/>
          <p14:tracePt t="174877" x="3182938" y="3614738"/>
          <p14:tracePt t="174893" x="3175000" y="3624263"/>
          <p14:tracePt t="174910" x="3167063" y="3624263"/>
          <p14:tracePt t="175130" x="3167063" y="3632200"/>
          <p14:tracePt t="175259" x="3167063" y="3640138"/>
          <p14:tracePt t="175284" x="3167063" y="3657600"/>
          <p14:tracePt t="175299" x="3167063" y="3665538"/>
          <p14:tracePt t="175339" x="3167063" y="3675063"/>
          <p14:tracePt t="175738" x="3157538" y="3675063"/>
          <p14:tracePt t="176011" x="3149600" y="3675063"/>
          <p14:tracePt t="176019" x="3149600" y="3665538"/>
          <p14:tracePt t="176163" x="3149600" y="3675063"/>
          <p14:tracePt t="176188" x="3149600" y="3683000"/>
          <p14:tracePt t="176252" x="3149600" y="3690938"/>
          <p14:tracePt t="176287" x="3141663" y="3690938"/>
          <p14:tracePt t="176291" x="3141663" y="3700463"/>
          <p14:tracePt t="176307" x="3132138" y="3700463"/>
          <p14:tracePt t="176315" x="3124200" y="3700463"/>
          <p14:tracePt t="176332" x="3116263" y="3708400"/>
          <p14:tracePt t="176344" x="3106738" y="3708400"/>
          <p14:tracePt t="176364" x="3098800" y="3708400"/>
          <p14:tracePt t="176380" x="3090863" y="3708400"/>
          <p14:tracePt t="176508" x="3090863" y="3716338"/>
          <p14:tracePt t="176634" x="3081338" y="3716338"/>
          <p14:tracePt t="176811" x="3090863" y="3725863"/>
          <p14:tracePt t="176818" x="3098800" y="3733800"/>
          <p14:tracePt t="176829" x="3116263" y="3751263"/>
          <p14:tracePt t="176843" x="3157538" y="3776663"/>
          <p14:tracePt t="176860" x="3268663" y="3817938"/>
          <p14:tracePt t="176878" x="3487738" y="3852863"/>
          <p14:tracePt t="176894" x="3868738" y="3878263"/>
          <p14:tracePt t="176910" x="4386263" y="3903663"/>
          <p14:tracePt t="176927" x="4859338" y="3929063"/>
          <p14:tracePt t="176944" x="5265738" y="3970338"/>
          <p14:tracePt t="176960" x="5638800" y="3979863"/>
          <p14:tracePt t="176977" x="5884863" y="4013200"/>
          <p14:tracePt t="176994" x="6088063" y="4021138"/>
          <p14:tracePt t="177010" x="6357938" y="4021138"/>
          <p14:tracePt t="177027" x="6535738" y="4021138"/>
          <p14:tracePt t="177044" x="6697663" y="4021138"/>
          <p14:tracePt t="177060" x="6850063" y="4021138"/>
          <p14:tracePt t="177077" x="7010400" y="4005263"/>
          <p14:tracePt t="177094" x="7162800" y="3962400"/>
          <p14:tracePt t="177111" x="7272338" y="3929063"/>
          <p14:tracePt t="177128" x="7358063" y="3894138"/>
          <p14:tracePt t="177144" x="7442200" y="3835400"/>
          <p14:tracePt t="177160" x="7493000" y="3792538"/>
          <p14:tracePt t="177178" x="7543800" y="3708400"/>
          <p14:tracePt t="177195" x="7543800" y="3675063"/>
          <p14:tracePt t="177210" x="7535863" y="3640138"/>
          <p14:tracePt t="177227" x="7510463" y="3614738"/>
          <p14:tracePt t="177244" x="7459663" y="3589338"/>
          <p14:tracePt t="177261" x="7383463" y="3556000"/>
          <p14:tracePt t="177277" x="7256463" y="3530600"/>
          <p14:tracePt t="177294" x="7112000" y="3513138"/>
          <p14:tracePt t="177310" x="6985000" y="3513138"/>
          <p14:tracePt t="177331" x="6891338" y="3513138"/>
          <p14:tracePt t="177344" x="6824663" y="3513138"/>
          <p14:tracePt t="177360" x="6773863" y="3513138"/>
          <p14:tracePt t="177379" x="6713538" y="3513138"/>
          <p14:tracePt t="177394" x="6688138" y="3513138"/>
          <p14:tracePt t="177411" x="6654800" y="3522663"/>
          <p14:tracePt t="177427" x="6621463" y="3538538"/>
          <p14:tracePt t="177444" x="6596063" y="3548063"/>
          <p14:tracePt t="177460" x="6578600" y="3563938"/>
          <p14:tracePt t="177477" x="6561138" y="3573463"/>
          <p14:tracePt t="177494" x="6553200" y="3581400"/>
          <p14:tracePt t="177510" x="6535738" y="3581400"/>
          <p14:tracePt t="177527" x="6527800" y="3589338"/>
          <p14:tracePt t="177544" x="6519863" y="3614738"/>
          <p14:tracePt t="177561" x="6510338" y="3640138"/>
          <p14:tracePt t="177580" x="6510338" y="3657600"/>
          <p14:tracePt t="177597" x="6510338" y="3683000"/>
          <p14:tracePt t="177610" x="6510338" y="3700463"/>
          <p14:tracePt t="177627" x="6527800" y="3716338"/>
          <p14:tracePt t="177644" x="6553200" y="3733800"/>
          <p14:tracePt t="177661" x="6578600" y="3741738"/>
          <p14:tracePt t="177677" x="6611938" y="3751263"/>
          <p14:tracePt t="177694" x="6637338" y="3751263"/>
          <p14:tracePt t="177711" x="6672263" y="3751263"/>
          <p14:tracePt t="177716" x="6680200" y="3751263"/>
          <p14:tracePt t="177727" x="6688138" y="3751263"/>
          <p14:tracePt t="177744" x="6697663" y="3741738"/>
          <p14:tracePt t="177761" x="6713538" y="3725863"/>
          <p14:tracePt t="177777" x="6723063" y="3708400"/>
          <p14:tracePt t="177795" x="6731000" y="3675063"/>
          <p14:tracePt t="177811" x="6731000" y="3657600"/>
          <p14:tracePt t="177829" x="6723063" y="3640138"/>
          <p14:tracePt t="177844" x="6688138" y="3614738"/>
          <p14:tracePt t="177861" x="6637338" y="3614738"/>
          <p14:tracePt t="177878" x="6586538" y="3606800"/>
          <p14:tracePt t="177894" x="6553200" y="3606800"/>
          <p14:tracePt t="177911" x="6510338" y="3606800"/>
          <p14:tracePt t="177927" x="6484938" y="3624263"/>
          <p14:tracePt t="177944" x="6459538" y="3649663"/>
          <p14:tracePt t="177961" x="6451600" y="3675063"/>
          <p14:tracePt t="177977" x="6443663" y="3700463"/>
          <p14:tracePt t="177994" x="6443663" y="3725863"/>
          <p14:tracePt t="178011" x="6459538" y="3751263"/>
          <p14:tracePt t="178027" x="6494463" y="3759200"/>
          <p14:tracePt t="178044" x="6527800" y="3767138"/>
          <p14:tracePt t="178061" x="6570663" y="3776663"/>
          <p14:tracePt t="178078" x="6586538" y="3776663"/>
          <p14:tracePt t="178095" x="6596063" y="3776663"/>
          <p14:tracePt t="178159" x="6596063" y="3767138"/>
          <p14:tracePt t="178165" x="6596063" y="3759200"/>
          <p14:tracePt t="178348" x="6586538" y="3759200"/>
          <p14:tracePt t="178355" x="6570663" y="3759200"/>
          <p14:tracePt t="178373" x="6553200" y="3759200"/>
          <p14:tracePt t="178379" x="6535738" y="3759200"/>
          <p14:tracePt t="178395" x="6527800" y="3759200"/>
          <p14:tracePt t="178410" x="6510338" y="3751263"/>
          <p14:tracePt t="178428" x="6502400" y="3751263"/>
          <p14:tracePt t="178668" x="6494463" y="3751263"/>
          <p14:tracePt t="178676" x="6459538" y="3751263"/>
          <p14:tracePt t="178684" x="6434138" y="3751263"/>
          <p14:tracePt t="178694" x="6392863" y="3751263"/>
          <p14:tracePt t="178711" x="6291263" y="3751263"/>
          <p14:tracePt t="178716" x="6223000" y="3751263"/>
          <p14:tracePt t="178728" x="6164263" y="3751263"/>
          <p14:tracePt t="178744" x="6011863" y="3751263"/>
          <p14:tracePt t="178761" x="5859463" y="3751263"/>
          <p14:tracePt t="178778" x="5722938" y="3751263"/>
          <p14:tracePt t="178795" x="5588000" y="3751263"/>
          <p14:tracePt t="178811" x="5494338" y="3741738"/>
          <p14:tracePt t="178828" x="5418138" y="3733800"/>
          <p14:tracePt t="178845" x="5359400" y="3733800"/>
          <p14:tracePt t="178861" x="5300663" y="3733800"/>
          <p14:tracePt t="178878" x="5240338" y="3733800"/>
          <p14:tracePt t="178894" x="5181600" y="3733800"/>
          <p14:tracePt t="178911" x="5130800" y="3733800"/>
          <p14:tracePt t="178928" x="5072063" y="3733800"/>
          <p14:tracePt t="178944" x="5011738" y="3733800"/>
          <p14:tracePt t="178961" x="4953000" y="3733800"/>
          <p14:tracePt t="178978" x="4894263" y="3733800"/>
          <p14:tracePt t="178995" x="4808538" y="3733800"/>
          <p14:tracePt t="179011" x="4767263" y="3733800"/>
          <p14:tracePt t="179027" x="4706938" y="3733800"/>
          <p14:tracePt t="179044" x="4648200" y="3733800"/>
          <p14:tracePt t="179061" x="4564063" y="3733800"/>
          <p14:tracePt t="179077" x="4487863" y="3725863"/>
          <p14:tracePt t="179094" x="4394200" y="3716338"/>
          <p14:tracePt t="179111" x="4300538" y="3716338"/>
          <p14:tracePt t="179127" x="4208463" y="3716338"/>
          <p14:tracePt t="179144" x="4140200" y="3716338"/>
          <p14:tracePt t="179161" x="4064000" y="3725863"/>
          <p14:tracePt t="179177" x="4013200" y="3725863"/>
          <p14:tracePt t="179195" x="3962400" y="3725863"/>
          <p14:tracePt t="179211" x="3937000" y="3725863"/>
          <p14:tracePt t="179227" x="3919538" y="3733800"/>
          <p14:tracePt t="179261" x="3911600" y="3733800"/>
          <p14:tracePt t="179277" x="3903663" y="3733800"/>
          <p14:tracePt t="179294" x="3878263" y="3733800"/>
          <p14:tracePt t="179311" x="3852863" y="3733800"/>
          <p14:tracePt t="179329" x="3802063" y="3741738"/>
          <p14:tracePt t="179345" x="3741738" y="3741738"/>
          <p14:tracePt t="179361" x="3665538" y="3733800"/>
          <p14:tracePt t="179377" x="3598863" y="3725863"/>
          <p14:tracePt t="179395" x="3487738" y="3716338"/>
          <p14:tracePt t="179413" x="3429000" y="3708400"/>
          <p14:tracePt t="179427" x="3395663" y="3708400"/>
          <p14:tracePt t="179444" x="3370263" y="3708400"/>
          <p14:tracePt t="179461" x="3344863" y="3708400"/>
          <p14:tracePt t="179478" x="3319463" y="3708400"/>
          <p14:tracePt t="179494" x="3294063" y="3708400"/>
          <p14:tracePt t="179511" x="3243263" y="3708400"/>
          <p14:tracePt t="179528" x="3200400" y="3700463"/>
          <p14:tracePt t="179544" x="3182938" y="3700463"/>
          <p14:tracePt t="179561" x="3149600" y="3690938"/>
          <p14:tracePt t="179579" x="3124200" y="3683000"/>
          <p14:tracePt t="179596" x="3106738" y="3675063"/>
          <p14:tracePt t="179611" x="3098800" y="3675063"/>
          <p14:tracePt t="179628" x="3090863" y="3675063"/>
          <p14:tracePt t="179644" x="3081338" y="3675063"/>
          <p14:tracePt t="179661" x="3073400" y="3675063"/>
          <p14:tracePt t="179694" x="3055938" y="3675063"/>
          <p14:tracePt t="179728" x="3048000" y="3675063"/>
          <p14:tracePt t="180012" x="3055938" y="3675063"/>
          <p14:tracePt t="180021" x="3065463" y="3675063"/>
          <p14:tracePt t="180029" x="3065463" y="3683000"/>
          <p14:tracePt t="180044" x="3073400" y="3683000"/>
          <p14:tracePt t="180061" x="3081338" y="3683000"/>
          <p14:tracePt t="180079" x="3090863" y="3683000"/>
          <p14:tracePt t="180095" x="3098800" y="3690938"/>
          <p14:tracePt t="180111" x="3116263" y="3690938"/>
          <p14:tracePt t="180129" x="3132138" y="3690938"/>
          <p14:tracePt t="180145" x="3149600" y="3690938"/>
          <p14:tracePt t="180161" x="3175000" y="3690938"/>
          <p14:tracePt t="180178" x="3208338" y="3700463"/>
          <p14:tracePt t="180196" x="3276600" y="3700463"/>
          <p14:tracePt t="180211" x="3352800" y="3700463"/>
          <p14:tracePt t="180228" x="3421063" y="3700463"/>
          <p14:tracePt t="180245" x="3505200" y="3700463"/>
          <p14:tracePt t="180261" x="3573463" y="3690938"/>
          <p14:tracePt t="180278" x="3640138" y="3690938"/>
          <p14:tracePt t="180295" x="3725863" y="3690938"/>
          <p14:tracePt t="180311" x="3817938" y="3690938"/>
          <p14:tracePt t="180328" x="3894138" y="3690938"/>
          <p14:tracePt t="180345" x="3987800" y="3690938"/>
          <p14:tracePt t="180361" x="4081463" y="3700463"/>
          <p14:tracePt t="180378" x="4173538" y="3700463"/>
          <p14:tracePt t="180396" x="4292600" y="3700463"/>
          <p14:tracePt t="180411" x="4343400" y="3700463"/>
          <p14:tracePt t="180428" x="4386263" y="3700463"/>
          <p14:tracePt t="180445" x="4411663" y="3700463"/>
          <p14:tracePt t="180461" x="4427538" y="3700463"/>
          <p14:tracePt t="180495" x="4437063" y="3700463"/>
          <p14:tracePt t="185880" x="4470400" y="3700463"/>
          <p14:tracePt t="185886" x="4529138" y="3700463"/>
          <p14:tracePt t="185896" x="4597400" y="3700463"/>
          <p14:tracePt t="185913" x="4732338" y="3700463"/>
          <p14:tracePt t="185930" x="4876800" y="3708400"/>
          <p14:tracePt t="185946" x="5037138" y="3708400"/>
          <p14:tracePt t="185963" x="5189538" y="3725863"/>
          <p14:tracePt t="185980" x="5341938" y="3733800"/>
          <p14:tracePt t="185998" x="5595938" y="3751263"/>
          <p14:tracePt t="186013" x="5697538" y="3759200"/>
          <p14:tracePt t="186030" x="6002338" y="3776663"/>
          <p14:tracePt t="186046" x="6240463" y="3802063"/>
          <p14:tracePt t="186063" x="6477000" y="3810000"/>
          <p14:tracePt t="186080" x="6723063" y="3817938"/>
          <p14:tracePt t="186097" x="6967538" y="3827463"/>
          <p14:tracePt t="186113" x="7170738" y="3827463"/>
          <p14:tracePt t="186131" x="7358063" y="3827463"/>
          <p14:tracePt t="186146" x="7526338" y="3827463"/>
          <p14:tracePt t="186163" x="7696200" y="3827463"/>
          <p14:tracePt t="186180" x="7848600" y="3810000"/>
          <p14:tracePt t="186197" x="7983538" y="3759200"/>
          <p14:tracePt t="186213" x="8008938" y="3741738"/>
          <p14:tracePt t="186217" x="8026400" y="3733800"/>
          <p14:tracePt t="186229" x="8051800" y="3708400"/>
          <p14:tracePt t="186246" x="8051800" y="3683000"/>
          <p14:tracePt t="186263" x="8051800" y="3640138"/>
          <p14:tracePt t="186280" x="8051800" y="3606800"/>
          <p14:tracePt t="186296" x="8034338" y="3573463"/>
          <p14:tracePt t="186313" x="8018463" y="3548063"/>
          <p14:tracePt t="186331" x="7993063" y="3530600"/>
          <p14:tracePt t="186347" x="7950200" y="3522663"/>
          <p14:tracePt t="186363" x="7899400" y="3505200"/>
          <p14:tracePt t="186380" x="7831138" y="3505200"/>
          <p14:tracePt t="186397" x="7688263" y="3497263"/>
          <p14:tracePt t="186413" x="7594600" y="3487738"/>
          <p14:tracePt t="186430" x="7518400" y="3487738"/>
          <p14:tracePt t="186447" x="7434263" y="3479800"/>
          <p14:tracePt t="186463" x="7373938" y="3479800"/>
          <p14:tracePt t="186480" x="7315200" y="3479800"/>
          <p14:tracePt t="186496" x="7246938" y="3479800"/>
          <p14:tracePt t="186513" x="7162800" y="3479800"/>
          <p14:tracePt t="186530" x="7069138" y="3479800"/>
          <p14:tracePt t="186547" x="6959600" y="3479800"/>
          <p14:tracePt t="186563" x="6832600" y="3479800"/>
          <p14:tracePt t="186583" x="6654800" y="3479800"/>
          <p14:tracePt t="186600" x="6545263" y="3479800"/>
          <p14:tracePt t="186613" x="6510338" y="3487738"/>
          <p14:tracePt t="186630" x="6426200" y="3487738"/>
          <p14:tracePt t="186647" x="6400800" y="3505200"/>
          <p14:tracePt t="186663" x="6383338" y="3513138"/>
          <p14:tracePt t="186680" x="6375400" y="3538538"/>
          <p14:tracePt t="186697" x="6367463" y="3556000"/>
          <p14:tracePt t="186713" x="6350000" y="3573463"/>
          <p14:tracePt t="186718" x="6350000" y="3581400"/>
          <p14:tracePt t="186730" x="6350000" y="3589338"/>
          <p14:tracePt t="186747" x="6342063" y="3614738"/>
          <p14:tracePt t="186763" x="6342063" y="3657600"/>
          <p14:tracePt t="186780" x="6342063" y="3690938"/>
          <p14:tracePt t="186797" x="6383338" y="3741738"/>
          <p14:tracePt t="186814" x="6443663" y="3767138"/>
          <p14:tracePt t="186831" x="6502400" y="3784600"/>
          <p14:tracePt t="186847" x="6553200" y="3792538"/>
          <p14:tracePt t="186864" x="6621463" y="3792538"/>
          <p14:tracePt t="186880" x="6705600" y="3784600"/>
          <p14:tracePt t="186897" x="6781800" y="3759200"/>
          <p14:tracePt t="186913" x="6824663" y="3741738"/>
          <p14:tracePt t="186930" x="6850063" y="3725863"/>
          <p14:tracePt t="186947" x="6858000" y="3700463"/>
          <p14:tracePt t="186963" x="6865938" y="3683000"/>
          <p14:tracePt t="186997" x="6865938" y="3675063"/>
          <p14:tracePt t="187013" x="6858000" y="3675063"/>
          <p14:tracePt t="187030" x="6748463" y="3632200"/>
          <p14:tracePt t="187047" x="6654800" y="3598863"/>
          <p14:tracePt t="187063" x="6629400" y="3598863"/>
          <p14:tracePt t="187224" x="6629400" y="3606800"/>
          <p14:tracePt t="187254" x="6629400" y="3614738"/>
          <p14:tracePt t="187278" x="6637338" y="3614738"/>
          <p14:tracePt t="187286" x="6646863" y="3614738"/>
          <p14:tracePt t="187296" x="6654800" y="3614738"/>
          <p14:tracePt t="187313" x="6662738" y="3640138"/>
          <p14:tracePt t="187330" x="6688138" y="3640138"/>
          <p14:tracePt t="187347" x="6723063" y="3665538"/>
          <p14:tracePt t="187363" x="6748463" y="3675063"/>
          <p14:tracePt t="187380" x="6773863" y="3675063"/>
          <p14:tracePt t="187415" x="6781800" y="3675063"/>
          <p14:tracePt t="187430" x="6789738" y="3675063"/>
          <p14:tracePt t="187446" x="6799263" y="3665538"/>
          <p14:tracePt t="187463" x="6815138" y="3649663"/>
          <p14:tracePt t="187480" x="6815138" y="3632200"/>
          <p14:tracePt t="187497" x="6815138" y="3614738"/>
          <p14:tracePt t="187513" x="6815138" y="3589338"/>
          <p14:tracePt t="187530" x="6807200" y="3548063"/>
          <p14:tracePt t="187547" x="6773863" y="3513138"/>
          <p14:tracePt t="187563" x="6738938" y="3487738"/>
          <p14:tracePt t="187581" x="6672263" y="3454400"/>
          <p14:tracePt t="187597" x="6596063" y="3429000"/>
          <p14:tracePt t="187613" x="6502400" y="3411538"/>
          <p14:tracePt t="187630" x="6408738" y="3403600"/>
          <p14:tracePt t="187646" x="6357938" y="3403600"/>
          <p14:tracePt t="187663" x="6332538" y="3403600"/>
          <p14:tracePt t="187680" x="6307138" y="3429000"/>
          <p14:tracePt t="187697" x="6291263" y="3462338"/>
          <p14:tracePt t="187714" x="6265863" y="3497263"/>
          <p14:tracePt t="187720" x="6256338" y="3513138"/>
          <p14:tracePt t="187730" x="6256338" y="3530600"/>
          <p14:tracePt t="187747" x="6248400" y="3556000"/>
          <p14:tracePt t="187764" x="6248400" y="3589338"/>
          <p14:tracePt t="187780" x="6265863" y="3606800"/>
          <p14:tracePt t="187799" x="6307138" y="3640138"/>
          <p14:tracePt t="187814" x="6350000" y="3657600"/>
          <p14:tracePt t="187832" x="6400800" y="3657600"/>
          <p14:tracePt t="187847" x="6459538" y="3657600"/>
          <p14:tracePt t="187864" x="6519863" y="3657600"/>
          <p14:tracePt t="187880" x="6561138" y="3657600"/>
          <p14:tracePt t="187897" x="6586538" y="3640138"/>
          <p14:tracePt t="187913" x="6611938" y="3598863"/>
          <p14:tracePt t="187930" x="6629400" y="3556000"/>
          <p14:tracePt t="187947" x="6646863" y="3513138"/>
          <p14:tracePt t="187964" x="6646863" y="3487738"/>
          <p14:tracePt t="187980" x="6637338" y="3479800"/>
          <p14:tracePt t="187998" x="6586538" y="3462338"/>
          <p14:tracePt t="188014" x="6570663" y="3462338"/>
          <p14:tracePt t="188030" x="6484938" y="3471863"/>
          <p14:tracePt t="188047" x="6426200" y="3497263"/>
          <p14:tracePt t="188064" x="6357938" y="3548063"/>
          <p14:tracePt t="188081" x="6299200" y="3598863"/>
          <p14:tracePt t="188098" x="6281738" y="3614738"/>
          <p14:tracePt t="188113" x="6281738" y="3632200"/>
          <p14:tracePt t="188130" x="6281738" y="3657600"/>
          <p14:tracePt t="188147" x="6299200" y="3675063"/>
          <p14:tracePt t="188164" x="6342063" y="3700463"/>
          <p14:tracePt t="188180" x="6426200" y="3733800"/>
          <p14:tracePt t="188198" x="6586538" y="3759200"/>
          <p14:tracePt t="188214" x="6637338" y="3767138"/>
          <p14:tracePt t="188217" x="6697663" y="3767138"/>
          <p14:tracePt t="188230" x="6748463" y="3767138"/>
          <p14:tracePt t="188247" x="6824663" y="3751263"/>
          <p14:tracePt t="188263" x="6840538" y="3725863"/>
          <p14:tracePt t="188280" x="6850063" y="3683000"/>
          <p14:tracePt t="188297" x="6824663" y="3649663"/>
          <p14:tracePt t="188314" x="6781800" y="3624263"/>
          <p14:tracePt t="188332" x="6738938" y="3598863"/>
          <p14:tracePt t="188347" x="6688138" y="3581400"/>
          <p14:tracePt t="188364" x="6629400" y="3581400"/>
          <p14:tracePt t="188380" x="6596063" y="3581400"/>
          <p14:tracePt t="188398" x="6570663" y="3606800"/>
          <p14:tracePt t="188414" x="6561138" y="3640138"/>
          <p14:tracePt t="188430" x="6553200" y="3675063"/>
          <p14:tracePt t="188447" x="6561138" y="3690938"/>
          <p14:tracePt t="188464" x="6570663" y="3690938"/>
          <p14:tracePt t="188480" x="6578600" y="3700463"/>
          <p14:tracePt t="188514" x="6596063" y="3700463"/>
          <p14:tracePt t="188531" x="6629400" y="3700463"/>
          <p14:tracePt t="188547" x="6654800" y="3700463"/>
          <p14:tracePt t="188564" x="6697663" y="3700463"/>
          <p14:tracePt t="188583" x="6738938" y="3700463"/>
          <p14:tracePt t="188600" x="6748463" y="3690938"/>
          <p14:tracePt t="188615" x="6748463" y="3683000"/>
          <p14:tracePt t="188630" x="6748463" y="3675063"/>
          <p14:tracePt t="188647" x="6738938" y="3657600"/>
          <p14:tracePt t="188664" x="6723063" y="3657600"/>
          <p14:tracePt t="188680" x="6705600" y="3657600"/>
          <p14:tracePt t="188697" x="6697663" y="3657600"/>
          <p14:tracePt t="188714" x="6680200" y="3657600"/>
          <p14:tracePt t="188735" x="6672263" y="3657600"/>
          <p14:tracePt t="188752" x="6654800" y="3665538"/>
          <p14:tracePt t="188764" x="6654800" y="3675063"/>
          <p14:tracePt t="188780" x="6646863" y="3690938"/>
          <p14:tracePt t="188798" x="6646863" y="3708400"/>
          <p14:tracePt t="188814" x="6646863" y="3716338"/>
          <p14:tracePt t="188951" x="6662738" y="3708400"/>
          <p14:tracePt t="188960" x="6672263" y="3708400"/>
          <p14:tracePt t="188968" x="6688138" y="3690938"/>
          <p14:tracePt t="188980" x="6705600" y="3683000"/>
          <p14:tracePt t="188997" x="6731000" y="3657600"/>
          <p14:tracePt t="189014" x="6748463" y="3632200"/>
          <p14:tracePt t="189030" x="6748463" y="3606800"/>
          <p14:tracePt t="189047" x="6748463" y="3598863"/>
          <p14:tracePt t="189064" x="6738938" y="3573463"/>
          <p14:tracePt t="189083" x="6713538" y="3573463"/>
          <p14:tracePt t="189098" x="6688138" y="3563938"/>
          <p14:tracePt t="189114" x="6672263" y="3563938"/>
          <p14:tracePt t="189130" x="6654800" y="3581400"/>
          <p14:tracePt t="189147" x="6654800" y="3624263"/>
          <p14:tracePt t="189164" x="6654800" y="3657600"/>
          <p14:tracePt t="189180" x="6654800" y="3683000"/>
          <p14:tracePt t="189198" x="6662738" y="3716338"/>
          <p14:tracePt t="189214" x="6672263" y="3716338"/>
          <p14:tracePt t="189218" x="6680200" y="3725863"/>
          <p14:tracePt t="189232" x="6688138" y="3733800"/>
          <p14:tracePt t="189304" x="6688138" y="3716338"/>
          <p14:tracePt t="189312" x="6697663" y="3708400"/>
          <p14:tracePt t="189320" x="6697663" y="3700463"/>
          <p14:tracePt t="189331" x="6697663" y="3683000"/>
          <p14:tracePt t="189347" x="6697663" y="3665538"/>
          <p14:tracePt t="189364" x="6680200" y="3649663"/>
          <p14:tracePt t="189381" x="6654800" y="3649663"/>
          <p14:tracePt t="189398" x="6637338" y="3649663"/>
          <p14:tracePt t="189414" x="6629400" y="3649663"/>
          <p14:tracePt t="189431" x="6611938" y="3683000"/>
          <p14:tracePt t="189448" x="6611938" y="3708400"/>
          <p14:tracePt t="189464" x="6611938" y="3716338"/>
          <p14:tracePt t="189481" x="6629400" y="3733800"/>
          <p14:tracePt t="189497" x="6672263" y="3741738"/>
          <p14:tracePt t="189514" x="6738938" y="3751263"/>
          <p14:tracePt t="189530" x="6799263" y="3751263"/>
          <p14:tracePt t="189547" x="6850063" y="3741738"/>
          <p14:tracePt t="189563" x="6875463" y="3733800"/>
          <p14:tracePt t="189581" x="6883400" y="3716338"/>
          <p14:tracePt t="189598" x="6883400" y="3690938"/>
          <p14:tracePt t="189613" x="6865938" y="3683000"/>
          <p14:tracePt t="189630" x="6815138" y="3665538"/>
          <p14:tracePt t="189647" x="6799263" y="3665538"/>
          <p14:tracePt t="189663" x="6789738" y="3665538"/>
          <p14:tracePt t="189680" x="6781800" y="3665538"/>
          <p14:tracePt t="189697" x="6781800" y="3675063"/>
          <p14:tracePt t="189713" x="6781800" y="3683000"/>
          <p14:tracePt t="189730" x="6781800" y="3690938"/>
          <p14:tracePt t="189838" x="6789738" y="3683000"/>
          <p14:tracePt t="189871" x="6789738" y="3675063"/>
          <p14:tracePt t="189878" x="6799263" y="3675063"/>
          <p14:tracePt t="191345" x="6764338" y="3675063"/>
          <p14:tracePt t="191352" x="6705600" y="3675063"/>
          <p14:tracePt t="191365" x="6629400" y="3675063"/>
          <p14:tracePt t="191381" x="6494463" y="3657600"/>
          <p14:tracePt t="191399" x="6408738" y="3606800"/>
          <p14:tracePt t="191415" x="6408738" y="3589338"/>
          <p14:tracePt t="191561" x="6426200" y="3589338"/>
          <p14:tracePt t="191569" x="6469063" y="3589338"/>
          <p14:tracePt t="191581" x="6502400" y="3589338"/>
          <p14:tracePt t="191598" x="6570663" y="3589338"/>
          <p14:tracePt t="191615" x="6688138" y="3589338"/>
          <p14:tracePt t="191631" x="6748463" y="3589338"/>
          <p14:tracePt t="191648" x="6807200" y="3589338"/>
          <p14:tracePt t="191665" x="6850063" y="3606800"/>
          <p14:tracePt t="191681" x="6858000" y="3606800"/>
          <p14:tracePt t="191698" x="6858000" y="3614738"/>
          <p14:tracePt t="191715" x="6840538" y="3614738"/>
          <p14:tracePt t="191719" x="6807200" y="3614738"/>
          <p14:tracePt t="191731" x="6781800" y="3614738"/>
          <p14:tracePt t="191748" x="6731000" y="3614738"/>
          <p14:tracePt t="191765" x="6680200" y="3624263"/>
          <p14:tracePt t="191781" x="6629400" y="3624263"/>
          <p14:tracePt t="191799" x="6535738" y="3624263"/>
          <p14:tracePt t="191815" x="6443663" y="3624263"/>
          <p14:tracePt t="191833" x="6316663" y="3624263"/>
          <p14:tracePt t="191848" x="6138863" y="3614738"/>
          <p14:tracePt t="191865" x="5943600" y="3606800"/>
          <p14:tracePt t="191881" x="5757863" y="3606800"/>
          <p14:tracePt t="191898" x="5529263" y="3598863"/>
          <p14:tracePt t="191915" x="5326063" y="3598863"/>
          <p14:tracePt t="191931" x="5105400" y="3598863"/>
          <p14:tracePt t="191948" x="4945063" y="3598863"/>
          <p14:tracePt t="191965" x="4833938" y="3598863"/>
          <p14:tracePt t="191981" x="4749800" y="3606800"/>
          <p14:tracePt t="191998" x="4681538" y="3640138"/>
          <p14:tracePt t="192015" x="4597400" y="3665538"/>
          <p14:tracePt t="192031" x="4437063" y="3708400"/>
          <p14:tracePt t="192048" x="4343400" y="3751263"/>
          <p14:tracePt t="192065" x="4249738" y="3792538"/>
          <p14:tracePt t="192084" x="4183063" y="3835400"/>
          <p14:tracePt t="192098" x="4148138" y="3852863"/>
          <p14:tracePt t="192116" x="4132263" y="3860800"/>
          <p14:tracePt t="192131" x="4114800" y="3878263"/>
          <p14:tracePt t="192148" x="4106863" y="3878263"/>
          <p14:tracePt t="192232" x="4097338" y="3878263"/>
          <p14:tracePt t="192240" x="4089400" y="3886200"/>
          <p14:tracePt t="192249" x="4081463" y="3886200"/>
          <p14:tracePt t="192266" x="4071938" y="3886200"/>
          <p14:tracePt t="192289" x="4064000" y="3886200"/>
          <p14:tracePt t="192298" x="4056063" y="3886200"/>
          <p14:tracePt t="192400" x="4046538" y="3886200"/>
          <p14:tracePt t="192418" x="4030663" y="3886200"/>
          <p14:tracePt t="192426" x="4021138" y="3886200"/>
          <p14:tracePt t="192433" x="4013200" y="3894138"/>
          <p14:tracePt t="192448" x="3979863" y="3894138"/>
          <p14:tracePt t="192465" x="3944938" y="3903663"/>
          <p14:tracePt t="192481" x="3911600" y="3911600"/>
          <p14:tracePt t="192498" x="3860800" y="3911600"/>
          <p14:tracePt t="192515" x="3792538" y="3878263"/>
          <p14:tracePt t="192531" x="3741738" y="3827463"/>
          <p14:tracePt t="192548" x="3733800" y="3802063"/>
          <p14:tracePt t="192753" x="3725863" y="3802063"/>
          <p14:tracePt t="192771" x="3741738" y="3802063"/>
          <p14:tracePt t="192777" x="3767138" y="3802063"/>
          <p14:tracePt t="192785" x="3792538" y="3802063"/>
          <p14:tracePt t="192798" x="3827463" y="3802063"/>
          <p14:tracePt t="192815" x="3878263" y="3827463"/>
          <p14:tracePt t="192834" x="3954463" y="3868738"/>
          <p14:tracePt t="192848" x="3970338" y="3886200"/>
          <p14:tracePt t="192865" x="3970338" y="3894138"/>
          <p14:tracePt t="192899" x="3970338" y="3903663"/>
          <p14:tracePt t="192921" x="3970338" y="3911600"/>
          <p14:tracePt t="192931" x="3970338" y="3919538"/>
          <p14:tracePt t="192961" x="3970338" y="3929063"/>
          <p14:tracePt t="193162" x="3979863" y="3929063"/>
          <p14:tracePt t="193465" x="3979863" y="3937000"/>
          <p14:tracePt t="193473" x="3979863" y="3944938"/>
          <p14:tracePt t="193482" x="3979863" y="3954463"/>
          <p14:tracePt t="193498" x="3970338" y="3954463"/>
          <p14:tracePt t="193524" x="3962400" y="3954463"/>
          <p14:tracePt t="193872" x="3979863" y="3962400"/>
          <p14:tracePt t="193881" x="3995738" y="3962400"/>
          <p14:tracePt t="193888" x="4005263" y="3962400"/>
          <p14:tracePt t="193898" x="4030663" y="3962400"/>
          <p14:tracePt t="193915" x="4081463" y="3970338"/>
          <p14:tracePt t="193932" x="4157663" y="3987800"/>
          <p14:tracePt t="193949" x="4241800" y="4005263"/>
          <p14:tracePt t="193965" x="4325938" y="4021138"/>
          <p14:tracePt t="193982" x="4402138" y="4021138"/>
          <p14:tracePt t="193999" x="4470400" y="4030663"/>
          <p14:tracePt t="194016" x="4564063" y="4030663"/>
          <p14:tracePt t="194032" x="4630738" y="4030663"/>
          <p14:tracePt t="194049" x="4691063" y="4030663"/>
          <p14:tracePt t="194065" x="4767263" y="4030663"/>
          <p14:tracePt t="194084" x="4851400" y="4030663"/>
          <p14:tracePt t="194099" x="4953000" y="4030663"/>
          <p14:tracePt t="194115" x="5080000" y="4030663"/>
          <p14:tracePt t="194132" x="5189538" y="4030663"/>
          <p14:tracePt t="194149" x="5308600" y="4030663"/>
          <p14:tracePt t="194165" x="5402263" y="4030663"/>
          <p14:tracePt t="194182" x="5494338" y="4030663"/>
          <p14:tracePt t="194199" x="5580063" y="4030663"/>
          <p14:tracePt t="194216" x="5715000" y="4030663"/>
          <p14:tracePt t="194232" x="5783263" y="4021138"/>
          <p14:tracePt t="194249" x="5834063" y="4005263"/>
          <p14:tracePt t="194266" x="5875338" y="4005263"/>
          <p14:tracePt t="194282" x="5900738" y="3995738"/>
          <p14:tracePt t="194299" x="5926138" y="3987800"/>
          <p14:tracePt t="194315" x="5935663" y="3987800"/>
          <p14:tracePt t="194335" x="5961063" y="3970338"/>
          <p14:tracePt t="194349" x="5986463" y="3970338"/>
          <p14:tracePt t="194365" x="6011863" y="3954463"/>
          <p14:tracePt t="194382" x="6027738" y="3944938"/>
          <p14:tracePt t="194399" x="6045200" y="3937000"/>
          <p14:tracePt t="194442" x="6053138" y="3937000"/>
          <p14:tracePt t="194529" x="6053138" y="3929063"/>
          <p14:tracePt t="194545" x="6053138" y="3919538"/>
          <p14:tracePt t="194555" x="6053138" y="3911600"/>
          <p14:tracePt t="194565" x="6037263" y="3903663"/>
          <p14:tracePt t="194583" x="5994400" y="3894138"/>
          <p14:tracePt t="194598" x="5961063" y="3894138"/>
          <p14:tracePt t="194616" x="5900738" y="3894138"/>
          <p14:tracePt t="194632" x="5859463" y="3894138"/>
          <p14:tracePt t="194649" x="5808663" y="3894138"/>
          <p14:tracePt t="194665" x="5757863" y="3894138"/>
          <p14:tracePt t="194682" x="5707063" y="3903663"/>
          <p14:tracePt t="194699" x="5664200" y="3911600"/>
          <p14:tracePt t="194715" x="5630863" y="3911600"/>
          <p14:tracePt t="194732" x="5595938" y="3911600"/>
          <p14:tracePt t="194749" x="5580063" y="3919538"/>
          <p14:tracePt t="194765" x="5554663" y="3929063"/>
          <p14:tracePt t="194782" x="5537200" y="3937000"/>
          <p14:tracePt t="194799" x="5519738" y="3944938"/>
          <p14:tracePt t="194816" x="5494338" y="3944938"/>
          <p14:tracePt t="194833" x="5486400" y="3944938"/>
          <p14:tracePt t="194889" x="5486400" y="3954463"/>
          <p14:tracePt t="194945" x="5486400" y="3962400"/>
          <p14:tracePt t="194954" x="5486400" y="3970338"/>
          <p14:tracePt t="194970" x="5486400" y="3987800"/>
          <p14:tracePt t="194983" x="5503863" y="3987800"/>
          <p14:tracePt t="194999" x="5511800" y="3995738"/>
          <p14:tracePt t="195016" x="5562600" y="4005263"/>
          <p14:tracePt t="195032" x="5605463" y="4005263"/>
          <p14:tracePt t="195049" x="5664200" y="4005263"/>
          <p14:tracePt t="195066" x="5715000" y="4005263"/>
          <p14:tracePt t="195083" x="5757863" y="4005263"/>
          <p14:tracePt t="195099" x="5808663" y="4005263"/>
          <p14:tracePt t="195115" x="5842000" y="4005263"/>
          <p14:tracePt t="195132" x="5875338" y="4005263"/>
          <p14:tracePt t="195149" x="5910263" y="4005263"/>
          <p14:tracePt t="195166" x="5951538" y="3987800"/>
          <p14:tracePt t="195182" x="5986463" y="3970338"/>
          <p14:tracePt t="195199" x="6011863" y="3954463"/>
          <p14:tracePt t="195217" x="6037263" y="3937000"/>
          <p14:tracePt t="195232" x="6053138" y="3919538"/>
          <p14:tracePt t="195249" x="6053138" y="3911600"/>
          <p14:tracePt t="195266" x="6062663" y="3894138"/>
          <p14:tracePt t="195282" x="6062663" y="3878263"/>
          <p14:tracePt t="195299" x="6053138" y="3852863"/>
          <p14:tracePt t="195315" x="6027738" y="3827463"/>
          <p14:tracePt t="195334" x="5986463" y="3792538"/>
          <p14:tracePt t="195349" x="5935663" y="3767138"/>
          <p14:tracePt t="195366" x="5867400" y="3741738"/>
          <p14:tracePt t="195382" x="5791200" y="3725863"/>
          <p14:tracePt t="195398" x="5722938" y="3708400"/>
          <p14:tracePt t="195416" x="5638800" y="3700463"/>
          <p14:tracePt t="195432" x="5605463" y="3700463"/>
          <p14:tracePt t="195449" x="5580063" y="3700463"/>
          <p14:tracePt t="195465" x="5570538" y="3700463"/>
          <p14:tracePt t="195482" x="5554663" y="3708400"/>
          <p14:tracePt t="195499" x="5545138" y="3716338"/>
          <p14:tracePt t="195515" x="5519738" y="3733800"/>
          <p14:tracePt t="195532" x="5486400" y="3759200"/>
          <p14:tracePt t="195549" x="5461000" y="3792538"/>
          <p14:tracePt t="195566" x="5443538" y="3817938"/>
          <p14:tracePt t="195584" x="5435600" y="3835400"/>
          <p14:tracePt t="195599" x="5435600" y="3860800"/>
          <p14:tracePt t="195618" x="5427663" y="3886200"/>
          <p14:tracePt t="195632" x="5427663" y="3911600"/>
          <p14:tracePt t="195649" x="5427663" y="3919538"/>
          <p14:tracePt t="195666" x="5435600" y="3937000"/>
          <p14:tracePt t="195683" x="5453063" y="3944938"/>
          <p14:tracePt t="195699" x="5468938" y="3944938"/>
          <p14:tracePt t="195716" x="5503863" y="3962400"/>
          <p14:tracePt t="195721" x="5529263" y="3970338"/>
          <p14:tracePt t="195732" x="5545138" y="3970338"/>
          <p14:tracePt t="195749" x="5595938" y="3970338"/>
          <p14:tracePt t="195766" x="5646738" y="3979863"/>
          <p14:tracePt t="195783" x="5707063" y="3987800"/>
          <p14:tracePt t="195799" x="5773738" y="3995738"/>
          <p14:tracePt t="195817" x="5849938" y="3995738"/>
          <p14:tracePt t="195834" x="5900738" y="3987800"/>
          <p14:tracePt t="195849" x="5935663" y="3979863"/>
          <p14:tracePt t="195866" x="5969000" y="3954463"/>
          <p14:tracePt t="195882" x="5986463" y="3944938"/>
          <p14:tracePt t="195899" x="5994400" y="3929063"/>
          <p14:tracePt t="195916" x="5994400" y="3903663"/>
          <p14:tracePt t="195932" x="5994400" y="3886200"/>
          <p14:tracePt t="195949" x="5994400" y="3868738"/>
          <p14:tracePt t="195966" x="5994400" y="3835400"/>
          <p14:tracePt t="195982" x="5969000" y="3810000"/>
          <p14:tracePt t="195999" x="5935663" y="3784600"/>
          <p14:tracePt t="196016" x="5867400" y="3759200"/>
          <p14:tracePt t="196032" x="5834063" y="3751263"/>
          <p14:tracePt t="196049" x="5791200" y="3751263"/>
          <p14:tracePt t="196065" x="5757863" y="3751263"/>
          <p14:tracePt t="196082" x="5732463" y="3751263"/>
          <p14:tracePt t="196099" x="5707063" y="3751263"/>
          <p14:tracePt t="196115" x="5689600" y="3751263"/>
          <p14:tracePt t="196132" x="5664200" y="3767138"/>
          <p14:tracePt t="196149" x="5638800" y="3776663"/>
          <p14:tracePt t="196165" x="5613400" y="3792538"/>
          <p14:tracePt t="196182" x="5595938" y="3817938"/>
          <p14:tracePt t="196199" x="5580063" y="3852863"/>
          <p14:tracePt t="196215" x="5545138" y="3894138"/>
          <p14:tracePt t="196218" x="5537200" y="3911600"/>
          <p14:tracePt t="196232" x="5537200" y="3937000"/>
          <p14:tracePt t="196249" x="5529263" y="3944938"/>
          <p14:tracePt t="196265" x="5529263" y="3954463"/>
          <p14:tracePt t="196282" x="5529263" y="3970338"/>
          <p14:tracePt t="196315" x="5545138" y="3979863"/>
          <p14:tracePt t="196334" x="5570538" y="3987800"/>
          <p14:tracePt t="196349" x="5613400" y="3995738"/>
          <p14:tracePt t="196366" x="5664200" y="4005263"/>
          <p14:tracePt t="196383" x="5722938" y="4013200"/>
          <p14:tracePt t="196399" x="5783263" y="4013200"/>
          <p14:tracePt t="196417" x="5884863" y="4013200"/>
          <p14:tracePt t="196432" x="5918200" y="4005263"/>
          <p14:tracePt t="196449" x="5943600" y="3979863"/>
          <p14:tracePt t="196466" x="5961063" y="3944938"/>
          <p14:tracePt t="196482" x="5969000" y="3911600"/>
          <p14:tracePt t="196499" x="5969000" y="3886200"/>
          <p14:tracePt t="196516" x="5969000" y="3852863"/>
          <p14:tracePt t="196532" x="5961063" y="3827463"/>
          <p14:tracePt t="196549" x="5926138" y="3810000"/>
          <p14:tracePt t="196566" x="5859463" y="3792538"/>
          <p14:tracePt t="196582" x="5799138" y="3784600"/>
          <p14:tracePt t="196599" x="5748338" y="3784600"/>
          <p14:tracePt t="196617" x="5689600" y="3784600"/>
          <p14:tracePt t="196632" x="5664200" y="3802063"/>
          <p14:tracePt t="196649" x="5638800" y="3817938"/>
          <p14:tracePt t="196666" x="5630863" y="3843338"/>
          <p14:tracePt t="196683" x="5621338" y="3852863"/>
          <p14:tracePt t="196699" x="5613400" y="3868738"/>
          <p14:tracePt t="196716" x="5613400" y="3894138"/>
          <p14:tracePt t="196732" x="5613400" y="3911600"/>
          <p14:tracePt t="196749" x="5613400" y="3929063"/>
          <p14:tracePt t="196766" x="5630863" y="3944938"/>
          <p14:tracePt t="196782" x="5656263" y="3954463"/>
          <p14:tracePt t="196799" x="5689600" y="3970338"/>
          <p14:tracePt t="196817" x="5757863" y="3979863"/>
          <p14:tracePt t="196833" x="5799138" y="3979863"/>
          <p14:tracePt t="196849" x="5842000" y="3970338"/>
          <p14:tracePt t="196866" x="5867400" y="3954463"/>
          <p14:tracePt t="196882" x="5884863" y="3937000"/>
          <p14:tracePt t="196899" x="5884863" y="3911600"/>
          <p14:tracePt t="196916" x="5884863" y="3886200"/>
          <p14:tracePt t="196932" x="5867400" y="3852863"/>
          <p14:tracePt t="196949" x="5824538" y="3817938"/>
          <p14:tracePt t="196966" x="5765800" y="3776663"/>
          <p14:tracePt t="196982" x="5681663" y="3759200"/>
          <p14:tracePt t="196999" x="5595938" y="3751263"/>
          <p14:tracePt t="197016" x="5511800" y="3751263"/>
          <p14:tracePt t="197032" x="5478463" y="3751263"/>
          <p14:tracePt t="197049" x="5453063" y="3776663"/>
          <p14:tracePt t="197066" x="5427663" y="3810000"/>
          <p14:tracePt t="197084" x="5410200" y="3860800"/>
          <p14:tracePt t="197099" x="5410200" y="3886200"/>
          <p14:tracePt t="197116" x="5410200" y="3911600"/>
          <p14:tracePt t="197132" x="5410200" y="3929063"/>
          <p14:tracePt t="197149" x="5418138" y="3937000"/>
          <p14:tracePt t="197166" x="5435600" y="3954463"/>
          <p14:tracePt t="197183" x="5453063" y="3962400"/>
          <p14:tracePt t="197199" x="5503863" y="3970338"/>
          <p14:tracePt t="197217" x="5580063" y="3987800"/>
          <p14:tracePt t="197233" x="5630863" y="3987800"/>
          <p14:tracePt t="197249" x="5664200" y="3979863"/>
          <p14:tracePt t="197266" x="5681663" y="3970338"/>
          <p14:tracePt t="197283" x="5689600" y="3954463"/>
          <p14:tracePt t="197300" x="5697538" y="3911600"/>
          <p14:tracePt t="197316" x="5697538" y="3878263"/>
          <p14:tracePt t="197334" x="5697538" y="3835400"/>
          <p14:tracePt t="197349" x="5664200" y="3802063"/>
          <p14:tracePt t="197366" x="5613400" y="3784600"/>
          <p14:tracePt t="197383" x="5537200" y="3751263"/>
          <p14:tracePt t="197400" x="5478463" y="3741738"/>
          <p14:tracePt t="197417" x="5427663" y="3751263"/>
          <p14:tracePt t="197433" x="5410200" y="3767138"/>
          <p14:tracePt t="197450" x="5384800" y="3817938"/>
          <p14:tracePt t="197466" x="5367338" y="3860800"/>
          <p14:tracePt t="197483" x="5367338" y="3886200"/>
          <p14:tracePt t="197500" x="5367338" y="3894138"/>
          <p14:tracePt t="197516" x="5367338" y="3911600"/>
          <p14:tracePt t="197533" x="5384800" y="3919538"/>
          <p14:tracePt t="197550" x="5410200" y="3929063"/>
          <p14:tracePt t="197566" x="5453063" y="3937000"/>
          <p14:tracePt t="197584" x="5503863" y="3937000"/>
          <p14:tracePt t="197600" x="5554663" y="3937000"/>
          <p14:tracePt t="197618" x="5605463" y="3919538"/>
          <p14:tracePt t="197633" x="5621338" y="3894138"/>
          <p14:tracePt t="197650" x="5621338" y="3868738"/>
          <p14:tracePt t="197666" x="5621338" y="3835400"/>
          <p14:tracePt t="197683" x="5613400" y="3792538"/>
          <p14:tracePt t="197700" x="5580063" y="3776663"/>
          <p14:tracePt t="197716" x="5511800" y="3759200"/>
          <p14:tracePt t="197721" x="5468938" y="3741738"/>
          <p14:tracePt t="197733" x="5410200" y="3741738"/>
          <p14:tracePt t="197749" x="5316538" y="3741738"/>
          <p14:tracePt t="197766" x="5265738" y="3751263"/>
          <p14:tracePt t="197783" x="5207000" y="3792538"/>
          <p14:tracePt t="197800" x="5173663" y="3852863"/>
          <p14:tracePt t="197817" x="5148263" y="3919538"/>
          <p14:tracePt t="197836" x="5148263" y="3954463"/>
          <p14:tracePt t="197850" x="5148263" y="3962400"/>
          <p14:tracePt t="197866" x="5164138" y="3970338"/>
          <p14:tracePt t="197883" x="5181600" y="3979863"/>
          <p14:tracePt t="197901" x="5214938" y="3979863"/>
          <p14:tracePt t="197916" x="5275263" y="3979863"/>
          <p14:tracePt t="197933" x="5359400" y="3970338"/>
          <p14:tracePt t="197950" x="5410200" y="3944938"/>
          <p14:tracePt t="197966" x="5453063" y="3911600"/>
          <p14:tracePt t="197983" x="5468938" y="3894138"/>
          <p14:tracePt t="198000" x="5468938" y="3868738"/>
          <p14:tracePt t="198017" x="5461000" y="3817938"/>
          <p14:tracePt t="198033" x="5427663" y="3802063"/>
          <p14:tracePt t="198050" x="5384800" y="3792538"/>
          <p14:tracePt t="198067" x="5334000" y="3792538"/>
          <p14:tracePt t="198085" x="5291138" y="3792538"/>
          <p14:tracePt t="198100" x="5240338" y="3827463"/>
          <p14:tracePt t="198116" x="5214938" y="3868738"/>
          <p14:tracePt t="198133" x="5199063" y="3903663"/>
          <p14:tracePt t="198150" x="5189538" y="3937000"/>
          <p14:tracePt t="198166" x="5207000" y="3962400"/>
          <p14:tracePt t="198183" x="5240338" y="3979863"/>
          <p14:tracePt t="198200" x="5291138" y="3987800"/>
          <p14:tracePt t="198217" x="5376863" y="3987800"/>
          <p14:tracePt t="198233" x="5402263" y="3987800"/>
          <p14:tracePt t="198250" x="5461000" y="3970338"/>
          <p14:tracePt t="198266" x="5478463" y="3937000"/>
          <p14:tracePt t="198283" x="5478463" y="3911600"/>
          <p14:tracePt t="198300" x="5468938" y="3868738"/>
          <p14:tracePt t="198317" x="5443538" y="3827463"/>
          <p14:tracePt t="198334" x="5410200" y="3802063"/>
          <p14:tracePt t="198350" x="5359400" y="3784600"/>
          <p14:tracePt t="198367" x="5326063" y="3784600"/>
          <p14:tracePt t="198383" x="5300663" y="3792538"/>
          <p14:tracePt t="198400" x="5275263" y="3835400"/>
          <p14:tracePt t="198417" x="5275263" y="3894138"/>
          <p14:tracePt t="198433" x="5275263" y="3911600"/>
          <p14:tracePt t="198450" x="5308600" y="3944938"/>
          <p14:tracePt t="198466" x="5341938" y="3944938"/>
          <p14:tracePt t="198483" x="5359400" y="3944938"/>
          <p14:tracePt t="198500" x="5376863" y="3944938"/>
          <p14:tracePt t="198517" x="5384800" y="3944938"/>
          <p14:tracePt t="198533" x="5384800" y="3937000"/>
          <p14:tracePt t="198550" x="5384800" y="3929063"/>
          <p14:tracePt t="198567" x="5384800" y="3911600"/>
          <p14:tracePt t="198584" x="5376863" y="3911600"/>
          <p14:tracePt t="198600" x="5359400" y="3911600"/>
          <p14:tracePt t="198617" x="5351463" y="3911600"/>
          <p14:tracePt t="198650" x="5341938" y="3911600"/>
          <p14:tracePt t="199267" x="5334000" y="3911600"/>
          <p14:tracePt t="199275" x="5316538" y="3911600"/>
          <p14:tracePt t="199283" x="5308600" y="3911600"/>
          <p14:tracePt t="199300" x="5283200" y="3911600"/>
          <p14:tracePt t="199317" x="5249863" y="3911600"/>
          <p14:tracePt t="199335" x="5232400" y="3903663"/>
          <p14:tracePt t="199350" x="5232400" y="3894138"/>
          <p14:tracePt t="199451" x="5224463" y="3894138"/>
          <p14:tracePt t="200861" x="5199063" y="3894138"/>
          <p14:tracePt t="200867" x="5164138" y="3903663"/>
          <p14:tracePt t="200875" x="5105400" y="3903663"/>
          <p14:tracePt t="200884" x="5062538" y="3903663"/>
          <p14:tracePt t="200901" x="4960938" y="3903663"/>
          <p14:tracePt t="200917" x="4868863" y="3903663"/>
          <p14:tracePt t="200934" x="4826000" y="3903663"/>
          <p14:tracePt t="200951" x="4808538" y="3903663"/>
          <p14:tracePt t="203124" x="4800600" y="3903663"/>
          <p14:tracePt t="203132" x="4783138" y="3903663"/>
          <p14:tracePt t="203140" x="4757738" y="3903663"/>
          <p14:tracePt t="203151" x="4749800" y="3903663"/>
          <p14:tracePt t="203168" x="4706938" y="3903663"/>
          <p14:tracePt t="203184" x="4691063" y="3903663"/>
          <p14:tracePt t="203201" x="4681538" y="3903663"/>
          <p14:tracePt t="203413" x="4673600" y="3903663"/>
          <p14:tracePt t="203430" x="4656138" y="3894138"/>
          <p14:tracePt t="203445" x="4648200" y="3886200"/>
          <p14:tracePt t="203452" x="4630738" y="3886200"/>
          <p14:tracePt t="203468" x="4605338" y="3868738"/>
          <p14:tracePt t="203484" x="4572000" y="3868738"/>
          <p14:tracePt t="203501" x="4529138" y="3860800"/>
          <p14:tracePt t="203518" x="4487863" y="3843338"/>
          <p14:tracePt t="203534" x="4437063" y="3843338"/>
          <p14:tracePt t="203551" x="4386263" y="3843338"/>
          <p14:tracePt t="203567" x="4335463" y="3835400"/>
          <p14:tracePt t="203585" x="4284663" y="3827463"/>
          <p14:tracePt t="203601" x="4241800" y="3817938"/>
          <p14:tracePt t="203617" x="4198938" y="3817938"/>
          <p14:tracePt t="203634" x="4157663" y="3817938"/>
          <p14:tracePt t="203651" x="4064000" y="3810000"/>
          <p14:tracePt t="203668" x="3995738" y="3810000"/>
          <p14:tracePt t="203684" x="3929063" y="3810000"/>
          <p14:tracePt t="203701" x="3843338" y="3802063"/>
          <p14:tracePt t="203718" x="3767138" y="3802063"/>
          <p14:tracePt t="203735" x="3675063" y="3792538"/>
          <p14:tracePt t="203751" x="3589338" y="3792538"/>
          <p14:tracePt t="203768" x="3513138" y="3792538"/>
          <p14:tracePt t="203784" x="3446463" y="3792538"/>
          <p14:tracePt t="203801" x="3421063" y="3792538"/>
          <p14:tracePt t="203818" x="3395663" y="3792538"/>
          <p14:tracePt t="203836" x="3386138" y="3810000"/>
          <p14:tracePt t="203851" x="3370263" y="3817938"/>
          <p14:tracePt t="203868" x="3360738" y="3817938"/>
          <p14:tracePt t="203901" x="3352800" y="3817938"/>
          <p14:tracePt t="203923" x="3352800" y="3827463"/>
          <p14:tracePt t="203934" x="3344863" y="3827463"/>
          <p14:tracePt t="203951" x="3335338" y="3827463"/>
          <p14:tracePt t="203968" x="3327400" y="3827463"/>
          <p14:tracePt t="203984" x="3309938" y="3843338"/>
          <p14:tracePt t="204001" x="3276600" y="3868738"/>
          <p14:tracePt t="204018" x="3243263" y="3868738"/>
          <p14:tracePt t="204034" x="3208338" y="3868738"/>
          <p14:tracePt t="204051" x="3200400" y="3835400"/>
          <p14:tracePt t="204068" x="3259138" y="3802063"/>
          <p14:tracePt t="204215" x="3268663" y="3802063"/>
          <p14:tracePt t="204246" x="3276600" y="3802063"/>
          <p14:tracePt t="204262" x="3284538" y="3802063"/>
          <p14:tracePt t="204268" x="3284538" y="3810000"/>
          <p14:tracePt t="204309" x="3294063" y="3835400"/>
          <p14:tracePt t="204325" x="3294063" y="3843338"/>
          <p14:tracePt t="204332" x="3294063" y="3860800"/>
          <p14:tracePt t="204341" x="3294063" y="3868738"/>
          <p14:tracePt t="204357" x="3294063" y="3878263"/>
          <p14:tracePt t="204369" x="3294063" y="3886200"/>
          <p14:tracePt t="204389" x="3294063" y="3894138"/>
          <p14:tracePt t="204430" x="3294063" y="3903663"/>
          <p14:tracePt t="204445" x="3294063" y="3911600"/>
          <p14:tracePt t="204492" x="3294063" y="3919538"/>
          <p14:tracePt t="204500" x="3302000" y="3919538"/>
          <p14:tracePt t="204516" x="3309938" y="3929063"/>
          <p14:tracePt t="204528" x="3327400" y="3929063"/>
          <p14:tracePt t="204535" x="3344863" y="3937000"/>
          <p14:tracePt t="204552" x="3378200" y="3944938"/>
          <p14:tracePt t="204568" x="3429000" y="3944938"/>
          <p14:tracePt t="204588" x="3479800" y="3954463"/>
          <p14:tracePt t="204602" x="3530600" y="3962400"/>
          <p14:tracePt t="204620" x="3624263" y="3962400"/>
          <p14:tracePt t="204635" x="3649663" y="3962400"/>
          <p14:tracePt t="204652" x="3675063" y="3962400"/>
          <p14:tracePt t="204668" x="3708400" y="3962400"/>
          <p14:tracePt t="204685" x="3725863" y="3962400"/>
          <p14:tracePt t="204702" x="3733800" y="3962400"/>
          <p14:tracePt t="204718" x="3759200" y="3962400"/>
          <p14:tracePt t="204724" x="3767138" y="3954463"/>
          <p14:tracePt t="204735" x="3792538" y="3954463"/>
          <p14:tracePt t="204752" x="3817938" y="3937000"/>
          <p14:tracePt t="204768" x="3843338" y="3937000"/>
          <p14:tracePt t="204785" x="3868738" y="3929063"/>
          <p14:tracePt t="204802" x="3886200" y="3919538"/>
          <p14:tracePt t="204818" x="3903663" y="3911600"/>
          <p14:tracePt t="204836" x="3929063" y="3894138"/>
          <p14:tracePt t="204852" x="3937000" y="3878263"/>
          <p14:tracePt t="204868" x="3954463" y="3860800"/>
          <p14:tracePt t="204885" x="3962400" y="3852863"/>
          <p14:tracePt t="204902" x="3970338" y="3835400"/>
          <p14:tracePt t="204918" x="3979863" y="3827463"/>
          <p14:tracePt t="204935" x="3987800" y="3817938"/>
          <p14:tracePt t="204952" x="3995738" y="3810000"/>
          <p14:tracePt t="204968" x="4005263" y="3792538"/>
          <p14:tracePt t="204985" x="4013200" y="3784600"/>
          <p14:tracePt t="205002" x="4013200" y="3776663"/>
          <p14:tracePt t="205019" x="4013200" y="3767138"/>
          <p14:tracePt t="205038" x="4013200" y="3759200"/>
          <p14:tracePt t="205069" x="4013200" y="3751263"/>
          <p14:tracePt t="205077" x="4013200" y="3741738"/>
          <p14:tracePt t="205088" x="4005263" y="3741738"/>
          <p14:tracePt t="205102" x="3987800" y="3733800"/>
          <p14:tracePt t="205119" x="3970338" y="3733800"/>
          <p14:tracePt t="205136" x="3937000" y="3716338"/>
          <p14:tracePt t="205152" x="3903663" y="3708400"/>
          <p14:tracePt t="205169" x="3868738" y="3708400"/>
          <p14:tracePt t="205185" x="3835400" y="3700463"/>
          <p14:tracePt t="205202" x="3810000" y="3700463"/>
          <p14:tracePt t="205219" x="3802063" y="3700463"/>
          <p14:tracePt t="205223" x="3792538" y="3700463"/>
          <p14:tracePt t="205235" x="3784600" y="3700463"/>
          <p14:tracePt t="205253" x="3776663" y="3700463"/>
          <p14:tracePt t="205269" x="3767138" y="3700463"/>
          <p14:tracePt t="205285" x="3733800" y="3716338"/>
          <p14:tracePt t="205302" x="3690938" y="3741738"/>
          <p14:tracePt t="205318" x="3665538" y="3759200"/>
          <p14:tracePt t="205336" x="3640138" y="3784600"/>
          <p14:tracePt t="205352" x="3632200" y="3792538"/>
          <p14:tracePt t="205369" x="3624263" y="3810000"/>
          <p14:tracePt t="205385" x="3624263" y="3817938"/>
          <p14:tracePt t="205402" x="3624263" y="3835400"/>
          <p14:tracePt t="205419" x="3624263" y="3852863"/>
          <p14:tracePt t="205435" x="3624263" y="3860800"/>
          <p14:tracePt t="205452" x="3624263" y="3878263"/>
          <p14:tracePt t="205468" x="3640138" y="3886200"/>
          <p14:tracePt t="205485" x="3640138" y="3894138"/>
          <p14:tracePt t="205502" x="3649663" y="3903663"/>
          <p14:tracePt t="205518" x="3657600" y="3911600"/>
          <p14:tracePt t="205535" x="3665538" y="3919538"/>
          <p14:tracePt t="205552" x="3675063" y="3929063"/>
          <p14:tracePt t="205568" x="3690938" y="3937000"/>
          <p14:tracePt t="205587" x="3716338" y="3954463"/>
          <p14:tracePt t="205602" x="3741738" y="3970338"/>
          <p14:tracePt t="205618" x="3784600" y="3979863"/>
          <p14:tracePt t="205635" x="3817938" y="3995738"/>
          <p14:tracePt t="205652" x="3860800" y="3995738"/>
          <p14:tracePt t="205668" x="3886200" y="4005263"/>
          <p14:tracePt t="205685" x="3894138" y="4005263"/>
          <p14:tracePt t="205702" x="3903663" y="4005263"/>
          <p14:tracePt t="205718" x="3919538" y="4005263"/>
          <p14:tracePt t="205735" x="3937000" y="4005263"/>
          <p14:tracePt t="205752" x="3962400" y="4005263"/>
          <p14:tracePt t="205768" x="3979863" y="3987800"/>
          <p14:tracePt t="205785" x="4013200" y="3979863"/>
          <p14:tracePt t="205802" x="4038600" y="3970338"/>
          <p14:tracePt t="205819" x="4056063" y="3954463"/>
          <p14:tracePt t="205838" x="4071938" y="3937000"/>
          <p14:tracePt t="205852" x="4081463" y="3929063"/>
          <p14:tracePt t="205868" x="4089400" y="3911600"/>
          <p14:tracePt t="205885" x="4089400" y="3894138"/>
          <p14:tracePt t="205902" x="4089400" y="3868738"/>
          <p14:tracePt t="205919" x="4089400" y="3852863"/>
          <p14:tracePt t="205935" x="4089400" y="3827463"/>
          <p14:tracePt t="205952" x="4081463" y="3810000"/>
          <p14:tracePt t="205969" x="4071938" y="3792538"/>
          <p14:tracePt t="205985" x="4056063" y="3776663"/>
          <p14:tracePt t="206002" x="4046538" y="3767138"/>
          <p14:tracePt t="206019" x="4021138" y="3751263"/>
          <p14:tracePt t="206036" x="4005263" y="3741738"/>
          <p14:tracePt t="206052" x="3962400" y="3733800"/>
          <p14:tracePt t="206069" x="3929063" y="3725863"/>
          <p14:tracePt t="206085" x="3894138" y="3725863"/>
          <p14:tracePt t="206102" x="3860800" y="3716338"/>
          <p14:tracePt t="206119" x="3835400" y="3708400"/>
          <p14:tracePt t="206136" x="3817938" y="3708400"/>
          <p14:tracePt t="206152" x="3810000" y="3708400"/>
          <p14:tracePt t="206169" x="3792538" y="3708400"/>
          <p14:tracePt t="206186" x="3784600" y="3708400"/>
          <p14:tracePt t="206202" x="3776663" y="3716338"/>
          <p14:tracePt t="206219" x="3759200" y="3725863"/>
          <p14:tracePt t="206223" x="3751263" y="3725863"/>
          <p14:tracePt t="206236" x="3725863" y="3741738"/>
          <p14:tracePt t="206252" x="3716338" y="3767138"/>
          <p14:tracePt t="206269" x="3683000" y="3802063"/>
          <p14:tracePt t="206285" x="3675063" y="3810000"/>
          <p14:tracePt t="206302" x="3675063" y="3827463"/>
          <p14:tracePt t="206319" x="3665538" y="3835400"/>
          <p14:tracePt t="206336" x="3665538" y="3843338"/>
          <p14:tracePt t="206352" x="3665538" y="3852863"/>
          <p14:tracePt t="206369" x="3665538" y="3868738"/>
          <p14:tracePt t="206386" x="3665538" y="3886200"/>
          <p14:tracePt t="206402" x="3683000" y="3903663"/>
          <p14:tracePt t="206419" x="3700463" y="3929063"/>
          <p14:tracePt t="206436" x="3741738" y="3954463"/>
          <p14:tracePt t="206452" x="3767138" y="3954463"/>
          <p14:tracePt t="206469" x="3784600" y="3962400"/>
          <p14:tracePt t="206485" x="3817938" y="3970338"/>
          <p14:tracePt t="206502" x="3843338" y="3970338"/>
          <p14:tracePt t="206519" x="3860800" y="3970338"/>
          <p14:tracePt t="206535" x="3894138" y="3979863"/>
          <p14:tracePt t="206552" x="3919538" y="3979863"/>
          <p14:tracePt t="206569" x="3944938" y="3979863"/>
          <p14:tracePt t="206586" x="3962400" y="3979863"/>
          <p14:tracePt t="206602" x="3987800" y="3979863"/>
          <p14:tracePt t="206620" x="4013200" y="3962400"/>
          <p14:tracePt t="206636" x="4030663" y="3962400"/>
          <p14:tracePt t="206652" x="4046538" y="3929063"/>
          <p14:tracePt t="206670" x="4056063" y="3911600"/>
          <p14:tracePt t="206686" x="4071938" y="3894138"/>
          <p14:tracePt t="206702" x="4071938" y="3878263"/>
          <p14:tracePt t="206719" x="4071938" y="3868738"/>
          <p14:tracePt t="206735" x="4071938" y="3860800"/>
          <p14:tracePt t="206752" x="4071938" y="3843338"/>
          <p14:tracePt t="206769" x="4071938" y="3835400"/>
          <p14:tracePt t="206785" x="4071938" y="3827463"/>
          <p14:tracePt t="206802" x="4056063" y="3817938"/>
          <p14:tracePt t="206819" x="4046538" y="3802063"/>
          <p14:tracePt t="206839" x="4038600" y="3802063"/>
          <p14:tracePt t="206852" x="4021138" y="3792538"/>
          <p14:tracePt t="206869" x="4005263" y="3792538"/>
          <p14:tracePt t="206886" x="3987800" y="3784600"/>
          <p14:tracePt t="206902" x="3962400" y="3776663"/>
          <p14:tracePt t="206919" x="3937000" y="3776663"/>
          <p14:tracePt t="206936" x="3911600" y="3776663"/>
          <p14:tracePt t="206953" x="3894138" y="3776663"/>
          <p14:tracePt t="206969" x="3878263" y="3776663"/>
          <p14:tracePt t="206986" x="3860800" y="3784600"/>
          <p14:tracePt t="207002" x="3843338" y="3792538"/>
          <p14:tracePt t="207019" x="3835400" y="3792538"/>
          <p14:tracePt t="207036" x="3817938" y="3802063"/>
          <p14:tracePt t="207052" x="3802063" y="3817938"/>
          <p14:tracePt t="207069" x="3792538" y="3835400"/>
          <p14:tracePt t="207086" x="3776663" y="3852863"/>
          <p14:tracePt t="207102" x="3767138" y="3868738"/>
          <p14:tracePt t="207119" x="3767138" y="3886200"/>
          <p14:tracePt t="207136" x="3759200" y="3903663"/>
          <p14:tracePt t="207152" x="3759200" y="3911600"/>
          <p14:tracePt t="207169" x="3759200" y="3929063"/>
          <p14:tracePt t="207186" x="3767138" y="3937000"/>
          <p14:tracePt t="207202" x="3776663" y="3944938"/>
          <p14:tracePt t="207219" x="3792538" y="3954463"/>
          <p14:tracePt t="207237" x="3810000" y="3962400"/>
          <p14:tracePt t="207252" x="3827463" y="3962400"/>
          <p14:tracePt t="207269" x="3835400" y="3970338"/>
          <p14:tracePt t="207286" x="3843338" y="3979863"/>
          <p14:tracePt t="207302" x="3852863" y="3979863"/>
          <p14:tracePt t="207337" x="3878263" y="3970338"/>
          <p14:tracePt t="207353" x="3894138" y="3970338"/>
          <p14:tracePt t="207369" x="3919538" y="3962400"/>
          <p14:tracePt t="207386" x="3954463" y="3954463"/>
          <p14:tracePt t="207402" x="3962400" y="3944938"/>
          <p14:tracePt t="207419" x="3987800" y="3937000"/>
          <p14:tracePt t="207436" x="4005263" y="3937000"/>
          <p14:tracePt t="207452" x="4021138" y="3929063"/>
          <p14:tracePt t="207469" x="4038600" y="3911600"/>
          <p14:tracePt t="207486" x="4056063" y="3894138"/>
          <p14:tracePt t="207502" x="4064000" y="3868738"/>
          <p14:tracePt t="207519" x="4071938" y="3843338"/>
          <p14:tracePt t="207536" x="4089400" y="3817938"/>
          <p14:tracePt t="207552" x="4089400" y="3792538"/>
          <p14:tracePt t="207569" x="4089400" y="3767138"/>
          <p14:tracePt t="207586" x="4081463" y="3759200"/>
          <p14:tracePt t="207602" x="4056063" y="3751263"/>
          <p14:tracePt t="207619" x="4021138" y="3733800"/>
          <p14:tracePt t="207636" x="3979863" y="3733800"/>
          <p14:tracePt t="207652" x="3944938" y="3733800"/>
          <p14:tracePt t="207671" x="3919538" y="3733800"/>
          <p14:tracePt t="207686" x="3903663" y="3733800"/>
          <p14:tracePt t="207702" x="3894138" y="3733800"/>
          <p14:tracePt t="207719" x="3878263" y="3741738"/>
          <p14:tracePt t="207736" x="3868738" y="3759200"/>
          <p14:tracePt t="207752" x="3843338" y="3792538"/>
          <p14:tracePt t="207769" x="3827463" y="3827463"/>
          <p14:tracePt t="207786" x="3817938" y="3860800"/>
          <p14:tracePt t="207802" x="3810000" y="3894138"/>
          <p14:tracePt t="207819" x="3810000" y="3911600"/>
          <p14:tracePt t="207838" x="3810000" y="3929063"/>
          <p14:tracePt t="207852" x="3835400" y="3944938"/>
          <p14:tracePt t="207869" x="3868738" y="3954463"/>
          <p14:tracePt t="207886" x="3894138" y="3954463"/>
          <p14:tracePt t="207902" x="3944938" y="3962400"/>
          <p14:tracePt t="207919" x="3987800" y="3962400"/>
          <p14:tracePt t="207936" x="4013200" y="3954463"/>
          <p14:tracePt t="207953" x="4038600" y="3954463"/>
          <p14:tracePt t="207969" x="4056063" y="3937000"/>
          <p14:tracePt t="207986" x="4071938" y="3929063"/>
          <p14:tracePt t="208003" x="4089400" y="3911600"/>
          <p14:tracePt t="208019" x="4106863" y="3886200"/>
          <p14:tracePt t="208036" x="4122738" y="3852863"/>
          <p14:tracePt t="208052" x="4132263" y="3843338"/>
          <p14:tracePt t="208069" x="4132263" y="3827463"/>
          <p14:tracePt t="208086" x="4132263" y="3817938"/>
          <p14:tracePt t="208103" x="4122738" y="3810000"/>
          <p14:tracePt t="208119" x="4114800" y="3810000"/>
          <p14:tracePt t="208136" x="4097338" y="3802063"/>
          <p14:tracePt t="208153" x="4089400" y="3802063"/>
          <p14:tracePt t="208169" x="4081463" y="3802063"/>
          <p14:tracePt t="208186" x="4071938" y="3802063"/>
          <p14:tracePt t="208222" x="4056063" y="3802063"/>
          <p14:tracePt t="208236" x="4038600" y="3827463"/>
          <p14:tracePt t="208253" x="4030663" y="3835400"/>
          <p14:tracePt t="208269" x="4021138" y="3843338"/>
          <p14:tracePt t="208286" x="4021138" y="3852863"/>
          <p14:tracePt t="209414" x="4021138" y="3860800"/>
          <p14:tracePt t="209423" x="4030663" y="3868738"/>
          <p14:tracePt t="209430" x="4038600" y="3868738"/>
          <p14:tracePt t="209439" x="4046538" y="3868738"/>
          <p14:tracePt t="209453" x="4081463" y="3878263"/>
          <p14:tracePt t="209470" x="4114800" y="3878263"/>
          <p14:tracePt t="209487" x="4140200" y="3878263"/>
          <p14:tracePt t="209503" x="4165600" y="3878263"/>
          <p14:tracePt t="209520" x="4173538" y="3860800"/>
          <p14:tracePt t="209537" x="4183063" y="3852863"/>
          <p14:tracePt t="209553" x="4191000" y="3817938"/>
          <p14:tracePt t="209570" x="4198938" y="3792538"/>
          <p14:tracePt t="209590" x="4198938" y="3759200"/>
          <p14:tracePt t="209603" x="4191000" y="3751263"/>
          <p14:tracePt t="209620" x="4165600" y="3725863"/>
          <p14:tracePt t="209637" x="4132263" y="3725863"/>
          <p14:tracePt t="209653" x="4106863" y="3725863"/>
          <p14:tracePt t="209670" x="4089400" y="3725863"/>
          <p14:tracePt t="209686" x="4064000" y="3741738"/>
          <p14:tracePt t="209703" x="4046538" y="3776663"/>
          <p14:tracePt t="209720" x="4030663" y="3817938"/>
          <p14:tracePt t="209725" x="4030663" y="3843338"/>
          <p14:tracePt t="209736" x="4021138" y="3860800"/>
          <p14:tracePt t="209753" x="4021138" y="3878263"/>
          <p14:tracePt t="209770" x="4021138" y="3894138"/>
          <p14:tracePt t="210318" x="4021138" y="3886200"/>
          <p14:tracePt t="210351" x="4021138" y="3878263"/>
          <p14:tracePt t="210358" x="4030663" y="3878263"/>
          <p14:tracePt t="210370" x="4038600" y="3878263"/>
          <p14:tracePt t="210387" x="4064000" y="3878263"/>
          <p14:tracePt t="210403" x="4089400" y="3878263"/>
          <p14:tracePt t="210420" x="4114800" y="3878263"/>
          <p14:tracePt t="210438" x="4132263" y="3868738"/>
          <p14:tracePt t="210453" x="4140200" y="3868738"/>
          <p14:tracePt t="210535" x="4140200" y="3878263"/>
          <p14:tracePt t="210582" x="4140200" y="3886200"/>
          <p14:tracePt t="210703" x="4132263" y="3886200"/>
          <p14:tracePt t="210711" x="4122738" y="3886200"/>
          <p14:tracePt t="210720" x="4114800" y="3886200"/>
          <p14:tracePt t="210737" x="4106863" y="3886200"/>
          <p14:tracePt t="210790" x="4122738" y="3886200"/>
          <p14:tracePt t="210799" x="4140200" y="3886200"/>
          <p14:tracePt t="210808" x="4165600" y="3886200"/>
          <p14:tracePt t="210820" x="4191000" y="3886200"/>
          <p14:tracePt t="210839" x="4275138" y="3894138"/>
          <p14:tracePt t="210853" x="4300538" y="3894138"/>
          <p14:tracePt t="210974" x="4292600" y="3903663"/>
          <p14:tracePt t="210981" x="4284663" y="3903663"/>
          <p14:tracePt t="210989" x="4259263" y="3903663"/>
          <p14:tracePt t="211003" x="4233863" y="3903663"/>
          <p14:tracePt t="211020" x="4198938" y="3903663"/>
          <p14:tracePt t="211037" x="4165600" y="3903663"/>
          <p14:tracePt t="211110" x="4183063" y="3903663"/>
          <p14:tracePt t="211117" x="4198938" y="3903663"/>
          <p14:tracePt t="211125" x="4224338" y="3903663"/>
          <p14:tracePt t="211136" x="4249738" y="3903663"/>
          <p14:tracePt t="211153" x="4310063" y="3903663"/>
          <p14:tracePt t="211170" x="4368800" y="3894138"/>
          <p14:tracePt t="211186" x="4411663" y="3894138"/>
          <p14:tracePt t="211203" x="4427538" y="3886200"/>
          <p14:tracePt t="211303" x="4427538" y="3894138"/>
          <p14:tracePt t="211310" x="4419600" y="3894138"/>
          <p14:tracePt t="211320" x="4411663" y="3894138"/>
          <p14:tracePt t="211338" x="4394200" y="3894138"/>
          <p14:tracePt t="211354" x="4368800" y="3894138"/>
          <p14:tracePt t="211371" x="4343400" y="3894138"/>
          <p14:tracePt t="211387" x="4335463" y="3894138"/>
          <p14:tracePt t="211481" x="4351338" y="3894138"/>
          <p14:tracePt t="211487" x="4368800" y="3894138"/>
          <p14:tracePt t="211496" x="4402138" y="3894138"/>
          <p14:tracePt t="211504" x="4437063" y="3894138"/>
          <p14:tracePt t="211520" x="4495800" y="3894138"/>
          <p14:tracePt t="211537" x="4572000" y="3911600"/>
          <p14:tracePt t="211554" x="4605338" y="3911600"/>
          <p14:tracePt t="211639" x="4605338" y="3919538"/>
          <p14:tracePt t="211648" x="4597400" y="3919538"/>
          <p14:tracePt t="211655" x="4589463" y="3919538"/>
          <p14:tracePt t="211670" x="4564063" y="3919538"/>
          <p14:tracePt t="211687" x="4503738" y="3919538"/>
          <p14:tracePt t="211703" x="4427538" y="3919538"/>
          <p14:tracePt t="211720" x="4376738" y="3929063"/>
          <p14:tracePt t="211737" x="4351338" y="3929063"/>
          <p14:tracePt t="211753" x="4343400" y="3929063"/>
          <p14:tracePt t="211814" x="4351338" y="3929063"/>
          <p14:tracePt t="211824" x="4368800" y="3929063"/>
          <p14:tracePt t="211831" x="4402138" y="3929063"/>
          <p14:tracePt t="211842" x="4437063" y="3937000"/>
          <p14:tracePt t="211853" x="4564063" y="3937000"/>
          <p14:tracePt t="211870" x="4691063" y="3944938"/>
          <p14:tracePt t="211887" x="4792663" y="3954463"/>
          <p14:tracePt t="211904" x="4826000" y="3954463"/>
          <p14:tracePt t="211983" x="4808538" y="3954463"/>
          <p14:tracePt t="211991" x="4792663" y="3954463"/>
          <p14:tracePt t="212004" x="4767263" y="3954463"/>
          <p14:tracePt t="212020" x="4699000" y="3944938"/>
          <p14:tracePt t="212038" x="4572000" y="3937000"/>
          <p14:tracePt t="212054" x="4538663" y="3937000"/>
          <p14:tracePt t="212070" x="4487863" y="3929063"/>
          <p14:tracePt t="212088" x="4478338" y="3929063"/>
          <p14:tracePt t="212311" x="4487863" y="3929063"/>
          <p14:tracePt t="212319" x="4503738" y="3929063"/>
          <p14:tracePt t="212327" x="4521200" y="3929063"/>
          <p14:tracePt t="212339" x="4546600" y="3929063"/>
          <p14:tracePt t="212354" x="4614863" y="3929063"/>
          <p14:tracePt t="212370" x="4681538" y="3929063"/>
          <p14:tracePt t="212387" x="4749800" y="3929063"/>
          <p14:tracePt t="212404" x="4808538" y="3929063"/>
          <p14:tracePt t="212420" x="4859338" y="3929063"/>
          <p14:tracePt t="212438" x="4953000" y="3937000"/>
          <p14:tracePt t="212454" x="5003800" y="3937000"/>
          <p14:tracePt t="212470" x="5054600" y="3944938"/>
          <p14:tracePt t="212487" x="5097463" y="3944938"/>
          <p14:tracePt t="212504" x="5130800" y="3944938"/>
          <p14:tracePt t="212520" x="5148263" y="3944938"/>
          <p14:tracePt t="212537" x="5164138" y="3944938"/>
          <p14:tracePt t="212554" x="5181600" y="3937000"/>
          <p14:tracePt t="212570" x="5199063" y="3937000"/>
          <p14:tracePt t="212588" x="5207000" y="3929063"/>
          <p14:tracePt t="212603" x="5214938" y="3919538"/>
          <p14:tracePt t="212620" x="5224463" y="3919538"/>
          <p14:tracePt t="212639" x="5257800" y="3919538"/>
          <p14:tracePt t="212654" x="5283200" y="3919538"/>
          <p14:tracePt t="212670" x="5316538" y="3919538"/>
          <p14:tracePt t="212687" x="5341938" y="3929063"/>
          <p14:tracePt t="212704" x="5359400" y="3929063"/>
          <p14:tracePt t="212864" x="5359400" y="3937000"/>
          <p14:tracePt t="212871" x="5351463" y="3937000"/>
          <p14:tracePt t="212887" x="5351463" y="3944938"/>
          <p14:tracePt t="212895" x="5341938" y="3944938"/>
          <p14:tracePt t="212904" x="5316538" y="3944938"/>
          <p14:tracePt t="212921" x="5240338" y="3944938"/>
          <p14:tracePt t="212938" x="5138738" y="3944938"/>
          <p14:tracePt t="212954" x="5003800" y="3937000"/>
          <p14:tracePt t="212971" x="4876800" y="3937000"/>
          <p14:tracePt t="212987" x="4767263" y="3929063"/>
          <p14:tracePt t="213004" x="4716463" y="3929063"/>
          <p14:tracePt t="213021" x="4681538" y="3929063"/>
          <p14:tracePt t="213038" x="4630738" y="3937000"/>
          <p14:tracePt t="213054" x="4614863" y="3944938"/>
          <p14:tracePt t="213071" x="4572000" y="3954463"/>
          <p14:tracePt t="213088" x="4554538" y="3962400"/>
          <p14:tracePt t="213104" x="4521200" y="3962400"/>
          <p14:tracePt t="213121" x="4487863" y="3962400"/>
          <p14:tracePt t="213137" x="4452938" y="3962400"/>
          <p14:tracePt t="213154" x="4411663" y="3962400"/>
          <p14:tracePt t="213171" x="4394200" y="3962400"/>
          <p14:tracePt t="213187" x="4386263" y="3962400"/>
          <p14:tracePt t="213204" x="4376738" y="3962400"/>
          <p14:tracePt t="213359" x="4376738" y="3954463"/>
          <p14:tracePt t="213401" x="4394200" y="3954463"/>
          <p14:tracePt t="213408" x="4402138" y="3954463"/>
          <p14:tracePt t="213421" x="4419600" y="3954463"/>
          <p14:tracePt t="213438" x="4478338" y="3944938"/>
          <p14:tracePt t="213454" x="4503738" y="3944938"/>
          <p14:tracePt t="213471" x="4589463" y="3944938"/>
          <p14:tracePt t="213487" x="4640263" y="3954463"/>
          <p14:tracePt t="213504" x="4681538" y="3954463"/>
          <p14:tracePt t="213521" x="4724400" y="3954463"/>
          <p14:tracePt t="213537" x="4775200" y="3954463"/>
          <p14:tracePt t="213554" x="4826000" y="3962400"/>
          <p14:tracePt t="213571" x="4876800" y="3962400"/>
          <p14:tracePt t="213588" x="4927600" y="3962400"/>
          <p14:tracePt t="213604" x="4978400" y="3962400"/>
          <p14:tracePt t="213621" x="5011738" y="3962400"/>
          <p14:tracePt t="213638" x="5072063" y="3962400"/>
          <p14:tracePt t="213654" x="5097463" y="3962400"/>
          <p14:tracePt t="213672" x="5148263" y="3970338"/>
          <p14:tracePt t="213687" x="5181600" y="3970338"/>
          <p14:tracePt t="213704" x="5224463" y="3970338"/>
          <p14:tracePt t="213720" x="5249863" y="3970338"/>
          <p14:tracePt t="213737" x="5265738" y="3970338"/>
          <p14:tracePt t="213808" x="5275263" y="3970338"/>
          <p14:tracePt t="213816" x="5283200" y="3970338"/>
          <p14:tracePt t="213825" x="5291138" y="3970338"/>
          <p14:tracePt t="213839" x="5316538" y="3970338"/>
          <p14:tracePt t="213854" x="5326063" y="3970338"/>
          <p14:tracePt t="213871" x="5351463" y="3970338"/>
          <p14:tracePt t="214056" x="5341938" y="3970338"/>
          <p14:tracePt t="214064" x="5326063" y="3970338"/>
          <p14:tracePt t="214072" x="5308600" y="3970338"/>
          <p14:tracePt t="214088" x="5240338" y="3970338"/>
          <p14:tracePt t="214105" x="5156200" y="3970338"/>
          <p14:tracePt t="214121" x="5062538" y="3970338"/>
          <p14:tracePt t="214138" x="4970463" y="3970338"/>
          <p14:tracePt t="214154" x="4894263" y="3970338"/>
          <p14:tracePt t="214171" x="4843463" y="3970338"/>
          <p14:tracePt t="214188" x="4792663" y="3970338"/>
          <p14:tracePt t="214204" x="4741863" y="3962400"/>
          <p14:tracePt t="214221" x="4706938" y="3962400"/>
          <p14:tracePt t="214226" x="4681538" y="3962400"/>
          <p14:tracePt t="214238" x="4640263" y="3954463"/>
          <p14:tracePt t="214254" x="4622800" y="3954463"/>
          <p14:tracePt t="214271" x="4564063" y="3954463"/>
          <p14:tracePt t="214288" x="4538663" y="3954463"/>
          <p14:tracePt t="214304" x="4513263" y="3954463"/>
          <p14:tracePt t="214321" x="4503738" y="3954463"/>
          <p14:tracePt t="214584" x="4521200" y="3944938"/>
          <p14:tracePt t="214592" x="4538663" y="3944938"/>
          <p14:tracePt t="214605" x="4546600" y="3944938"/>
          <p14:tracePt t="214621" x="4589463" y="3944938"/>
          <p14:tracePt t="214638" x="4673600" y="3944938"/>
          <p14:tracePt t="214655" x="4757738" y="3944938"/>
          <p14:tracePt t="214672" x="4826000" y="3954463"/>
          <p14:tracePt t="214688" x="4894263" y="3962400"/>
          <p14:tracePt t="214705" x="4935538" y="3970338"/>
          <p14:tracePt t="214721" x="4978400" y="3970338"/>
          <p14:tracePt t="214738" x="5003800" y="3970338"/>
          <p14:tracePt t="214755" x="5029200" y="3970338"/>
          <p14:tracePt t="214771" x="5054600" y="3970338"/>
          <p14:tracePt t="214788" x="5087938" y="3970338"/>
          <p14:tracePt t="214805" x="5113338" y="3970338"/>
          <p14:tracePt t="214821" x="5156200" y="3970338"/>
          <p14:tracePt t="214842" x="5181600" y="3970338"/>
          <p14:tracePt t="214854" x="5199063" y="3970338"/>
          <p14:tracePt t="214871" x="5232400" y="3970338"/>
          <p14:tracePt t="214888" x="5265738" y="3970338"/>
          <p14:tracePt t="214905" x="5291138" y="3970338"/>
          <p14:tracePt t="214921" x="5326063" y="3970338"/>
          <p14:tracePt t="214938" x="5351463" y="3970338"/>
          <p14:tracePt t="214955" x="5367338" y="3970338"/>
          <p14:tracePt t="214971" x="5376863" y="3970338"/>
          <p14:tracePt t="214988" x="5384800" y="3970338"/>
          <p14:tracePt t="215201" x="5367338" y="3970338"/>
          <p14:tracePt t="215208" x="5359400" y="3979863"/>
          <p14:tracePt t="215221" x="5341938" y="3979863"/>
          <p14:tracePt t="215239" x="5275263" y="3979863"/>
          <p14:tracePt t="215255" x="5156200" y="3979863"/>
          <p14:tracePt t="215271" x="4995863" y="3979863"/>
          <p14:tracePt t="215288" x="4894263" y="3970338"/>
          <p14:tracePt t="215305" x="4818063" y="3962400"/>
          <p14:tracePt t="215321" x="4775200" y="3962400"/>
          <p14:tracePt t="215338" x="4749800" y="3962400"/>
          <p14:tracePt t="215354" x="4716463" y="3954463"/>
          <p14:tracePt t="215371" x="4691063" y="3954463"/>
          <p14:tracePt t="215388" x="4656138" y="3954463"/>
          <p14:tracePt t="215405" x="4614863" y="3954463"/>
          <p14:tracePt t="215426" x="4538663" y="3954463"/>
          <p14:tracePt t="215439" x="4495800" y="3954463"/>
          <p14:tracePt t="215455" x="4462463" y="3954463"/>
          <p14:tracePt t="215471" x="4427538" y="3954463"/>
          <p14:tracePt t="215488" x="4419600" y="3954463"/>
          <p14:tracePt t="215505" x="4411663" y="3954463"/>
          <p14:tracePt t="215567" x="4402138" y="3954463"/>
          <p14:tracePt t="215584" x="4394200" y="3954463"/>
          <p14:tracePt t="215599" x="4386263" y="3954463"/>
          <p14:tracePt t="215616" x="4376738" y="3954463"/>
          <p14:tracePt t="215783" x="4386263" y="3954463"/>
          <p14:tracePt t="215800" x="4402138" y="3954463"/>
          <p14:tracePt t="215809" x="4411663" y="3954463"/>
          <p14:tracePt t="215815" x="4427538" y="3954463"/>
          <p14:tracePt t="215824" x="4437063" y="3954463"/>
          <p14:tracePt t="215841" x="4462463" y="3954463"/>
          <p14:tracePt t="215855" x="4521200" y="3954463"/>
          <p14:tracePt t="215872" x="4554538" y="3954463"/>
          <p14:tracePt t="215888" x="4597400" y="3954463"/>
          <p14:tracePt t="215905" x="4640263" y="3954463"/>
          <p14:tracePt t="215921" x="4681538" y="3954463"/>
          <p14:tracePt t="215938" x="4732338" y="3954463"/>
          <p14:tracePt t="215955" x="4775200" y="3954463"/>
          <p14:tracePt t="215972" x="4818063" y="3954463"/>
          <p14:tracePt t="215988" x="4859338" y="3954463"/>
          <p14:tracePt t="216005" x="4910138" y="3962400"/>
          <p14:tracePt t="216022" x="4970463" y="3962400"/>
          <p14:tracePt t="216039" x="5046663" y="3962400"/>
          <p14:tracePt t="216055" x="5080000" y="3962400"/>
          <p14:tracePt t="216071" x="5148263" y="3962400"/>
          <p14:tracePt t="216089" x="5199063" y="3970338"/>
          <p14:tracePt t="216105" x="5249863" y="3979863"/>
          <p14:tracePt t="216122" x="5291138" y="3987800"/>
          <p14:tracePt t="216138" x="5334000" y="3987800"/>
          <p14:tracePt t="216155" x="5367338" y="3987800"/>
          <p14:tracePt t="216172" x="5392738" y="3987800"/>
          <p14:tracePt t="216240" x="5402263" y="3987800"/>
          <p14:tracePt t="216248" x="5410200" y="3987800"/>
          <p14:tracePt t="216257" x="5427663" y="3987800"/>
          <p14:tracePt t="216271" x="5453063" y="3987800"/>
          <p14:tracePt t="216288" x="5486400" y="3987800"/>
          <p14:tracePt t="216305" x="5494338" y="3987800"/>
          <p14:tracePt t="217282" x="5468938" y="3987800"/>
          <p14:tracePt t="217288" x="5384800" y="3987800"/>
          <p14:tracePt t="217297" x="5283200" y="3987800"/>
          <p14:tracePt t="217305" x="5173663" y="3987800"/>
          <p14:tracePt t="217322" x="4945063" y="3987800"/>
          <p14:tracePt t="217339" x="4732338" y="3979863"/>
          <p14:tracePt t="217360" x="4554538" y="3954463"/>
          <p14:tracePt t="217372" x="4538663" y="3954463"/>
          <p14:tracePt t="217389" x="4529138" y="3954463"/>
          <p14:tracePt t="217426" x="4521200" y="3954463"/>
          <p14:tracePt t="217439" x="4513263" y="3954463"/>
          <p14:tracePt t="217455" x="4503738" y="3962400"/>
          <p14:tracePt t="217472" x="4478338" y="3970338"/>
          <p14:tracePt t="217489" x="4470400" y="3970338"/>
          <p14:tracePt t="217800" x="4470400" y="3962400"/>
          <p14:tracePt t="217816" x="4487863" y="3962400"/>
          <p14:tracePt t="217825" x="4503738" y="3954463"/>
          <p14:tracePt t="217831" x="4521200" y="3944938"/>
          <p14:tracePt t="217842" x="4538663" y="3944938"/>
          <p14:tracePt t="217855" x="4579938" y="3944938"/>
          <p14:tracePt t="217872" x="4622800" y="3944938"/>
          <p14:tracePt t="217888" x="4665663" y="3944938"/>
          <p14:tracePt t="217905" x="4699000" y="3944938"/>
          <p14:tracePt t="217922" x="4741863" y="3944938"/>
          <p14:tracePt t="217938" x="4792663" y="3944938"/>
          <p14:tracePt t="217955" x="4833938" y="3944938"/>
          <p14:tracePt t="217972" x="4884738" y="3944938"/>
          <p14:tracePt t="217988" x="4919663" y="3944938"/>
          <p14:tracePt t="218005" x="4960938" y="3954463"/>
          <p14:tracePt t="218022" x="4986338" y="3954463"/>
          <p14:tracePt t="218038" x="5021263" y="3954463"/>
          <p14:tracePt t="218055" x="5062538" y="3954463"/>
          <p14:tracePt t="218071" x="5113338" y="3954463"/>
          <p14:tracePt t="218088" x="5164138" y="3954463"/>
          <p14:tracePt t="218105" x="5214938" y="3962400"/>
          <p14:tracePt t="218122" x="5257800" y="3962400"/>
          <p14:tracePt t="218138" x="5300663" y="3962400"/>
          <p14:tracePt t="218155" x="5316538" y="3962400"/>
          <p14:tracePt t="218240" x="5326063" y="3962400"/>
          <p14:tracePt t="218248" x="5334000" y="3962400"/>
          <p14:tracePt t="218256" x="5341938" y="3962400"/>
          <p14:tracePt t="218272" x="5367338" y="3962400"/>
          <p14:tracePt t="218288" x="5384800" y="3962400"/>
          <p14:tracePt t="218344" x="5392738" y="3962400"/>
          <p14:tracePt t="218537" x="5384800" y="3962400"/>
          <p14:tracePt t="218545" x="5351463" y="3962400"/>
          <p14:tracePt t="218556" x="5265738" y="3944938"/>
          <p14:tracePt t="218572" x="5011738" y="3852863"/>
          <p14:tracePt t="218589" x="4935538" y="3835400"/>
          <p14:tracePt t="218858" x="4935538" y="3827463"/>
          <p14:tracePt t="218865" x="4945063" y="3827463"/>
          <p14:tracePt t="218874" x="4960938" y="3827463"/>
          <p14:tracePt t="218890" x="4970463" y="3835400"/>
          <p14:tracePt t="218906" x="4986338" y="3843338"/>
          <p14:tracePt t="218923" x="5011738" y="3860800"/>
          <p14:tracePt t="218939" x="5046663" y="3868738"/>
          <p14:tracePt t="218956" x="5087938" y="3878263"/>
          <p14:tracePt t="218972" x="5113338" y="3878263"/>
          <p14:tracePt t="218989" x="5130800" y="3878263"/>
          <p14:tracePt t="219006" x="5156200" y="3878263"/>
          <p14:tracePt t="219022" x="5181600" y="3878263"/>
          <p14:tracePt t="219040" x="5189538" y="3878263"/>
          <p14:tracePt t="219072" x="5199063" y="3868738"/>
          <p14:tracePt t="219145" x="5199063" y="3860800"/>
          <p14:tracePt t="219202" x="5207000" y="3860800"/>
          <p14:tracePt t="219220" x="5207000" y="3868738"/>
          <p14:tracePt t="219233" x="5207000" y="3878263"/>
          <p14:tracePt t="219241" x="5199063" y="3894138"/>
          <p14:tracePt t="219256" x="5173663" y="3911600"/>
          <p14:tracePt t="219273" x="5113338" y="3919538"/>
          <p14:tracePt t="219289" x="5021263" y="3929063"/>
          <p14:tracePt t="219307" x="4910138" y="3937000"/>
          <p14:tracePt t="219323" x="4775200" y="3937000"/>
          <p14:tracePt t="219341" x="4681538" y="3937000"/>
          <p14:tracePt t="219356" x="4614863" y="3937000"/>
          <p14:tracePt t="219372" x="4597400" y="3937000"/>
          <p14:tracePt t="219389" x="4589463" y="3937000"/>
          <p14:tracePt t="219650" x="4579938" y="3937000"/>
          <p14:tracePt t="219658" x="4572000" y="3937000"/>
          <p14:tracePt t="219844" x="4589463" y="3937000"/>
          <p14:tracePt t="219859" x="4597400" y="3937000"/>
          <p14:tracePt t="219866" x="4614863" y="3937000"/>
          <p14:tracePt t="219875" x="4630738" y="3937000"/>
          <p14:tracePt t="219889" x="4656138" y="3937000"/>
          <p14:tracePt t="219906" x="4699000" y="3954463"/>
          <p14:tracePt t="219923" x="4724400" y="3962400"/>
          <p14:tracePt t="219940" x="4775200" y="3970338"/>
          <p14:tracePt t="219956" x="4826000" y="3987800"/>
          <p14:tracePt t="219973" x="4884738" y="4005263"/>
          <p14:tracePt t="219989" x="4935538" y="4021138"/>
          <p14:tracePt t="220006" x="5011738" y="4030663"/>
          <p14:tracePt t="220023" x="5097463" y="4038600"/>
          <p14:tracePt t="220040" x="5224463" y="4038600"/>
          <p14:tracePt t="220057" x="5300663" y="4038600"/>
          <p14:tracePt t="220073" x="5359400" y="4038600"/>
          <p14:tracePt t="220092" x="5418138" y="4038600"/>
          <p14:tracePt t="220106" x="5461000" y="4030663"/>
          <p14:tracePt t="220123" x="5478463" y="4021138"/>
          <p14:tracePt t="220139" x="5503863" y="4021138"/>
          <p14:tracePt t="220156" x="5511800" y="4013200"/>
          <p14:tracePt t="220173" x="5519738" y="4005263"/>
          <p14:tracePt t="220189" x="5545138" y="4005263"/>
          <p14:tracePt t="220206" x="5562600" y="4005263"/>
          <p14:tracePt t="220223" x="5613400" y="4005263"/>
          <p14:tracePt t="220228" x="5630863" y="4005263"/>
          <p14:tracePt t="220240" x="5656263" y="4005263"/>
          <p14:tracePt t="220256" x="5697538" y="4005263"/>
          <p14:tracePt t="220274" x="5740400" y="4005263"/>
          <p14:tracePt t="220306" x="5748338" y="3995738"/>
          <p14:tracePt t="220323" x="5748338" y="3987800"/>
          <p14:tracePt t="220341" x="5748338" y="3979863"/>
          <p14:tracePt t="220356" x="5757863" y="3970338"/>
          <p14:tracePt t="220373" x="5757863" y="3954463"/>
          <p14:tracePt t="220390" x="5757863" y="3944938"/>
          <p14:tracePt t="220406" x="5748338" y="3944938"/>
          <p14:tracePt t="220423" x="5740400" y="3937000"/>
          <p14:tracePt t="220440" x="5722938" y="3929063"/>
          <p14:tracePt t="220457" x="5689600" y="3919538"/>
          <p14:tracePt t="220473" x="5656263" y="3919538"/>
          <p14:tracePt t="220490" x="5630863" y="3911600"/>
          <p14:tracePt t="220506" x="5605463" y="3911600"/>
          <p14:tracePt t="220523" x="5580063" y="3911600"/>
          <p14:tracePt t="220540" x="5562600" y="3911600"/>
          <p14:tracePt t="220556" x="5554663" y="3919538"/>
          <p14:tracePt t="220573" x="5537200" y="3937000"/>
          <p14:tracePt t="220589" x="5519738" y="3954463"/>
          <p14:tracePt t="220606" x="5503863" y="3979863"/>
          <p14:tracePt t="220623" x="5503863" y="3995738"/>
          <p14:tracePt t="220639" x="5503863" y="4005263"/>
          <p14:tracePt t="220657" x="5503863" y="4013200"/>
          <p14:tracePt t="220675" x="5519738" y="4013200"/>
          <p14:tracePt t="220690" x="5537200" y="4013200"/>
          <p14:tracePt t="220706" x="5570538" y="4013200"/>
          <p14:tracePt t="220723" x="5595938" y="4013200"/>
          <p14:tracePt t="220739" x="5621338" y="4005263"/>
          <p14:tracePt t="220756" x="5630863" y="3995738"/>
          <p14:tracePt t="220773" x="5630863" y="3987800"/>
          <p14:tracePt t="220790" x="5638800" y="3979863"/>
          <p14:tracePt t="220823" x="5630863" y="3970338"/>
          <p14:tracePt t="220842" x="5621338" y="3970338"/>
          <p14:tracePt t="220856" x="5613400" y="3970338"/>
          <p14:tracePt t="220873" x="5595938" y="3970338"/>
          <p14:tracePt t="221156" x="5605463" y="3970338"/>
          <p14:tracePt t="221162" x="5613400" y="3970338"/>
          <p14:tracePt t="221173" x="5638800" y="3970338"/>
          <p14:tracePt t="221190" x="5707063" y="3979863"/>
          <p14:tracePt t="221207" x="5791200" y="3987800"/>
          <p14:tracePt t="221223" x="5875338" y="4005263"/>
          <p14:tracePt t="221228" x="5910263" y="4005263"/>
          <p14:tracePt t="221239" x="5943600" y="4013200"/>
          <p14:tracePt t="221257" x="6037263" y="4013200"/>
          <p14:tracePt t="221273" x="6096000" y="4005263"/>
          <p14:tracePt t="221290" x="6146800" y="3979863"/>
          <p14:tracePt t="221306" x="6180138" y="3962400"/>
          <p14:tracePt t="221323" x="6215063" y="3944938"/>
          <p14:tracePt t="221341" x="6248400" y="3929063"/>
          <p14:tracePt t="221356" x="6265863" y="3929063"/>
          <p14:tracePt t="221374" x="6281738" y="3919538"/>
          <p14:tracePt t="221571" x="6291263" y="3919538"/>
          <p14:tracePt t="221746" x="6273800" y="3919538"/>
          <p14:tracePt t="221754" x="6248400" y="3929063"/>
          <p14:tracePt t="221763" x="6223000" y="3937000"/>
          <p14:tracePt t="221773" x="6189663" y="3937000"/>
          <p14:tracePt t="221790" x="6121400" y="3944938"/>
          <p14:tracePt t="221807" x="6019800" y="3944938"/>
          <p14:tracePt t="221823" x="5892800" y="3944938"/>
          <p14:tracePt t="221841" x="5757863" y="3944938"/>
          <p14:tracePt t="221857" x="5570538" y="3937000"/>
          <p14:tracePt t="221873" x="5468938" y="3929063"/>
          <p14:tracePt t="221890" x="5359400" y="3919538"/>
          <p14:tracePt t="221906" x="5257800" y="3919538"/>
          <p14:tracePt t="221923" x="5156200" y="3911600"/>
          <p14:tracePt t="221939" x="5072063" y="3903663"/>
          <p14:tracePt t="221956" x="4995863" y="3903663"/>
          <p14:tracePt t="221973" x="4910138" y="3903663"/>
          <p14:tracePt t="221990" x="4843463" y="3903663"/>
          <p14:tracePt t="222006" x="4783138" y="3903663"/>
          <p14:tracePt t="222023" x="4732338" y="3903663"/>
          <p14:tracePt t="222040" x="4681538" y="3903663"/>
          <p14:tracePt t="222057" x="4605338" y="3903663"/>
          <p14:tracePt t="222073" x="4554538" y="3903663"/>
          <p14:tracePt t="222090" x="4521200" y="3903663"/>
          <p14:tracePt t="222106" x="4478338" y="3903663"/>
          <p14:tracePt t="222123" x="4437063" y="3903663"/>
          <p14:tracePt t="222140" x="4386263" y="3903663"/>
          <p14:tracePt t="222156" x="4335463" y="3903663"/>
          <p14:tracePt t="222173" x="4300538" y="3903663"/>
          <p14:tracePt t="222190" x="4249738" y="3903663"/>
          <p14:tracePt t="222207" x="4233863" y="3894138"/>
          <p14:tracePt t="222223" x="4198938" y="3886200"/>
          <p14:tracePt t="222228" x="4183063" y="3886200"/>
          <p14:tracePt t="222240" x="4165600" y="3886200"/>
          <p14:tracePt t="222257" x="4114800" y="3878263"/>
          <p14:tracePt t="222273" x="4064000" y="3868738"/>
          <p14:tracePt t="222290" x="4021138" y="3868738"/>
          <p14:tracePt t="222306" x="3979863" y="3868738"/>
          <p14:tracePt t="222323" x="3944938" y="3860800"/>
          <p14:tracePt t="222340" x="3903663" y="3860800"/>
          <p14:tracePt t="222356" x="3878263" y="3860800"/>
          <p14:tracePt t="222373" x="3852863" y="3860800"/>
          <p14:tracePt t="222390" x="3827463" y="3852863"/>
          <p14:tracePt t="222406" x="3792538" y="3852863"/>
          <p14:tracePt t="222423" x="3759200" y="3843338"/>
          <p14:tracePt t="222440" x="3741738" y="3843338"/>
          <p14:tracePt t="222667" x="3751263" y="3843338"/>
          <p14:tracePt t="222675" x="3759200" y="3843338"/>
          <p14:tracePt t="222683" x="3767138" y="3843338"/>
          <p14:tracePt t="222700" x="3784600" y="3843338"/>
          <p14:tracePt t="222707" x="3792538" y="3843338"/>
          <p14:tracePt t="222723" x="3810000" y="3852863"/>
          <p14:tracePt t="222740" x="3843338" y="3852863"/>
          <p14:tracePt t="222757" x="3878263" y="3860800"/>
          <p14:tracePt t="222773" x="3919538" y="3860800"/>
          <p14:tracePt t="222790" x="3962400" y="3868738"/>
          <p14:tracePt t="222807" x="4005263" y="3868738"/>
          <p14:tracePt t="222823" x="4038600" y="3868738"/>
          <p14:tracePt t="222840" x="4071938" y="3868738"/>
          <p14:tracePt t="222858" x="4122738" y="3868738"/>
          <p14:tracePt t="222873" x="4157663" y="3868738"/>
          <p14:tracePt t="222890" x="4191000" y="3868738"/>
          <p14:tracePt t="222907" x="4249738" y="3868738"/>
          <p14:tracePt t="222924" x="4310063" y="3868738"/>
          <p14:tracePt t="222940" x="4360863" y="3868738"/>
          <p14:tracePt t="222957" x="4419600" y="3878263"/>
          <p14:tracePt t="222974" x="4487863" y="3878263"/>
          <p14:tracePt t="222990" x="4546600" y="3878263"/>
          <p14:tracePt t="223007" x="4605338" y="3886200"/>
          <p14:tracePt t="223023" x="4656138" y="3886200"/>
          <p14:tracePt t="223040" x="4691063" y="3886200"/>
          <p14:tracePt t="223057" x="4732338" y="3886200"/>
          <p14:tracePt t="223073" x="4757738" y="3886200"/>
          <p14:tracePt t="223090" x="4808538" y="3894138"/>
          <p14:tracePt t="223107" x="4851400" y="3894138"/>
          <p14:tracePt t="223123" x="4919663" y="3894138"/>
          <p14:tracePt t="223140" x="5021263" y="3903663"/>
          <p14:tracePt t="223157" x="5097463" y="3911600"/>
          <p14:tracePt t="223173" x="5181600" y="3919538"/>
          <p14:tracePt t="223190" x="5265738" y="3929063"/>
          <p14:tracePt t="223207" x="5316538" y="3937000"/>
          <p14:tracePt t="223224" x="5367338" y="3937000"/>
          <p14:tracePt t="223229" x="5392738" y="3937000"/>
          <p14:tracePt t="223240" x="5418138" y="3937000"/>
          <p14:tracePt t="223258" x="5503863" y="3937000"/>
          <p14:tracePt t="223274" x="5537200" y="3937000"/>
          <p14:tracePt t="223290" x="5621338" y="3937000"/>
          <p14:tracePt t="223307" x="5681663" y="3937000"/>
          <p14:tracePt t="223323" x="5732463" y="3937000"/>
          <p14:tracePt t="223340" x="5783263" y="3937000"/>
          <p14:tracePt t="223357" x="5824538" y="3937000"/>
          <p14:tracePt t="223374" x="5875338" y="3937000"/>
          <p14:tracePt t="223390" x="5926138" y="3937000"/>
          <p14:tracePt t="223407" x="5976938" y="3937000"/>
          <p14:tracePt t="223424" x="6019800" y="3937000"/>
          <p14:tracePt t="223441" x="6062663" y="3937000"/>
          <p14:tracePt t="223458" x="6121400" y="3937000"/>
          <p14:tracePt t="223474" x="6172200" y="3937000"/>
          <p14:tracePt t="223490" x="6180138" y="3937000"/>
          <p14:tracePt t="223507" x="6205538" y="3929063"/>
          <p14:tracePt t="223524" x="6215063" y="3919538"/>
          <p14:tracePt t="223540" x="6223000" y="3919538"/>
          <p14:tracePt t="223557" x="6240463" y="3903663"/>
          <p14:tracePt t="223574" x="6256338" y="3894138"/>
          <p14:tracePt t="223594" x="6273800" y="3886200"/>
          <p14:tracePt t="223607" x="6299200" y="3886200"/>
          <p14:tracePt t="223624" x="6307138" y="3878263"/>
          <p14:tracePt t="223640" x="6316663" y="3878263"/>
          <p14:tracePt t="223658" x="6332538" y="3878263"/>
          <p14:tracePt t="223674" x="6342063" y="3878263"/>
          <p14:tracePt t="223691" x="6350000" y="3878263"/>
          <p14:tracePt t="223707" x="6357938" y="3878263"/>
          <p14:tracePt t="224523" x="6332538" y="3878263"/>
          <p14:tracePt t="224533" x="6307138" y="3886200"/>
          <p14:tracePt t="224541" x="6281738" y="3886200"/>
          <p14:tracePt t="224557" x="6230938" y="3886200"/>
          <p14:tracePt t="224574" x="6172200" y="3886200"/>
          <p14:tracePt t="224591" x="6113463" y="3886200"/>
          <p14:tracePt t="224607" x="6053138" y="3886200"/>
          <p14:tracePt t="224625" x="6002338" y="3886200"/>
          <p14:tracePt t="224641" x="5935663" y="3886200"/>
          <p14:tracePt t="224658" x="5834063" y="3886200"/>
          <p14:tracePt t="224674" x="5765800" y="3886200"/>
          <p14:tracePt t="224691" x="5681663" y="3886200"/>
          <p14:tracePt t="224707" x="5613400" y="3886200"/>
          <p14:tracePt t="224724" x="5537200" y="3886200"/>
          <p14:tracePt t="224741" x="5468938" y="3878263"/>
          <p14:tracePt t="224757" x="5402263" y="3878263"/>
          <p14:tracePt t="224774" x="5351463" y="3878263"/>
          <p14:tracePt t="224791" x="5300663" y="3868738"/>
          <p14:tracePt t="224807" x="5224463" y="3868738"/>
          <p14:tracePt t="224824" x="5148263" y="3860800"/>
          <p14:tracePt t="224841" x="5054600" y="3860800"/>
          <p14:tracePt t="224858" x="4910138" y="3852863"/>
          <p14:tracePt t="224874" x="4833938" y="3843338"/>
          <p14:tracePt t="224891" x="4757738" y="3835400"/>
          <p14:tracePt t="224907" x="4691063" y="3827463"/>
          <p14:tracePt t="224924" x="4614863" y="3817938"/>
          <p14:tracePt t="224940" x="4554538" y="3810000"/>
          <p14:tracePt t="224957" x="4495800" y="3810000"/>
          <p14:tracePt t="224973" x="4437063" y="3810000"/>
          <p14:tracePt t="224990" x="4368800" y="3810000"/>
          <p14:tracePt t="225007" x="4318000" y="3810000"/>
          <p14:tracePt t="225023" x="4284663" y="3817938"/>
          <p14:tracePt t="225040" x="4267200" y="3817938"/>
          <p14:tracePt t="225057" x="4249738" y="3817938"/>
          <p14:tracePt t="225073" x="4224338" y="3817938"/>
          <p14:tracePt t="225090" x="4208463" y="3817938"/>
          <p14:tracePt t="225107" x="4173538" y="3817938"/>
          <p14:tracePt t="225123" x="4140200" y="3817938"/>
          <p14:tracePt t="225140" x="4097338" y="3817938"/>
          <p14:tracePt t="225157" x="4064000" y="3817938"/>
          <p14:tracePt t="225173" x="4030663" y="3827463"/>
          <p14:tracePt t="225190" x="4013200" y="3827463"/>
          <p14:tracePt t="225207" x="3987800" y="3827463"/>
          <p14:tracePt t="225224" x="3970338" y="3827463"/>
          <p14:tracePt t="225226" x="3962400" y="3827463"/>
          <p14:tracePt t="225240" x="3954463" y="3827463"/>
          <p14:tracePt t="225258" x="3944938" y="3835400"/>
          <p14:tracePt t="225534" x="3954463" y="3835400"/>
          <p14:tracePt t="225667" x="3954463" y="3843338"/>
          <p14:tracePt t="225675" x="3962400" y="3843338"/>
          <p14:tracePt t="225987" x="3962400" y="3852863"/>
          <p14:tracePt t="226003" x="3954463" y="3852863"/>
          <p14:tracePt t="226011" x="3911600" y="3843338"/>
          <p14:tracePt t="226019" x="3860800" y="3802063"/>
          <p14:tracePt t="226027" x="3852863" y="3802063"/>
          <p14:tracePt t="226212" x="3852863" y="3810000"/>
          <p14:tracePt t="226228" x="3860800" y="3817938"/>
          <p14:tracePt t="226236" x="3878263" y="3827463"/>
          <p14:tracePt t="226245" x="3894138" y="3835400"/>
          <p14:tracePt t="226259" x="3937000" y="3860800"/>
          <p14:tracePt t="226274" x="3954463" y="3878263"/>
          <p14:tracePt t="226291" x="3995738" y="3911600"/>
          <p14:tracePt t="226348" x="3995738" y="3919538"/>
          <p14:tracePt t="226461" x="3995738" y="3929063"/>
          <p14:tracePt t="226476" x="3995738" y="3937000"/>
          <p14:tracePt t="226492" x="3987800" y="3937000"/>
          <p14:tracePt t="226501" x="3987800" y="3944938"/>
          <p14:tracePt t="226534" x="3979863" y="3944938"/>
          <p14:tracePt t="226540" x="3970338" y="3944938"/>
          <p14:tracePt t="226548" x="3962400" y="3944938"/>
          <p14:tracePt t="226558" x="3954463" y="3944938"/>
          <p14:tracePt t="226574" x="3929063" y="3937000"/>
          <p14:tracePt t="226591" x="3903663" y="3929063"/>
          <p14:tracePt t="226608" x="3894138" y="3919538"/>
          <p14:tracePt t="226693" x="3894138" y="3911600"/>
          <p14:tracePt t="226724" x="3886200" y="3911600"/>
          <p14:tracePt t="226772" x="3886200" y="3903663"/>
          <p14:tracePt t="226812" x="3894138" y="3903663"/>
          <p14:tracePt t="226829" x="3903663" y="3903663"/>
          <p14:tracePt t="226836" x="3911600" y="3903663"/>
          <p14:tracePt t="226847" x="3911600" y="3894138"/>
          <p14:tracePt t="226860" x="3929063" y="3894138"/>
          <p14:tracePt t="226875" x="3937000" y="3894138"/>
          <p14:tracePt t="226891" x="3962400" y="3894138"/>
          <p14:tracePt t="226908" x="3970338" y="3894138"/>
          <p14:tracePt t="226925" x="3995738" y="3894138"/>
          <p14:tracePt t="226941" x="4013200" y="3886200"/>
          <p14:tracePt t="226958" x="4021138" y="3886200"/>
          <p14:tracePt t="226975" x="4056063" y="3886200"/>
          <p14:tracePt t="226992" x="4081463" y="3886200"/>
          <p14:tracePt t="227008" x="4122738" y="3886200"/>
          <p14:tracePt t="227025" x="4157663" y="3886200"/>
          <p14:tracePt t="227041" x="4191000" y="3886200"/>
          <p14:tracePt t="227059" x="4249738" y="3886200"/>
          <p14:tracePt t="227075" x="4310063" y="3886200"/>
          <p14:tracePt t="227092" x="4360863" y="3894138"/>
          <p14:tracePt t="227108" x="4411663" y="3894138"/>
          <p14:tracePt t="227125" x="4452938" y="3894138"/>
          <p14:tracePt t="227141" x="4487863" y="3894138"/>
          <p14:tracePt t="227158" x="4513263" y="3894138"/>
          <p14:tracePt t="227175" x="4529138" y="3894138"/>
          <p14:tracePt t="227192" x="4546600" y="3894138"/>
          <p14:tracePt t="227208" x="4572000" y="3894138"/>
          <p14:tracePt t="227225" x="4614863" y="3894138"/>
          <p14:tracePt t="227231" x="4640263" y="3894138"/>
          <p14:tracePt t="227241" x="4665663" y="3894138"/>
          <p14:tracePt t="227259" x="4716463" y="3894138"/>
          <p14:tracePt t="227275" x="4724400" y="3894138"/>
          <p14:tracePt t="227333" x="4732338" y="3886200"/>
          <p14:tracePt t="227340" x="4757738" y="3886200"/>
          <p14:tracePt t="227350" x="4783138" y="3886200"/>
          <p14:tracePt t="227358" x="4826000" y="3886200"/>
          <p14:tracePt t="227374" x="4919663" y="3878263"/>
          <p14:tracePt t="227391" x="5046663" y="3878263"/>
          <p14:tracePt t="227408" x="5138738" y="3894138"/>
          <p14:tracePt t="227424" x="5207000" y="3903663"/>
          <p14:tracePt t="227441" x="5257800" y="3911600"/>
          <p14:tracePt t="227459" x="5291138" y="3911600"/>
          <p14:tracePt t="227475" x="5316538" y="3911600"/>
          <p14:tracePt t="227491" x="5326063" y="3911600"/>
          <p14:tracePt t="227508" x="5341938" y="3911600"/>
          <p14:tracePt t="227524" x="5351463" y="3911600"/>
          <p14:tracePt t="227541" x="5359400" y="3911600"/>
          <p14:tracePt t="227884" x="5351463" y="3911600"/>
          <p14:tracePt t="227892" x="5341938" y="3919538"/>
          <p14:tracePt t="227900" x="5316538" y="3919538"/>
          <p14:tracePt t="227908" x="5283200" y="3919538"/>
          <p14:tracePt t="227925" x="5189538" y="3919538"/>
          <p14:tracePt t="227942" x="5062538" y="3919538"/>
          <p14:tracePt t="227958" x="4935538" y="3894138"/>
          <p14:tracePt t="227974" x="4808538" y="3878263"/>
          <p14:tracePt t="227991" x="4724400" y="3852863"/>
          <p14:tracePt t="228008" x="4673600" y="3835400"/>
          <p14:tracePt t="228025" x="4630738" y="3817938"/>
          <p14:tracePt t="228041" x="4589463" y="3810000"/>
          <p14:tracePt t="228063" x="4538663" y="3784600"/>
          <p14:tracePt t="228075" x="4495800" y="3776663"/>
          <p14:tracePt t="228091" x="4445000" y="3759200"/>
          <p14:tracePt t="228109" x="4376738" y="3741738"/>
          <p14:tracePt t="228124" x="4325938" y="3725863"/>
          <p14:tracePt t="228141" x="4284663" y="3716338"/>
          <p14:tracePt t="228158" x="4241800" y="3708400"/>
          <p14:tracePt t="228175" x="4191000" y="3700463"/>
          <p14:tracePt t="228191" x="4148138" y="3690938"/>
          <p14:tracePt t="228208" x="4114800" y="3683000"/>
          <p14:tracePt t="228225" x="4081463" y="3683000"/>
          <p14:tracePt t="228227" x="4064000" y="3683000"/>
          <p14:tracePt t="228241" x="4046538" y="3675063"/>
          <p14:tracePt t="228258" x="4030663" y="3675063"/>
          <p14:tracePt t="228274" x="4013200" y="3675063"/>
          <p14:tracePt t="228291" x="4005263" y="3675063"/>
          <p14:tracePt t="228308" x="3995738" y="3675063"/>
          <p14:tracePt t="228325" x="3970338" y="3683000"/>
          <p14:tracePt t="228341" x="3954463" y="3690938"/>
          <p14:tracePt t="228358" x="3937000" y="3700463"/>
          <p14:tracePt t="228375" x="3919538" y="3708400"/>
          <p14:tracePt t="228391" x="3903663" y="3733800"/>
          <p14:tracePt t="228408" x="3878263" y="3741738"/>
          <p14:tracePt t="228425" x="3860800" y="3759200"/>
          <p14:tracePt t="228441" x="3835400" y="3784600"/>
          <p14:tracePt t="228459" x="3817938" y="3802063"/>
          <p14:tracePt t="228475" x="3810000" y="3810000"/>
          <p14:tracePt t="228492" x="3810000" y="3817938"/>
          <p14:tracePt t="228508" x="3802063" y="3835400"/>
          <p14:tracePt t="228541" x="3792538" y="3843338"/>
          <p14:tracePt t="228558" x="3792538" y="3852863"/>
          <p14:tracePt t="228579" x="3792538" y="3868738"/>
          <p14:tracePt t="228596" x="3792538" y="3878263"/>
          <p14:tracePt t="228613" x="3792538" y="3894138"/>
          <p14:tracePt t="228628" x="3802063" y="3903663"/>
          <p14:tracePt t="228641" x="3802063" y="3911600"/>
          <p14:tracePt t="228658" x="3810000" y="3919538"/>
          <p14:tracePt t="228675" x="3843338" y="3937000"/>
          <p14:tracePt t="228692" x="3852863" y="3954463"/>
          <p14:tracePt t="228708" x="3860800" y="3954463"/>
          <p14:tracePt t="228725" x="3878263" y="3962400"/>
          <p14:tracePt t="228741" x="3894138" y="3970338"/>
          <p14:tracePt t="228758" x="3911600" y="3979863"/>
          <p14:tracePt t="228775" x="3919538" y="3987800"/>
          <p14:tracePt t="228791" x="3937000" y="3987800"/>
          <p14:tracePt t="228808" x="3944938" y="3987800"/>
          <p14:tracePt t="228825" x="3962400" y="3987800"/>
          <p14:tracePt t="228841" x="3979863" y="3987800"/>
          <p14:tracePt t="228858" x="3995738" y="3987800"/>
          <p14:tracePt t="228875" x="4046538" y="3970338"/>
          <p14:tracePt t="228891" x="4071938" y="3962400"/>
          <p14:tracePt t="228908" x="4089400" y="3937000"/>
          <p14:tracePt t="228925" x="4114800" y="3903663"/>
          <p14:tracePt t="228941" x="4132263" y="3878263"/>
          <p14:tracePt t="228958" x="4132263" y="3860800"/>
          <p14:tracePt t="228975" x="4148138" y="3843338"/>
          <p14:tracePt t="228991" x="4148138" y="3817938"/>
          <p14:tracePt t="229008" x="4148138" y="3810000"/>
          <p14:tracePt t="229025" x="4148138" y="3792538"/>
          <p14:tracePt t="229041" x="4148138" y="3784600"/>
          <p14:tracePt t="229058" x="4148138" y="3767138"/>
          <p14:tracePt t="229075" x="4140200" y="3751263"/>
          <p14:tracePt t="229091" x="4132263" y="3741738"/>
          <p14:tracePt t="229108" x="4114800" y="3725863"/>
          <p14:tracePt t="229125" x="4081463" y="3716338"/>
          <p14:tracePt t="229142" x="4056063" y="3708400"/>
          <p14:tracePt t="229158" x="4021138" y="3700463"/>
          <p14:tracePt t="229175" x="3995738" y="3700463"/>
          <p14:tracePt t="229192" x="3970338" y="3700463"/>
          <p14:tracePt t="229208" x="3944938" y="3700463"/>
          <p14:tracePt t="229225" x="3929063" y="3700463"/>
          <p14:tracePt t="229228" x="3919538" y="3700463"/>
          <p14:tracePt t="229242" x="3911600" y="3700463"/>
          <p14:tracePt t="229258" x="3903663" y="3700463"/>
          <p14:tracePt t="229275" x="3878263" y="3700463"/>
          <p14:tracePt t="229292" x="3868738" y="3708400"/>
          <p14:tracePt t="229325" x="3860800" y="3708400"/>
          <p14:tracePt t="229342" x="3852863" y="3716338"/>
          <p14:tracePt t="229359" x="3852863" y="3725863"/>
          <p14:tracePt t="229375" x="3843338" y="3733800"/>
          <p14:tracePt t="229392" x="3835400" y="3741738"/>
          <p14:tracePt t="229409" x="3835400" y="3751263"/>
          <p14:tracePt t="229425" x="3827463" y="3767138"/>
          <p14:tracePt t="229442" x="3827463" y="3776663"/>
          <p14:tracePt t="229459" x="3827463" y="3784600"/>
          <p14:tracePt t="229475" x="3827463" y="3802063"/>
          <p14:tracePt t="229492" x="3827463" y="3810000"/>
          <p14:tracePt t="229509" x="3827463" y="3827463"/>
          <p14:tracePt t="229525" x="3827463" y="3843338"/>
          <p14:tracePt t="229542" x="3827463" y="3860800"/>
          <p14:tracePt t="229559" x="3827463" y="3868738"/>
          <p14:tracePt t="229575" x="3827463" y="3886200"/>
          <p14:tracePt t="229592" x="3827463" y="3903663"/>
          <p14:tracePt t="229609" x="3835400" y="3919538"/>
          <p14:tracePt t="229625" x="3852863" y="3929063"/>
          <p14:tracePt t="229642" x="3878263" y="3944938"/>
          <p14:tracePt t="229661" x="3911600" y="3954463"/>
          <p14:tracePt t="229676" x="3929063" y="3962400"/>
          <p14:tracePt t="229693" x="3944938" y="3962400"/>
          <p14:tracePt t="229709" x="3962400" y="3970338"/>
          <p14:tracePt t="229742" x="3970338" y="3970338"/>
          <p14:tracePt t="229773" x="3979863" y="3970338"/>
          <p14:tracePt t="229782" x="3987800" y="3962400"/>
          <p14:tracePt t="229792" x="3995738" y="3962400"/>
          <p14:tracePt t="229808" x="4021138" y="3944938"/>
          <p14:tracePt t="229825" x="4038600" y="3919538"/>
          <p14:tracePt t="229845" x="4056063" y="3903663"/>
          <p14:tracePt t="229860" x="4071938" y="3868738"/>
          <p14:tracePt t="229875" x="4071938" y="3852863"/>
          <p14:tracePt t="229892" x="4081463" y="3827463"/>
          <p14:tracePt t="229909" x="4089400" y="3810000"/>
          <p14:tracePt t="229925" x="4089400" y="3802063"/>
          <p14:tracePt t="229942" x="4089400" y="3784600"/>
          <p14:tracePt t="229959" x="4081463" y="3776663"/>
          <p14:tracePt t="229975" x="4081463" y="3767138"/>
          <p14:tracePt t="229992" x="4071938" y="3759200"/>
          <p14:tracePt t="230008" x="4064000" y="3751263"/>
          <p14:tracePt t="230025" x="4046538" y="3741738"/>
          <p14:tracePt t="230042" x="4038600" y="3741738"/>
          <p14:tracePt t="230059" x="4021138" y="3733800"/>
          <p14:tracePt t="230075" x="4013200" y="3733800"/>
          <p14:tracePt t="230092" x="3987800" y="3733800"/>
          <p14:tracePt t="230109" x="3970338" y="3733800"/>
          <p14:tracePt t="230125" x="3954463" y="3733800"/>
          <p14:tracePt t="230142" x="3944938" y="3733800"/>
          <p14:tracePt t="230159" x="3937000" y="3733800"/>
          <p14:tracePt t="230175" x="3929063" y="3741738"/>
          <p14:tracePt t="230192" x="3911600" y="3741738"/>
          <p14:tracePt t="230209" x="3903663" y="3759200"/>
          <p14:tracePt t="230225" x="3886200" y="3767138"/>
          <p14:tracePt t="230229" x="3886200" y="3776663"/>
          <p14:tracePt t="230242" x="3878263" y="3784600"/>
          <p14:tracePt t="230259" x="3868738" y="3802063"/>
          <p14:tracePt t="230275" x="3860800" y="3817938"/>
          <p14:tracePt t="230292" x="3852863" y="3835400"/>
          <p14:tracePt t="230309" x="3852863" y="3852863"/>
          <p14:tracePt t="230325" x="3843338" y="3860800"/>
          <p14:tracePt t="230359" x="3843338" y="3868738"/>
          <p14:tracePt t="230381" x="3843338" y="3878263"/>
          <p14:tracePt t="230397" x="3843338" y="3886200"/>
          <p14:tracePt t="230413" x="3843338" y="3903663"/>
          <p14:tracePt t="230425" x="3860800" y="3903663"/>
          <p14:tracePt t="230442" x="3860800" y="3911600"/>
          <p14:tracePt t="230459" x="3886200" y="3919538"/>
          <p14:tracePt t="230475" x="3894138" y="3919538"/>
          <p14:tracePt t="230492" x="3911600" y="3929063"/>
          <p14:tracePt t="230509" x="3929063" y="3929063"/>
          <p14:tracePt t="230525" x="3944938" y="3929063"/>
          <p14:tracePt t="230542" x="3954463" y="3929063"/>
          <p14:tracePt t="230559" x="3970338" y="3929063"/>
          <p14:tracePt t="230575" x="3979863" y="3929063"/>
          <p14:tracePt t="230592" x="3987800" y="3911600"/>
          <p14:tracePt t="230609" x="4005263" y="3894138"/>
          <p14:tracePt t="230626" x="4013200" y="3878263"/>
          <p14:tracePt t="230642" x="4013200" y="3868738"/>
          <p14:tracePt t="230659" x="4013200" y="3852863"/>
          <p14:tracePt t="230675" x="4013200" y="3843338"/>
          <p14:tracePt t="230693" x="4021138" y="3817938"/>
          <p14:tracePt t="230709" x="4021138" y="3802063"/>
          <p14:tracePt t="230725" x="4021138" y="3792538"/>
          <p14:tracePt t="230742" x="4013200" y="3784600"/>
          <p14:tracePt t="230759" x="3995738" y="3784600"/>
          <p14:tracePt t="230776" x="3987800" y="3776663"/>
          <p14:tracePt t="230792" x="3962400" y="3767138"/>
          <p14:tracePt t="230809" x="3944938" y="3767138"/>
          <p14:tracePt t="230825" x="3929063" y="3767138"/>
          <p14:tracePt t="230842" x="3919538" y="3767138"/>
          <p14:tracePt t="230860" x="3894138" y="3767138"/>
          <p14:tracePt t="230876" x="3886200" y="3767138"/>
          <p14:tracePt t="230892" x="3878263" y="3776663"/>
          <p14:tracePt t="230909" x="3868738" y="3784600"/>
          <p14:tracePt t="230926" x="3868738" y="3792538"/>
          <p14:tracePt t="230942" x="3860800" y="3810000"/>
          <p14:tracePt t="230959" x="3852863" y="3817938"/>
          <p14:tracePt t="230981" x="3843338" y="3852863"/>
          <p14:tracePt t="230992" x="3843338" y="3868738"/>
          <p14:tracePt t="231009" x="3843338" y="3878263"/>
          <p14:tracePt t="231026" x="3843338" y="3894138"/>
          <p14:tracePt t="231042" x="3843338" y="3911600"/>
          <p14:tracePt t="231059" x="3843338" y="3919538"/>
          <p14:tracePt t="231076" x="3852863" y="3919538"/>
          <p14:tracePt t="231092" x="3886200" y="3929063"/>
          <p14:tracePt t="231109" x="3894138" y="3929063"/>
          <p14:tracePt t="231126" x="3903663" y="3929063"/>
          <p14:tracePt t="231142" x="3911600" y="3929063"/>
          <p14:tracePt t="231159" x="3919538" y="3929063"/>
          <p14:tracePt t="231176" x="3919538" y="3919538"/>
          <p14:tracePt t="231192" x="3919538" y="3894138"/>
          <p14:tracePt t="231209" x="3929063" y="3886200"/>
          <p14:tracePt t="231226" x="3929063" y="3868738"/>
          <p14:tracePt t="231242" x="3929063" y="3860800"/>
          <p14:tracePt t="231259" x="3937000" y="3860800"/>
          <p14:tracePt t="231276" x="3937000" y="3852863"/>
          <p14:tracePt t="231398" x="3937000" y="3860800"/>
          <p14:tracePt t="231414" x="3929063" y="3860800"/>
          <p14:tracePt t="231430" x="3929063" y="3868738"/>
          <p14:tracePt t="231669" x="3919538" y="3868738"/>
          <p14:tracePt t="231989" x="3911600" y="3878263"/>
          <p14:tracePt t="231998" x="3894138" y="3919538"/>
          <p14:tracePt t="232009" x="3878263" y="3944938"/>
          <p14:tracePt t="232026" x="3802063" y="4013200"/>
          <p14:tracePt t="232043" x="3675063" y="4056063"/>
          <p14:tracePt t="232059" x="3479800" y="4056063"/>
          <p14:tracePt t="232076" x="3319463" y="4013200"/>
          <p14:tracePt t="232093" x="3309938" y="4013200"/>
          <p14:tracePt t="232246" x="3327400" y="4013200"/>
          <p14:tracePt t="232254" x="3352800" y="4013200"/>
          <p14:tracePt t="232263" x="3370263" y="4013200"/>
          <p14:tracePt t="232276" x="3378200" y="4021138"/>
          <p14:tracePt t="232293" x="3436938" y="4038600"/>
          <p14:tracePt t="232310" x="3462338" y="4046538"/>
          <p14:tracePt t="232326" x="3487738" y="4089400"/>
          <p14:tracePt t="232343" x="3505200" y="4122738"/>
          <p14:tracePt t="232360" x="3513138" y="4140200"/>
          <p14:tracePt t="232376" x="3522663" y="4148138"/>
          <p14:tracePt t="232393" x="3505200" y="4173538"/>
          <p14:tracePt t="232410" x="3487738" y="4191000"/>
          <p14:tracePt t="232426" x="3479800" y="4198938"/>
          <p14:tracePt t="232443" x="3471863" y="4216400"/>
          <p14:tracePt t="232459" x="3454400" y="4224338"/>
          <p14:tracePt t="232476" x="3429000" y="4233863"/>
          <p14:tracePt t="232493" x="3352800" y="4233863"/>
          <p14:tracePt t="232509" x="3302000" y="4233863"/>
          <p14:tracePt t="232526" x="3276600" y="4233863"/>
          <p14:tracePt t="232543" x="3259138" y="4233863"/>
          <p14:tracePt t="232560" x="3251200" y="4233863"/>
          <p14:tracePt t="232593" x="3233738" y="4233863"/>
          <p14:tracePt t="232609" x="3225800" y="4233863"/>
          <p14:tracePt t="232627" x="3217863" y="4233863"/>
          <p14:tracePt t="232643" x="3200400" y="4233863"/>
          <p14:tracePt t="232662" x="3182938" y="4233863"/>
          <p14:tracePt t="232693" x="3175000" y="4233863"/>
          <p14:tracePt t="232735" x="3167063" y="4233863"/>
          <p14:tracePt t="232783" x="3157538" y="4233863"/>
          <p14:tracePt t="232806" x="3157538" y="4224338"/>
          <p14:tracePt t="232831" x="3149600" y="4224338"/>
          <p14:tracePt t="232850" x="3141663" y="4224338"/>
          <p14:tracePt t="232894" x="3132138" y="4224338"/>
          <p14:tracePt t="232942" x="3132138" y="4216400"/>
          <p14:tracePt t="232966" x="3141663" y="4216400"/>
          <p14:tracePt t="232974" x="3149600" y="4216400"/>
          <p14:tracePt t="232982" x="3157538" y="4216400"/>
          <p14:tracePt t="232993" x="3167063" y="4216400"/>
          <p14:tracePt t="233010" x="3192463" y="4216400"/>
          <p14:tracePt t="233026" x="3217863" y="4216400"/>
          <p14:tracePt t="233043" x="3243263" y="4216400"/>
          <p14:tracePt t="233060" x="3284538" y="4216400"/>
          <p14:tracePt t="233076" x="3302000" y="4216400"/>
          <p14:tracePt t="233093" x="3352800" y="4216400"/>
          <p14:tracePt t="233110" x="3395663" y="4216400"/>
          <p14:tracePt t="233126" x="3436938" y="4216400"/>
          <p14:tracePt t="233143" x="3479800" y="4216400"/>
          <p14:tracePt t="233160" x="3522663" y="4216400"/>
          <p14:tracePt t="233176" x="3556000" y="4216400"/>
          <p14:tracePt t="233194" x="3598863" y="4216400"/>
          <p14:tracePt t="233210" x="3640138" y="4216400"/>
          <p14:tracePt t="233226" x="3675063" y="4216400"/>
          <p14:tracePt t="233231" x="3690938" y="4216400"/>
          <p14:tracePt t="233243" x="3700463" y="4216400"/>
          <p14:tracePt t="233261" x="3733800" y="4216400"/>
          <p14:tracePt t="233277" x="3784600" y="4216400"/>
          <p14:tracePt t="233293" x="3802063" y="4216400"/>
          <p14:tracePt t="233310" x="3827463" y="4216400"/>
          <p14:tracePt t="233326" x="3843338" y="4216400"/>
          <p14:tracePt t="233344" x="3860800" y="4216400"/>
          <p14:tracePt t="233361" x="3894138" y="4216400"/>
          <p14:tracePt t="233376" x="3911600" y="4216400"/>
          <p14:tracePt t="233393" x="3937000" y="4216400"/>
          <p14:tracePt t="233410" x="3962400" y="4224338"/>
          <p14:tracePt t="233427" x="3995738" y="4224338"/>
          <p14:tracePt t="233443" x="4021138" y="4224338"/>
          <p14:tracePt t="233460" x="4056063" y="4233863"/>
          <p14:tracePt t="233476" x="4064000" y="4233863"/>
          <p14:tracePt t="233583" x="4056063" y="4233863"/>
          <p14:tracePt t="233590" x="4038600" y="4233863"/>
          <p14:tracePt t="233601" x="4013200" y="4233863"/>
          <p14:tracePt t="233609" x="3979863" y="4233863"/>
          <p14:tracePt t="233626" x="3886200" y="4233863"/>
          <p14:tracePt t="233643" x="3767138" y="4233863"/>
          <p14:tracePt t="233660" x="3649663" y="4233863"/>
          <p14:tracePt t="233677" x="3522663" y="4233863"/>
          <p14:tracePt t="233693" x="3471863" y="4233863"/>
          <p14:tracePt t="233710" x="3446463" y="4241800"/>
          <p14:tracePt t="233726" x="3421063" y="4241800"/>
          <p14:tracePt t="233743" x="3411538" y="4241800"/>
          <p14:tracePt t="233760" x="3403600" y="4241800"/>
          <p14:tracePt t="233776" x="3395663" y="4241800"/>
          <p14:tracePt t="233919" x="3395663" y="4249738"/>
          <p14:tracePt t="233941" x="3403600" y="4249738"/>
          <p14:tracePt t="233950" x="3411538" y="4249738"/>
          <p14:tracePt t="233960" x="3436938" y="4249738"/>
          <p14:tracePt t="233976" x="3479800" y="4249738"/>
          <p14:tracePt t="233993" x="3530600" y="4249738"/>
          <p14:tracePt t="234010" x="3598863" y="4249738"/>
          <p14:tracePt t="234027" x="3675063" y="4249738"/>
          <p14:tracePt t="234043" x="3733800" y="4259263"/>
          <p14:tracePt t="234060" x="3784600" y="4259263"/>
          <p14:tracePt t="234077" x="3827463" y="4259263"/>
          <p14:tracePt t="234093" x="3894138" y="4259263"/>
          <p14:tracePt t="234110" x="3929063" y="4259263"/>
          <p14:tracePt t="234128" x="3970338" y="4259263"/>
          <p14:tracePt t="234143" x="4013200" y="4259263"/>
          <p14:tracePt t="234160" x="4056063" y="4259263"/>
          <p14:tracePt t="234178" x="4114800" y="4259263"/>
          <p14:tracePt t="234193" x="4191000" y="4259263"/>
          <p14:tracePt t="234210" x="4292600" y="4259263"/>
          <p14:tracePt t="234227" x="4411663" y="4259263"/>
          <p14:tracePt t="234232" x="4478338" y="4259263"/>
          <p14:tracePt t="234243" x="4546600" y="4249738"/>
          <p14:tracePt t="234261" x="4673600" y="4241800"/>
          <p14:tracePt t="234277" x="4800600" y="4233863"/>
          <p14:tracePt t="234293" x="4970463" y="4233863"/>
          <p14:tracePt t="234310" x="5062538" y="4233863"/>
          <p14:tracePt t="234327" x="5164138" y="4224338"/>
          <p14:tracePt t="234343" x="5249863" y="4224338"/>
          <p14:tracePt t="234360" x="5326063" y="4224338"/>
          <p14:tracePt t="234377" x="5402263" y="4233863"/>
          <p14:tracePt t="234394" x="5468938" y="4233863"/>
          <p14:tracePt t="234410" x="5554663" y="4233863"/>
          <p14:tracePt t="234427" x="5630863" y="4233863"/>
          <p14:tracePt t="234443" x="5715000" y="4233863"/>
          <p14:tracePt t="234460" x="5783263" y="4233863"/>
          <p14:tracePt t="234477" x="5900738" y="4233863"/>
          <p14:tracePt t="234494" x="5969000" y="4233863"/>
          <p14:tracePt t="234510" x="6037263" y="4233863"/>
          <p14:tracePt t="234527" x="6129338" y="4233863"/>
          <p14:tracePt t="234544" x="6215063" y="4233863"/>
          <p14:tracePt t="234560" x="6291263" y="4233863"/>
          <p14:tracePt t="234577" x="6375400" y="4233863"/>
          <p14:tracePt t="234594" x="6443663" y="4233863"/>
          <p14:tracePt t="234610" x="6502400" y="4233863"/>
          <p14:tracePt t="234627" x="6561138" y="4224338"/>
          <p14:tracePt t="234644" x="6611938" y="4216400"/>
          <p14:tracePt t="234661" x="6654800" y="4208463"/>
          <p14:tracePt t="234677" x="6697663" y="4208463"/>
          <p14:tracePt t="234693" x="6773863" y="4198938"/>
          <p14:tracePt t="234710" x="6799263" y="4191000"/>
          <p14:tracePt t="234727" x="6824663" y="4191000"/>
          <p14:tracePt t="234744" x="6832600" y="4191000"/>
          <p14:tracePt t="236239" x="6832600" y="4208463"/>
          <p14:tracePt t="236247" x="6832600" y="4216400"/>
          <p14:tracePt t="236261" x="6832600" y="4224338"/>
          <p14:tracePt t="236848" x="6824663" y="4224338"/>
          <p14:tracePt t="236854" x="6799263" y="4249738"/>
          <p14:tracePt t="236863" x="6738938" y="4275138"/>
          <p14:tracePt t="236878" x="6611938" y="4318000"/>
          <p14:tracePt t="236894" x="6502400" y="4360863"/>
          <p14:tracePt t="236911" x="6375400" y="4419600"/>
          <p14:tracePt t="236928" x="6256338" y="4495800"/>
          <p14:tracePt t="236944" x="6138863" y="4554538"/>
          <p14:tracePt t="236961" x="6011863" y="4605338"/>
          <p14:tracePt t="236977" x="5824538" y="4640263"/>
          <p14:tracePt t="236994" x="5613400" y="4640263"/>
          <p14:tracePt t="237011" x="5418138" y="4597400"/>
          <p14:tracePt t="237028" x="5316538" y="4546600"/>
          <p14:tracePt t="237044" x="5291138" y="4529138"/>
          <p14:tracePt t="237207" x="5316538" y="4529138"/>
          <p14:tracePt t="237215" x="5334000" y="4546600"/>
          <p14:tracePt t="237224" x="5341938" y="4546600"/>
          <p14:tracePt t="237238" x="5334000" y="4554538"/>
          <p14:tracePt t="237248" x="5326063" y="4564063"/>
          <p14:tracePt t="237261" x="5308600" y="4564063"/>
          <p14:tracePt t="237277" x="5291138" y="4589463"/>
          <p14:tracePt t="237294" x="5207000" y="4622800"/>
          <p14:tracePt t="237311" x="5138738" y="4640263"/>
          <p14:tracePt t="237327" x="5072063" y="4640263"/>
          <p14:tracePt t="237344" x="4995863" y="4622800"/>
          <p14:tracePt t="237361" x="4927600" y="4579938"/>
          <p14:tracePt t="237377" x="4851400" y="4546600"/>
          <p14:tracePt t="237394" x="4800600" y="4513263"/>
          <p14:tracePt t="237411" x="4757738" y="4495800"/>
          <p14:tracePt t="237428" x="4706938" y="4478338"/>
          <p14:tracePt t="237444" x="4622800" y="4462463"/>
          <p14:tracePt t="237461" x="4503738" y="4452938"/>
          <p14:tracePt t="237478" x="4259263" y="4445000"/>
          <p14:tracePt t="237494" x="4081463" y="4513263"/>
          <p14:tracePt t="237511" x="3886200" y="4546600"/>
          <p14:tracePt t="237528" x="3675063" y="4554538"/>
          <p14:tracePt t="237544" x="3505200" y="4564063"/>
          <p14:tracePt t="237561" x="3386138" y="4564063"/>
          <p14:tracePt t="237578" x="3327400" y="4572000"/>
          <p14:tracePt t="237594" x="3302000" y="4579938"/>
          <p14:tracePt t="237611" x="3284538" y="4597400"/>
          <p14:tracePt t="237628" x="3276600" y="4605338"/>
          <p14:tracePt t="237645" x="3243263" y="4614863"/>
          <p14:tracePt t="237662" x="3217863" y="4614863"/>
          <p14:tracePt t="237678" x="3157538" y="4622800"/>
          <p14:tracePt t="237694" x="3141663" y="4622800"/>
          <p14:tracePt t="237711" x="3090863" y="4622800"/>
          <p14:tracePt t="237728" x="3065463" y="4622800"/>
          <p14:tracePt t="237745" x="3048000" y="4622800"/>
          <p14:tracePt t="237761" x="3030538" y="4630738"/>
          <p14:tracePt t="238808" x="3055938" y="4605338"/>
          <p14:tracePt t="238816" x="3141663" y="4597400"/>
          <p14:tracePt t="238828" x="3243263" y="4579938"/>
          <p14:tracePt t="238845" x="3446463" y="4554538"/>
          <p14:tracePt t="238861" x="3683000" y="4538663"/>
          <p14:tracePt t="238878" x="3954463" y="4529138"/>
          <p14:tracePt t="238895" x="4021138" y="4529138"/>
          <p14:tracePt t="238912" x="4046538" y="4529138"/>
          <p14:tracePt t="238928" x="4046538" y="4521200"/>
          <p14:tracePt t="239128" x="4046538" y="4513263"/>
          <p14:tracePt t="239136" x="4056063" y="4513263"/>
          <p14:tracePt t="239145" x="4064000" y="4503738"/>
          <p14:tracePt t="239163" x="4071938" y="4487863"/>
          <p14:tracePt t="239305" x="4056063" y="4487863"/>
          <p14:tracePt t="239312" x="4038600" y="4495800"/>
          <p14:tracePt t="239321" x="4013200" y="4495800"/>
          <p14:tracePt t="239329" x="3987800" y="4513263"/>
          <p14:tracePt t="239345" x="3919538" y="4546600"/>
          <p14:tracePt t="239361" x="3852863" y="4589463"/>
          <p14:tracePt t="239379" x="3776663" y="4630738"/>
          <p14:tracePt t="239395" x="3708400" y="4656138"/>
          <p14:tracePt t="239411" x="3665538" y="4681538"/>
          <p14:tracePt t="239428" x="3640138" y="4699000"/>
          <p14:tracePt t="239445" x="3614738" y="4706938"/>
          <p14:tracePt t="239463" x="3606800" y="4716463"/>
          <p14:tracePt t="239479" x="3589338" y="4724400"/>
          <p14:tracePt t="240065" x="3581400" y="4724400"/>
          <p14:tracePt t="240072" x="3563938" y="4724400"/>
          <p14:tracePt t="240081" x="3530600" y="4716463"/>
          <p14:tracePt t="240095" x="3479800" y="4716463"/>
          <p14:tracePt t="240112" x="3421063" y="4706938"/>
          <p14:tracePt t="240129" x="3370263" y="4699000"/>
          <p14:tracePt t="240145" x="3352800" y="4691063"/>
          <p14:tracePt t="242177" x="3352800" y="4681538"/>
          <p14:tracePt t="242185" x="3352800" y="4673600"/>
          <p14:tracePt t="242196" x="3352800" y="4665663"/>
          <p14:tracePt t="242217" x="3344863" y="4656138"/>
          <p14:tracePt t="242240" x="3344863" y="4648200"/>
          <p14:tracePt t="242249" x="3344863" y="4640263"/>
          <p14:tracePt t="242265" x="3335338" y="4640263"/>
          <p14:tracePt t="242297" x="3335338" y="4630738"/>
          <p14:tracePt t="242321" x="3327400" y="4630738"/>
          <p14:tracePt t="242353" x="3327400" y="4640263"/>
          <p14:tracePt t="242360" x="3319463" y="4648200"/>
          <p14:tracePt t="242384" x="3319463" y="4656138"/>
          <p14:tracePt t="242400" x="3319463" y="4665663"/>
          <p14:tracePt t="242426" x="3319463" y="4673600"/>
          <p14:tracePt t="242433" x="3319463" y="4681538"/>
          <p14:tracePt t="242449" x="3319463" y="4691063"/>
          <p14:tracePt t="242457" x="3309938" y="4691063"/>
          <p14:tracePt t="242465" x="3309938" y="4699000"/>
          <p14:tracePt t="242480" x="3309938" y="4716463"/>
          <p14:tracePt t="242497" x="3309938" y="4724400"/>
          <p14:tracePt t="242512" x="3309938" y="4741863"/>
          <p14:tracePt t="242529" x="3327400" y="4749800"/>
          <p14:tracePt t="242546" x="3360738" y="4775200"/>
          <p14:tracePt t="242562" x="3395663" y="4800600"/>
          <p14:tracePt t="242579" x="3454400" y="4818063"/>
          <p14:tracePt t="242595" x="3497263" y="4826000"/>
          <p14:tracePt t="242612" x="3548063" y="4826000"/>
          <p14:tracePt t="242629" x="3598863" y="4826000"/>
          <p14:tracePt t="242646" x="3632200" y="4808538"/>
          <p14:tracePt t="242662" x="3675063" y="4792663"/>
          <p14:tracePt t="242679" x="3708400" y="4775200"/>
          <p14:tracePt t="242695" x="3759200" y="4749800"/>
          <p14:tracePt t="242713" x="3810000" y="4706938"/>
          <p14:tracePt t="242729" x="3860800" y="4673600"/>
          <p14:tracePt t="242746" x="3886200" y="4648200"/>
          <p14:tracePt t="242762" x="3911600" y="4630738"/>
          <p14:tracePt t="242779" x="3929063" y="4597400"/>
          <p14:tracePt t="242796" x="3944938" y="4564063"/>
          <p14:tracePt t="242812" x="3962400" y="4529138"/>
          <p14:tracePt t="242829" x="3979863" y="4495800"/>
          <p14:tracePt t="242846" x="3979863" y="4462463"/>
          <p14:tracePt t="242862" x="3979863" y="4427538"/>
          <p14:tracePt t="242880" x="3962400" y="4394200"/>
          <p14:tracePt t="242895" x="3944938" y="4376738"/>
          <p14:tracePt t="242913" x="3919538" y="4376738"/>
          <p14:tracePt t="242929" x="3878263" y="4376738"/>
          <p14:tracePt t="242946" x="3827463" y="4368800"/>
          <p14:tracePt t="242962" x="3767138" y="4368800"/>
          <p14:tracePt t="242979" x="3708400" y="4368800"/>
          <p14:tracePt t="242996" x="3657600" y="4376738"/>
          <p14:tracePt t="243012" x="3614738" y="4402138"/>
          <p14:tracePt t="243029" x="3563938" y="4445000"/>
          <p14:tracePt t="243046" x="3513138" y="4503738"/>
          <p14:tracePt t="243062" x="3462338" y="4554538"/>
          <p14:tracePt t="243079" x="3436938" y="4597400"/>
          <p14:tracePt t="243095" x="3411538" y="4640263"/>
          <p14:tracePt t="243112" x="3395663" y="4681538"/>
          <p14:tracePt t="243129" x="3395663" y="4716463"/>
          <p14:tracePt t="243146" x="3395663" y="4741863"/>
          <p14:tracePt t="243162" x="3395663" y="4757738"/>
          <p14:tracePt t="243179" x="3395663" y="4783138"/>
          <p14:tracePt t="243196" x="3411538" y="4800600"/>
          <p14:tracePt t="243212" x="3436938" y="4818063"/>
          <p14:tracePt t="243229" x="3462338" y="4826000"/>
          <p14:tracePt t="243246" x="3479800" y="4833938"/>
          <p14:tracePt t="243262" x="3505200" y="4859338"/>
          <p14:tracePt t="243280" x="3538538" y="4868863"/>
          <p14:tracePt t="243296" x="3563938" y="4868863"/>
          <p14:tracePt t="243312" x="3614738" y="4876800"/>
          <p14:tracePt t="243329" x="3649663" y="4876800"/>
          <p14:tracePt t="243346" x="3700463" y="4876800"/>
          <p14:tracePt t="243362" x="3751263" y="4868863"/>
          <p14:tracePt t="243379" x="3792538" y="4859338"/>
          <p14:tracePt t="243396" x="3817938" y="4833938"/>
          <p14:tracePt t="243412" x="3843338" y="4818063"/>
          <p14:tracePt t="243429" x="3852863" y="4808538"/>
          <p14:tracePt t="243446" x="3868738" y="4783138"/>
          <p14:tracePt t="243462" x="3868738" y="4775200"/>
          <p14:tracePt t="243480" x="3868738" y="4749800"/>
          <p14:tracePt t="243496" x="3868738" y="4724400"/>
          <p14:tracePt t="243512" x="3868738" y="4706938"/>
          <p14:tracePt t="243529" x="3868738" y="4691063"/>
          <p14:tracePt t="243546" x="3860800" y="4673600"/>
          <p14:tracePt t="243562" x="3852863" y="4656138"/>
          <p14:tracePt t="243579" x="3835400" y="4640263"/>
          <p14:tracePt t="243596" x="3827463" y="4630738"/>
          <p14:tracePt t="243612" x="3802063" y="4614863"/>
          <p14:tracePt t="243630" x="3767138" y="4597400"/>
          <p14:tracePt t="243646" x="3733800" y="4597400"/>
          <p14:tracePt t="243662" x="3690938" y="4579938"/>
          <p14:tracePt t="243679" x="3665538" y="4579938"/>
          <p14:tracePt t="243696" x="3632200" y="4579938"/>
          <p14:tracePt t="243712" x="3606800" y="4605338"/>
          <p14:tracePt t="243729" x="3581400" y="4640263"/>
          <p14:tracePt t="243746" x="3563938" y="4691063"/>
          <p14:tracePt t="243762" x="3556000" y="4732338"/>
          <p14:tracePt t="243779" x="3556000" y="4783138"/>
          <p14:tracePt t="243796" x="3563938" y="4833938"/>
          <p14:tracePt t="243812" x="3606800" y="4868863"/>
          <p14:tracePt t="243829" x="3657600" y="4894263"/>
          <p14:tracePt t="243846" x="3733800" y="4910138"/>
          <p14:tracePt t="243863" x="3817938" y="4910138"/>
          <p14:tracePt t="243880" x="3911600" y="4910138"/>
          <p14:tracePt t="243896" x="3979863" y="4902200"/>
          <p14:tracePt t="243913" x="4046538" y="4876800"/>
          <p14:tracePt t="243930" x="4071938" y="4843463"/>
          <p14:tracePt t="243946" x="4097338" y="4808538"/>
          <p14:tracePt t="243963" x="4114800" y="4757738"/>
          <p14:tracePt t="243979" x="4122738" y="4716463"/>
          <p14:tracePt t="243996" x="4122738" y="4673600"/>
          <p14:tracePt t="244013" x="4122738" y="4648200"/>
          <p14:tracePt t="244029" x="4114800" y="4622800"/>
          <p14:tracePt t="244046" x="4081463" y="4605338"/>
          <p14:tracePt t="244063" x="4038600" y="4589463"/>
          <p14:tracePt t="244079" x="3995738" y="4589463"/>
          <p14:tracePt t="244096" x="3954463" y="4589463"/>
          <p14:tracePt t="244113" x="3903663" y="4605338"/>
          <p14:tracePt t="244129" x="3868738" y="4648200"/>
          <p14:tracePt t="244146" x="3835400" y="4716463"/>
          <p14:tracePt t="244162" x="3817938" y="4767263"/>
          <p14:tracePt t="244179" x="3817938" y="4808538"/>
          <p14:tracePt t="244196" x="3817938" y="4833938"/>
          <p14:tracePt t="244212" x="3843338" y="4851400"/>
          <p14:tracePt t="244229" x="3878263" y="4859338"/>
          <p14:tracePt t="244246" x="3919538" y="4868863"/>
          <p14:tracePt t="244262" x="3962400" y="4868863"/>
          <p14:tracePt t="244279" x="4021138" y="4868863"/>
          <p14:tracePt t="244296" x="4089400" y="4868863"/>
          <p14:tracePt t="244312" x="4148138" y="4833938"/>
          <p14:tracePt t="244329" x="4173538" y="4800600"/>
          <p14:tracePt t="244346" x="4191000" y="4775200"/>
          <p14:tracePt t="244363" x="4198938" y="4706938"/>
          <p14:tracePt t="244379" x="4198938" y="4665663"/>
          <p14:tracePt t="244397" x="4198938" y="4640263"/>
          <p14:tracePt t="244413" x="4183063" y="4605338"/>
          <p14:tracePt t="244429" x="4132263" y="4589463"/>
          <p14:tracePt t="244446" x="4081463" y="4579938"/>
          <p14:tracePt t="244463" x="4021138" y="4579938"/>
          <p14:tracePt t="244479" x="3979863" y="4597400"/>
          <p14:tracePt t="244496" x="3944938" y="4630738"/>
          <p14:tracePt t="244512" x="3903663" y="4716463"/>
          <p14:tracePt t="244529" x="3903663" y="4757738"/>
          <p14:tracePt t="244546" x="3911600" y="4783138"/>
          <p14:tracePt t="244562" x="3944938" y="4808538"/>
          <p14:tracePt t="244579" x="3979863" y="4808538"/>
          <p14:tracePt t="244596" x="4013200" y="4818063"/>
          <p14:tracePt t="244613" x="4030663" y="4826000"/>
          <p14:tracePt t="244630" x="4064000" y="4826000"/>
          <p14:tracePt t="244646" x="4089400" y="4826000"/>
          <p14:tracePt t="244663" x="4106863" y="4826000"/>
          <p14:tracePt t="244679" x="4122738" y="4800600"/>
          <p14:tracePt t="244696" x="4140200" y="4775200"/>
          <p14:tracePt t="244713" x="4165600" y="4706938"/>
          <p14:tracePt t="244729" x="4165600" y="4681538"/>
          <p14:tracePt t="244746" x="4148138" y="4640263"/>
          <p14:tracePt t="244763" x="4132263" y="4630738"/>
          <p14:tracePt t="244779" x="4089400" y="4622800"/>
          <p14:tracePt t="244796" x="4046538" y="4622800"/>
          <p14:tracePt t="244813" x="4013200" y="4622800"/>
          <p14:tracePt t="244829" x="3987800" y="4656138"/>
          <p14:tracePt t="244846" x="3970338" y="4699000"/>
          <p14:tracePt t="244863" x="3937000" y="4775200"/>
          <p14:tracePt t="244879" x="3929063" y="4808538"/>
          <p14:tracePt t="244896" x="3937000" y="4843463"/>
          <p14:tracePt t="244913" x="3970338" y="4868863"/>
          <p14:tracePt t="244929" x="4005263" y="4868863"/>
          <p14:tracePt t="244946" x="4046538" y="4868863"/>
          <p14:tracePt t="244963" x="4089400" y="4868863"/>
          <p14:tracePt t="244979" x="4122738" y="4859338"/>
          <p14:tracePt t="244996" x="4148138" y="4843463"/>
          <p14:tracePt t="245013" x="4157663" y="4818063"/>
          <p14:tracePt t="245029" x="4165600" y="4800600"/>
          <p14:tracePt t="245046" x="4165600" y="4775200"/>
          <p14:tracePt t="245063" x="4165600" y="4757738"/>
          <p14:tracePt t="245079" x="4157663" y="4741863"/>
          <p14:tracePt t="245096" x="4106863" y="4724400"/>
          <p14:tracePt t="245113" x="4046538" y="4716463"/>
          <p14:tracePt t="245129" x="3979863" y="4716463"/>
          <p14:tracePt t="245146" x="3929063" y="4716463"/>
          <p14:tracePt t="245163" x="3903663" y="4741863"/>
          <p14:tracePt t="245179" x="3878263" y="4767263"/>
          <p14:tracePt t="245196" x="3878263" y="4792663"/>
          <p14:tracePt t="245213" x="3878263" y="4808538"/>
          <p14:tracePt t="245229" x="3903663" y="4826000"/>
          <p14:tracePt t="245246" x="3929063" y="4826000"/>
          <p14:tracePt t="245263" x="3970338" y="4826000"/>
          <p14:tracePt t="245279" x="4013200" y="4826000"/>
          <p14:tracePt t="245296" x="4046538" y="4808538"/>
          <p14:tracePt t="245313" x="4081463" y="4767263"/>
          <p14:tracePt t="245329" x="4089400" y="4741863"/>
          <p14:tracePt t="245346" x="4089400" y="4706938"/>
          <p14:tracePt t="245363" x="4089400" y="4699000"/>
          <p14:tracePt t="245379" x="4089400" y="4681538"/>
          <p14:tracePt t="245396" x="4071938" y="4681538"/>
          <p14:tracePt t="245413" x="4046538" y="4681538"/>
          <p14:tracePt t="245429" x="4030663" y="4691063"/>
          <p14:tracePt t="245446" x="4005263" y="4716463"/>
          <p14:tracePt t="245463" x="3987800" y="4741863"/>
          <p14:tracePt t="245479" x="3979863" y="4767263"/>
          <p14:tracePt t="245496" x="3979863" y="4775200"/>
          <p14:tracePt t="245513" x="3979863" y="4783138"/>
          <p14:tracePt t="245529" x="3995738" y="4792663"/>
          <p14:tracePt t="245546" x="4005263" y="4792663"/>
          <p14:tracePt t="245563" x="4021138" y="4800600"/>
          <p14:tracePt t="245580" x="4038600" y="4800600"/>
          <p14:tracePt t="245596" x="4046538" y="4800600"/>
          <p14:tracePt t="245613" x="4056063" y="4792663"/>
          <p14:tracePt t="245629" x="4064000" y="4775200"/>
          <p14:tracePt t="245646" x="4071938" y="4767263"/>
          <p14:tracePt t="245663" x="4071938" y="4749800"/>
          <p14:tracePt t="245679" x="4071938" y="4741863"/>
          <p14:tracePt t="246764" x="4071938" y="4732338"/>
          <p14:tracePt t="246772" x="4081463" y="4716463"/>
          <p14:tracePt t="246780" x="4089400" y="4706938"/>
          <p14:tracePt t="246797" x="4097338" y="4699000"/>
          <p14:tracePt t="246814" x="4106863" y="4681538"/>
          <p14:tracePt t="246830" x="4106863" y="4673600"/>
          <p14:tracePt t="246847" x="4114800" y="4665663"/>
          <p14:tracePt t="246880" x="4114800" y="4656138"/>
          <p14:tracePt t="246915" x="4114800" y="4648200"/>
          <p14:tracePt t="246931" x="4114800" y="4640263"/>
          <p14:tracePt t="246946" x="4114800" y="4630738"/>
          <p14:tracePt t="246954" x="4106863" y="4622800"/>
          <p14:tracePt t="246963" x="4097338" y="4622800"/>
          <p14:tracePt t="246980" x="4089400" y="4614863"/>
          <p14:tracePt t="247410" x="4089400" y="4605338"/>
          <p14:tracePt t="247450" x="4097338" y="4605338"/>
          <p14:tracePt t="247490" x="4097338" y="4614863"/>
          <p14:tracePt t="247506" x="4097338" y="4622800"/>
          <p14:tracePt t="247514" x="4106863" y="4622800"/>
          <p14:tracePt t="247571" x="4114800" y="4622800"/>
          <p14:tracePt t="247595" x="4122738" y="4614863"/>
          <p14:tracePt t="247610" x="4122738" y="4605338"/>
          <p14:tracePt t="247618" x="4122738" y="4597400"/>
          <p14:tracePt t="247636" x="4122738" y="4589463"/>
          <p14:tracePt t="247647" x="4122738" y="4572000"/>
          <p14:tracePt t="247667" x="4089400" y="4554538"/>
          <p14:tracePt t="247681" x="4064000" y="4554538"/>
          <p14:tracePt t="247698" x="3937000" y="4538663"/>
          <p14:tracePt t="247714" x="3835400" y="4538663"/>
          <p14:tracePt t="247730" x="3776663" y="4546600"/>
          <p14:tracePt t="247747" x="3751263" y="4572000"/>
          <p14:tracePt t="247764" x="3733800" y="4622800"/>
          <p14:tracePt t="247781" x="3733800" y="4716463"/>
          <p14:tracePt t="247797" x="3767138" y="4792663"/>
          <p14:tracePt t="247814" x="3827463" y="4859338"/>
          <p14:tracePt t="247831" x="3894138" y="4884738"/>
          <p14:tracePt t="247847" x="3954463" y="4902200"/>
          <p14:tracePt t="247864" x="4005263" y="4910138"/>
          <p14:tracePt t="247881" x="4046538" y="4910138"/>
          <p14:tracePt t="247898" x="4071938" y="4868863"/>
          <p14:tracePt t="247914" x="4097338" y="4833938"/>
          <p14:tracePt t="247930" x="4097338" y="4800600"/>
          <p14:tracePt t="247947" x="4097338" y="4767263"/>
          <p14:tracePt t="247964" x="4097338" y="4724400"/>
          <p14:tracePt t="247981" x="4081463" y="4699000"/>
          <p14:tracePt t="247998" x="4038600" y="4681538"/>
          <p14:tracePt t="248014" x="3995738" y="4673600"/>
          <p14:tracePt t="248031" x="3954463" y="4673600"/>
          <p14:tracePt t="248047" x="3929063" y="4681538"/>
          <p14:tracePt t="248064" x="3919538" y="4706938"/>
          <p14:tracePt t="248081" x="3919538" y="4757738"/>
          <p14:tracePt t="248098" x="3929063" y="4800600"/>
          <p14:tracePt t="248114" x="3979863" y="4826000"/>
          <p14:tracePt t="248131" x="4021138" y="4833938"/>
          <p14:tracePt t="248147" x="4064000" y="4843463"/>
          <p14:tracePt t="248164" x="4106863" y="4843463"/>
          <p14:tracePt t="248181" x="4140200" y="4808538"/>
          <p14:tracePt t="248198" x="4157663" y="4783138"/>
          <p14:tracePt t="248214" x="4165600" y="4741863"/>
          <p14:tracePt t="248231" x="4165600" y="4706938"/>
          <p14:tracePt t="248236" x="4165600" y="4691063"/>
          <p14:tracePt t="248247" x="4148138" y="4681538"/>
          <p14:tracePt t="248264" x="4132263" y="4665663"/>
          <p14:tracePt t="248280" x="4089400" y="4665663"/>
          <p14:tracePt t="248297" x="4038600" y="4681538"/>
          <p14:tracePt t="248314" x="3995738" y="4749800"/>
          <p14:tracePt t="248330" x="3995738" y="4792663"/>
          <p14:tracePt t="248347" x="3995738" y="4808538"/>
          <p14:tracePt t="248364" x="4005263" y="4826000"/>
          <p14:tracePt t="248380" x="4021138" y="4826000"/>
          <p14:tracePt t="248397" x="4056063" y="4826000"/>
          <p14:tracePt t="248414" x="4064000" y="4818063"/>
          <p14:tracePt t="248431" x="4089400" y="4792663"/>
          <p14:tracePt t="248447" x="4089400" y="4757738"/>
          <p14:tracePt t="248464" x="4089400" y="4741863"/>
          <p14:tracePt t="248481" x="4089400" y="4732338"/>
          <p14:tracePt t="248498" x="4046538" y="4724400"/>
          <p14:tracePt t="248514" x="4030663" y="4724400"/>
          <p14:tracePt t="248531" x="3979863" y="4724400"/>
          <p14:tracePt t="248547" x="3962400" y="4741863"/>
          <p14:tracePt t="248564" x="3962400" y="4757738"/>
          <p14:tracePt t="248581" x="3962400" y="4767263"/>
          <p14:tracePt t="248614" x="3962400" y="4775200"/>
          <p14:tracePt t="248631" x="3970338" y="4775200"/>
          <p14:tracePt t="248659" x="3979863" y="4775200"/>
          <p14:tracePt t="248683" x="3987800" y="4775200"/>
          <p14:tracePt t="248691" x="3987800" y="4767263"/>
          <p14:tracePt t="248773" x="3995738" y="4767263"/>
          <p14:tracePt t="249331" x="4005263" y="4767263"/>
          <p14:tracePt t="249363" x="3987800" y="4767263"/>
          <p14:tracePt t="249372" x="3987800" y="4775200"/>
          <p14:tracePt t="249381" x="3987800" y="4757738"/>
          <p14:tracePt t="249572" x="3995738" y="4749800"/>
          <p14:tracePt t="249587" x="4005263" y="4749800"/>
          <p14:tracePt t="249595" x="3995738" y="4749800"/>
          <p14:tracePt t="249644" x="4005263" y="4767263"/>
          <p14:tracePt t="249650" x="4021138" y="4775200"/>
          <p14:tracePt t="249658" x="4046538" y="4775200"/>
          <p14:tracePt t="249667" x="4056063" y="4792663"/>
          <p14:tracePt t="249680" x="4081463" y="4800600"/>
          <p14:tracePt t="249697" x="4097338" y="4818063"/>
          <p14:tracePt t="249714" x="4097338" y="4826000"/>
          <p14:tracePt t="249747" x="4106863" y="4833938"/>
          <p14:tracePt t="249764" x="4114800" y="4851400"/>
          <p14:tracePt t="249780" x="4122738" y="4851400"/>
          <p14:tracePt t="249797" x="4157663" y="4859338"/>
          <p14:tracePt t="249814" x="4198938" y="4868863"/>
          <p14:tracePt t="249831" x="4241800" y="4876800"/>
          <p14:tracePt t="249847" x="4300538" y="4884738"/>
          <p14:tracePt t="249864" x="4376738" y="4894263"/>
          <p14:tracePt t="249882" x="4487863" y="4910138"/>
          <p14:tracePt t="249898" x="4554538" y="4910138"/>
          <p14:tracePt t="249915" x="4648200" y="4919663"/>
          <p14:tracePt t="249931" x="4732338" y="4927600"/>
          <p14:tracePt t="249947" x="4833938" y="4945063"/>
          <p14:tracePt t="249964" x="4919663" y="4945063"/>
          <p14:tracePt t="249981" x="4978400" y="4945063"/>
          <p14:tracePt t="249997" x="5011738" y="4945063"/>
          <p14:tracePt t="250014" x="5021263" y="4945063"/>
          <p14:tracePt t="250031" x="5029200" y="4935538"/>
          <p14:tracePt t="250047" x="5046663" y="4910138"/>
          <p14:tracePt t="250064" x="5062538" y="4876800"/>
          <p14:tracePt t="250081" x="5072063" y="4843463"/>
          <p14:tracePt t="250098" x="5087938" y="4808538"/>
          <p14:tracePt t="250114" x="5105400" y="4792663"/>
          <p14:tracePt t="250131" x="5105400" y="4775200"/>
          <p14:tracePt t="250147" x="5105400" y="4767263"/>
          <p14:tracePt t="250164" x="5105400" y="4757738"/>
          <p14:tracePt t="250181" x="5105400" y="4741863"/>
          <p14:tracePt t="250197" x="5105400" y="4724400"/>
          <p14:tracePt t="250214" x="5087938" y="4716463"/>
          <p14:tracePt t="250231" x="5054600" y="4699000"/>
          <p14:tracePt t="250247" x="5003800" y="4681538"/>
          <p14:tracePt t="250264" x="4953000" y="4665663"/>
          <p14:tracePt t="250281" x="4902200" y="4648200"/>
          <p14:tracePt t="250298" x="4818063" y="4648200"/>
          <p14:tracePt t="250314" x="4757738" y="4640263"/>
          <p14:tracePt t="250331" x="4716463" y="4640263"/>
          <p14:tracePt t="250347" x="4706938" y="4640263"/>
          <p14:tracePt t="250381" x="4699000" y="4648200"/>
          <p14:tracePt t="250398" x="4691063" y="4665663"/>
          <p14:tracePt t="250414" x="4691063" y="4699000"/>
          <p14:tracePt t="250431" x="4681538" y="4741863"/>
          <p14:tracePt t="250448" x="4681538" y="4792663"/>
          <p14:tracePt t="250464" x="4681538" y="4843463"/>
          <p14:tracePt t="250481" x="4691063" y="4884738"/>
          <p14:tracePt t="250498" x="4732338" y="4927600"/>
          <p14:tracePt t="250514" x="4783138" y="4945063"/>
          <p14:tracePt t="250531" x="4851400" y="4953000"/>
          <p14:tracePt t="250547" x="4927600" y="4960938"/>
          <p14:tracePt t="250565" x="5021263" y="4970463"/>
          <p14:tracePt t="250581" x="5130800" y="4970463"/>
          <p14:tracePt t="250598" x="5249863" y="4970463"/>
          <p14:tracePt t="250614" x="5384800" y="4970463"/>
          <p14:tracePt t="250632" x="5537200" y="4960938"/>
          <p14:tracePt t="250648" x="5681663" y="4953000"/>
          <p14:tracePt t="250665" x="5834063" y="4935538"/>
          <p14:tracePt t="250681" x="5969000" y="4927600"/>
          <p14:tracePt t="250698" x="6121400" y="4902200"/>
          <p14:tracePt t="250715" x="6316663" y="4868863"/>
          <p14:tracePt t="250731" x="6418263" y="4833938"/>
          <p14:tracePt t="250748" x="6477000" y="4818063"/>
          <p14:tracePt t="250765" x="6510338" y="4808538"/>
          <p14:tracePt t="250781" x="6519863" y="4800600"/>
          <p14:tracePt t="250815" x="6535738" y="4792663"/>
          <p14:tracePt t="250831" x="6561138" y="4783138"/>
          <p14:tracePt t="250848" x="6586538" y="4775200"/>
          <p14:tracePt t="250865" x="6621463" y="4757738"/>
          <p14:tracePt t="250881" x="6637338" y="4749800"/>
          <p14:tracePt t="250899" x="6672263" y="4724400"/>
          <p14:tracePt t="250915" x="6680200" y="4716463"/>
          <p14:tracePt t="250931" x="6697663" y="4706938"/>
          <p14:tracePt t="250948" x="6713538" y="4673600"/>
          <p14:tracePt t="250965" x="6738938" y="4648200"/>
          <p14:tracePt t="250981" x="6764338" y="4622800"/>
          <p14:tracePt t="250998" x="6764338" y="4614863"/>
          <p14:tracePt t="251015" x="6773863" y="4597400"/>
          <p14:tracePt t="251032" x="6773863" y="4589463"/>
          <p14:tracePt t="251048" x="6773863" y="4572000"/>
          <p14:tracePt t="251065" x="6773863" y="4564063"/>
          <p14:tracePt t="251102" x="6764338" y="4564063"/>
          <p14:tracePt t="251108" x="6764338" y="4554538"/>
          <p14:tracePt t="251118" x="6756400" y="4554538"/>
          <p14:tracePt t="251133" x="6748463" y="4554538"/>
          <p14:tracePt t="251148" x="6731000" y="4554538"/>
          <p14:tracePt t="251167" x="6688138" y="4579938"/>
          <p14:tracePt t="251182" x="6672263" y="4605338"/>
          <p14:tracePt t="251198" x="6646863" y="4640263"/>
          <p14:tracePt t="251215" x="6629400" y="4673600"/>
          <p14:tracePt t="251231" x="6621463" y="4706938"/>
          <p14:tracePt t="251236" x="6621463" y="4724400"/>
          <p14:tracePt t="251248" x="6621463" y="4732338"/>
          <p14:tracePt t="251265" x="6621463" y="4757738"/>
          <p14:tracePt t="251282" x="6621463" y="4767263"/>
          <p14:tracePt t="251299" x="6646863" y="4783138"/>
          <p14:tracePt t="251315" x="6688138" y="4800600"/>
          <p14:tracePt t="251332" x="6738938" y="4808538"/>
          <p14:tracePt t="251348" x="6815138" y="4808538"/>
          <p14:tracePt t="251365" x="6858000" y="4808538"/>
          <p14:tracePt t="251382" x="6875463" y="4808538"/>
          <p14:tracePt t="251398" x="6891338" y="4800600"/>
          <p14:tracePt t="251415" x="6900863" y="4783138"/>
          <p14:tracePt t="251432" x="6908800" y="4767263"/>
          <p14:tracePt t="251449" x="6908800" y="4757738"/>
          <p14:tracePt t="251465" x="6908800" y="4741863"/>
          <p14:tracePt t="251482" x="6908800" y="4732338"/>
          <p14:tracePt t="251499" x="6908800" y="4724400"/>
          <p14:tracePt t="251515" x="6900863" y="4724400"/>
          <p14:tracePt t="251531" x="6891338" y="4724400"/>
          <p14:tracePt t="251548" x="6875463" y="4724400"/>
          <p14:tracePt t="251565" x="6865938" y="4724400"/>
          <p14:tracePt t="251582" x="6858000" y="4724400"/>
          <p14:tracePt t="251598" x="6840538" y="4724400"/>
          <p14:tracePt t="251615" x="6832600" y="4741863"/>
          <p14:tracePt t="251649" x="6832600" y="4749800"/>
          <p14:tracePt t="251668" x="6832600" y="4757738"/>
          <p14:tracePt t="251740" x="6840538" y="4757738"/>
          <p14:tracePt t="251773" x="6850063" y="4757738"/>
          <p14:tracePt t="251790" x="6850063" y="4749800"/>
          <p14:tracePt t="251796" x="6858000" y="4749800"/>
          <p14:tracePt t="251804" x="6858000" y="4741863"/>
          <p14:tracePt t="251815" x="6858000" y="4732338"/>
          <p14:tracePt t="251832" x="6865938" y="4732338"/>
          <p14:tracePt t="251849" x="6865938" y="4724400"/>
          <p14:tracePt t="252774" x="6858000" y="4724400"/>
          <p14:tracePt t="252781" x="6840538" y="4724400"/>
          <p14:tracePt t="252791" x="6824663" y="4724400"/>
          <p14:tracePt t="252798" x="6789738" y="4724400"/>
          <p14:tracePt t="252815" x="6705600" y="4724400"/>
          <p14:tracePt t="252832" x="6578600" y="4716463"/>
          <p14:tracePt t="252849" x="6459538" y="4706938"/>
          <p14:tracePt t="252865" x="6332538" y="4691063"/>
          <p14:tracePt t="252882" x="6223000" y="4681538"/>
          <p14:tracePt t="252900" x="6103938" y="4673600"/>
          <p14:tracePt t="252916" x="6045200" y="4673600"/>
          <p14:tracePt t="252932" x="5986463" y="4673600"/>
          <p14:tracePt t="252949" x="5943600" y="4681538"/>
          <p14:tracePt t="252965" x="5918200" y="4681538"/>
          <p14:tracePt t="252982" x="5884863" y="4681538"/>
          <p14:tracePt t="252999" x="5859463" y="4699000"/>
          <p14:tracePt t="253015" x="5808663" y="4699000"/>
          <p14:tracePt t="253032" x="5748338" y="4699000"/>
          <p14:tracePt t="253049" x="5689600" y="4699000"/>
          <p14:tracePt t="253066" x="5621338" y="4691063"/>
          <p14:tracePt t="253082" x="5554663" y="4665663"/>
          <p14:tracePt t="253100" x="5461000" y="4622800"/>
          <p14:tracePt t="253115" x="5410200" y="4605338"/>
          <p14:tracePt t="253132" x="5367338" y="4597400"/>
          <p14:tracePt t="253149" x="5334000" y="4589463"/>
          <p14:tracePt t="253167" x="5300663" y="4579938"/>
          <p14:tracePt t="253182" x="5257800" y="4572000"/>
          <p14:tracePt t="253199" x="5214938" y="4572000"/>
          <p14:tracePt t="253215" x="5173663" y="4554538"/>
          <p14:tracePt t="253232" x="5130800" y="4554538"/>
          <p14:tracePt t="253238" x="5113338" y="4546600"/>
          <p14:tracePt t="253249" x="5097463" y="4546600"/>
          <p14:tracePt t="253265" x="5054600" y="4546600"/>
          <p14:tracePt t="253282" x="5029200" y="4546600"/>
          <p14:tracePt t="253300" x="4995863" y="4546600"/>
          <p14:tracePt t="253315" x="4978400" y="4546600"/>
          <p14:tracePt t="253332" x="4960938" y="4546600"/>
          <p14:tracePt t="253349" x="4945063" y="4546600"/>
          <p14:tracePt t="253366" x="4919663" y="4546600"/>
          <p14:tracePt t="253383" x="4910138" y="4546600"/>
          <p14:tracePt t="253399" x="4876800" y="4546600"/>
          <p14:tracePt t="253415" x="4851400" y="4546600"/>
          <p14:tracePt t="253432" x="4818063" y="4538663"/>
          <p14:tracePt t="253449" x="4800600" y="4538663"/>
          <p14:tracePt t="253466" x="4775200" y="4538663"/>
          <p14:tracePt t="253482" x="4757738" y="4538663"/>
          <p14:tracePt t="253499" x="4732338" y="4538663"/>
          <p14:tracePt t="253515" x="4724400" y="4538663"/>
          <p14:tracePt t="253532" x="4716463" y="4546600"/>
          <p14:tracePt t="253549" x="4706938" y="4554538"/>
          <p14:tracePt t="253565" x="4699000" y="4564063"/>
          <p14:tracePt t="253582" x="4699000" y="4579938"/>
          <p14:tracePt t="253599" x="4691063" y="4597400"/>
          <p14:tracePt t="253615" x="4691063" y="4622800"/>
          <p14:tracePt t="253632" x="4691063" y="4648200"/>
          <p14:tracePt t="253649" x="4691063" y="4673600"/>
          <p14:tracePt t="253665" x="4706938" y="4699000"/>
          <p14:tracePt t="253684" x="4724400" y="4724400"/>
          <p14:tracePt t="253699" x="4741863" y="4732338"/>
          <p14:tracePt t="253715" x="4741863" y="4741863"/>
          <p14:tracePt t="253732" x="4749800" y="4741863"/>
          <p14:tracePt t="253749" x="4757738" y="4749800"/>
          <p14:tracePt t="253765" x="4775200" y="4757738"/>
          <p14:tracePt t="253782" x="4800600" y="4767263"/>
          <p14:tracePt t="253799" x="4833938" y="4775200"/>
          <p14:tracePt t="253815" x="4868863" y="4783138"/>
          <p14:tracePt t="253832" x="4902200" y="4783138"/>
          <p14:tracePt t="253849" x="4927600" y="4792663"/>
          <p14:tracePt t="253865" x="4953000" y="4800600"/>
          <p14:tracePt t="253882" x="4970463" y="4800600"/>
          <p14:tracePt t="253899" x="4995863" y="4800600"/>
          <p14:tracePt t="253915" x="5011738" y="4800600"/>
          <p14:tracePt t="253933" x="5021263" y="4800600"/>
          <p14:tracePt t="253949" x="5046663" y="4783138"/>
          <p14:tracePt t="253965" x="5072063" y="4767263"/>
          <p14:tracePt t="253982" x="5087938" y="4724400"/>
          <p14:tracePt t="253999" x="5113338" y="4691063"/>
          <p14:tracePt t="254016" x="5122863" y="4665663"/>
          <p14:tracePt t="254032" x="5130800" y="4640263"/>
          <p14:tracePt t="254049" x="5130800" y="4630738"/>
          <p14:tracePt t="254065" x="5130800" y="4597400"/>
          <p14:tracePt t="254082" x="5122863" y="4572000"/>
          <p14:tracePt t="254100" x="5097463" y="4538663"/>
          <p14:tracePt t="254115" x="5087938" y="4521200"/>
          <p14:tracePt t="254132" x="5080000" y="4513263"/>
          <p14:tracePt t="254149" x="5072063" y="4503738"/>
          <p14:tracePt t="254166" x="5062538" y="4503738"/>
          <p14:tracePt t="254182" x="5046663" y="4495800"/>
          <p14:tracePt t="254199" x="5021263" y="4487863"/>
          <p14:tracePt t="254215" x="4986338" y="4487863"/>
          <p14:tracePt t="254232" x="4953000" y="4487863"/>
          <p14:tracePt t="254235" x="4935538" y="4487863"/>
          <p14:tracePt t="254249" x="4910138" y="4487863"/>
          <p14:tracePt t="254266" x="4884738" y="4487863"/>
          <p14:tracePt t="254282" x="4868863" y="4495800"/>
          <p14:tracePt t="254300" x="4843463" y="4495800"/>
          <p14:tracePt t="254315" x="4826000" y="4495800"/>
          <p14:tracePt t="254333" x="4818063" y="4503738"/>
          <p14:tracePt t="254349" x="4800600" y="4513263"/>
          <p14:tracePt t="254366" x="4775200" y="4521200"/>
          <p14:tracePt t="254383" x="4749800" y="4538663"/>
          <p14:tracePt t="254399" x="4732338" y="4554538"/>
          <p14:tracePt t="254416" x="4716463" y="4564063"/>
          <p14:tracePt t="254432" x="4699000" y="4579938"/>
          <p14:tracePt t="254449" x="4699000" y="4597400"/>
          <p14:tracePt t="254465" x="4691063" y="4605338"/>
          <p14:tracePt t="254500" x="4681538" y="4630738"/>
          <p14:tracePt t="254516" x="4681538" y="4648200"/>
          <p14:tracePt t="254532" x="4681538" y="4656138"/>
          <p14:tracePt t="254549" x="4681538" y="4673600"/>
          <p14:tracePt t="254566" x="4681538" y="4681538"/>
          <p14:tracePt t="254582" x="4681538" y="4699000"/>
          <p14:tracePt t="254599" x="4691063" y="4706938"/>
          <p14:tracePt t="254616" x="4706938" y="4724400"/>
          <p14:tracePt t="254632" x="4724400" y="4741863"/>
          <p14:tracePt t="254649" x="4741863" y="4749800"/>
          <p14:tracePt t="254666" x="4757738" y="4767263"/>
          <p14:tracePt t="254682" x="4792663" y="4775200"/>
          <p14:tracePt t="254700" x="4833938" y="4783138"/>
          <p14:tracePt t="254715" x="4859338" y="4783138"/>
          <p14:tracePt t="254732" x="4884738" y="4792663"/>
          <p14:tracePt t="254749" x="4902200" y="4800600"/>
          <p14:tracePt t="254766" x="4927600" y="4800600"/>
          <p14:tracePt t="254782" x="4945063" y="4800600"/>
          <p14:tracePt t="254799" x="4970463" y="4800600"/>
          <p14:tracePt t="254816" x="4995863" y="4792663"/>
          <p14:tracePt t="254832" x="5011738" y="4775200"/>
          <p14:tracePt t="254849" x="5021263" y="4767263"/>
          <p14:tracePt t="254866" x="5037138" y="4741863"/>
          <p14:tracePt t="254883" x="5046663" y="4724400"/>
          <p14:tracePt t="254900" x="5054600" y="4699000"/>
          <p14:tracePt t="254916" x="5062538" y="4691063"/>
          <p14:tracePt t="254933" x="5062538" y="4681538"/>
          <p14:tracePt t="254949" x="5062538" y="4665663"/>
          <p14:tracePt t="254966" x="5062538" y="4640263"/>
          <p14:tracePt t="254982" x="5054600" y="4622800"/>
          <p14:tracePt t="254999" x="5046663" y="4605338"/>
          <p14:tracePt t="255016" x="5037138" y="4589463"/>
          <p14:tracePt t="255032" x="5021263" y="4579938"/>
          <p14:tracePt t="255049" x="5021263" y="4572000"/>
          <p14:tracePt t="255066" x="5003800" y="4564063"/>
          <p14:tracePt t="255082" x="4995863" y="4564063"/>
          <p14:tracePt t="255100" x="4978400" y="4554538"/>
          <p14:tracePt t="255116" x="4970463" y="4554538"/>
          <p14:tracePt t="255133" x="4953000" y="4554538"/>
          <p14:tracePt t="255149" x="4935538" y="4554538"/>
          <p14:tracePt t="255166" x="4910138" y="4554538"/>
          <p14:tracePt t="255182" x="4876800" y="4554538"/>
          <p14:tracePt t="255199" x="4859338" y="4554538"/>
          <p14:tracePt t="255216" x="4833938" y="4554538"/>
          <p14:tracePt t="255232" x="4818063" y="4564063"/>
          <p14:tracePt t="255236" x="4800600" y="4564063"/>
          <p14:tracePt t="255249" x="4792663" y="4572000"/>
          <p14:tracePt t="255266" x="4757738" y="4589463"/>
          <p14:tracePt t="255282" x="4741863" y="4589463"/>
          <p14:tracePt t="255304" x="4716463" y="4605338"/>
          <p14:tracePt t="255316" x="4716463" y="4614863"/>
          <p14:tracePt t="255332" x="4706938" y="4614863"/>
          <p14:tracePt t="255373" x="4699000" y="4622800"/>
          <p14:tracePt t="255383" x="4699000" y="4630738"/>
          <p14:tracePt t="255399" x="4699000" y="4640263"/>
          <p14:tracePt t="255416" x="4699000" y="4656138"/>
          <p14:tracePt t="255432" x="4699000" y="4673600"/>
          <p14:tracePt t="255449" x="4699000" y="4681538"/>
          <p14:tracePt t="255466" x="4699000" y="4699000"/>
          <p14:tracePt t="255482" x="4699000" y="4706938"/>
          <p14:tracePt t="255500" x="4699000" y="4724400"/>
          <p14:tracePt t="255516" x="4706938" y="4724400"/>
          <p14:tracePt t="255533" x="4716463" y="4741863"/>
          <p14:tracePt t="255549" x="4724400" y="4757738"/>
          <p14:tracePt t="255566" x="4732338" y="4757738"/>
          <p14:tracePt t="255583" x="4741863" y="4775200"/>
          <p14:tracePt t="255599" x="4757738" y="4783138"/>
          <p14:tracePt t="255616" x="4767263" y="4792663"/>
          <p14:tracePt t="255633" x="4783138" y="4800600"/>
          <p14:tracePt t="255649" x="4818063" y="4800600"/>
          <p14:tracePt t="255666" x="4843463" y="4808538"/>
          <p14:tracePt t="255683" x="4884738" y="4808538"/>
          <p14:tracePt t="255700" x="4935538" y="4808538"/>
          <p14:tracePt t="255716" x="4970463" y="4792663"/>
          <p14:tracePt t="255732" x="4995863" y="4767263"/>
          <p14:tracePt t="255749" x="5029200" y="4741863"/>
          <p14:tracePt t="255766" x="5054600" y="4724400"/>
          <p14:tracePt t="255783" x="5072063" y="4699000"/>
          <p14:tracePt t="255799" x="5080000" y="4681538"/>
          <p14:tracePt t="255816" x="5087938" y="4673600"/>
          <p14:tracePt t="255832" x="5087938" y="4656138"/>
          <p14:tracePt t="255849" x="5087938" y="4630738"/>
          <p14:tracePt t="255866" x="5080000" y="4605338"/>
          <p14:tracePt t="255882" x="5062538" y="4572000"/>
          <p14:tracePt t="255900" x="5037138" y="4538663"/>
          <p14:tracePt t="255916" x="5021263" y="4529138"/>
          <p14:tracePt t="255932" x="5011738" y="4521200"/>
          <p14:tracePt t="255949" x="5003800" y="4513263"/>
          <p14:tracePt t="255966" x="4986338" y="4513263"/>
          <p14:tracePt t="255982" x="4970463" y="4513263"/>
          <p14:tracePt t="255999" x="4935538" y="4513263"/>
          <p14:tracePt t="256016" x="4902200" y="4513263"/>
          <p14:tracePt t="256032" x="4876800" y="4513263"/>
          <p14:tracePt t="256049" x="4851400" y="4513263"/>
          <p14:tracePt t="256066" x="4833938" y="4513263"/>
          <p14:tracePt t="256082" x="4818063" y="4521200"/>
          <p14:tracePt t="256099" x="4783138" y="4538663"/>
          <p14:tracePt t="256116" x="4706938" y="4572000"/>
          <p14:tracePt t="256132" x="4640263" y="4622800"/>
          <p14:tracePt t="256149" x="4572000" y="4665663"/>
          <p14:tracePt t="256166" x="4538663" y="4691063"/>
          <p14:tracePt t="256182" x="4521200" y="4706938"/>
          <p14:tracePt t="256199" x="4521200" y="4724400"/>
          <p14:tracePt t="256216" x="4521200" y="4732338"/>
          <p14:tracePt t="256249" x="4521200" y="4749800"/>
          <p14:tracePt t="256283" x="4529138" y="4757738"/>
          <p14:tracePt t="256299" x="4546600" y="4775200"/>
          <p14:tracePt t="256316" x="4597400" y="4792663"/>
          <p14:tracePt t="256332" x="4630738" y="4818063"/>
          <p14:tracePt t="256349" x="4665663" y="4818063"/>
          <p14:tracePt t="256366" x="4699000" y="4826000"/>
          <p14:tracePt t="256382" x="4724400" y="4833938"/>
          <p14:tracePt t="256399" x="4749800" y="4833938"/>
          <p14:tracePt t="256416" x="4757738" y="4833938"/>
          <p14:tracePt t="256433" x="4775200" y="4833938"/>
          <p14:tracePt t="256449" x="4800600" y="4826000"/>
          <p14:tracePt t="256466" x="4833938" y="4800600"/>
          <p14:tracePt t="256482" x="4859338" y="4792663"/>
          <p14:tracePt t="256499" x="4876800" y="4767263"/>
          <p14:tracePt t="256516" x="4902200" y="4706938"/>
          <p14:tracePt t="256533" x="4902200" y="4665663"/>
          <p14:tracePt t="256549" x="4902200" y="4622800"/>
          <p14:tracePt t="256566" x="4894263" y="4589463"/>
          <p14:tracePt t="256583" x="4859338" y="4554538"/>
          <p14:tracePt t="256599" x="4826000" y="4538663"/>
          <p14:tracePt t="256616" x="4792663" y="4521200"/>
          <p14:tracePt t="256633" x="4757738" y="4521200"/>
          <p14:tracePt t="256649" x="4732338" y="4513263"/>
          <p14:tracePt t="256667" x="4724400" y="4513263"/>
          <p14:tracePt t="256683" x="4706938" y="4513263"/>
          <p14:tracePt t="256699" x="4699000" y="4513263"/>
          <p14:tracePt t="256716" x="4665663" y="4538663"/>
          <p14:tracePt t="256733" x="4648200" y="4554538"/>
          <p14:tracePt t="256749" x="4630738" y="4589463"/>
          <p14:tracePt t="256766" x="4614863" y="4614863"/>
          <p14:tracePt t="256783" x="4605338" y="4640263"/>
          <p14:tracePt t="256799" x="4605338" y="4656138"/>
          <p14:tracePt t="256816" x="4605338" y="4673600"/>
          <p14:tracePt t="256833" x="4605338" y="4681538"/>
          <p14:tracePt t="256849" x="4605338" y="4706938"/>
          <p14:tracePt t="256866" x="4614863" y="4724400"/>
          <p14:tracePt t="256883" x="4630738" y="4741863"/>
          <p14:tracePt t="256901" x="4681538" y="4767263"/>
          <p14:tracePt t="256917" x="4716463" y="4775200"/>
          <p14:tracePt t="256933" x="4767263" y="4783138"/>
          <p14:tracePt t="256950" x="4818063" y="4783138"/>
          <p14:tracePt t="256966" x="4851400" y="4783138"/>
          <p14:tracePt t="256983" x="4876800" y="4767263"/>
          <p14:tracePt t="256999" x="4894263" y="4741863"/>
          <p14:tracePt t="257016" x="4894263" y="4716463"/>
          <p14:tracePt t="257033" x="4894263" y="4699000"/>
          <p14:tracePt t="257050" x="4894263" y="4691063"/>
          <p14:tracePt t="257066" x="4894263" y="4681538"/>
          <p14:tracePt t="257083" x="4876800" y="4673600"/>
          <p14:tracePt t="257100" x="4868863" y="4673600"/>
          <p14:tracePt t="257116" x="4843463" y="4673600"/>
          <p14:tracePt t="257133" x="4826000" y="4673600"/>
          <p14:tracePt t="257150" x="4808538" y="4681538"/>
          <p14:tracePt t="257167" x="4800600" y="4681538"/>
          <p14:tracePt t="257183" x="4800600" y="4699000"/>
          <p14:tracePt t="257216" x="4800600" y="4706938"/>
          <p14:tracePt t="258719" x="4800600" y="4716463"/>
          <p14:tracePt t="258727" x="4818063" y="4724400"/>
          <p14:tracePt t="258735" x="4826000" y="4749800"/>
          <p14:tracePt t="258760" x="4792663" y="4741863"/>
          <p14:tracePt t="258767" x="4775200" y="4741863"/>
          <p14:tracePt t="258784" x="4767263" y="4732338"/>
          <p14:tracePt t="259063" x="4808538" y="4749800"/>
          <p14:tracePt t="259072" x="4833938" y="4757738"/>
          <p14:tracePt t="259084" x="4868863" y="4767263"/>
          <p14:tracePt t="259101" x="4910138" y="4775200"/>
          <p14:tracePt t="259117" x="4945063" y="4775200"/>
          <p14:tracePt t="259134" x="4945063" y="4783138"/>
          <p14:tracePt t="259151" x="4945063" y="4792663"/>
          <p14:tracePt t="259279" x="4935538" y="4792663"/>
          <p14:tracePt t="259287" x="4927600" y="4792663"/>
          <p14:tracePt t="259295" x="4919663" y="4792663"/>
          <p14:tracePt t="259303" x="4910138" y="4792663"/>
          <p14:tracePt t="259317" x="4884738" y="4792663"/>
          <p14:tracePt t="259334" x="4818063" y="4792663"/>
          <p14:tracePt t="259350" x="4749800" y="4792663"/>
          <p14:tracePt t="259367" x="4656138" y="4792663"/>
          <p14:tracePt t="259384" x="4538663" y="4792663"/>
          <p14:tracePt t="259401" x="4437063" y="4800600"/>
          <p14:tracePt t="259417" x="4325938" y="4800600"/>
          <p14:tracePt t="259434" x="4208463" y="4808538"/>
          <p14:tracePt t="259451" x="4106863" y="4818063"/>
          <p14:tracePt t="259467" x="3995738" y="4826000"/>
          <p14:tracePt t="259484" x="3903663" y="4833938"/>
          <p14:tracePt t="259501" x="3810000" y="4859338"/>
          <p14:tracePt t="259517" x="3733800" y="4876800"/>
          <p14:tracePt t="259534" x="3624263" y="4894263"/>
          <p14:tracePt t="259551" x="3563938" y="4910138"/>
          <p14:tracePt t="259567" x="3522663" y="4919663"/>
          <p14:tracePt t="259584" x="3513138" y="4919663"/>
          <p14:tracePt t="259601" x="3505200" y="4919663"/>
          <p14:tracePt t="259617" x="3505200" y="4927600"/>
          <p14:tracePt t="259686" x="3505200" y="4935538"/>
          <p14:tracePt t="259710" x="3505200" y="4945063"/>
          <p14:tracePt t="259793" x="3505200" y="4953000"/>
          <p14:tracePt t="259831" x="3505200" y="4960938"/>
          <p14:tracePt t="259847" x="3505200" y="4970463"/>
          <p14:tracePt t="259858" x="3505200" y="4978400"/>
          <p14:tracePt t="259872" x="3505200" y="4986338"/>
          <p14:tracePt t="259895" x="3505200" y="4995863"/>
          <p14:tracePt t="259927" x="3513138" y="4995863"/>
          <p14:tracePt t="259935" x="3513138" y="5003800"/>
          <p14:tracePt t="259959" x="3513138" y="5011738"/>
          <p14:tracePt t="259967" x="3522663" y="5011738"/>
          <p14:tracePt t="259975" x="3530600" y="5011738"/>
          <p14:tracePt t="259992" x="3538538" y="5011738"/>
          <p14:tracePt t="260001" x="3548063" y="5011738"/>
          <p14:tracePt t="260017" x="3556000" y="5011738"/>
          <p14:tracePt t="260034" x="3573463" y="5011738"/>
          <p14:tracePt t="260067" x="3581400" y="5011738"/>
          <p14:tracePt t="260119" x="3589338" y="5011738"/>
          <p14:tracePt t="260135" x="3598863" y="5011738"/>
          <p14:tracePt t="260143" x="3606800" y="5011738"/>
          <p14:tracePt t="260152" x="3614738" y="5011738"/>
          <p14:tracePt t="260168" x="3649663" y="5011738"/>
          <p14:tracePt t="260185" x="3690938" y="5011738"/>
          <p14:tracePt t="260202" x="3759200" y="5011738"/>
          <p14:tracePt t="260217" x="3835400" y="5011738"/>
          <p14:tracePt t="260234" x="3937000" y="5011738"/>
          <p14:tracePt t="260238" x="4013200" y="5021263"/>
          <p14:tracePt t="260251" x="4081463" y="5021263"/>
          <p14:tracePt t="260267" x="4224338" y="5021263"/>
          <p14:tracePt t="260284" x="4386263" y="5021263"/>
          <p14:tracePt t="260302" x="4521200" y="5021263"/>
          <p14:tracePt t="260317" x="4665663" y="5011738"/>
          <p14:tracePt t="260334" x="4859338" y="5011738"/>
          <p14:tracePt t="260351" x="4970463" y="5011738"/>
          <p14:tracePt t="260367" x="5062538" y="5011738"/>
          <p14:tracePt t="260385" x="5148263" y="5011738"/>
          <p14:tracePt t="260401" x="5214938" y="5011738"/>
          <p14:tracePt t="260418" x="5291138" y="5003800"/>
          <p14:tracePt t="260434" x="5341938" y="4995863"/>
          <p14:tracePt t="260452" x="5359400" y="4986338"/>
          <p14:tracePt t="260468" x="5376863" y="4986338"/>
          <p14:tracePt t="260501" x="5384800" y="4978400"/>
          <p14:tracePt t="260517" x="5392738" y="4978400"/>
          <p14:tracePt t="260534" x="5410200" y="4970463"/>
          <p14:tracePt t="260551" x="5418138" y="4960938"/>
          <p14:tracePt t="260567" x="5435600" y="4960938"/>
          <p14:tracePt t="260703" x="5427663" y="4960938"/>
          <p14:tracePt t="260711" x="5418138" y="4970463"/>
          <p14:tracePt t="260720" x="5410200" y="4978400"/>
          <p14:tracePt t="260734" x="5351463" y="4986338"/>
          <p14:tracePt t="260751" x="5240338" y="4995863"/>
          <p14:tracePt t="260768" x="5130800" y="4995863"/>
          <p14:tracePt t="260785" x="5003800" y="4995863"/>
          <p14:tracePt t="260801" x="4876800" y="4995863"/>
          <p14:tracePt t="260817" x="4775200" y="4995863"/>
          <p14:tracePt t="260834" x="4706938" y="4995863"/>
          <p14:tracePt t="260851" x="4691063" y="4995863"/>
          <p14:tracePt t="260976" x="4699000" y="4995863"/>
          <p14:tracePt t="260984" x="4724400" y="4995863"/>
          <p14:tracePt t="260992" x="4749800" y="4995863"/>
          <p14:tracePt t="261001" x="4783138" y="4995863"/>
          <p14:tracePt t="261018" x="4851400" y="4995863"/>
          <p14:tracePt t="261034" x="4927600" y="4995863"/>
          <p14:tracePt t="261051" x="5037138" y="4995863"/>
          <p14:tracePt t="261068" x="5148263" y="4995863"/>
          <p14:tracePt t="261084" x="5257800" y="4995863"/>
          <p14:tracePt t="261103" x="5427663" y="4995863"/>
          <p14:tracePt t="261118" x="5461000" y="4995863"/>
          <p14:tracePt t="261135" x="5588000" y="4995863"/>
          <p14:tracePt t="261152" x="5672138" y="4995863"/>
          <p14:tracePt t="261168" x="5765800" y="4995863"/>
          <p14:tracePt t="261184" x="5859463" y="4995863"/>
          <p14:tracePt t="261201" x="5951538" y="4995863"/>
          <p14:tracePt t="261218" x="6019800" y="4995863"/>
          <p14:tracePt t="261234" x="6070600" y="4986338"/>
          <p14:tracePt t="261238" x="6096000" y="4986338"/>
          <p14:tracePt t="261251" x="6103938" y="4986338"/>
          <p14:tracePt t="261268" x="6129338" y="4986338"/>
          <p14:tracePt t="261284" x="6146800" y="4978400"/>
          <p14:tracePt t="261302" x="6172200" y="4978400"/>
          <p14:tracePt t="261318" x="6189663" y="4978400"/>
          <p14:tracePt t="261334" x="6223000" y="4970463"/>
          <p14:tracePt t="261351" x="6240463" y="4970463"/>
          <p14:tracePt t="261368" x="6265863" y="4970463"/>
          <p14:tracePt t="261385" x="6273800" y="4970463"/>
          <p14:tracePt t="261401" x="6281738" y="4960938"/>
          <p14:tracePt t="261418" x="6291263" y="4960938"/>
          <p14:tracePt t="261435" x="6299200" y="4960938"/>
          <p14:tracePt t="261615" x="6281738" y="4978400"/>
          <p14:tracePt t="261624" x="6256338" y="4978400"/>
          <p14:tracePt t="261634" x="6223000" y="4995863"/>
          <p14:tracePt t="261652" x="6078538" y="5011738"/>
          <p14:tracePt t="261668" x="5918200" y="5037138"/>
          <p14:tracePt t="261687" x="5630863" y="5046663"/>
          <p14:tracePt t="261703" x="5461000" y="5046663"/>
          <p14:tracePt t="261718" x="5376863" y="5046663"/>
          <p14:tracePt t="261734" x="5214938" y="5021263"/>
          <p14:tracePt t="261751" x="5156200" y="5011738"/>
          <p14:tracePt t="261768" x="5130800" y="5003800"/>
          <p14:tracePt t="261784" x="5122863" y="5003800"/>
          <p14:tracePt t="261818" x="5105400" y="5003800"/>
          <p14:tracePt t="261834" x="5080000" y="5011738"/>
          <p14:tracePt t="261851" x="5021263" y="5011738"/>
          <p14:tracePt t="261867" x="4945063" y="5011738"/>
          <p14:tracePt t="261884" x="4843463" y="5011738"/>
          <p14:tracePt t="261901" x="4724400" y="5011738"/>
          <p14:tracePt t="261919" x="4589463" y="5003800"/>
          <p14:tracePt t="261934" x="4546600" y="5003800"/>
          <p14:tracePt t="261951" x="4521200" y="5003800"/>
          <p14:tracePt t="262088" x="4529138" y="5003800"/>
          <p14:tracePt t="262095" x="4538663" y="5003800"/>
          <p14:tracePt t="262105" x="4554538" y="5003800"/>
          <p14:tracePt t="262118" x="4579938" y="5003800"/>
          <p14:tracePt t="262135" x="4673600" y="5003800"/>
          <p14:tracePt t="262151" x="4767263" y="5003800"/>
          <p14:tracePt t="262168" x="4851400" y="5011738"/>
          <p14:tracePt t="262185" x="4945063" y="5011738"/>
          <p14:tracePt t="262201" x="5029200" y="5021263"/>
          <p14:tracePt t="262218" x="5097463" y="5029200"/>
          <p14:tracePt t="262235" x="5181600" y="5029200"/>
          <p14:tracePt t="262239" x="5214938" y="5029200"/>
          <p14:tracePt t="262251" x="5249863" y="5029200"/>
          <p14:tracePt t="262268" x="5300663" y="5029200"/>
          <p14:tracePt t="262285" x="5341938" y="5029200"/>
          <p14:tracePt t="262302" x="5384800" y="5029200"/>
          <p14:tracePt t="262318" x="5418138" y="5029200"/>
          <p14:tracePt t="262335" x="5478463" y="5029200"/>
          <p14:tracePt t="262351" x="5519738" y="5029200"/>
          <p14:tracePt t="262368" x="5562600" y="5029200"/>
          <p14:tracePt t="262385" x="5613400" y="5029200"/>
          <p14:tracePt t="262402" x="5646738" y="5029200"/>
          <p14:tracePt t="262421" x="5672138" y="5029200"/>
          <p14:tracePt t="262436" x="5689600" y="5029200"/>
          <p14:tracePt t="263576" x="5715000" y="5029200"/>
          <p14:tracePt t="263584" x="5765800" y="5029200"/>
          <p14:tracePt t="263593" x="5824538" y="5029200"/>
          <p14:tracePt t="263602" x="5875338" y="5029200"/>
          <p14:tracePt t="263618" x="5986463" y="5037138"/>
          <p14:tracePt t="263635" x="6070600" y="5037138"/>
          <p14:tracePt t="263651" x="6146800" y="5037138"/>
          <p14:tracePt t="263668" x="6197600" y="5037138"/>
          <p14:tracePt t="263685" x="6223000" y="5037138"/>
          <p14:tracePt t="263701" x="6248400" y="5037138"/>
          <p14:tracePt t="263718" x="6281738" y="5037138"/>
          <p14:tracePt t="263734" x="6316663" y="5037138"/>
          <p14:tracePt t="263751" x="6350000" y="5037138"/>
          <p14:tracePt t="263768" x="6383338" y="5021263"/>
          <p14:tracePt t="263785" x="6400800" y="5011738"/>
          <p14:tracePt t="263801" x="6418263" y="4995863"/>
          <p14:tracePt t="263835" x="6434138" y="4978400"/>
          <p14:tracePt t="263851" x="6443663" y="4960938"/>
          <p14:tracePt t="263868" x="6451600" y="4953000"/>
          <p14:tracePt t="263885" x="6451600" y="4945063"/>
          <p14:tracePt t="263967" x="6443663" y="4945063"/>
          <p14:tracePt t="263975" x="6434138" y="4945063"/>
          <p14:tracePt t="263984" x="6426200" y="4945063"/>
          <p14:tracePt t="264001" x="6375400" y="4945063"/>
          <p14:tracePt t="264018" x="6342063" y="4960938"/>
          <p14:tracePt t="264034" x="6307138" y="4970463"/>
          <p14:tracePt t="264051" x="6256338" y="4986338"/>
          <p14:tracePt t="264068" x="6205538" y="5011738"/>
          <p14:tracePt t="264085" x="6154738" y="5046663"/>
          <p14:tracePt t="264101" x="6096000" y="5080000"/>
          <p14:tracePt t="264119" x="6027738" y="5130800"/>
          <p14:tracePt t="264135" x="6002338" y="5148263"/>
          <p14:tracePt t="264151" x="5986463" y="5156200"/>
          <p14:tracePt t="264168" x="5976938" y="5156200"/>
          <p14:tracePt t="264185" x="5969000" y="5156200"/>
          <p14:tracePt t="264201" x="5935663" y="5164138"/>
          <p14:tracePt t="264218" x="5884863" y="5164138"/>
          <p14:tracePt t="264235" x="5773738" y="5156200"/>
          <p14:tracePt t="264252" x="5580063" y="5130800"/>
          <p14:tracePt t="264268" x="5326063" y="5087938"/>
          <p14:tracePt t="264285" x="5062538" y="5062538"/>
          <p14:tracePt t="264301" x="4859338" y="5037138"/>
          <p14:tracePt t="264319" x="4681538" y="5021263"/>
          <p14:tracePt t="264335" x="4640263" y="5021263"/>
          <p14:tracePt t="264351" x="4630738" y="5021263"/>
          <p14:tracePt t="264368" x="4622800" y="5021263"/>
          <p14:tracePt t="264385" x="4614863" y="5021263"/>
          <p14:tracePt t="264402" x="4597400" y="5011738"/>
          <p14:tracePt t="264418" x="4554538" y="4995863"/>
          <p14:tracePt t="264435" x="4503738" y="4978400"/>
          <p14:tracePt t="264452" x="4437063" y="4970463"/>
          <p14:tracePt t="264468" x="4351338" y="4960938"/>
          <p14:tracePt t="264485" x="4275138" y="4953000"/>
          <p14:tracePt t="264501" x="4191000" y="4935538"/>
          <p14:tracePt t="264519" x="4114800" y="4935538"/>
          <p14:tracePt t="264535" x="4097338" y="4935538"/>
          <p14:tracePt t="264552" x="4089400" y="4935538"/>
          <p14:tracePt t="264585" x="4089400" y="4953000"/>
          <p14:tracePt t="264602" x="4089400" y="4970463"/>
          <p14:tracePt t="264618" x="4106863" y="4986338"/>
          <p14:tracePt t="264635" x="4122738" y="5011738"/>
          <p14:tracePt t="264652" x="4132263" y="5029200"/>
          <p14:tracePt t="264669" x="4165600" y="5037138"/>
          <p14:tracePt t="264685" x="4198938" y="5054600"/>
          <p14:tracePt t="264702" x="4259263" y="5054600"/>
          <p14:tracePt t="264718" x="4343400" y="5054600"/>
          <p14:tracePt t="264735" x="4478338" y="5054600"/>
          <p14:tracePt t="264752" x="4554538" y="5054600"/>
          <p14:tracePt t="264768" x="4589463" y="5037138"/>
          <p14:tracePt t="264785" x="4605338" y="5021263"/>
          <p14:tracePt t="264802" x="4614863" y="5003800"/>
          <p14:tracePt t="264818" x="4622800" y="4960938"/>
          <p14:tracePt t="264835" x="4630738" y="4927600"/>
          <p14:tracePt t="264852" x="4630738" y="4902200"/>
          <p14:tracePt t="264868" x="4630738" y="4876800"/>
          <p14:tracePt t="264885" x="4630738" y="4868863"/>
          <p14:tracePt t="264943" x="4614863" y="4868863"/>
          <p14:tracePt t="264959" x="4605338" y="4876800"/>
          <p14:tracePt t="264967" x="4589463" y="4884738"/>
          <p14:tracePt t="264975" x="4572000" y="4902200"/>
          <p14:tracePt t="264985" x="4554538" y="4910138"/>
          <p14:tracePt t="265002" x="4503738" y="4945063"/>
          <p14:tracePt t="265018" x="4470400" y="4978400"/>
          <p14:tracePt t="265035" x="4452938" y="5003800"/>
          <p14:tracePt t="265052" x="4452938" y="5021263"/>
          <p14:tracePt t="265068" x="4452938" y="5046663"/>
          <p14:tracePt t="265085" x="4462463" y="5062538"/>
          <p14:tracePt t="265102" x="4470400" y="5080000"/>
          <p14:tracePt t="265119" x="4546600" y="5097463"/>
          <p14:tracePt t="265135" x="4597400" y="5105400"/>
          <p14:tracePt t="265152" x="4656138" y="5105400"/>
          <p14:tracePt t="265169" x="4706938" y="5087938"/>
          <p14:tracePt t="265185" x="4724400" y="5072063"/>
          <p14:tracePt t="265202" x="4724400" y="5037138"/>
          <p14:tracePt t="265218" x="4724400" y="5021263"/>
          <p14:tracePt t="265235" x="4724400" y="4986338"/>
          <p14:tracePt t="265252" x="4699000" y="4978400"/>
          <p14:tracePt t="265269" x="4656138" y="4970463"/>
          <p14:tracePt t="265285" x="4630738" y="4970463"/>
          <p14:tracePt t="265302" x="4605338" y="4978400"/>
          <p14:tracePt t="265319" x="4597400" y="4995863"/>
          <p14:tracePt t="265335" x="4589463" y="5011738"/>
          <p14:tracePt t="265352" x="4589463" y="5029200"/>
          <p14:tracePt t="265368" x="4589463" y="5046663"/>
          <p14:tracePt t="265385" x="4597400" y="5054600"/>
          <p14:tracePt t="265402" x="4614863" y="5054600"/>
          <p14:tracePt t="265418" x="4640263" y="5054600"/>
          <p14:tracePt t="265435" x="4656138" y="5054600"/>
          <p14:tracePt t="265452" x="4665663" y="5054600"/>
          <p14:tracePt t="265468" x="4673600" y="5054600"/>
          <p14:tracePt t="265485" x="4673600" y="5029200"/>
          <p14:tracePt t="265502" x="4673600" y="5003800"/>
          <p14:tracePt t="265519" x="4665663" y="4978400"/>
          <p14:tracePt t="265535" x="4622800" y="4970463"/>
          <p14:tracePt t="265552" x="4597400" y="4970463"/>
          <p14:tracePt t="265568" x="4579938" y="4970463"/>
          <p14:tracePt t="265585" x="4572000" y="4970463"/>
          <p14:tracePt t="265602" x="4564063" y="4986338"/>
          <p14:tracePt t="265618" x="4564063" y="5003800"/>
          <p14:tracePt t="265635" x="4564063" y="5021263"/>
          <p14:tracePt t="265669" x="4572000" y="5037138"/>
          <p14:tracePt t="265702" x="4579938" y="5037138"/>
          <p14:tracePt t="266385" x="4597400" y="5037138"/>
          <p14:tracePt t="266394" x="4622800" y="5037138"/>
          <p14:tracePt t="266403" x="4648200" y="5021263"/>
          <p14:tracePt t="266419" x="4706938" y="4986338"/>
          <p14:tracePt t="266436" x="4732338" y="4960938"/>
          <p14:tracePt t="266452" x="4741863" y="4935538"/>
          <p14:tracePt t="266469" x="4741863" y="4927600"/>
          <p14:tracePt t="266486" x="4741863" y="4919663"/>
          <p14:tracePt t="266502" x="4706938" y="4902200"/>
          <p14:tracePt t="266520" x="4648200" y="4902200"/>
          <p14:tracePt t="266536" x="4614863" y="4902200"/>
          <p14:tracePt t="266553" x="4579938" y="4927600"/>
          <p14:tracePt t="266569" x="4546600" y="4970463"/>
          <p14:tracePt t="266586" x="4521200" y="5037138"/>
          <p14:tracePt t="266603" x="4521200" y="5080000"/>
          <p14:tracePt t="266619" x="4521200" y="5122863"/>
          <p14:tracePt t="266636" x="4538663" y="5130800"/>
          <p14:tracePt t="266652" x="4572000" y="5130800"/>
          <p14:tracePt t="266670" x="4622800" y="5130800"/>
          <p14:tracePt t="266687" x="4665663" y="5122863"/>
          <p14:tracePt t="266705" x="4732338" y="5087938"/>
          <p14:tracePt t="266720" x="4741863" y="5054600"/>
          <p14:tracePt t="266736" x="4749800" y="5037138"/>
          <p14:tracePt t="266753" x="4749800" y="5011738"/>
          <p14:tracePt t="266769" x="4741863" y="5003800"/>
          <p14:tracePt t="266786" x="4706938" y="4995863"/>
          <p14:tracePt t="266803" x="4673600" y="4995863"/>
          <p14:tracePt t="266819" x="4648200" y="4995863"/>
          <p14:tracePt t="266836" x="4640263" y="5003800"/>
          <p14:tracePt t="266853" x="4640263" y="5011738"/>
          <p14:tracePt t="266869" x="4640263" y="5029200"/>
          <p14:tracePt t="266888" x="4648200" y="5046663"/>
          <p14:tracePt t="266903" x="4656138" y="5054600"/>
          <p14:tracePt t="266921" x="4706938" y="5062538"/>
          <p14:tracePt t="266936" x="4749800" y="5062538"/>
          <p14:tracePt t="266953" x="4792663" y="5062538"/>
          <p14:tracePt t="266969" x="4818063" y="5054600"/>
          <p14:tracePt t="266986" x="4818063" y="5037138"/>
          <p14:tracePt t="267003" x="4818063" y="5011738"/>
          <p14:tracePt t="267019" x="4818063" y="4995863"/>
          <p14:tracePt t="267036" x="4818063" y="4970463"/>
          <p14:tracePt t="267053" x="4800600" y="4960938"/>
          <p14:tracePt t="267069" x="4783138" y="4960938"/>
          <p14:tracePt t="267086" x="4775200" y="4960938"/>
          <p14:tracePt t="267103" x="4767263" y="4978400"/>
          <p14:tracePt t="267121" x="4767263" y="5011738"/>
          <p14:tracePt t="267136" x="4767263" y="5021263"/>
          <p14:tracePt t="267153" x="4767263" y="5029200"/>
          <p14:tracePt t="267737" x="4775200" y="5029200"/>
          <p14:tracePt t="267745" x="4808538" y="5029200"/>
          <p14:tracePt t="267753" x="4843463" y="5029200"/>
          <p14:tracePt t="267770" x="4945063" y="5029200"/>
          <p14:tracePt t="267786" x="5054600" y="5021263"/>
          <p14:tracePt t="267803" x="5164138" y="5003800"/>
          <p14:tracePt t="267819" x="5224463" y="4995863"/>
          <p14:tracePt t="267836" x="5265738" y="4986338"/>
          <p14:tracePt t="267853" x="5275263" y="4986338"/>
          <p14:tracePt t="267870" x="5291138" y="4986338"/>
          <p14:tracePt t="267887" x="5300663" y="4986338"/>
          <p14:tracePt t="267906" x="5351463" y="4995863"/>
          <p14:tracePt t="267922" x="5418138" y="5029200"/>
          <p14:tracePt t="267936" x="5478463" y="5037138"/>
          <p14:tracePt t="267954" x="5529263" y="5037138"/>
          <p14:tracePt t="267970" x="5554663" y="5037138"/>
          <p14:tracePt t="268044" x="5562600" y="5037138"/>
          <p14:tracePt t="268697" x="5570538" y="5037138"/>
          <p14:tracePt t="268705" x="5605463" y="5029200"/>
          <p14:tracePt t="268713" x="5638800" y="5021263"/>
          <p14:tracePt t="268723" x="5681663" y="5003800"/>
          <p14:tracePt t="268736" x="5748338" y="4995863"/>
          <p14:tracePt t="268753" x="5834063" y="4986338"/>
          <p14:tracePt t="268770" x="5884863" y="4978400"/>
          <p14:tracePt t="268786" x="5918200" y="4978400"/>
          <p14:tracePt t="268803" x="5951538" y="4970463"/>
          <p14:tracePt t="268820" x="5969000" y="4970463"/>
          <p14:tracePt t="268836" x="5976938" y="4970463"/>
          <p14:tracePt t="268853" x="5986463" y="4970463"/>
          <p14:tracePt t="268869" x="6011863" y="4960938"/>
          <p14:tracePt t="268886" x="6019800" y="4960938"/>
          <p14:tracePt t="268903" x="6053138" y="4960938"/>
          <p14:tracePt t="268919" x="6088063" y="4960938"/>
          <p14:tracePt t="268936" x="6146800" y="4953000"/>
          <p14:tracePt t="268953" x="6215063" y="4953000"/>
          <p14:tracePt t="268969" x="6265863" y="4960938"/>
          <p14:tracePt t="268986" x="6299200" y="4960938"/>
          <p14:tracePt t="269003" x="6342063" y="4960938"/>
          <p14:tracePt t="269019" x="6375400" y="4978400"/>
          <p14:tracePt t="269036" x="6400800" y="4986338"/>
          <p14:tracePt t="269053" x="6426200" y="4986338"/>
          <p14:tracePt t="269069" x="6443663" y="4995863"/>
          <p14:tracePt t="269122" x="6443663" y="5003800"/>
          <p14:tracePt t="269129" x="6451600" y="5011738"/>
          <p14:tracePt t="269145" x="6451600" y="5021263"/>
          <p14:tracePt t="269161" x="6451600" y="5029200"/>
          <p14:tracePt t="269185" x="6451600" y="5037138"/>
          <p14:tracePt t="269209" x="6459538" y="5046663"/>
          <p14:tracePt t="270020" x="6459538" y="5037138"/>
          <p14:tracePt t="270027" x="6469063" y="5029200"/>
          <p14:tracePt t="270043" x="6469063" y="5011738"/>
          <p14:tracePt t="270060" x="6477000" y="5003800"/>
          <p14:tracePt t="270075" x="6477000" y="4986338"/>
          <p14:tracePt t="270087" x="6484938" y="4986338"/>
          <p14:tracePt t="270104" x="6494463" y="4978400"/>
          <p14:tracePt t="270121" x="6519863" y="4960938"/>
          <p14:tracePt t="270137" x="6545263" y="4960938"/>
          <p14:tracePt t="270154" x="6586538" y="4953000"/>
          <p14:tracePt t="270171" x="6637338" y="4953000"/>
          <p14:tracePt t="270187" x="6697663" y="4953000"/>
          <p14:tracePt t="270204" x="6781800" y="4953000"/>
          <p14:tracePt t="270220" x="6832600" y="4945063"/>
          <p14:tracePt t="270237" x="6891338" y="4945063"/>
          <p14:tracePt t="270241" x="6916738" y="4945063"/>
          <p14:tracePt t="270254" x="6934200" y="4945063"/>
          <p14:tracePt t="270270" x="6959600" y="4945063"/>
          <p14:tracePt t="270286" x="6985000" y="4945063"/>
          <p14:tracePt t="270303" x="7010400" y="4945063"/>
          <p14:tracePt t="270320" x="7027863" y="4945063"/>
          <p14:tracePt t="270337" x="7069138" y="4953000"/>
          <p14:tracePt t="270353" x="7086600" y="4960938"/>
          <p14:tracePt t="270370" x="7104063" y="4970463"/>
          <p14:tracePt t="270387" x="7112000" y="4978400"/>
          <p14:tracePt t="270404" x="7119938" y="4995863"/>
          <p14:tracePt t="270423" x="7119938" y="5011738"/>
          <p14:tracePt t="270437" x="7129463" y="5029200"/>
          <p14:tracePt t="270454" x="7129463" y="5046663"/>
          <p14:tracePt t="270470" x="7129463" y="5072063"/>
          <p14:tracePt t="270487" x="7129463" y="5080000"/>
          <p14:tracePt t="270504" x="7137400" y="5097463"/>
          <p14:tracePt t="270520" x="7137400" y="5105400"/>
          <p14:tracePt t="270537" x="7137400" y="5113338"/>
          <p14:tracePt t="270634" x="7137400" y="5105400"/>
          <p14:tracePt t="270643" x="7137400" y="5097463"/>
          <p14:tracePt t="270654" x="7137400" y="5087938"/>
          <p14:tracePt t="270672" x="7137400" y="5062538"/>
          <p14:tracePt t="270687" x="7154863" y="5029200"/>
          <p14:tracePt t="270704" x="7180263" y="4986338"/>
          <p14:tracePt t="270721" x="7231063" y="4935538"/>
          <p14:tracePt t="270737" x="7246938" y="4927600"/>
          <p14:tracePt t="270742" x="7272338" y="4910138"/>
          <p14:tracePt t="270754" x="7340600" y="4894263"/>
          <p14:tracePt t="270771" x="7408863" y="4859338"/>
          <p14:tracePt t="270787" x="7493000" y="4843463"/>
          <p14:tracePt t="270804" x="7577138" y="4833938"/>
          <p14:tracePt t="270821" x="7670800" y="4833938"/>
          <p14:tracePt t="270837" x="7764463" y="4826000"/>
          <p14:tracePt t="270854" x="7840663" y="4826000"/>
          <p14:tracePt t="270871" x="7916863" y="4826000"/>
          <p14:tracePt t="270887" x="7975600" y="4833938"/>
          <p14:tracePt t="270904" x="8008938" y="4851400"/>
          <p14:tracePt t="270922" x="8051800" y="4868863"/>
          <p14:tracePt t="270937" x="8051800" y="4884738"/>
          <p14:tracePt t="270955" x="8085138" y="4902200"/>
          <p14:tracePt t="270970" x="8085138" y="4919663"/>
          <p14:tracePt t="270987" x="8094663" y="4927600"/>
          <p14:tracePt t="271004" x="8102600" y="4945063"/>
          <p14:tracePt t="271066" x="8102600" y="4953000"/>
          <p14:tracePt t="272780" x="8102600" y="4960938"/>
          <p14:tracePt t="272787" x="8094663" y="4978400"/>
          <p14:tracePt t="272797" x="8051800" y="4995863"/>
          <p14:tracePt t="272804" x="7983538" y="5021263"/>
          <p14:tracePt t="272821" x="7772400" y="5080000"/>
          <p14:tracePt t="272837" x="7500938" y="5097463"/>
          <p14:tracePt t="272854" x="7069138" y="5097463"/>
          <p14:tracePt t="272871" x="6477000" y="5062538"/>
          <p14:tracePt t="272887" x="6027738" y="4970463"/>
          <p14:tracePt t="272904" x="5867400" y="4945063"/>
          <p14:tracePt t="273083" x="5900738" y="4945063"/>
          <p14:tracePt t="273091" x="5900738" y="4953000"/>
          <p14:tracePt t="273105" x="5935663" y="4953000"/>
          <p14:tracePt t="273122" x="6027738" y="4970463"/>
          <p14:tracePt t="273138" x="6045200" y="4978400"/>
          <p14:tracePt t="273154" x="6070600" y="5003800"/>
          <p14:tracePt t="273172" x="6078538" y="5011738"/>
          <p14:tracePt t="273188" x="6078538" y="5037138"/>
          <p14:tracePt t="273204" x="6062663" y="5054600"/>
          <p14:tracePt t="273221" x="5986463" y="5062538"/>
          <p14:tracePt t="273238" x="5892800" y="5087938"/>
          <p14:tracePt t="273243" x="5842000" y="5097463"/>
          <p14:tracePt t="273255" x="5799138" y="5097463"/>
          <p14:tracePt t="273271" x="5689600" y="5097463"/>
          <p14:tracePt t="273288" x="5595938" y="5097463"/>
          <p14:tracePt t="273305" x="5494338" y="5097463"/>
          <p14:tracePt t="273323" x="5316538" y="5097463"/>
          <p14:tracePt t="273338" x="5249863" y="5097463"/>
          <p14:tracePt t="273354" x="4995863" y="5097463"/>
          <p14:tracePt t="273371" x="4808538" y="5087938"/>
          <p14:tracePt t="273388" x="4605338" y="5080000"/>
          <p14:tracePt t="273404" x="4419600" y="5072063"/>
          <p14:tracePt t="273422" x="4259263" y="5072063"/>
          <p14:tracePt t="273438" x="4140200" y="5072063"/>
          <p14:tracePt t="273455" x="4071938" y="5080000"/>
          <p14:tracePt t="273471" x="4013200" y="5097463"/>
          <p14:tracePt t="273488" x="3979863" y="5122863"/>
          <p14:tracePt t="273505" x="3937000" y="5148263"/>
          <p14:tracePt t="273522" x="3903663" y="5173663"/>
          <p14:tracePt t="273538" x="3860800" y="5199063"/>
          <p14:tracePt t="273555" x="3792538" y="5240338"/>
          <p14:tracePt t="273571" x="3759200" y="5265738"/>
          <p14:tracePt t="273588" x="3716338" y="5291138"/>
          <p14:tracePt t="273605" x="3683000" y="5300663"/>
          <p14:tracePt t="273621" x="3657600" y="5308600"/>
          <p14:tracePt t="273638" x="3640138" y="5326063"/>
          <p14:tracePt t="273655" x="3624263" y="5334000"/>
          <p14:tracePt t="273673" x="3614738" y="5341938"/>
          <p14:tracePt t="274173" x="3624263" y="5341938"/>
          <p14:tracePt t="274179" x="3657600" y="5341938"/>
          <p14:tracePt t="274188" x="3708400" y="5341938"/>
          <p14:tracePt t="274205" x="3784600" y="5351463"/>
          <p14:tracePt t="274221" x="3903663" y="5351463"/>
          <p14:tracePt t="274238" x="3995738" y="5351463"/>
          <p14:tracePt t="274244" x="4038600" y="5351463"/>
          <p14:tracePt t="274255" x="4081463" y="5351463"/>
          <p14:tracePt t="274272" x="4148138" y="5351463"/>
          <p14:tracePt t="274288" x="4191000" y="5351463"/>
          <p14:tracePt t="274305" x="4208463" y="5351463"/>
          <p14:tracePt t="274322" x="4241800" y="5351463"/>
          <p14:tracePt t="274339" x="4275138" y="5334000"/>
          <p14:tracePt t="274355" x="4310063" y="5326063"/>
          <p14:tracePt t="274371" x="4343400" y="5316538"/>
          <p14:tracePt t="274388" x="4376738" y="5308600"/>
          <p14:tracePt t="274405" x="4402138" y="5300663"/>
          <p14:tracePt t="274424" x="4445000" y="5291138"/>
          <p14:tracePt t="274438" x="4487863" y="5291138"/>
          <p14:tracePt t="274455" x="4538663" y="5291138"/>
          <p14:tracePt t="274471" x="4579938" y="5291138"/>
          <p14:tracePt t="274488" x="4648200" y="5291138"/>
          <p14:tracePt t="274505" x="4732338" y="5291138"/>
          <p14:tracePt t="274522" x="4826000" y="5291138"/>
          <p14:tracePt t="274538" x="4910138" y="5291138"/>
          <p14:tracePt t="274555" x="5054600" y="5291138"/>
          <p14:tracePt t="274572" x="5122863" y="5283200"/>
          <p14:tracePt t="274588" x="5173663" y="5283200"/>
          <p14:tracePt t="274605" x="5232400" y="5275263"/>
          <p14:tracePt t="274621" x="5283200" y="5265738"/>
          <p14:tracePt t="274638" x="5334000" y="5265738"/>
          <p14:tracePt t="274655" x="5384800" y="5265738"/>
          <p14:tracePt t="274672" x="5427663" y="5265738"/>
          <p14:tracePt t="274688" x="5478463" y="5257800"/>
          <p14:tracePt t="274705" x="5529263" y="5257800"/>
          <p14:tracePt t="274723" x="5613400" y="5249863"/>
          <p14:tracePt t="274738" x="5630863" y="5240338"/>
          <p14:tracePt t="274743" x="5646738" y="5240338"/>
          <p14:tracePt t="274755" x="5689600" y="5240338"/>
          <p14:tracePt t="274771" x="5732463" y="5240338"/>
          <p14:tracePt t="274788" x="5783263" y="5232400"/>
          <p14:tracePt t="274805" x="5824538" y="5232400"/>
          <p14:tracePt t="274821" x="5867400" y="5232400"/>
          <p14:tracePt t="274838" x="5910263" y="5232400"/>
          <p14:tracePt t="274855" x="5961063" y="5232400"/>
          <p14:tracePt t="274871" x="6019800" y="5232400"/>
          <p14:tracePt t="274888" x="6103938" y="5232400"/>
          <p14:tracePt t="274905" x="6180138" y="5232400"/>
          <p14:tracePt t="274924" x="6332538" y="5232400"/>
          <p14:tracePt t="274938" x="6426200" y="5240338"/>
          <p14:tracePt t="274955" x="6494463" y="5240338"/>
          <p14:tracePt t="274971" x="6561138" y="5240338"/>
          <p14:tracePt t="274988" x="6621463" y="5240338"/>
          <p14:tracePt t="275005" x="6688138" y="5240338"/>
          <p14:tracePt t="275022" x="6748463" y="5240338"/>
          <p14:tracePt t="275038" x="6815138" y="5240338"/>
          <p14:tracePt t="275055" x="6875463" y="5240338"/>
          <p14:tracePt t="275071" x="6926263" y="5240338"/>
          <p14:tracePt t="275088" x="6992938" y="5240338"/>
          <p14:tracePt t="275105" x="7043738" y="5240338"/>
          <p14:tracePt t="275121" x="7094538" y="5232400"/>
          <p14:tracePt t="275138" x="7119938" y="5232400"/>
          <p14:tracePt t="275155" x="7137400" y="5232400"/>
          <p14:tracePt t="275212" x="7137400" y="5224463"/>
          <p14:tracePt t="275486" x="7137400" y="5232400"/>
          <p14:tracePt t="275500" x="7137400" y="5240338"/>
          <p14:tracePt t="275516" x="7119938" y="5240338"/>
          <p14:tracePt t="275524" x="7104063" y="5249863"/>
          <p14:tracePt t="275539" x="7078663" y="5257800"/>
          <p14:tracePt t="275555" x="6926263" y="5275263"/>
          <p14:tracePt t="275572" x="6789738" y="5283200"/>
          <p14:tracePt t="275588" x="6662738" y="5291138"/>
          <p14:tracePt t="275605" x="6545263" y="5300663"/>
          <p14:tracePt t="275622" x="6459538" y="5300663"/>
          <p14:tracePt t="275638" x="6375400" y="5308600"/>
          <p14:tracePt t="275655" x="6273800" y="5316538"/>
          <p14:tracePt t="275674" x="6154738" y="5316538"/>
          <p14:tracePt t="275689" x="6019800" y="5326063"/>
          <p14:tracePt t="275705" x="5849938" y="5326063"/>
          <p14:tracePt t="275723" x="5588000" y="5326063"/>
          <p14:tracePt t="275739" x="5486400" y="5326063"/>
          <p14:tracePt t="275744" x="5402263" y="5326063"/>
          <p14:tracePt t="275755" x="5207000" y="5308600"/>
          <p14:tracePt t="275772" x="5029200" y="5291138"/>
          <p14:tracePt t="275789" x="4868863" y="5283200"/>
          <p14:tracePt t="275805" x="4716463" y="5275263"/>
          <p14:tracePt t="275822" x="4597400" y="5275263"/>
          <p14:tracePt t="275838" x="4503738" y="5275263"/>
          <p14:tracePt t="275855" x="4445000" y="5275263"/>
          <p14:tracePt t="275872" x="4360863" y="5275263"/>
          <p14:tracePt t="275889" x="4259263" y="5275263"/>
          <p14:tracePt t="275906" x="4132263" y="5275263"/>
          <p14:tracePt t="275925" x="3919538" y="5275263"/>
          <p14:tracePt t="275940" x="3784600" y="5275263"/>
          <p14:tracePt t="275955" x="3683000" y="5275263"/>
          <p14:tracePt t="275972" x="3589338" y="5275263"/>
          <p14:tracePt t="275989" x="3530600" y="5275263"/>
          <p14:tracePt t="276005" x="3487738" y="5275263"/>
          <p14:tracePt t="276023" x="3479800" y="5275263"/>
          <p14:tracePt t="276084" x="3471863" y="5275263"/>
          <p14:tracePt t="276094" x="3462338" y="5275263"/>
          <p14:tracePt t="276110" x="3446463" y="5283200"/>
          <p14:tracePt t="276115" x="3436938" y="5283200"/>
          <p14:tracePt t="276123" x="3411538" y="5283200"/>
          <p14:tracePt t="276138" x="3395663" y="5283200"/>
          <p14:tracePt t="276155" x="3344863" y="5283200"/>
          <p14:tracePt t="276172" x="3319463" y="5283200"/>
          <p14:tracePt t="276188" x="3294063" y="5283200"/>
          <p14:tracePt t="276205" x="3284538" y="5283200"/>
          <p14:tracePt t="276222" x="3259138" y="5265738"/>
          <p14:tracePt t="276239" x="3243263" y="5257800"/>
          <p14:tracePt t="276255" x="3233738" y="5232400"/>
          <p14:tracePt t="276272" x="3217863" y="5189538"/>
          <p14:tracePt t="276288" x="3217863" y="5156200"/>
          <p14:tracePt t="276305" x="3217863" y="5122863"/>
          <p14:tracePt t="276323" x="3243263" y="5080000"/>
          <p14:tracePt t="276339" x="3251200" y="5072063"/>
          <p14:tracePt t="276355" x="3276600" y="5062538"/>
          <p14:tracePt t="276372" x="3335338" y="5054600"/>
          <p14:tracePt t="276388" x="3403600" y="5054600"/>
          <p14:tracePt t="276405" x="3487738" y="5080000"/>
          <p14:tracePt t="276422" x="3606800" y="5122863"/>
          <p14:tracePt t="276439" x="3708400" y="5156200"/>
          <p14:tracePt t="276455" x="3802063" y="5189538"/>
          <p14:tracePt t="276472" x="3860800" y="5224463"/>
          <p14:tracePt t="276488" x="3886200" y="5232400"/>
          <p14:tracePt t="276505" x="3886200" y="5249863"/>
          <p14:tracePt t="276522" x="3886200" y="5265738"/>
          <p14:tracePt t="276539" x="3886200" y="5283200"/>
          <p14:tracePt t="276555" x="3878263" y="5316538"/>
          <p14:tracePt t="276572" x="3860800" y="5341938"/>
          <p14:tracePt t="276589" x="3852863" y="5376863"/>
          <p14:tracePt t="276605" x="3827463" y="5402263"/>
          <p14:tracePt t="276622" x="3817938" y="5410200"/>
          <p14:tracePt t="276639" x="3792538" y="5418138"/>
          <p14:tracePt t="276655" x="3767138" y="5418138"/>
          <p14:tracePt t="276673" x="3716338" y="5418138"/>
          <p14:tracePt t="276689" x="3665538" y="5392738"/>
          <p14:tracePt t="276705" x="3614738" y="5376863"/>
          <p14:tracePt t="276722" x="3556000" y="5341938"/>
          <p14:tracePt t="276739" x="3513138" y="5316538"/>
          <p14:tracePt t="276741" x="3505200" y="5300663"/>
          <p14:tracePt t="276755" x="3497263" y="5283200"/>
          <p14:tracePt t="276772" x="3497263" y="5275263"/>
          <p14:tracePt t="276789" x="3497263" y="5249863"/>
          <p14:tracePt t="276805" x="3497263" y="5232400"/>
          <p14:tracePt t="276822" x="3497263" y="5224463"/>
          <p14:tracePt t="276839" x="3522663" y="5207000"/>
          <p14:tracePt t="276855" x="3556000" y="5189538"/>
          <p14:tracePt t="276872" x="3598863" y="5181600"/>
          <p14:tracePt t="276889" x="3657600" y="5181600"/>
          <p14:tracePt t="276906" x="3741738" y="5189538"/>
          <p14:tracePt t="276925" x="3852863" y="5240338"/>
          <p14:tracePt t="276939" x="3878263" y="5240338"/>
          <p14:tracePt t="276955" x="3911600" y="5283200"/>
          <p14:tracePt t="276972" x="3919538" y="5308600"/>
          <p14:tracePt t="276989" x="3919538" y="5334000"/>
          <p14:tracePt t="277005" x="3903663" y="5367338"/>
          <p14:tracePt t="277022" x="3878263" y="5384800"/>
          <p14:tracePt t="277039" x="3835400" y="5402263"/>
          <p14:tracePt t="277055" x="3802063" y="5410200"/>
          <p14:tracePt t="277072" x="3767138" y="5410200"/>
          <p14:tracePt t="277089" x="3733800" y="5410200"/>
          <p14:tracePt t="277106" x="3700463" y="5392738"/>
          <p14:tracePt t="277122" x="3665538" y="5376863"/>
          <p14:tracePt t="277139" x="3649663" y="5367338"/>
          <p14:tracePt t="277155" x="3640138" y="5334000"/>
          <p14:tracePt t="277172" x="3640138" y="5300663"/>
          <p14:tracePt t="277189" x="3640138" y="5265738"/>
          <p14:tracePt t="277205" x="3657600" y="5232400"/>
          <p14:tracePt t="277222" x="3683000" y="5214938"/>
          <p14:tracePt t="277239" x="3708400" y="5199063"/>
          <p14:tracePt t="277256" x="3741738" y="5199063"/>
          <p14:tracePt t="277272" x="3767138" y="5199063"/>
          <p14:tracePt t="277289" x="3784600" y="5207000"/>
          <p14:tracePt t="277305" x="3802063" y="5232400"/>
          <p14:tracePt t="277322" x="3810000" y="5265738"/>
          <p14:tracePt t="277339" x="3810000" y="5308600"/>
          <p14:tracePt t="277355" x="3802063" y="5351463"/>
          <p14:tracePt t="277372" x="3784600" y="5367338"/>
          <p14:tracePt t="277389" x="3776663" y="5367338"/>
          <p14:tracePt t="277405" x="3767138" y="5367338"/>
          <p14:tracePt t="277423" x="3759200" y="5367338"/>
          <p14:tracePt t="277439" x="3741738" y="5359400"/>
          <p14:tracePt t="277456" x="3733800" y="5351463"/>
          <p14:tracePt t="277472" x="3725863" y="5326063"/>
          <p14:tracePt t="277489" x="3725863" y="5308600"/>
          <p14:tracePt t="277505" x="3725863" y="5300663"/>
          <p14:tracePt t="277522" x="3725863" y="5291138"/>
          <p14:tracePt t="277894" x="3725863" y="5283200"/>
          <p14:tracePt t="277901" x="3733800" y="5283200"/>
          <p14:tracePt t="277909" x="3751263" y="5275263"/>
          <p14:tracePt t="277924" x="3759200" y="5257800"/>
          <p14:tracePt t="277939" x="3802063" y="5232400"/>
          <p14:tracePt t="277956" x="3860800" y="5189538"/>
          <p14:tracePt t="277972" x="3903663" y="5173663"/>
          <p14:tracePt t="277989" x="3954463" y="5164138"/>
          <p14:tracePt t="278006" x="3987800" y="5164138"/>
          <p14:tracePt t="278022" x="4030663" y="5164138"/>
          <p14:tracePt t="278039" x="4071938" y="5181600"/>
          <p14:tracePt t="278056" x="4097338" y="5214938"/>
          <p14:tracePt t="278073" x="4122738" y="5257800"/>
          <p14:tracePt t="278089" x="4148138" y="5308600"/>
          <p14:tracePt t="278106" x="4157663" y="5359400"/>
          <p14:tracePt t="278122" x="4157663" y="5384800"/>
          <p14:tracePt t="278139" x="4157663" y="5402263"/>
          <p14:tracePt t="278156" x="4132263" y="5418138"/>
          <p14:tracePt t="278173" x="4114800" y="5418138"/>
          <p14:tracePt t="278189" x="4081463" y="5418138"/>
          <p14:tracePt t="278206" x="4056063" y="5410200"/>
          <p14:tracePt t="278223" x="4038600" y="5402263"/>
          <p14:tracePt t="278239" x="4030663" y="5392738"/>
          <p14:tracePt t="278245" x="4030663" y="5384800"/>
          <p14:tracePt t="278256" x="4030663" y="5376863"/>
          <p14:tracePt t="278273" x="4038600" y="5351463"/>
          <p14:tracePt t="278289" x="4046538" y="5334000"/>
          <p14:tracePt t="278306" x="4081463" y="5316538"/>
          <p14:tracePt t="278324" x="4114800" y="5300663"/>
          <p14:tracePt t="278339" x="4122738" y="5300663"/>
          <p14:tracePt t="278356" x="4132263" y="5300663"/>
          <p14:tracePt t="278373" x="4140200" y="5300663"/>
          <p14:tracePt t="278414" x="4140200" y="5308600"/>
          <p14:tracePt t="279453" x="4132263" y="5308600"/>
          <p14:tracePt t="279462" x="4114800" y="5326063"/>
          <p14:tracePt t="279473" x="4097338" y="5334000"/>
          <p14:tracePt t="279489" x="4038600" y="5376863"/>
          <p14:tracePt t="279506" x="3970338" y="5410200"/>
          <p14:tracePt t="279523" x="3903663" y="5435600"/>
          <p14:tracePt t="279540" x="3835400" y="5468938"/>
          <p14:tracePt t="279556" x="3792538" y="5478463"/>
          <p14:tracePt t="279573" x="3759200" y="5494338"/>
          <p14:tracePt t="279590" x="3733800" y="5494338"/>
          <p14:tracePt t="279606" x="3700463" y="5511800"/>
          <p14:tracePt t="279623" x="3657600" y="5529263"/>
          <p14:tracePt t="279640" x="3624263" y="5537200"/>
          <p14:tracePt t="279657" x="3581400" y="5545138"/>
          <p14:tracePt t="279673" x="3538538" y="5554663"/>
          <p14:tracePt t="279691" x="3497263" y="5562600"/>
          <p14:tracePt t="279706" x="3471863" y="5562600"/>
          <p14:tracePt t="279723" x="3436938" y="5562600"/>
          <p14:tracePt t="279740" x="3403600" y="5570538"/>
          <p14:tracePt t="279758" x="3395663" y="5570538"/>
          <p14:tracePt t="279774" x="3352800" y="5570538"/>
          <p14:tracePt t="279790" x="3309938" y="5570538"/>
          <p14:tracePt t="279806" x="3251200" y="5562600"/>
          <p14:tracePt t="279823" x="3175000" y="5545138"/>
          <p14:tracePt t="279840" x="3116263" y="5519738"/>
          <p14:tracePt t="279856" x="3090863" y="5494338"/>
          <p14:tracePt t="279873" x="3065463" y="5478463"/>
          <p14:tracePt t="279890" x="3048000" y="5461000"/>
          <p14:tracePt t="279906" x="3040063" y="5443538"/>
          <p14:tracePt t="279926" x="2997200" y="5384800"/>
          <p14:tracePt t="279940" x="2971800" y="5334000"/>
          <p14:tracePt t="279956" x="2946400" y="5283200"/>
          <p14:tracePt t="279974" x="2938463" y="5232400"/>
          <p14:tracePt t="279990" x="2928938" y="5173663"/>
          <p14:tracePt t="280006" x="2928938" y="5122863"/>
          <p14:tracePt t="280023" x="2938463" y="5097463"/>
          <p14:tracePt t="280040" x="2954338" y="5054600"/>
          <p14:tracePt t="280056" x="2979738" y="5029200"/>
          <p14:tracePt t="280073" x="3014663" y="5011738"/>
          <p14:tracePt t="280090" x="3048000" y="4986338"/>
          <p14:tracePt t="280106" x="3073400" y="4960938"/>
          <p14:tracePt t="280123" x="3116263" y="4935538"/>
          <p14:tracePt t="280140" x="3167063" y="4910138"/>
          <p14:tracePt t="280156" x="3217863" y="4884738"/>
          <p14:tracePt t="280174" x="3259138" y="4868863"/>
          <p14:tracePt t="280190" x="3309938" y="4859338"/>
          <p14:tracePt t="280207" x="3378200" y="4833938"/>
          <p14:tracePt t="280223" x="3454400" y="4800600"/>
          <p14:tracePt t="280240" x="3530600" y="4792663"/>
          <p14:tracePt t="280245" x="3563938" y="4775200"/>
          <p14:tracePt t="280256" x="3606800" y="4757738"/>
          <p14:tracePt t="280273" x="3665538" y="4741863"/>
          <p14:tracePt t="280290" x="3708400" y="4724400"/>
          <p14:tracePt t="280307" x="3741738" y="4716463"/>
          <p14:tracePt t="280323" x="3776663" y="4699000"/>
          <p14:tracePt t="280340" x="3810000" y="4673600"/>
          <p14:tracePt t="280357" x="3835400" y="4665663"/>
          <p14:tracePt t="280373" x="3868738" y="4656138"/>
          <p14:tracePt t="280390" x="3903663" y="4640263"/>
          <p14:tracePt t="280408" x="3944938" y="4640263"/>
          <p14:tracePt t="280425" x="3987800" y="4630738"/>
          <p14:tracePt t="280441" x="4021138" y="4630738"/>
          <p14:tracePt t="280456" x="4046538" y="4630738"/>
          <p14:tracePt t="280473" x="4089400" y="4640263"/>
          <p14:tracePt t="280490" x="4132263" y="4648200"/>
          <p14:tracePt t="280507" x="4165600" y="4665663"/>
          <p14:tracePt t="280523" x="4198938" y="4691063"/>
          <p14:tracePt t="280540" x="4224338" y="4706938"/>
          <p14:tracePt t="280557" x="4259263" y="4749800"/>
          <p14:tracePt t="280573" x="4275138" y="4783138"/>
          <p14:tracePt t="280590" x="4284663" y="4818063"/>
          <p14:tracePt t="280607" x="4300538" y="4851400"/>
          <p14:tracePt t="280623" x="4318000" y="4894263"/>
          <p14:tracePt t="280640" x="4325938" y="4927600"/>
          <p14:tracePt t="280657" x="4335463" y="4970463"/>
          <p14:tracePt t="280674" x="4335463" y="4995863"/>
          <p14:tracePt t="280690" x="4335463" y="5021263"/>
          <p14:tracePt t="280707" x="4335463" y="5029200"/>
          <p14:tracePt t="280723" x="4335463" y="5054600"/>
          <p14:tracePt t="280741" x="4335463" y="5080000"/>
          <p14:tracePt t="280756" x="4335463" y="5087938"/>
          <p14:tracePt t="280773" x="4335463" y="5097463"/>
          <p14:tracePt t="280791" x="4335463" y="5105400"/>
          <p14:tracePt t="280806" x="4325938" y="5113338"/>
          <p14:tracePt t="280823" x="4325938" y="5122863"/>
          <p14:tracePt t="280857" x="4325938" y="5130800"/>
          <p14:tracePt t="280942" x="4318000" y="5130800"/>
          <p14:tracePt t="280958" x="4318000" y="5138738"/>
          <p14:tracePt t="280990" x="4310063" y="5148263"/>
          <p14:tracePt t="280998" x="4300538" y="5156200"/>
          <p14:tracePt t="281014" x="4292600" y="5164138"/>
          <p14:tracePt t="281023" x="4284663" y="5164138"/>
          <p14:tracePt t="281040" x="4259263" y="5189538"/>
          <p14:tracePt t="281057" x="4224338" y="5214938"/>
          <p14:tracePt t="281073" x="4198938" y="5232400"/>
          <p14:tracePt t="281090" x="4183063" y="5249863"/>
          <p14:tracePt t="281107" x="4157663" y="5257800"/>
          <p14:tracePt t="281124" x="4148138" y="5265738"/>
          <p14:tracePt t="281140" x="4140200" y="5275263"/>
          <p14:tracePt t="281157" x="4122738" y="5283200"/>
          <p14:tracePt t="281174" x="4114800" y="5300663"/>
          <p14:tracePt t="281190" x="4097338" y="5300663"/>
          <p14:tracePt t="281207" x="4081463" y="5308600"/>
          <p14:tracePt t="281223" x="4064000" y="5326063"/>
          <p14:tracePt t="281240" x="4046538" y="5326063"/>
          <p14:tracePt t="281257" x="4030663" y="5341938"/>
          <p14:tracePt t="281273" x="4013200" y="5341938"/>
          <p14:tracePt t="281290" x="3995738" y="5351463"/>
          <p14:tracePt t="281307" x="3987800" y="5359400"/>
          <p14:tracePt t="281325" x="3970338" y="5367338"/>
          <p14:tracePt t="281357" x="3962400" y="5376863"/>
          <p14:tracePt t="281373" x="3954463" y="5376863"/>
          <p14:tracePt t="281390" x="3929063" y="5376863"/>
          <p14:tracePt t="281407" x="3911600" y="5376863"/>
          <p14:tracePt t="281424" x="3878263" y="5376863"/>
          <p14:tracePt t="281440" x="3843338" y="5376863"/>
          <p14:tracePt t="281457" x="3802063" y="5376863"/>
          <p14:tracePt t="281473" x="3776663" y="5367338"/>
          <p14:tracePt t="281490" x="3751263" y="5359400"/>
          <p14:tracePt t="281524" x="3741738" y="5359400"/>
          <p14:tracePt t="282358" x="3733800" y="5308600"/>
          <p14:tracePt t="282366" x="3716338" y="5275263"/>
          <p14:tracePt t="282373" x="3716338" y="5257800"/>
          <p14:tracePt t="282390" x="3690938" y="5207000"/>
          <p14:tracePt t="282407" x="3683000" y="5181600"/>
          <p14:tracePt t="282426" x="3675063" y="5156200"/>
          <p14:tracePt t="282441" x="3675063" y="5148263"/>
          <p14:tracePt t="282458" x="3665538" y="5138738"/>
          <p14:tracePt t="282554" x="3657600" y="5130800"/>
          <p14:tracePt t="282567" x="3657600" y="5113338"/>
          <p14:tracePt t="282591" x="3657600" y="5105400"/>
          <p14:tracePt t="282622" x="3657600" y="5097463"/>
          <p14:tracePt t="282638" x="3657600" y="5087938"/>
          <p14:tracePt t="282654" x="3665538" y="5087938"/>
          <p14:tracePt t="282671" x="3675063" y="5087938"/>
          <p14:tracePt t="282679" x="3683000" y="5087938"/>
          <p14:tracePt t="282695" x="3700463" y="5087938"/>
          <p14:tracePt t="282710" x="3741738" y="5087938"/>
          <p14:tracePt t="282724" x="3776663" y="5087938"/>
          <p14:tracePt t="282741" x="3894138" y="5087938"/>
          <p14:tracePt t="282757" x="3970338" y="5087938"/>
          <p14:tracePt t="282774" x="4038600" y="5097463"/>
          <p14:tracePt t="282791" x="4106863" y="5097463"/>
          <p14:tracePt t="282807" x="4183063" y="5097463"/>
          <p14:tracePt t="282824" x="4249738" y="5097463"/>
          <p14:tracePt t="282841" x="4325938" y="5097463"/>
          <p14:tracePt t="282857" x="4411663" y="5097463"/>
          <p14:tracePt t="282874" x="4487863" y="5087938"/>
          <p14:tracePt t="282891" x="4546600" y="5080000"/>
          <p14:tracePt t="282907" x="4589463" y="5080000"/>
          <p14:tracePt t="282924" x="4648200" y="5080000"/>
          <p14:tracePt t="282942" x="4741863" y="5080000"/>
          <p14:tracePt t="282957" x="4775200" y="5080000"/>
          <p14:tracePt t="282974" x="4884738" y="5072063"/>
          <p14:tracePt t="282990" x="4927600" y="5062538"/>
          <p14:tracePt t="283007" x="4978400" y="5062538"/>
          <p14:tracePt t="283024" x="5003800" y="5054600"/>
          <p14:tracePt t="283041" x="5046663" y="5046663"/>
          <p14:tracePt t="283057" x="5087938" y="5046663"/>
          <p14:tracePt t="283074" x="5130800" y="5037138"/>
          <p14:tracePt t="283091" x="5164138" y="5037138"/>
          <p14:tracePt t="283107" x="5199063" y="5037138"/>
          <p14:tracePt t="283124" x="5224463" y="5037138"/>
          <p14:tracePt t="283142" x="5249863" y="5037138"/>
          <p14:tracePt t="283157" x="5257800" y="5037138"/>
          <p14:tracePt t="283191" x="5265738" y="5037138"/>
          <p14:tracePt t="283207" x="5275263" y="5037138"/>
          <p14:tracePt t="283247" x="5283200" y="5037138"/>
          <p14:tracePt t="283255" x="5283200" y="5029200"/>
          <p14:tracePt t="283262" x="5291138" y="5029200"/>
          <p14:tracePt t="283281" x="5300663" y="5029200"/>
          <p14:tracePt t="283291" x="5308600" y="5029200"/>
          <p14:tracePt t="283307" x="5316538" y="5029200"/>
          <p14:tracePt t="283324" x="5341938" y="5029200"/>
          <p14:tracePt t="283342" x="5376863" y="5029200"/>
          <p14:tracePt t="283357" x="5392738" y="5029200"/>
          <p14:tracePt t="283374" x="5410200" y="5029200"/>
          <p14:tracePt t="283391" x="5435600" y="5029200"/>
          <p14:tracePt t="283407" x="5468938" y="5021263"/>
          <p14:tracePt t="283425" x="5503863" y="5021263"/>
          <p14:tracePt t="283441" x="5537200" y="5021263"/>
          <p14:tracePt t="283458" x="5554663" y="5021263"/>
          <p14:tracePt t="283474" x="5562600" y="5021263"/>
          <p14:tracePt t="283951" x="5554663" y="5029200"/>
          <p14:tracePt t="283959" x="5545138" y="5037138"/>
          <p14:tracePt t="283966" x="5537200" y="5046663"/>
          <p14:tracePt t="283974" x="5511800" y="5054600"/>
          <p14:tracePt t="283991" x="5427663" y="5097463"/>
          <p14:tracePt t="284007" x="5326063" y="5130800"/>
          <p14:tracePt t="284024" x="5164138" y="5156200"/>
          <p14:tracePt t="284041" x="4960938" y="5164138"/>
          <p14:tracePt t="284057" x="4757738" y="5164138"/>
          <p14:tracePt t="284074" x="4546600" y="5164138"/>
          <p14:tracePt t="284091" x="4284663" y="5164138"/>
          <p14:tracePt t="284107" x="4030663" y="5173663"/>
          <p14:tracePt t="284124" x="3835400" y="5189538"/>
          <p14:tracePt t="284141" x="3649663" y="5199063"/>
          <p14:tracePt t="284158" x="3598863" y="5207000"/>
          <p14:tracePt t="284174" x="3598863" y="5214938"/>
          <p14:tracePt t="284215" x="3589338" y="5214938"/>
          <p14:tracePt t="284224" x="3589338" y="5224463"/>
          <p14:tracePt t="284247" x="3589338" y="5232400"/>
          <p14:tracePt t="284262" x="3589338" y="5240338"/>
          <p14:tracePt t="284274" x="3581400" y="5240338"/>
          <p14:tracePt t="284291" x="3581400" y="5249863"/>
          <p14:tracePt t="284312" x="3573463" y="5257800"/>
          <p14:tracePt t="284324" x="3573463" y="5265738"/>
          <p14:tracePt t="284342" x="3563938" y="5300663"/>
          <p14:tracePt t="284357" x="3556000" y="5316538"/>
          <p14:tracePt t="284374" x="3548063" y="5334000"/>
          <p14:tracePt t="284391" x="3548063" y="5351463"/>
          <p14:tracePt t="284407" x="3530600" y="5359400"/>
          <p14:tracePt t="284425" x="3513138" y="5376863"/>
          <p14:tracePt t="284441" x="3497263" y="5384800"/>
          <p14:tracePt t="284458" x="3471863" y="5392738"/>
          <p14:tracePt t="284474" x="3436938" y="5410200"/>
          <p14:tracePt t="284491" x="3403600" y="5410200"/>
          <p14:tracePt t="284507" x="3370263" y="5410200"/>
          <p14:tracePt t="284524" x="3327400" y="5410200"/>
          <p14:tracePt t="284542" x="3225800" y="5384800"/>
          <p14:tracePt t="284557" x="3149600" y="5367338"/>
          <p14:tracePt t="284574" x="3098800" y="5334000"/>
          <p14:tracePt t="284591" x="3055938" y="5308600"/>
          <p14:tracePt t="284607" x="3005138" y="5265738"/>
          <p14:tracePt t="284624" x="2954338" y="5199063"/>
          <p14:tracePt t="284641" x="2928938" y="5138738"/>
          <p14:tracePt t="284658" x="2903538" y="5080000"/>
          <p14:tracePt t="284676" x="2878138" y="5021263"/>
          <p14:tracePt t="284691" x="2878138" y="4978400"/>
          <p14:tracePt t="284708" x="2878138" y="4927600"/>
          <p14:tracePt t="284724" x="2878138" y="4876800"/>
          <p14:tracePt t="284742" x="2921000" y="4826000"/>
          <p14:tracePt t="284757" x="2938463" y="4783138"/>
          <p14:tracePt t="284775" x="2971800" y="4749800"/>
          <p14:tracePt t="284791" x="3005138" y="4724400"/>
          <p14:tracePt t="284808" x="3055938" y="4673600"/>
          <p14:tracePt t="284824" x="3106738" y="4640263"/>
          <p14:tracePt t="284841" x="3149600" y="4605338"/>
          <p14:tracePt t="284858" x="3192463" y="4572000"/>
          <p14:tracePt t="284874" x="3233738" y="4554538"/>
          <p14:tracePt t="284891" x="3276600" y="4538663"/>
          <p14:tracePt t="284908" x="3335338" y="4529138"/>
          <p14:tracePt t="284924" x="3378200" y="4521200"/>
          <p14:tracePt t="284943" x="3454400" y="4513263"/>
          <p14:tracePt t="284957" x="3479800" y="4513263"/>
          <p14:tracePt t="284974" x="3556000" y="4513263"/>
          <p14:tracePt t="284991" x="3606800" y="4513263"/>
          <p14:tracePt t="285008" x="3649663" y="4513263"/>
          <p14:tracePt t="285024" x="3700463" y="4521200"/>
          <p14:tracePt t="285041" x="3741738" y="4521200"/>
          <p14:tracePt t="285058" x="3792538" y="4546600"/>
          <p14:tracePt t="285074" x="3843338" y="4554538"/>
          <p14:tracePt t="285092" x="3903663" y="4579938"/>
          <p14:tracePt t="285108" x="3962400" y="4597400"/>
          <p14:tracePt t="285124" x="4005263" y="4622800"/>
          <p14:tracePt t="285142" x="4056063" y="4648200"/>
          <p14:tracePt t="285157" x="4081463" y="4665663"/>
          <p14:tracePt t="285176" x="4114800" y="4691063"/>
          <p14:tracePt t="285191" x="4148138" y="4716463"/>
          <p14:tracePt t="285208" x="4173538" y="4741863"/>
          <p14:tracePt t="285224" x="4191000" y="4775200"/>
          <p14:tracePt t="285241" x="4208463" y="4800600"/>
          <p14:tracePt t="285257" x="4224338" y="4843463"/>
          <p14:tracePt t="285274" x="4241800" y="4884738"/>
          <p14:tracePt t="285291" x="4241800" y="4919663"/>
          <p14:tracePt t="285307" x="4249738" y="4953000"/>
          <p14:tracePt t="285324" x="4259263" y="4978400"/>
          <p14:tracePt t="285341" x="4259263" y="4986338"/>
          <p14:tracePt t="285357" x="4259263" y="5021263"/>
          <p14:tracePt t="285374" x="4259263" y="5029200"/>
          <p14:tracePt t="285391" x="4259263" y="5046663"/>
          <p14:tracePt t="285407" x="4249738" y="5097463"/>
          <p14:tracePt t="285424" x="4241800" y="5130800"/>
          <p14:tracePt t="285441" x="4224338" y="5156200"/>
          <p14:tracePt t="285457" x="4224338" y="5181600"/>
          <p14:tracePt t="285474" x="4216400" y="5189538"/>
          <p14:tracePt t="285491" x="4198938" y="5207000"/>
          <p14:tracePt t="285507" x="4191000" y="5232400"/>
          <p14:tracePt t="285524" x="4165600" y="5240338"/>
          <p14:tracePt t="285541" x="4148138" y="5257800"/>
          <p14:tracePt t="285557" x="4122738" y="5275263"/>
          <p14:tracePt t="285574" x="4114800" y="5283200"/>
          <p14:tracePt t="285591" x="4097338" y="5291138"/>
          <p14:tracePt t="285607" x="4064000" y="5308600"/>
          <p14:tracePt t="285624" x="4021138" y="5326063"/>
          <p14:tracePt t="285641" x="3979863" y="5334000"/>
          <p14:tracePt t="285658" x="3954463" y="5341938"/>
          <p14:tracePt t="285676" x="3919538" y="5351463"/>
          <p14:tracePt t="285691" x="3903663" y="5351463"/>
          <p14:tracePt t="285708" x="3868738" y="5351463"/>
          <p14:tracePt t="285724" x="3860800" y="5359400"/>
          <p14:tracePt t="285741" x="3843338" y="5359400"/>
          <p14:tracePt t="285757" x="3810000" y="5359400"/>
          <p14:tracePt t="285774" x="3784600" y="5367338"/>
          <p14:tracePt t="285791" x="3767138" y="5367338"/>
          <p14:tracePt t="285808" x="3751263" y="5367338"/>
          <p14:tracePt t="285824" x="3725863" y="5367338"/>
          <p14:tracePt t="285841" x="3716338" y="5359400"/>
          <p14:tracePt t="285942" x="3708400" y="5351463"/>
          <p14:tracePt t="285950" x="3700463" y="5341938"/>
          <p14:tracePt t="285958" x="3690938" y="5334000"/>
          <p14:tracePt t="285974" x="3675063" y="5316538"/>
          <p14:tracePt t="285991" x="3657600" y="5308600"/>
          <p14:tracePt t="286328" x="3649663" y="5308600"/>
          <p14:tracePt t="286392" x="3640138" y="5308600"/>
          <p14:tracePt t="286399" x="3632200" y="5316538"/>
          <p14:tracePt t="286408" x="3614738" y="5316538"/>
          <p14:tracePt t="286426" x="3548063" y="5300663"/>
          <p14:tracePt t="286442" x="3411538" y="5257800"/>
          <p14:tracePt t="286458" x="3352800" y="5249863"/>
          <p14:tracePt t="286624" x="3344863" y="5249863"/>
          <p14:tracePt t="286648" x="3352800" y="5265738"/>
          <p14:tracePt t="286656" x="3386138" y="5283200"/>
          <p14:tracePt t="286664" x="3411538" y="5283200"/>
          <p14:tracePt t="286675" x="3454400" y="5308600"/>
          <p14:tracePt t="286691" x="3548063" y="5351463"/>
          <p14:tracePt t="286709" x="3589338" y="5376863"/>
          <p14:tracePt t="286725" x="3632200" y="5392738"/>
          <p14:tracePt t="286742" x="3632200" y="5435600"/>
          <p14:tracePt t="286758" x="3632200" y="5443538"/>
          <p14:tracePt t="286776" x="3632200" y="5453063"/>
          <p14:tracePt t="286792" x="3649663" y="5461000"/>
          <p14:tracePt t="286808" x="3657600" y="5468938"/>
          <p14:tracePt t="286855" x="3657600" y="5478463"/>
          <p14:tracePt t="286903" x="3657600" y="5486400"/>
          <p14:tracePt t="286952" x="3657600" y="5494338"/>
          <p14:tracePt t="286984" x="3640138" y="5503863"/>
          <p14:tracePt t="287000" x="3632200" y="5503863"/>
          <p14:tracePt t="287008" x="3624263" y="5503863"/>
          <p14:tracePt t="287017" x="3614738" y="5511800"/>
          <p14:tracePt t="287025" x="3598863" y="5511800"/>
          <p14:tracePt t="287041" x="3573463" y="5519738"/>
          <p14:tracePt t="287058" x="3538538" y="5519738"/>
          <p14:tracePt t="287075" x="3513138" y="5529263"/>
          <p14:tracePt t="287091" x="3479800" y="5529263"/>
          <p14:tracePt t="287108" x="3454400" y="5537200"/>
          <p14:tracePt t="287125" x="3429000" y="5537200"/>
          <p14:tracePt t="287142" x="3411538" y="5537200"/>
          <p14:tracePt t="287158" x="3395663" y="5537200"/>
          <p14:tracePt t="287175" x="3360738" y="5537200"/>
          <p14:tracePt t="287192" x="3344863" y="5537200"/>
          <p14:tracePt t="287209" x="3319463" y="5537200"/>
          <p14:tracePt t="287225" x="3294063" y="5529263"/>
          <p14:tracePt t="287242" x="3259138" y="5519738"/>
          <p14:tracePt t="287258" x="3208338" y="5511800"/>
          <p14:tracePt t="287275" x="3175000" y="5503863"/>
          <p14:tracePt t="287291" x="3157538" y="5503863"/>
          <p14:tracePt t="287308" x="3149600" y="5503863"/>
          <p14:tracePt t="287416" x="3124200" y="5494338"/>
          <p14:tracePt t="287426" x="3081338" y="5486400"/>
          <p14:tracePt t="287432" x="3055938" y="5461000"/>
          <p14:tracePt t="287442" x="3005138" y="5443538"/>
          <p14:tracePt t="287458" x="2913063" y="5384800"/>
          <p14:tracePt t="287475" x="2836863" y="5326063"/>
          <p14:tracePt t="287492" x="2801938" y="5265738"/>
          <p14:tracePt t="287508" x="2768600" y="5207000"/>
          <p14:tracePt t="287525" x="2768600" y="5156200"/>
          <p14:tracePt t="287542" x="2776538" y="5072063"/>
          <p14:tracePt t="287558" x="2801938" y="5037138"/>
          <p14:tracePt t="287575" x="2852738" y="4953000"/>
          <p14:tracePt t="287592" x="2870200" y="4919663"/>
          <p14:tracePt t="287608" x="2895600" y="4902200"/>
          <p14:tracePt t="287625" x="2928938" y="4868863"/>
          <p14:tracePt t="287642" x="2971800" y="4851400"/>
          <p14:tracePt t="287658" x="3014663" y="4818063"/>
          <p14:tracePt t="287677" x="3081338" y="4775200"/>
          <p14:tracePt t="287691" x="3182938" y="4716463"/>
          <p14:tracePt t="287708" x="3284538" y="4681538"/>
          <p14:tracePt t="287725" x="3378200" y="4656138"/>
          <p14:tracePt t="287742" x="3479800" y="4630738"/>
          <p14:tracePt t="287746" x="3522663" y="4622800"/>
          <p14:tracePt t="287759" x="3632200" y="4605338"/>
          <p14:tracePt t="287775" x="3716338" y="4605338"/>
          <p14:tracePt t="287792" x="3835400" y="4589463"/>
          <p14:tracePt t="287808" x="3962400" y="4589463"/>
          <p14:tracePt t="287825" x="4071938" y="4589463"/>
          <p14:tracePt t="287842" x="4191000" y="4589463"/>
          <p14:tracePt t="287858" x="4284663" y="4597400"/>
          <p14:tracePt t="287875" x="4343400" y="4597400"/>
          <p14:tracePt t="287892" x="4394200" y="4605338"/>
          <p14:tracePt t="287908" x="4437063" y="4605338"/>
          <p14:tracePt t="287925" x="4462463" y="4622800"/>
          <p14:tracePt t="287943" x="4503738" y="4630738"/>
          <p14:tracePt t="287959" x="4521200" y="4648200"/>
          <p14:tracePt t="287975" x="4546600" y="4681538"/>
          <p14:tracePt t="287992" x="4579938" y="4724400"/>
          <p14:tracePt t="288008" x="4622800" y="4783138"/>
          <p14:tracePt t="288026" x="4665663" y="4833938"/>
          <p14:tracePt t="288042" x="4681538" y="4876800"/>
          <p14:tracePt t="288058" x="4699000" y="4910138"/>
          <p14:tracePt t="288075" x="4706938" y="4945063"/>
          <p14:tracePt t="288092" x="4706938" y="4960938"/>
          <p14:tracePt t="288109" x="4706938" y="4995863"/>
          <p14:tracePt t="288125" x="4706938" y="5021263"/>
          <p14:tracePt t="288142" x="4706938" y="5054600"/>
          <p14:tracePt t="288158" x="4699000" y="5072063"/>
          <p14:tracePt t="288177" x="4681538" y="5122863"/>
          <p14:tracePt t="288192" x="4665663" y="5148263"/>
          <p14:tracePt t="288208" x="4656138" y="5164138"/>
          <p14:tracePt t="288225" x="4648200" y="5173663"/>
          <p14:tracePt t="288242" x="4640263" y="5173663"/>
          <p14:tracePt t="288259" x="4630738" y="5181600"/>
          <p14:tracePt t="288275" x="4614863" y="5199063"/>
          <p14:tracePt t="288292" x="4605338" y="5199063"/>
          <p14:tracePt t="288309" x="4589463" y="5214938"/>
          <p14:tracePt t="288325" x="4564063" y="5232400"/>
          <p14:tracePt t="288342" x="4538663" y="5240338"/>
          <p14:tracePt t="288359" x="4529138" y="5249863"/>
          <p14:tracePt t="288375" x="4513263" y="5257800"/>
          <p14:tracePt t="288392" x="4503738" y="5257800"/>
          <p14:tracePt t="288409" x="4487863" y="5265738"/>
          <p14:tracePt t="288427" x="4462463" y="5275263"/>
          <p14:tracePt t="288442" x="4445000" y="5283200"/>
          <p14:tracePt t="288459" x="4437063" y="5291138"/>
          <p14:tracePt t="288475" x="4419600" y="5291138"/>
          <p14:tracePt t="288492" x="4394200" y="5308600"/>
          <p14:tracePt t="288509" x="4368800" y="5308600"/>
          <p14:tracePt t="288525" x="4343400" y="5326063"/>
          <p14:tracePt t="288542" x="4310063" y="5326063"/>
          <p14:tracePt t="288559" x="4275138" y="5326063"/>
          <p14:tracePt t="288575" x="4233863" y="5334000"/>
          <p14:tracePt t="288592" x="4183063" y="5334000"/>
          <p14:tracePt t="288609" x="4097338" y="5334000"/>
          <p14:tracePt t="288625" x="4005263" y="5334000"/>
          <p14:tracePt t="288642" x="3937000" y="5326063"/>
          <p14:tracePt t="288659" x="3886200" y="5326063"/>
          <p14:tracePt t="288676" x="3860800" y="5316538"/>
          <p14:tracePt t="288692" x="3852863" y="5316538"/>
          <p14:tracePt t="291001" x="3852863" y="5308600"/>
          <p14:tracePt t="291009" x="3852863" y="5291138"/>
          <p14:tracePt t="291016" x="3868738" y="5275263"/>
          <p14:tracePt t="291026" x="3903663" y="5249863"/>
          <p14:tracePt t="291043" x="3962400" y="5214938"/>
          <p14:tracePt t="291059" x="4013200" y="5164138"/>
          <p14:tracePt t="291076" x="4056063" y="5113338"/>
          <p14:tracePt t="291093" x="4081463" y="5080000"/>
          <p14:tracePt t="291109" x="4089400" y="5029200"/>
          <p14:tracePt t="291126" x="4097338" y="4978400"/>
          <p14:tracePt t="291143" x="4097338" y="4919663"/>
          <p14:tracePt t="291160" x="4097338" y="4868863"/>
          <p14:tracePt t="291177" x="4089400" y="4826000"/>
          <p14:tracePt t="291193" x="4081463" y="4800600"/>
          <p14:tracePt t="291210" x="4064000" y="4767263"/>
          <p14:tracePt t="291226" x="4046538" y="4732338"/>
          <p14:tracePt t="291243" x="4030663" y="4699000"/>
          <p14:tracePt t="291260" x="4021138" y="4681538"/>
          <p14:tracePt t="291277" x="4005263" y="4665663"/>
          <p14:tracePt t="291293" x="4005263" y="4648200"/>
          <p14:tracePt t="291310" x="3995738" y="4640263"/>
          <p14:tracePt t="291326" x="3987800" y="4630738"/>
          <p14:tracePt t="291343" x="3987800" y="4614863"/>
          <p14:tracePt t="291359" x="3979863" y="4614863"/>
          <p14:tracePt t="291376" x="3979863" y="4605338"/>
          <p14:tracePt t="291482" x="3970338" y="4605338"/>
          <p14:tracePt t="291499" x="3962400" y="4605338"/>
          <p14:tracePt t="291515" x="3962400" y="4614863"/>
          <p14:tracePt t="291521" x="3962400" y="4622800"/>
          <p14:tracePt t="291529" x="3962400" y="4630738"/>
          <p14:tracePt t="291554" x="3962400" y="4648200"/>
          <p14:tracePt t="291745" x="3970338" y="4656138"/>
          <p14:tracePt t="291753" x="4005263" y="4656138"/>
          <p14:tracePt t="291763" x="4064000" y="4665663"/>
          <p14:tracePt t="291776" x="4183063" y="4673600"/>
          <p14:tracePt t="291793" x="4300538" y="4681538"/>
          <p14:tracePt t="291810" x="4411663" y="4699000"/>
          <p14:tracePt t="291826" x="4521200" y="4706938"/>
          <p14:tracePt t="291843" x="4630738" y="4724400"/>
          <p14:tracePt t="291860" x="4749800" y="4724400"/>
          <p14:tracePt t="291876" x="4859338" y="4724400"/>
          <p14:tracePt t="291893" x="4986338" y="4724400"/>
          <p14:tracePt t="291910" x="5105400" y="4724400"/>
          <p14:tracePt t="291926" x="5224463" y="4724400"/>
          <p14:tracePt t="291943" x="5367338" y="4716463"/>
          <p14:tracePt t="291960" x="5545138" y="4716463"/>
          <p14:tracePt t="291976" x="5672138" y="4716463"/>
          <p14:tracePt t="291993" x="5783263" y="4706938"/>
          <p14:tracePt t="292010" x="5875338" y="4706938"/>
          <p14:tracePt t="292026" x="5969000" y="4706938"/>
          <p14:tracePt t="292043" x="6070600" y="4706938"/>
          <p14:tracePt t="292059" x="6164263" y="4706938"/>
          <p14:tracePt t="292076" x="6230938" y="4699000"/>
          <p14:tracePt t="292093" x="6299200" y="4691063"/>
          <p14:tracePt t="292109" x="6342063" y="4673600"/>
          <p14:tracePt t="292126" x="6367463" y="4673600"/>
          <p14:tracePt t="292143" x="6375400" y="4673600"/>
          <p14:tracePt t="292159" x="6383338" y="4673600"/>
          <p14:tracePt t="292177" x="6383338" y="4665663"/>
          <p14:tracePt t="292330" x="6367463" y="4665663"/>
          <p14:tracePt t="292337" x="6350000" y="4665663"/>
          <p14:tracePt t="292347" x="6342063" y="4673600"/>
          <p14:tracePt t="292361" x="6291263" y="4691063"/>
          <p14:tracePt t="292377" x="6205538" y="4706938"/>
          <p14:tracePt t="292393" x="6088063" y="4741863"/>
          <p14:tracePt t="292410" x="5951538" y="4783138"/>
          <p14:tracePt t="292427" x="5816600" y="4818063"/>
          <p14:tracePt t="292444" x="5697538" y="4818063"/>
          <p14:tracePt t="292460" x="5562600" y="4826000"/>
          <p14:tracePt t="292477" x="5427663" y="4826000"/>
          <p14:tracePt t="292493" x="5265738" y="4826000"/>
          <p14:tracePt t="292510" x="5097463" y="4818063"/>
          <p14:tracePt t="292527" x="4910138" y="4808538"/>
          <p14:tracePt t="292543" x="4706938" y="4808538"/>
          <p14:tracePt t="292560" x="4478338" y="4808538"/>
          <p14:tracePt t="292577" x="4411663" y="4808538"/>
          <p14:tracePt t="292593" x="4360863" y="4808538"/>
          <p14:tracePt t="292610" x="4318000" y="4808538"/>
          <p14:tracePt t="292627" x="4300538" y="4808538"/>
          <p14:tracePt t="292643" x="4292600" y="4808538"/>
          <p14:tracePt t="292660" x="4284663" y="4808538"/>
          <p14:tracePt t="292810" x="4275138" y="4808538"/>
          <p14:tracePt t="292826" x="4275138" y="4800600"/>
          <p14:tracePt t="292843" x="4284663" y="4792663"/>
          <p14:tracePt t="292851" x="4300538" y="4775200"/>
          <p14:tracePt t="292860" x="4325938" y="4775200"/>
          <p14:tracePt t="292877" x="4394200" y="4757738"/>
          <p14:tracePt t="292893" x="4513263" y="4757738"/>
          <p14:tracePt t="292910" x="4656138" y="4757738"/>
          <p14:tracePt t="292930" x="4894263" y="4757738"/>
          <p14:tracePt t="292944" x="4978400" y="4757738"/>
          <p14:tracePt t="292960" x="5207000" y="4757738"/>
          <p14:tracePt t="292977" x="5376863" y="4757738"/>
          <p14:tracePt t="292994" x="5562600" y="4749800"/>
          <p14:tracePt t="293010" x="5740400" y="4732338"/>
          <p14:tracePt t="293027" x="5900738" y="4706938"/>
          <p14:tracePt t="293043" x="6027738" y="4699000"/>
          <p14:tracePt t="293060" x="6129338" y="4691063"/>
          <p14:tracePt t="293077" x="6205538" y="4681538"/>
          <p14:tracePt t="293093" x="6265863" y="4681538"/>
          <p14:tracePt t="293110" x="6324600" y="4681538"/>
          <p14:tracePt t="293127" x="6408738" y="4699000"/>
          <p14:tracePt t="293144" x="6494463" y="4716463"/>
          <p14:tracePt t="293160" x="6586538" y="4724400"/>
          <p14:tracePt t="293178" x="6621463" y="4724400"/>
          <p14:tracePt t="293193" x="6629400" y="4724400"/>
          <p14:tracePt t="293530" x="6621463" y="4724400"/>
          <p14:tracePt t="293539" x="6604000" y="4732338"/>
          <p14:tracePt t="293547" x="6586538" y="4732338"/>
          <p14:tracePt t="293561" x="6535738" y="4749800"/>
          <p14:tracePt t="293577" x="6408738" y="4783138"/>
          <p14:tracePt t="293593" x="6180138" y="4843463"/>
          <p14:tracePt t="293610" x="5867400" y="4910138"/>
          <p14:tracePt t="293627" x="5461000" y="4945063"/>
          <p14:tracePt t="293643" x="5062538" y="4960938"/>
          <p14:tracePt t="293660" x="4681538" y="4945063"/>
          <p14:tracePt t="293677" x="4310063" y="4894263"/>
          <p14:tracePt t="293693" x="3944938" y="4843463"/>
          <p14:tracePt t="293710" x="3725863" y="4818063"/>
          <p14:tracePt t="293727" x="3614738" y="4800600"/>
          <p14:tracePt t="293743" x="3563938" y="4783138"/>
          <p14:tracePt t="293970" x="3556000" y="4783138"/>
          <p14:tracePt t="294131" x="3548063" y="4783138"/>
          <p14:tracePt t="294138" x="3538538" y="4800600"/>
          <p14:tracePt t="294148" x="3513138" y="4826000"/>
          <p14:tracePt t="294161" x="3487738" y="4884738"/>
          <p14:tracePt t="294178" x="3454400" y="4953000"/>
          <p14:tracePt t="294195" x="3421063" y="5029200"/>
          <p14:tracePt t="294210" x="3386138" y="5113338"/>
          <p14:tracePt t="294227" x="3360738" y="5173663"/>
          <p14:tracePt t="294244" x="3344863" y="5224463"/>
          <p14:tracePt t="294260" x="3327400" y="5265738"/>
          <p14:tracePt t="294277" x="3309938" y="5300663"/>
          <p14:tracePt t="294294" x="3284538" y="5341938"/>
          <p14:tracePt t="294311" x="3268663" y="5376863"/>
          <p14:tracePt t="294328" x="3243263" y="5410200"/>
          <p14:tracePt t="294344" x="3225800" y="5453063"/>
          <p14:tracePt t="294361" x="3200400" y="5494338"/>
          <p14:tracePt t="294377" x="3192463" y="5519738"/>
          <p14:tracePt t="294394" x="3182938" y="5545138"/>
          <p14:tracePt t="294411" x="3175000" y="5562600"/>
          <p14:tracePt t="294428" x="3167063" y="5580063"/>
          <p14:tracePt t="294444" x="3167063" y="5595938"/>
          <p14:tracePt t="294461" x="3167063" y="5605463"/>
          <p14:tracePt t="294477" x="3167063" y="5621338"/>
          <p14:tracePt t="294494" x="3157538" y="5630863"/>
          <p14:tracePt t="294510" x="3157538" y="5646738"/>
          <p14:tracePt t="294530" x="3141663" y="5672138"/>
          <p14:tracePt t="294544" x="3124200" y="5689600"/>
          <p14:tracePt t="294561" x="3106738" y="5656263"/>
          <p14:tracePt t="294577" x="3090863" y="5478463"/>
          <p14:tracePt t="294594" x="3055938" y="5341938"/>
          <p14:tracePt t="294755" x="3065463" y="5326063"/>
          <p14:tracePt t="294763" x="3073400" y="5326063"/>
          <p14:tracePt t="294780" x="3081338" y="5326063"/>
          <p14:tracePt t="294786" x="3106738" y="5326063"/>
          <p14:tracePt t="294795" x="3124200" y="5334000"/>
          <p14:tracePt t="294811" x="3167063" y="5359400"/>
          <p14:tracePt t="294827" x="3192463" y="5402263"/>
          <p14:tracePt t="294844" x="3217863" y="5453063"/>
          <p14:tracePt t="294861" x="3225800" y="5503863"/>
          <p14:tracePt t="294877" x="3208338" y="5570538"/>
          <p14:tracePt t="294894" x="3175000" y="5595938"/>
          <p14:tracePt t="294911" x="3157538" y="5630863"/>
          <p14:tracePt t="294929" x="3149600" y="5656263"/>
          <p14:tracePt t="294946" x="3149600" y="5697538"/>
          <p14:tracePt t="294963" x="3149600" y="5715000"/>
          <p14:tracePt t="294977" x="3149600" y="5740400"/>
          <p14:tracePt t="294994" x="3149600" y="5757863"/>
          <p14:tracePt t="295010" x="3149600" y="5783263"/>
          <p14:tracePt t="295027" x="3132138" y="5791200"/>
          <p14:tracePt t="295044" x="3124200" y="5808663"/>
          <p14:tracePt t="295061" x="3098800" y="5824538"/>
          <p14:tracePt t="295077" x="3073400" y="5849938"/>
          <p14:tracePt t="295094" x="3022600" y="5867400"/>
          <p14:tracePt t="295111" x="2963863" y="5875338"/>
          <p14:tracePt t="295127" x="2921000" y="5900738"/>
          <p14:tracePt t="295145" x="2870200" y="5910263"/>
          <p14:tracePt t="295161" x="2836863" y="5926138"/>
          <p14:tracePt t="295283" x="2827338" y="5926138"/>
          <p14:tracePt t="295291" x="2819400" y="5918200"/>
          <p14:tracePt t="295300" x="2819400" y="5910263"/>
          <p14:tracePt t="295316" x="2811463" y="5900738"/>
          <p14:tracePt t="295332" x="2801938" y="5892800"/>
          <p14:tracePt t="295347" x="2801938" y="5884863"/>
          <p14:tracePt t="295362" x="2794000" y="5884863"/>
          <p14:tracePt t="295377" x="2786063" y="5875338"/>
          <p14:tracePt t="295394" x="2786063" y="5859463"/>
          <p14:tracePt t="295411" x="2786063" y="5834063"/>
          <p14:tracePt t="295428" x="2786063" y="5824538"/>
          <p14:tracePt t="295445" x="2786063" y="5808663"/>
          <p14:tracePt t="295461" x="2786063" y="5799138"/>
          <p14:tracePt t="295477" x="2794000" y="5791200"/>
          <p14:tracePt t="295494" x="2811463" y="5783263"/>
          <p14:tracePt t="295511" x="2836863" y="5773738"/>
          <p14:tracePt t="295528" x="2862263" y="5765800"/>
          <p14:tracePt t="295546" x="2954338" y="5757863"/>
          <p14:tracePt t="295562" x="3005138" y="5757863"/>
          <p14:tracePt t="295577" x="3073400" y="5757863"/>
          <p14:tracePt t="295594" x="3141663" y="5757863"/>
          <p14:tracePt t="295611" x="3200400" y="5757863"/>
          <p14:tracePt t="295628" x="3243263" y="5757863"/>
          <p14:tracePt t="295644" x="3268663" y="5773738"/>
          <p14:tracePt t="295661" x="3276600" y="5773738"/>
          <p14:tracePt t="295679" x="3284538" y="5783263"/>
          <p14:tracePt t="295695" x="3284538" y="5799138"/>
          <p14:tracePt t="295712" x="3284538" y="5824538"/>
          <p14:tracePt t="295728" x="3284538" y="5842000"/>
          <p14:tracePt t="295744" x="3284538" y="5884863"/>
          <p14:tracePt t="295750" x="3284538" y="5900738"/>
          <p14:tracePt t="295762" x="3268663" y="5926138"/>
          <p14:tracePt t="295778" x="3251200" y="5961063"/>
          <p14:tracePt t="295794" x="3208338" y="5986463"/>
          <p14:tracePt t="295811" x="3157538" y="6002338"/>
          <p14:tracePt t="295828" x="3090863" y="6027738"/>
          <p14:tracePt t="295844" x="3014663" y="6045200"/>
          <p14:tracePt t="295861" x="2954338" y="6053138"/>
          <p14:tracePt t="295877" x="2878138" y="6070600"/>
          <p14:tracePt t="295894" x="2827338" y="6088063"/>
          <p14:tracePt t="295911" x="2786063" y="6088063"/>
          <p14:tracePt t="295931" x="2735263" y="6103938"/>
          <p14:tracePt t="295945" x="2717800" y="6103938"/>
          <p14:tracePt t="295962" x="2700338" y="6103938"/>
          <p14:tracePt t="295977" x="2692400" y="6103938"/>
          <p14:tracePt t="295994" x="2684463" y="6103938"/>
          <p14:tracePt t="296011" x="2667000" y="6088063"/>
          <p14:tracePt t="296028" x="2667000" y="6062663"/>
          <p14:tracePt t="296045" x="2641600" y="6027738"/>
          <p14:tracePt t="296061" x="2641600" y="6002338"/>
          <p14:tracePt t="296078" x="2624138" y="5976938"/>
          <p14:tracePt t="296094" x="2624138" y="5951538"/>
          <p14:tracePt t="296111" x="2616200" y="5935663"/>
          <p14:tracePt t="296128" x="2616200" y="5918200"/>
          <p14:tracePt t="296144" x="2616200" y="5892800"/>
          <p14:tracePt t="296162" x="2624138" y="5875338"/>
          <p14:tracePt t="296178" x="2649538" y="5859463"/>
          <p14:tracePt t="296195" x="2684463" y="5834063"/>
          <p14:tracePt t="296211" x="2717800" y="5816600"/>
          <p14:tracePt t="296228" x="2751138" y="5808663"/>
          <p14:tracePt t="296244" x="2776538" y="5799138"/>
          <p14:tracePt t="296261" x="2801938" y="5791200"/>
          <p14:tracePt t="296278" x="2819400" y="5791200"/>
          <p14:tracePt t="296294" x="2836863" y="5791200"/>
          <p14:tracePt t="296311" x="2852738" y="5791200"/>
          <p14:tracePt t="296328" x="2870200" y="5791200"/>
          <p14:tracePt t="296344" x="2887663" y="5808663"/>
          <p14:tracePt t="296362" x="2895600" y="5834063"/>
          <p14:tracePt t="296378" x="2903538" y="5859463"/>
          <p14:tracePt t="296394" x="2903538" y="5884863"/>
          <p14:tracePt t="296411" x="2903538" y="5926138"/>
          <p14:tracePt t="296429" x="2903538" y="5951538"/>
          <p14:tracePt t="296444" x="2887663" y="5976938"/>
          <p14:tracePt t="296461" x="2870200" y="5994400"/>
          <p14:tracePt t="296478" x="2852738" y="6019800"/>
          <p14:tracePt t="296494" x="2827338" y="6037263"/>
          <p14:tracePt t="296511" x="2786063" y="6053138"/>
          <p14:tracePt t="296528" x="2768600" y="6053138"/>
          <p14:tracePt t="296545" x="2751138" y="6053138"/>
          <p14:tracePt t="296562" x="2735263" y="6053138"/>
          <p14:tracePt t="296578" x="2725738" y="6053138"/>
          <p14:tracePt t="296594" x="2717800" y="6037263"/>
          <p14:tracePt t="296611" x="2700338" y="6011863"/>
          <p14:tracePt t="296628" x="2692400" y="5986463"/>
          <p14:tracePt t="296644" x="2684463" y="5943600"/>
          <p14:tracePt t="296661" x="2684463" y="5918200"/>
          <p14:tracePt t="296680" x="2674938" y="5892800"/>
          <p14:tracePt t="296695" x="2674938" y="5875338"/>
          <p14:tracePt t="296712" x="2684463" y="5859463"/>
          <p14:tracePt t="296728" x="2709863" y="5824538"/>
          <p14:tracePt t="296745" x="2743200" y="5808663"/>
          <p14:tracePt t="296751" x="2760663" y="5799138"/>
          <p14:tracePt t="296763" x="2801938" y="5783263"/>
          <p14:tracePt t="296778" x="2819400" y="5773738"/>
          <p14:tracePt t="296795" x="2895600" y="5765800"/>
          <p14:tracePt t="296811" x="2946400" y="5765800"/>
          <p14:tracePt t="296828" x="2997200" y="5765800"/>
          <p14:tracePt t="296845" x="3040063" y="5791200"/>
          <p14:tracePt t="296861" x="3055938" y="5808663"/>
          <p14:tracePt t="296878" x="3073400" y="5842000"/>
          <p14:tracePt t="296895" x="3081338" y="5875338"/>
          <p14:tracePt t="296911" x="3081338" y="5918200"/>
          <p14:tracePt t="296929" x="3073400" y="5961063"/>
          <p14:tracePt t="296945" x="3048000" y="5994400"/>
          <p14:tracePt t="296963" x="2997200" y="6045200"/>
          <p14:tracePt t="296978" x="2954338" y="6053138"/>
          <p14:tracePt t="296995" x="2913063" y="6062663"/>
          <p14:tracePt t="297011" x="2870200" y="6062663"/>
          <p14:tracePt t="297028" x="2827338" y="6053138"/>
          <p14:tracePt t="297045" x="2801938" y="6037263"/>
          <p14:tracePt t="297061" x="2794000" y="6011863"/>
          <p14:tracePt t="297078" x="2786063" y="5976938"/>
          <p14:tracePt t="297095" x="2776538" y="5943600"/>
          <p14:tracePt t="297111" x="2776538" y="5926138"/>
          <p14:tracePt t="297128" x="2776538" y="5910263"/>
          <p14:tracePt t="297146" x="2794000" y="5875338"/>
          <p14:tracePt t="297162" x="2819400" y="5849938"/>
          <p14:tracePt t="297180" x="2844800" y="5842000"/>
          <p14:tracePt t="297195" x="2878138" y="5834063"/>
          <p14:tracePt t="297211" x="2913063" y="5834063"/>
          <p14:tracePt t="297228" x="2946400" y="5834063"/>
          <p14:tracePt t="297245" x="2963863" y="5834063"/>
          <p14:tracePt t="297261" x="2979738" y="5834063"/>
          <p14:tracePt t="297294" x="2979738" y="5842000"/>
          <p14:tracePt t="297311" x="2979738" y="5859463"/>
          <p14:tracePt t="297328" x="2979738" y="5884863"/>
          <p14:tracePt t="297345" x="2979738" y="5900738"/>
          <p14:tracePt t="297362" x="2971800" y="5918200"/>
          <p14:tracePt t="297378" x="2971800" y="5926138"/>
          <p14:tracePt t="298147" x="2954338" y="5926138"/>
          <p14:tracePt t="298156" x="2913063" y="5918200"/>
          <p14:tracePt t="298165" x="2862263" y="5910263"/>
          <p14:tracePt t="298180" x="2751138" y="5884863"/>
          <p14:tracePt t="298195" x="2641600" y="5842000"/>
          <p14:tracePt t="298212" x="2547938" y="5808663"/>
          <p14:tracePt t="298228" x="2489200" y="5791200"/>
          <p14:tracePt t="298245" x="2481263" y="5783263"/>
          <p14:tracePt t="298316" x="2481263" y="5773738"/>
          <p14:tracePt t="298340" x="2471738" y="5773738"/>
          <p14:tracePt t="298348" x="2471738" y="5765800"/>
          <p14:tracePt t="298380" x="2471738" y="5757863"/>
          <p14:tracePt t="298395" x="2471738" y="5748338"/>
          <p14:tracePt t="298412" x="2481263" y="5748338"/>
          <p14:tracePt t="298428" x="2497138" y="5748338"/>
          <p14:tracePt t="298436" x="2514600" y="5748338"/>
          <p14:tracePt t="298445" x="2540000" y="5748338"/>
          <p14:tracePt t="298462" x="2608263" y="5757863"/>
          <p14:tracePt t="298478" x="2709863" y="5773738"/>
          <p14:tracePt t="298495" x="2819400" y="5791200"/>
          <p14:tracePt t="298512" x="2895600" y="5808663"/>
          <p14:tracePt t="298529" x="2938463" y="5816600"/>
          <p14:tracePt t="298562" x="2946400" y="5834063"/>
          <p14:tracePt t="298578" x="2946400" y="5842000"/>
          <p14:tracePt t="298596" x="2938463" y="5884863"/>
          <p14:tracePt t="298612" x="2921000" y="5910263"/>
          <p14:tracePt t="298628" x="2887663" y="5935663"/>
          <p14:tracePt t="298645" x="2852738" y="5969000"/>
          <p14:tracePt t="298662" x="2786063" y="5986463"/>
          <p14:tracePt t="298680" x="2735263" y="5986463"/>
          <p14:tracePt t="298696" x="2674938" y="5994400"/>
          <p14:tracePt t="298712" x="2633663" y="5994400"/>
          <p14:tracePt t="298728" x="2598738" y="5994400"/>
          <p14:tracePt t="298745" x="2582863" y="5994400"/>
          <p14:tracePt t="298751" x="2582863" y="5986463"/>
          <p14:tracePt t="298763" x="2573338" y="5943600"/>
          <p14:tracePt t="298778" x="2565400" y="5910263"/>
          <p14:tracePt t="298795" x="2565400" y="5859463"/>
          <p14:tracePt t="298812" x="2565400" y="5799138"/>
          <p14:tracePt t="298828" x="2565400" y="5765800"/>
          <p14:tracePt t="298845" x="2573338" y="5748338"/>
          <p14:tracePt t="298862" x="2590800" y="5732463"/>
          <p14:tracePt t="298878" x="2616200" y="5732463"/>
          <p14:tracePt t="298895" x="2659063" y="5732463"/>
          <p14:tracePt t="298912" x="2700338" y="5732463"/>
          <p14:tracePt t="298931" x="2760663" y="5740400"/>
          <p14:tracePt t="298947" x="2836863" y="5808663"/>
          <p14:tracePt t="298963" x="2862263" y="5849938"/>
          <p14:tracePt t="298978" x="2870200" y="5884863"/>
          <p14:tracePt t="298995" x="2870200" y="5926138"/>
          <p14:tracePt t="299012" x="2844800" y="5951538"/>
          <p14:tracePt t="299028" x="2794000" y="5976938"/>
          <p14:tracePt t="299045" x="2751138" y="5986463"/>
          <p14:tracePt t="299062" x="2700338" y="5986463"/>
          <p14:tracePt t="299078" x="2659063" y="5986463"/>
          <p14:tracePt t="299095" x="2624138" y="5986463"/>
          <p14:tracePt t="299112" x="2582863" y="5969000"/>
          <p14:tracePt t="299129" x="2547938" y="5935663"/>
          <p14:tracePt t="299145" x="2522538" y="5892800"/>
          <p14:tracePt t="299163" x="2514600" y="5824538"/>
          <p14:tracePt t="299180" x="2506663" y="5799138"/>
          <p14:tracePt t="299196" x="2506663" y="5791200"/>
          <p14:tracePt t="299212" x="2522538" y="5773738"/>
          <p14:tracePt t="299229" x="2565400" y="5773738"/>
          <p14:tracePt t="299245" x="2598738" y="5773738"/>
          <p14:tracePt t="299262" x="2649538" y="5791200"/>
          <p14:tracePt t="299279" x="2692400" y="5816600"/>
          <p14:tracePt t="299295" x="2700338" y="5834063"/>
          <p14:tracePt t="299312" x="2709863" y="5849938"/>
          <p14:tracePt t="299328" x="2717800" y="5859463"/>
          <p14:tracePt t="299345" x="2717800" y="5875338"/>
          <p14:tracePt t="299363" x="2717800" y="5892800"/>
          <p14:tracePt t="299378" x="2709863" y="5900738"/>
          <p14:tracePt t="299395" x="2709863" y="5910263"/>
          <p14:tracePt t="299412" x="2700338" y="5910263"/>
          <p14:tracePt t="299429" x="2692400" y="5910263"/>
          <p14:tracePt t="299508" x="2684463" y="5910263"/>
          <p14:tracePt t="299549" x="2674938" y="5910263"/>
          <p14:tracePt t="299581" x="2667000" y="5910263"/>
          <p14:tracePt t="299676" x="2674938" y="5910263"/>
          <p14:tracePt t="299685" x="2684463" y="5910263"/>
          <p14:tracePt t="299696" x="2684463" y="5918200"/>
          <p14:tracePt t="299712" x="2684463" y="5935663"/>
          <p14:tracePt t="299729" x="2674938" y="5951538"/>
          <p14:tracePt t="299745" x="2649538" y="5961063"/>
          <p14:tracePt t="299751" x="2641600" y="5961063"/>
          <p14:tracePt t="299764" x="2616200" y="5961063"/>
          <p14:tracePt t="299779" x="2598738" y="5961063"/>
          <p14:tracePt t="299795" x="2582863" y="5943600"/>
          <p14:tracePt t="299812" x="2565400" y="5926138"/>
          <p14:tracePt t="299829" x="2565400" y="5910263"/>
          <p14:tracePt t="299845" x="2565400" y="5884863"/>
          <p14:tracePt t="299862" x="2565400" y="5849938"/>
          <p14:tracePt t="299879" x="2565400" y="5834063"/>
          <p14:tracePt t="299895" x="2590800" y="5824538"/>
          <p14:tracePt t="299912" x="2641600" y="5824538"/>
          <p14:tracePt t="299930" x="2692400" y="5824538"/>
          <p14:tracePt t="299947" x="2776538" y="5849938"/>
          <p14:tracePt t="299964" x="2811463" y="5875338"/>
          <p14:tracePt t="299979" x="2819400" y="5884863"/>
          <p14:tracePt t="299995" x="2819400" y="5935663"/>
          <p14:tracePt t="300012" x="2811463" y="5961063"/>
          <p14:tracePt t="300029" x="2786063" y="5986463"/>
          <p14:tracePt t="300045" x="2743200" y="5994400"/>
          <p14:tracePt t="300062" x="2692400" y="5994400"/>
          <p14:tracePt t="300079" x="2667000" y="5994400"/>
          <p14:tracePt t="300095" x="2649538" y="5976938"/>
          <p14:tracePt t="300112" x="2641600" y="5951538"/>
          <p14:tracePt t="300129" x="2641600" y="5926138"/>
          <p14:tracePt t="300146" x="2641600" y="5884863"/>
          <p14:tracePt t="300165" x="2659063" y="5842000"/>
          <p14:tracePt t="300180" x="2684463" y="5816600"/>
          <p14:tracePt t="300195" x="2700338" y="5816600"/>
          <p14:tracePt t="300213" x="2725738" y="5808663"/>
          <p14:tracePt t="300229" x="2743200" y="5808663"/>
          <p14:tracePt t="300246" x="2760663" y="5816600"/>
          <p14:tracePt t="300262" x="2776538" y="5842000"/>
          <p14:tracePt t="300279" x="2786063" y="5875338"/>
          <p14:tracePt t="300296" x="2786063" y="5910263"/>
          <p14:tracePt t="300312" x="2786063" y="5943600"/>
          <p14:tracePt t="300329" x="2776538" y="5961063"/>
          <p14:tracePt t="300346" x="2751138" y="5969000"/>
          <p14:tracePt t="300364" x="2717800" y="5969000"/>
          <p14:tracePt t="300379" x="2709863" y="5969000"/>
          <p14:tracePt t="300396" x="2709863" y="5961063"/>
          <p14:tracePt t="300412" x="2700338" y="5943600"/>
          <p14:tracePt t="300431" x="2700338" y="5918200"/>
          <p14:tracePt t="300446" x="2709863" y="5892800"/>
          <p14:tracePt t="300462" x="2725738" y="5867400"/>
          <p14:tracePt t="300479" x="2743200" y="5859463"/>
          <p14:tracePt t="300496" x="2760663" y="5849938"/>
          <p14:tracePt t="300512" x="2768600" y="5849938"/>
          <p14:tracePt t="300529" x="2776538" y="5849938"/>
          <p14:tracePt t="300558" x="2776538" y="5859463"/>
          <p14:tracePt t="300573" x="2776538" y="5867400"/>
          <p14:tracePt t="300581" x="2776538" y="5875338"/>
          <p14:tracePt t="300596" x="2776538" y="5884863"/>
          <p14:tracePt t="300613" x="2776538" y="5892800"/>
          <p14:tracePt t="300972" x="2768600" y="5892800"/>
          <p14:tracePt t="301012" x="2760663" y="5892800"/>
          <p14:tracePt t="301141" x="2751138" y="5892800"/>
          <p14:tracePt t="301660" x="2743200" y="5892800"/>
          <p14:tracePt t="302010" x="2751138" y="5892800"/>
          <p14:tracePt t="302037" x="2751138" y="5910263"/>
          <p14:tracePt t="302045" x="2725738" y="5935663"/>
          <p14:tracePt t="302053" x="2692400" y="5961063"/>
          <p14:tracePt t="302063" x="2674938" y="5969000"/>
          <p14:tracePt t="302079" x="2633663" y="5986463"/>
          <p14:tracePt t="302096" x="2608263" y="5994400"/>
          <p14:tracePt t="302113" x="2590800" y="5994400"/>
          <p14:tracePt t="302129" x="2582863" y="5994400"/>
          <p14:tracePt t="302146" x="2565400" y="5994400"/>
          <p14:tracePt t="302164" x="2522538" y="5994400"/>
          <p14:tracePt t="302180" x="2471738" y="5994400"/>
          <p14:tracePt t="302197" x="2405063" y="5994400"/>
          <p14:tracePt t="302213" x="2328863" y="5986463"/>
          <p14:tracePt t="302229" x="2268538" y="5976938"/>
          <p14:tracePt t="302246" x="2217738" y="5951538"/>
          <p14:tracePt t="302263" x="2176463" y="5935663"/>
          <p14:tracePt t="302279" x="2151063" y="5918200"/>
          <p14:tracePt t="302296" x="2133600" y="5884863"/>
          <p14:tracePt t="302313" x="2116138" y="5859463"/>
          <p14:tracePt t="302330" x="2090738" y="5824538"/>
          <p14:tracePt t="302346" x="2082800" y="5808663"/>
          <p14:tracePt t="302363" x="2082800" y="5799138"/>
          <p14:tracePt t="302379" x="2082800" y="5791200"/>
          <p14:tracePt t="302396" x="2082800" y="5765800"/>
          <p14:tracePt t="302413" x="2082800" y="5748338"/>
          <p14:tracePt t="302431" x="2082800" y="5722938"/>
          <p14:tracePt t="302447" x="2090738" y="5707063"/>
          <p14:tracePt t="302463" x="2116138" y="5681663"/>
          <p14:tracePt t="302479" x="2141538" y="5664200"/>
          <p14:tracePt t="302496" x="2176463" y="5638800"/>
          <p14:tracePt t="302513" x="2201863" y="5638800"/>
          <p14:tracePt t="302530" x="2217738" y="5630863"/>
          <p14:tracePt t="302546" x="2243138" y="5630863"/>
          <p14:tracePt t="302564" x="2293938" y="5630863"/>
          <p14:tracePt t="302596" x="2319338" y="5630863"/>
          <p14:tracePt t="302612" x="2328863" y="5630863"/>
          <p14:tracePt t="302646" x="2336800" y="5630863"/>
          <p14:tracePt t="302662" x="2354263" y="5646738"/>
          <p14:tracePt t="302681" x="2370138" y="5664200"/>
          <p14:tracePt t="302696" x="2379663" y="5681663"/>
          <p14:tracePt t="302713" x="2387600" y="5697538"/>
          <p14:tracePt t="302838" x="2387600" y="5707063"/>
          <p14:tracePt t="302950" x="2395538" y="5707063"/>
          <p14:tracePt t="303397" x="2379663" y="5707063"/>
          <p14:tracePt t="303405" x="2362200" y="5707063"/>
          <p14:tracePt t="303412" x="2336800" y="5707063"/>
          <p14:tracePt t="303429" x="2286000" y="5697538"/>
          <p14:tracePt t="303446" x="2243138" y="5672138"/>
          <p14:tracePt t="303463" x="2235200" y="5664200"/>
          <p14:tracePt t="303479" x="2227263" y="5656263"/>
          <p14:tracePt t="303496" x="2227263" y="5638800"/>
          <p14:tracePt t="303513" x="2227263" y="5605463"/>
          <p14:tracePt t="303529" x="2227263" y="5580063"/>
          <p14:tracePt t="303546" x="2243138" y="5562600"/>
          <p14:tracePt t="303563" x="2260600" y="5554663"/>
          <p14:tracePt t="303579" x="2293938" y="5537200"/>
          <p14:tracePt t="303596" x="2344738" y="5537200"/>
          <p14:tracePt t="303613" x="2387600" y="5545138"/>
          <p14:tracePt t="303629" x="2438400" y="5570538"/>
          <p14:tracePt t="303646" x="2522538" y="5613400"/>
          <p14:tracePt t="303663" x="2608263" y="5664200"/>
          <p14:tracePt t="303681" x="2684463" y="5697538"/>
          <p14:tracePt t="303696" x="2760663" y="5732463"/>
          <p14:tracePt t="303713" x="2819400" y="5773738"/>
          <p14:tracePt t="303729" x="2852738" y="5791200"/>
          <p14:tracePt t="303746" x="2870200" y="5808663"/>
          <p14:tracePt t="303765" x="2870200" y="5816600"/>
          <p14:tracePt t="303781" x="2870200" y="5834063"/>
          <p14:tracePt t="303796" x="2870200" y="5849938"/>
          <p14:tracePt t="303813" x="2862263" y="5884863"/>
          <p14:tracePt t="303830" x="2852738" y="5910263"/>
          <p14:tracePt t="303846" x="2836863" y="5943600"/>
          <p14:tracePt t="303863" x="2811463" y="5969000"/>
          <p14:tracePt t="303879" x="2786063" y="5994400"/>
          <p14:tracePt t="303896" x="2760663" y="6019800"/>
          <p14:tracePt t="303913" x="2725738" y="6037263"/>
          <p14:tracePt t="303931" x="2700338" y="6045200"/>
          <p14:tracePt t="303946" x="2667000" y="6045200"/>
          <p14:tracePt t="303963" x="2624138" y="6045200"/>
          <p14:tracePt t="303980" x="2582863" y="6045200"/>
          <p14:tracePt t="303998" x="2506663" y="6045200"/>
          <p14:tracePt t="304013" x="2455863" y="6037263"/>
          <p14:tracePt t="304030" x="2413000" y="6027738"/>
          <p14:tracePt t="304046" x="2362200" y="6011863"/>
          <p14:tracePt t="304063" x="2319338" y="6002338"/>
          <p14:tracePt t="304080" x="2278063" y="5986463"/>
          <p14:tracePt t="304097" x="2235200" y="5986463"/>
          <p14:tracePt t="304113" x="2217738" y="5961063"/>
          <p14:tracePt t="304130" x="2201863" y="5951538"/>
          <p14:tracePt t="304146" x="2192338" y="5943600"/>
          <p14:tracePt t="304163" x="2184400" y="5918200"/>
          <p14:tracePt t="304181" x="2166938" y="5849938"/>
          <p14:tracePt t="304196" x="2166938" y="5816600"/>
          <p14:tracePt t="304213" x="2159000" y="5773738"/>
          <p14:tracePt t="304229" x="2159000" y="5757863"/>
          <p14:tracePt t="304246" x="2159000" y="5732463"/>
          <p14:tracePt t="304263" x="2159000" y="5707063"/>
          <p14:tracePt t="304279" x="2166938" y="5681663"/>
          <p14:tracePt t="304296" x="2166938" y="5672138"/>
          <p14:tracePt t="304313" x="2184400" y="5656263"/>
          <p14:tracePt t="304330" x="2192338" y="5646738"/>
          <p14:tracePt t="304346" x="2209800" y="5638800"/>
          <p14:tracePt t="304363" x="2235200" y="5621338"/>
          <p14:tracePt t="304379" x="2268538" y="5621338"/>
          <p14:tracePt t="304396" x="2379663" y="5621338"/>
          <p14:tracePt t="304413" x="2438400" y="5621338"/>
          <p14:tracePt t="304429" x="2489200" y="5630863"/>
          <p14:tracePt t="304446" x="2506663" y="5646738"/>
          <p14:tracePt t="304463" x="2514600" y="5664200"/>
          <p14:tracePt t="304479" x="2522538" y="5689600"/>
          <p14:tracePt t="304496" x="2522538" y="5722938"/>
          <p14:tracePt t="304513" x="2506663" y="5773738"/>
          <p14:tracePt t="304530" x="2489200" y="5816600"/>
          <p14:tracePt t="304546" x="2471738" y="5842000"/>
          <p14:tracePt t="304563" x="2455863" y="5867400"/>
          <p14:tracePt t="304579" x="2438400" y="5884863"/>
          <p14:tracePt t="304596" x="2413000" y="5900738"/>
          <p14:tracePt t="304613" x="2405063" y="5900738"/>
          <p14:tracePt t="304646" x="2395538" y="5900738"/>
          <p14:tracePt t="304663" x="2387600" y="5900738"/>
          <p14:tracePt t="304681" x="2370138" y="5892800"/>
          <p14:tracePt t="304697" x="2336800" y="5875338"/>
          <p14:tracePt t="304713" x="2311400" y="5859463"/>
          <p14:tracePt t="304730" x="2303463" y="5859463"/>
          <p14:tracePt t="304746" x="2286000" y="5849938"/>
          <p14:tracePt t="304934" x="2286000" y="5842000"/>
          <p14:tracePt t="304941" x="2278063" y="5842000"/>
          <p14:tracePt t="304951" x="2278063" y="5834063"/>
          <p14:tracePt t="304964" x="2260600" y="5816600"/>
          <p14:tracePt t="304980" x="2243138" y="5816600"/>
          <p14:tracePt t="304997" x="2217738" y="5791200"/>
          <p14:tracePt t="305013" x="2201863" y="5783263"/>
          <p14:tracePt t="305030" x="2192338" y="5765800"/>
          <p14:tracePt t="305047" x="2176463" y="5722938"/>
          <p14:tracePt t="305064" x="2159000" y="5681663"/>
          <p14:tracePt t="305080" x="2151063" y="5630863"/>
          <p14:tracePt t="305098" x="2151063" y="5562600"/>
          <p14:tracePt t="305114" x="2151063" y="5468938"/>
          <p14:tracePt t="305130" x="2151063" y="5334000"/>
          <p14:tracePt t="305147" x="2184400" y="5199063"/>
          <p14:tracePt t="305164" x="2209800" y="5054600"/>
          <p14:tracePt t="305183" x="2268538" y="4833938"/>
          <p14:tracePt t="305197" x="2293938" y="4673600"/>
          <p14:tracePt t="305213" x="2319338" y="4521200"/>
          <p14:tracePt t="305230" x="2328863" y="4394200"/>
          <p14:tracePt t="305247" x="2354263" y="4275138"/>
          <p14:tracePt t="305264" x="2370138" y="4191000"/>
          <p14:tracePt t="305280" x="2395538" y="4122738"/>
          <p14:tracePt t="305297" x="2420938" y="4071938"/>
          <p14:tracePt t="305313" x="2430463" y="4038600"/>
          <p14:tracePt t="305330" x="2430463" y="4030663"/>
          <p14:tracePt t="305477" x="2430463" y="4021138"/>
          <p14:tracePt t="305485" x="2430463" y="4005263"/>
          <p14:tracePt t="305496" x="2438400" y="3970338"/>
          <p14:tracePt t="305513" x="2455863" y="3937000"/>
          <p14:tracePt t="305531" x="2471738" y="3878263"/>
          <p14:tracePt t="305546" x="2514600" y="3827463"/>
          <p14:tracePt t="305563" x="2565400" y="3767138"/>
          <p14:tracePt t="305580" x="2649538" y="3675063"/>
          <p14:tracePt t="305597" x="2692400" y="3614738"/>
          <p14:tracePt t="305613" x="2692400" y="3573463"/>
          <p14:tracePt t="305630" x="2557463" y="3530600"/>
          <p14:tracePt t="305647" x="2311400" y="3530600"/>
          <p14:tracePt t="305663" x="2286000" y="3530600"/>
          <p14:tracePt t="305815" x="2286000" y="3548063"/>
          <p14:tracePt t="305822" x="2286000" y="3556000"/>
          <p14:tracePt t="305830" x="2293938" y="3563938"/>
          <p14:tracePt t="305847" x="2311400" y="3563938"/>
          <p14:tracePt t="305864" x="2319338" y="3563938"/>
          <p14:tracePt t="305903" x="2328863" y="3556000"/>
          <p14:tracePt t="305910" x="2344738" y="3556000"/>
          <p14:tracePt t="305919" x="2370138" y="3556000"/>
          <p14:tracePt t="305930" x="2387600" y="3556000"/>
          <p14:tracePt t="305948" x="2413000" y="3556000"/>
          <p14:tracePt t="305964" x="2420938" y="3556000"/>
          <p14:tracePt t="305981" x="2446338" y="3530600"/>
          <p14:tracePt t="305997" x="2463800" y="3487738"/>
          <p14:tracePt t="306014" x="2489200" y="3462338"/>
          <p14:tracePt t="306030" x="2514600" y="3429000"/>
          <p14:tracePt t="306047" x="2532063" y="3411538"/>
          <p14:tracePt t="306064" x="2547938" y="3395663"/>
          <p14:tracePt t="306080" x="2573338" y="3378200"/>
          <p14:tracePt t="306097" x="2598738" y="3370263"/>
          <p14:tracePt t="306114" x="2624138" y="3360738"/>
          <p14:tracePt t="306130" x="2641600" y="3352800"/>
          <p14:tracePt t="306147" x="2667000" y="3352800"/>
          <p14:tracePt t="306164" x="2700338" y="3327400"/>
          <p14:tracePt t="306181" x="2776538" y="3284538"/>
          <p14:tracePt t="306198" x="2852738" y="3251200"/>
          <p14:tracePt t="306214" x="2895600" y="3233738"/>
          <p14:tracePt t="306231" x="2895600" y="3225800"/>
          <p14:tracePt t="306359" x="2903538" y="3225800"/>
          <p14:tracePt t="306370" x="2913063" y="3225800"/>
          <p14:tracePt t="306374" x="2928938" y="3233738"/>
          <p14:tracePt t="306383" x="2946400" y="3251200"/>
          <p14:tracePt t="306397" x="2989263" y="3259138"/>
          <p14:tracePt t="306414" x="3040063" y="3284538"/>
          <p14:tracePt t="306431" x="3132138" y="3309938"/>
          <p14:tracePt t="306448" x="3225800" y="3319463"/>
          <p14:tracePt t="306464" x="3327400" y="3327400"/>
          <p14:tracePt t="306480" x="3446463" y="3335338"/>
          <p14:tracePt t="306497" x="3548063" y="3344863"/>
          <p14:tracePt t="306515" x="3640138" y="3344863"/>
          <p14:tracePt t="306531" x="3700463" y="3344863"/>
          <p14:tracePt t="306547" x="3741738" y="3344863"/>
          <p14:tracePt t="306564" x="3784600" y="3344863"/>
          <p14:tracePt t="306581" x="3827463" y="3344863"/>
          <p14:tracePt t="306598" x="3903663" y="3344863"/>
          <p14:tracePt t="306614" x="3979863" y="3344863"/>
          <p14:tracePt t="306630" x="4081463" y="3344863"/>
          <p14:tracePt t="306647" x="4198938" y="3344863"/>
          <p14:tracePt t="306664" x="4300538" y="3344863"/>
          <p14:tracePt t="306682" x="4437063" y="3352800"/>
          <p14:tracePt t="306697" x="4564063" y="3352800"/>
          <p14:tracePt t="306715" x="4673600" y="3352800"/>
          <p14:tracePt t="306731" x="4800600" y="3352800"/>
          <p14:tracePt t="306747" x="4902200" y="3352800"/>
          <p14:tracePt t="306752" x="4960938" y="3352800"/>
          <p14:tracePt t="306764" x="5037138" y="3352800"/>
          <p14:tracePt t="306781" x="5164138" y="3352800"/>
          <p14:tracePt t="306797" x="5376863" y="3352800"/>
          <p14:tracePt t="306814" x="5503863" y="3352800"/>
          <p14:tracePt t="306831" x="5605463" y="3352800"/>
          <p14:tracePt t="306847" x="5664200" y="3335338"/>
          <p14:tracePt t="306864" x="5689600" y="3335338"/>
          <p14:tracePt t="306881" x="5715000" y="3327400"/>
          <p14:tracePt t="306897" x="5740400" y="3327400"/>
          <p14:tracePt t="306914" x="5773738" y="3327400"/>
          <p14:tracePt t="306932" x="5816600" y="3327400"/>
          <p14:tracePt t="306950" x="5900738" y="3327400"/>
          <p14:tracePt t="306966" x="5961063" y="3327400"/>
          <p14:tracePt t="306981" x="6019800" y="3327400"/>
          <p14:tracePt t="306997" x="6078538" y="3327400"/>
          <p14:tracePt t="307014" x="6138863" y="3327400"/>
          <p14:tracePt t="307031" x="6205538" y="3327400"/>
          <p14:tracePt t="307047" x="6265863" y="3327400"/>
          <p14:tracePt t="307064" x="6324600" y="3327400"/>
          <p14:tracePt t="307081" x="6367463" y="3327400"/>
          <p14:tracePt t="307097" x="6383338" y="3319463"/>
          <p14:tracePt t="307114" x="6400800" y="3319463"/>
          <p14:tracePt t="307131" x="6408738" y="3319463"/>
          <p14:tracePt t="307164" x="6418263" y="3309938"/>
          <p14:tracePt t="307654" x="6426200" y="3309938"/>
          <p14:tracePt t="308015" x="6418263" y="3327400"/>
          <p14:tracePt t="308022" x="6408738" y="3360738"/>
          <p14:tracePt t="308031" x="6392863" y="3395663"/>
          <p14:tracePt t="308048" x="6342063" y="3487738"/>
          <p14:tracePt t="308064" x="6256338" y="3573463"/>
          <p14:tracePt t="308081" x="6113463" y="3614738"/>
          <p14:tracePt t="308098" x="5935663" y="3657600"/>
          <p14:tracePt t="308114" x="5773738" y="3649663"/>
          <p14:tracePt t="308131" x="5545138" y="3589338"/>
          <p14:tracePt t="308148" x="5511800" y="3581400"/>
          <p14:tracePt t="308262" x="5529263" y="3581400"/>
          <p14:tracePt t="308270" x="5562600" y="3581400"/>
          <p14:tracePt t="308286" x="5580063" y="3581400"/>
          <p14:tracePt t="308303" x="5613400" y="3589338"/>
          <p14:tracePt t="308314" x="5646738" y="3589338"/>
          <p14:tracePt t="308332" x="5697538" y="3614738"/>
          <p14:tracePt t="308348" x="5740400" y="3640138"/>
          <p14:tracePt t="308364" x="5748338" y="3657600"/>
          <p14:tracePt t="308381" x="5732463" y="3683000"/>
          <p14:tracePt t="308397" x="5672138" y="3690938"/>
          <p14:tracePt t="308414" x="5595938" y="3708400"/>
          <p14:tracePt t="308431" x="5529263" y="3708400"/>
          <p14:tracePt t="308448" x="5468938" y="3716338"/>
          <p14:tracePt t="308465" x="5410200" y="3725863"/>
          <p14:tracePt t="308481" x="5334000" y="3733800"/>
          <p14:tracePt t="308498" x="5224463" y="3733800"/>
          <p14:tracePt t="308515" x="5113338" y="3733800"/>
          <p14:tracePt t="308531" x="4978400" y="3733800"/>
          <p14:tracePt t="308549" x="4792663" y="3716338"/>
          <p14:tracePt t="308564" x="4716463" y="3716338"/>
          <p14:tracePt t="308582" x="4487863" y="3690938"/>
          <p14:tracePt t="308598" x="4351338" y="3683000"/>
          <p14:tracePt t="308615" x="4216400" y="3683000"/>
          <p14:tracePt t="308631" x="4089400" y="3683000"/>
          <p14:tracePt t="308648" x="3987800" y="3683000"/>
          <p14:tracePt t="308664" x="3894138" y="3683000"/>
          <p14:tracePt t="308683" x="3827463" y="3690938"/>
          <p14:tracePt t="308698" x="3784600" y="3708400"/>
          <p14:tracePt t="308715" x="3759200" y="3725863"/>
          <p14:tracePt t="308731" x="3733800" y="3725863"/>
          <p14:tracePt t="308748" x="3708400" y="3733800"/>
          <p14:tracePt t="308753" x="3700463" y="3733800"/>
          <p14:tracePt t="308765" x="3690938" y="3741738"/>
          <p14:tracePt t="308782" x="3649663" y="3751263"/>
          <p14:tracePt t="308798" x="3614738" y="3767138"/>
          <p14:tracePt t="308815" x="3563938" y="3776663"/>
          <p14:tracePt t="308831" x="3522663" y="3776663"/>
          <p14:tracePt t="308848" x="3487738" y="3776663"/>
          <p14:tracePt t="308865" x="3471863" y="3776663"/>
          <p14:tracePt t="308881" x="3462338" y="3776663"/>
          <p14:tracePt t="308937" x="3471863" y="3776663"/>
          <p14:tracePt t="308953" x="3479800" y="3776663"/>
          <p14:tracePt t="308968" x="3487738" y="3776663"/>
          <p14:tracePt t="308975" x="3505200" y="3776663"/>
          <p14:tracePt t="308985" x="3522663" y="3776663"/>
          <p14:tracePt t="308998" x="3581400" y="3776663"/>
          <p14:tracePt t="309015" x="3649663" y="3776663"/>
          <p14:tracePt t="309032" x="3733800" y="3776663"/>
          <p14:tracePt t="309048" x="3810000" y="3776663"/>
          <p14:tracePt t="309065" x="3868738" y="3776663"/>
          <p14:tracePt t="309082" x="3919538" y="3776663"/>
          <p14:tracePt t="309098" x="3954463" y="3776663"/>
          <p14:tracePt t="309115" x="3970338" y="3776663"/>
          <p14:tracePt t="309131" x="4005263" y="3776663"/>
          <p14:tracePt t="309148" x="4038600" y="3776663"/>
          <p14:tracePt t="309165" x="4071938" y="3767138"/>
          <p14:tracePt t="309185" x="4157663" y="3767138"/>
          <p14:tracePt t="309198" x="4216400" y="3759200"/>
          <p14:tracePt t="309215" x="4267200" y="3759200"/>
          <p14:tracePt t="309231" x="4335463" y="3759200"/>
          <p14:tracePt t="309248" x="4402138" y="3759200"/>
          <p14:tracePt t="309265" x="4452938" y="3759200"/>
          <p14:tracePt t="309281" x="4521200" y="3759200"/>
          <p14:tracePt t="309298" x="4579938" y="3759200"/>
          <p14:tracePt t="309315" x="4648200" y="3759200"/>
          <p14:tracePt t="309332" x="4732338" y="3759200"/>
          <p14:tracePt t="309348" x="4800600" y="3759200"/>
          <p14:tracePt t="309368" x="4910138" y="3759200"/>
          <p14:tracePt t="309382" x="4970463" y="3767138"/>
          <p14:tracePt t="309398" x="5021263" y="3767138"/>
          <p14:tracePt t="309415" x="5080000" y="3767138"/>
          <p14:tracePt t="309431" x="5122863" y="3767138"/>
          <p14:tracePt t="309448" x="5164138" y="3767138"/>
          <p14:tracePt t="309465" x="5214938" y="3767138"/>
          <p14:tracePt t="309481" x="5257800" y="3767138"/>
          <p14:tracePt t="309498" x="5291138" y="3767138"/>
          <p14:tracePt t="309515" x="5308600" y="3767138"/>
          <p14:tracePt t="309532" x="5334000" y="3767138"/>
          <p14:tracePt t="309548" x="5359400" y="3767138"/>
          <p14:tracePt t="309564" x="5402263" y="3776663"/>
          <p14:tracePt t="309582" x="5478463" y="3776663"/>
          <p14:tracePt t="309598" x="5537200" y="3776663"/>
          <p14:tracePt t="309615" x="5588000" y="3776663"/>
          <p14:tracePt t="309631" x="5638800" y="3776663"/>
          <p14:tracePt t="309648" x="5689600" y="3776663"/>
          <p14:tracePt t="309665" x="5740400" y="3776663"/>
          <p14:tracePt t="309682" x="5783263" y="3776663"/>
          <p14:tracePt t="309698" x="5816600" y="3776663"/>
          <p14:tracePt t="309715" x="5849938" y="3776663"/>
          <p14:tracePt t="309732" x="5875338" y="3784600"/>
          <p14:tracePt t="309748" x="5900738" y="3784600"/>
          <p14:tracePt t="309752" x="5910263" y="3784600"/>
          <p14:tracePt t="309766" x="5935663" y="3784600"/>
          <p14:tracePt t="309782" x="5951538" y="3784600"/>
          <p14:tracePt t="309798" x="5976938" y="3776663"/>
          <p14:tracePt t="309815" x="5994400" y="3776663"/>
          <p14:tracePt t="309832" x="6002338" y="3776663"/>
          <p14:tracePt t="309848" x="6011863" y="3776663"/>
          <p14:tracePt t="309991" x="6011863" y="3784600"/>
          <p14:tracePt t="309999" x="6002338" y="3802063"/>
          <p14:tracePt t="310015" x="5986463" y="3817938"/>
          <p14:tracePt t="310023" x="5969000" y="3827463"/>
          <p14:tracePt t="310031" x="5926138" y="3835400"/>
          <p14:tracePt t="310048" x="5842000" y="3860800"/>
          <p14:tracePt t="310065" x="5697538" y="3878263"/>
          <p14:tracePt t="310082" x="5562600" y="3886200"/>
          <p14:tracePt t="310099" x="5435600" y="3886200"/>
          <p14:tracePt t="310115" x="5316538" y="3894138"/>
          <p14:tracePt t="310131" x="5232400" y="3903663"/>
          <p14:tracePt t="310148" x="5189538" y="3903663"/>
          <p14:tracePt t="310165" x="5156200" y="3911600"/>
          <p14:tracePt t="310184" x="5105400" y="3919538"/>
          <p14:tracePt t="310198" x="5087938" y="3929063"/>
          <p14:tracePt t="310215" x="5062538" y="3937000"/>
          <p14:tracePt t="310232" x="5037138" y="3937000"/>
          <p14:tracePt t="310248" x="4995863" y="3937000"/>
          <p14:tracePt t="310265" x="4953000" y="3937000"/>
          <p14:tracePt t="310282" x="4894263" y="3937000"/>
          <p14:tracePt t="310298" x="4833938" y="3937000"/>
          <p14:tracePt t="310315" x="4783138" y="3944938"/>
          <p14:tracePt t="310332" x="4732338" y="3944938"/>
          <p14:tracePt t="310348" x="4691063" y="3944938"/>
          <p14:tracePt t="310365" x="4640263" y="3944938"/>
          <p14:tracePt t="310383" x="4589463" y="3944938"/>
          <p14:tracePt t="310398" x="4538663" y="3944938"/>
          <p14:tracePt t="310415" x="4521200" y="3944938"/>
          <p14:tracePt t="310433" x="4503738" y="3954463"/>
          <p14:tracePt t="310448" x="4495800" y="3954463"/>
          <p14:tracePt t="310465" x="4487863" y="3954463"/>
          <p14:tracePt t="310631" x="4503738" y="3954463"/>
          <p14:tracePt t="310640" x="4513263" y="3954463"/>
          <p14:tracePt t="310648" x="4529138" y="3954463"/>
          <p14:tracePt t="310665" x="4579938" y="3954463"/>
          <p14:tracePt t="310683" x="4648200" y="3954463"/>
          <p14:tracePt t="310699" x="4706938" y="3954463"/>
          <p14:tracePt t="310716" x="4775200" y="3954463"/>
          <p14:tracePt t="310733" x="4818063" y="3954463"/>
          <p14:tracePt t="310748" x="4859338" y="3954463"/>
          <p14:tracePt t="310753" x="4876800" y="3954463"/>
          <p14:tracePt t="310765" x="4902200" y="3954463"/>
          <p14:tracePt t="310783" x="4970463" y="3944938"/>
          <p14:tracePt t="310798" x="5029200" y="3944938"/>
          <p14:tracePt t="310815" x="5087938" y="3944938"/>
          <p14:tracePt t="310832" x="5156200" y="3944938"/>
          <p14:tracePt t="310849" x="5232400" y="3937000"/>
          <p14:tracePt t="310865" x="5283200" y="3937000"/>
          <p14:tracePt t="310882" x="5341938" y="3937000"/>
          <p14:tracePt t="310899" x="5376863" y="3937000"/>
          <p14:tracePt t="310915" x="5410200" y="3937000"/>
          <p14:tracePt t="310932" x="5427663" y="3937000"/>
          <p14:tracePt t="310966" x="5435600" y="3937000"/>
          <p14:tracePt t="311080" x="5435600" y="3944938"/>
          <p14:tracePt t="311088" x="5435600" y="3962400"/>
          <p14:tracePt t="311099" x="5392738" y="3970338"/>
          <p14:tracePt t="311115" x="5300663" y="3995738"/>
          <p14:tracePt t="311132" x="5164138" y="4013200"/>
          <p14:tracePt t="311149" x="4995863" y="4021138"/>
          <p14:tracePt t="311165" x="4826000" y="4021138"/>
          <p14:tracePt t="311184" x="4640263" y="4030663"/>
          <p14:tracePt t="311199" x="4579938" y="4030663"/>
          <p14:tracePt t="311215" x="4564063" y="4030663"/>
          <p14:tracePt t="311353" x="4572000" y="4030663"/>
          <p14:tracePt t="311360" x="4579938" y="4021138"/>
          <p14:tracePt t="311369" x="4605338" y="4021138"/>
          <p14:tracePt t="311383" x="4673600" y="4005263"/>
          <p14:tracePt t="311398" x="4741863" y="4005263"/>
          <p14:tracePt t="311415" x="4833938" y="4005263"/>
          <p14:tracePt t="311433" x="4945063" y="4005263"/>
          <p14:tracePt t="311449" x="5062538" y="4005263"/>
          <p14:tracePt t="311465" x="5156200" y="4005263"/>
          <p14:tracePt t="311482" x="5214938" y="4005263"/>
          <p14:tracePt t="311499" x="5249863" y="4005263"/>
          <p14:tracePt t="312337" x="5249863" y="3995738"/>
          <p14:tracePt t="312498" x="5232400" y="4005263"/>
          <p14:tracePt t="312504" x="5199063" y="4021138"/>
          <p14:tracePt t="312516" x="5156200" y="4038600"/>
          <p14:tracePt t="312532" x="5062538" y="4046538"/>
          <p14:tracePt t="312549" x="4970463" y="4046538"/>
          <p14:tracePt t="312566" x="4876800" y="4046538"/>
          <p14:tracePt t="312583" x="4706938" y="4046538"/>
          <p14:tracePt t="312599" x="4614863" y="4056063"/>
          <p14:tracePt t="312616" x="4572000" y="4064000"/>
          <p14:tracePt t="312632" x="4529138" y="4081463"/>
          <p14:tracePt t="312649" x="4495800" y="4106863"/>
          <p14:tracePt t="312666" x="4470400" y="4122738"/>
          <p14:tracePt t="312682" x="4462463" y="4132263"/>
          <p14:tracePt t="312699" x="4462463" y="4140200"/>
          <p14:tracePt t="312716" x="4462463" y="4148138"/>
          <p14:tracePt t="312749" x="4462463" y="4165600"/>
          <p14:tracePt t="312769" x="4470400" y="4165600"/>
          <p14:tracePt t="312785" x="4478338" y="4165600"/>
          <p14:tracePt t="312801" x="4495800" y="4165600"/>
          <p14:tracePt t="312816" x="4521200" y="4165600"/>
          <p14:tracePt t="312833" x="4546600" y="4165600"/>
          <p14:tracePt t="312849" x="4579938" y="4165600"/>
          <p14:tracePt t="312866" x="4614863" y="4165600"/>
          <p14:tracePt t="312882" x="4665663" y="4165600"/>
          <p14:tracePt t="312899" x="4716463" y="4165600"/>
          <p14:tracePt t="312916" x="4800600" y="4165600"/>
          <p14:tracePt t="312933" x="4902200" y="4165600"/>
          <p14:tracePt t="312949" x="5029200" y="4165600"/>
          <p14:tracePt t="312966" x="5148263" y="4165600"/>
          <p14:tracePt t="312983" x="5351463" y="4165600"/>
          <p14:tracePt t="312999" x="5410200" y="4165600"/>
          <p14:tracePt t="313017" x="5595938" y="4165600"/>
          <p14:tracePt t="313032" x="5707063" y="4165600"/>
          <p14:tracePt t="313049" x="5799138" y="4165600"/>
          <p14:tracePt t="313066" x="5892800" y="4165600"/>
          <p14:tracePt t="313082" x="5961063" y="4165600"/>
          <p14:tracePt t="313099" x="6027738" y="4165600"/>
          <p14:tracePt t="313116" x="6103938" y="4165600"/>
          <p14:tracePt t="313133" x="6172200" y="4165600"/>
          <p14:tracePt t="313149" x="6223000" y="4165600"/>
          <p14:tracePt t="313166" x="6273800" y="4157663"/>
          <p14:tracePt t="313185" x="6324600" y="4157663"/>
          <p14:tracePt t="313199" x="6342063" y="4157663"/>
          <p14:tracePt t="313217" x="6375400" y="4148138"/>
          <p14:tracePt t="313233" x="6383338" y="4148138"/>
          <p14:tracePt t="313249" x="6392863" y="4148138"/>
          <p14:tracePt t="313641" x="6375400" y="4173538"/>
          <p14:tracePt t="313649" x="6350000" y="4183063"/>
          <p14:tracePt t="313657" x="6316663" y="4208463"/>
          <p14:tracePt t="313666" x="6256338" y="4224338"/>
          <p14:tracePt t="313685" x="6138863" y="4275138"/>
          <p14:tracePt t="313700" x="5986463" y="4318000"/>
          <p14:tracePt t="313716" x="5834063" y="4351338"/>
          <p14:tracePt t="313733" x="5664200" y="4386263"/>
          <p14:tracePt t="313749" x="5486400" y="4445000"/>
          <p14:tracePt t="313755" x="5392738" y="4478338"/>
          <p14:tracePt t="313768" x="5199063" y="4538663"/>
          <p14:tracePt t="313783" x="5037138" y="4589463"/>
          <p14:tracePt t="313799" x="4876800" y="4630738"/>
          <p14:tracePt t="313816" x="4724400" y="4656138"/>
          <p14:tracePt t="313833" x="4589463" y="4673600"/>
          <p14:tracePt t="313850" x="4452938" y="4691063"/>
          <p14:tracePt t="313866" x="4343400" y="4699000"/>
          <p14:tracePt t="313883" x="4241800" y="4741863"/>
          <p14:tracePt t="313899" x="4191000" y="4767263"/>
          <p14:tracePt t="313916" x="4140200" y="4800600"/>
          <p14:tracePt t="313934" x="4122738" y="4833938"/>
          <p14:tracePt t="313950" x="4106863" y="4859338"/>
          <p14:tracePt t="313967" x="4089400" y="4910138"/>
          <p14:tracePt t="313985" x="4071938" y="4945063"/>
          <p14:tracePt t="314000" x="4038600" y="4978400"/>
          <p14:tracePt t="314016" x="4013200" y="4986338"/>
          <p14:tracePt t="314034" x="3987800" y="4995863"/>
          <p14:tracePt t="314049" x="3970338" y="5003800"/>
          <p14:tracePt t="314089" x="3970338" y="4995863"/>
          <p14:tracePt t="314099" x="3970338" y="4970463"/>
          <p14:tracePt t="314116" x="4021138" y="4894263"/>
          <p14:tracePt t="314133" x="4081463" y="4843463"/>
          <p14:tracePt t="314150" x="4173538" y="4783138"/>
          <p14:tracePt t="314166" x="4292600" y="4724400"/>
          <p14:tracePt t="314186" x="4503738" y="4691063"/>
          <p14:tracePt t="314200" x="4665663" y="4691063"/>
          <p14:tracePt t="314217" x="4800600" y="4716463"/>
          <p14:tracePt t="314233" x="4945063" y="4749800"/>
          <p14:tracePt t="314249" x="5021263" y="4808538"/>
          <p14:tracePt t="314266" x="5072063" y="4851400"/>
          <p14:tracePt t="314283" x="5087938" y="4884738"/>
          <p14:tracePt t="314300" x="5080000" y="4935538"/>
          <p14:tracePt t="314316" x="5021263" y="5011738"/>
          <p14:tracePt t="314333" x="4919663" y="5105400"/>
          <p14:tracePt t="314350" x="4749800" y="5199063"/>
          <p14:tracePt t="314366" x="4579938" y="5257800"/>
          <p14:tracePt t="314384" x="4360863" y="5265738"/>
          <p14:tracePt t="314399" x="4325938" y="5265738"/>
          <p14:tracePt t="314416" x="4267200" y="5224463"/>
          <p14:tracePt t="314433" x="4267200" y="5199063"/>
          <p14:tracePt t="314450" x="4275138" y="5148263"/>
          <p14:tracePt t="314466" x="4318000" y="5087938"/>
          <p14:tracePt t="314483" x="4376738" y="5046663"/>
          <p14:tracePt t="314500" x="4452938" y="5003800"/>
          <p14:tracePt t="314516" x="4546600" y="4986338"/>
          <p14:tracePt t="314533" x="4622800" y="4986338"/>
          <p14:tracePt t="314550" x="4699000" y="5029200"/>
          <p14:tracePt t="314566" x="4749800" y="5097463"/>
          <p14:tracePt t="314584" x="4792663" y="5207000"/>
          <p14:tracePt t="314600" x="4792663" y="5240338"/>
          <p14:tracePt t="314616" x="4775200" y="5316538"/>
          <p14:tracePt t="314633" x="4749800" y="5359400"/>
          <p14:tracePt t="314650" x="4673600" y="5392738"/>
          <p14:tracePt t="314666" x="4597400" y="5402263"/>
          <p14:tracePt t="314684" x="4513263" y="5402263"/>
          <p14:tracePt t="314700" x="4437063" y="5367338"/>
          <p14:tracePt t="314716" x="4394200" y="5334000"/>
          <p14:tracePt t="314733" x="4368800" y="5308600"/>
          <p14:tracePt t="314750" x="4368800" y="5283200"/>
          <p14:tracePt t="314755" x="4360863" y="5265738"/>
          <p14:tracePt t="314766" x="4360863" y="5249863"/>
          <p14:tracePt t="314785" x="4360863" y="5224463"/>
          <p14:tracePt t="314800" x="4376738" y="5207000"/>
          <p14:tracePt t="314816" x="4419600" y="5181600"/>
          <p14:tracePt t="314833" x="4437063" y="5173663"/>
          <p14:tracePt t="314850" x="4445000" y="5173663"/>
          <p14:tracePt t="314866" x="4445000" y="5164138"/>
          <p14:tracePt t="314883" x="4462463" y="5148263"/>
          <p14:tracePt t="314900" x="4470400" y="5148263"/>
          <p14:tracePt t="319555" x="4462463" y="5148263"/>
          <p14:tracePt t="319563" x="4419600" y="5164138"/>
          <p14:tracePt t="319571" x="4335463" y="5189538"/>
          <p14:tracePt t="319584" x="4249738" y="5214938"/>
          <p14:tracePt t="319601" x="4056063" y="5257800"/>
          <p14:tracePt t="319617" x="4013200" y="5265738"/>
          <p14:tracePt t="319634" x="3995738" y="5275263"/>
          <p14:tracePt t="319651" x="3987800" y="5283200"/>
          <p14:tracePt t="319668" x="3970338" y="5291138"/>
          <p14:tracePt t="319685" x="3970338" y="5300663"/>
          <p14:tracePt t="319701" x="3954463" y="5308600"/>
          <p14:tracePt t="319718" x="3944938" y="5326063"/>
          <p14:tracePt t="319734" x="3937000" y="5334000"/>
          <p14:tracePt t="319751" x="3903663" y="5367338"/>
          <p14:tracePt t="319757" x="3894138" y="5384800"/>
          <p14:tracePt t="319768" x="3878263" y="5392738"/>
          <p14:tracePt t="319785" x="3852863" y="5418138"/>
          <p14:tracePt t="319801" x="3843338" y="5435600"/>
          <p14:tracePt t="319818" x="3792538" y="5453063"/>
          <p14:tracePt t="319835" x="3683000" y="5486400"/>
          <p14:tracePt t="319851" x="3548063" y="5503863"/>
          <p14:tracePt t="319868" x="3446463" y="5494338"/>
          <p14:tracePt t="319884" x="3395663" y="5468938"/>
          <p14:tracePt t="319901" x="3395663" y="5453063"/>
          <p14:tracePt t="320074" x="3395663" y="5461000"/>
          <p14:tracePt t="320098" x="3395663" y="5478463"/>
          <p14:tracePt t="320106" x="3395663" y="5486400"/>
          <p14:tracePt t="320117" x="3395663" y="5503863"/>
          <p14:tracePt t="320134" x="3378200" y="5537200"/>
          <p14:tracePt t="320151" x="3319463" y="5621338"/>
          <p14:tracePt t="320168" x="3233738" y="5715000"/>
          <p14:tracePt t="320184" x="3073400" y="5791200"/>
          <p14:tracePt t="320201" x="2903538" y="5834063"/>
          <p14:tracePt t="320218" x="2735263" y="5935663"/>
          <p14:tracePt t="320235" x="2590800" y="5994400"/>
          <p14:tracePt t="320251" x="2471738" y="6019800"/>
          <p14:tracePt t="320268" x="2362200" y="6053138"/>
          <p14:tracePt t="320284" x="2268538" y="6078538"/>
          <p14:tracePt t="320302" x="2192338" y="6113463"/>
          <p14:tracePt t="320318" x="2090738" y="6129338"/>
          <p14:tracePt t="320335" x="1989138" y="6129338"/>
          <p14:tracePt t="320351" x="1922463" y="6129338"/>
          <p14:tracePt t="320368" x="1879600" y="6129338"/>
          <p14:tracePt t="320386" x="1862138" y="6121400"/>
          <p14:tracePt t="320418" x="1871663" y="6062663"/>
          <p14:tracePt t="320435" x="1879600" y="6019800"/>
          <p14:tracePt t="320452" x="1905000" y="5976938"/>
          <p14:tracePt t="320468" x="1963738" y="5918200"/>
          <p14:tracePt t="320485" x="2014538" y="5859463"/>
          <p14:tracePt t="320501" x="2082800" y="5791200"/>
          <p14:tracePt t="320518" x="2184400" y="5732463"/>
          <p14:tracePt t="320535" x="2303463" y="5664200"/>
          <p14:tracePt t="320551" x="2413000" y="5605463"/>
          <p14:tracePt t="320568" x="2497138" y="5545138"/>
          <p14:tracePt t="320585" x="2565400" y="5529263"/>
          <p14:tracePt t="320601" x="2598738" y="5511800"/>
          <p14:tracePt t="320618" x="2641600" y="5511800"/>
          <p14:tracePt t="320634" x="2674938" y="5529263"/>
          <p14:tracePt t="320651" x="2735263" y="5595938"/>
          <p14:tracePt t="320668" x="2786063" y="5689600"/>
          <p14:tracePt t="320685" x="2819400" y="5799138"/>
          <p14:tracePt t="320702" x="2844800" y="5926138"/>
          <p14:tracePt t="320718" x="2844800" y="6045200"/>
          <p14:tracePt t="320736" x="2844800" y="6121400"/>
          <p14:tracePt t="320751" x="2836863" y="6172200"/>
          <p14:tracePt t="320757" x="2827338" y="6189663"/>
          <p14:tracePt t="320770" x="2794000" y="6230938"/>
          <p14:tracePt t="320785" x="2760663" y="6240463"/>
          <p14:tracePt t="320801" x="2725738" y="6256338"/>
          <p14:tracePt t="320818" x="2649538" y="6256338"/>
          <p14:tracePt t="320835" x="2565400" y="6248400"/>
          <p14:tracePt t="320851" x="2471738" y="6205538"/>
          <p14:tracePt t="320868" x="2379663" y="6138863"/>
          <p14:tracePt t="320885" x="2303463" y="6053138"/>
          <p14:tracePt t="320901" x="2252663" y="5969000"/>
          <p14:tracePt t="320918" x="2235200" y="5892800"/>
          <p14:tracePt t="320935" x="2235200" y="5849938"/>
          <p14:tracePt t="320952" x="2252663" y="5808663"/>
          <p14:tracePt t="320969" x="2278063" y="5783263"/>
          <p14:tracePt t="320985" x="2354263" y="5757863"/>
          <p14:tracePt t="321002" x="2489200" y="5748338"/>
          <p14:tracePt t="321018" x="2590800" y="5757863"/>
          <p14:tracePt t="321035" x="2659063" y="5791200"/>
          <p14:tracePt t="321051" x="2684463" y="5824538"/>
          <p14:tracePt t="321068" x="2684463" y="5859463"/>
          <p14:tracePt t="321085" x="2684463" y="5900738"/>
          <p14:tracePt t="321102" x="2667000" y="5926138"/>
          <p14:tracePt t="321118" x="2633663" y="5943600"/>
          <p14:tracePt t="321135" x="2598738" y="5961063"/>
          <p14:tracePt t="321151" x="2582863" y="5969000"/>
          <p14:tracePt t="321168" x="2573338" y="5969000"/>
          <p14:tracePt t="321275" x="2565400" y="5969000"/>
          <p14:tracePt t="321371" x="2557463" y="5969000"/>
          <p14:tracePt t="321532" x="2547938" y="5969000"/>
          <p14:tracePt t="322100" x="2547938" y="5926138"/>
          <p14:tracePt t="322108" x="2547938" y="5816600"/>
          <p14:tracePt t="322118" x="2540000" y="5715000"/>
          <p14:tracePt t="322135" x="2497138" y="5519738"/>
          <p14:tracePt t="322152" x="2446338" y="5326063"/>
          <p14:tracePt t="322168" x="2387600" y="5138738"/>
          <p14:tracePt t="322186" x="2319338" y="4919663"/>
          <p14:tracePt t="322203" x="2303463" y="4833938"/>
          <p14:tracePt t="322218" x="2303463" y="4757738"/>
          <p14:tracePt t="322235" x="2311400" y="4699000"/>
          <p14:tracePt t="322252" x="2354263" y="4622800"/>
          <p14:tracePt t="322268" x="2413000" y="4546600"/>
          <p14:tracePt t="322285" x="2489200" y="4452938"/>
          <p14:tracePt t="322302" x="2582863" y="4351338"/>
          <p14:tracePt t="322318" x="2667000" y="4259263"/>
          <p14:tracePt t="322335" x="2786063" y="4165600"/>
          <p14:tracePt t="322352" x="2878138" y="4064000"/>
          <p14:tracePt t="322368" x="2971800" y="3979863"/>
          <p14:tracePt t="322385" x="3040063" y="3911600"/>
          <p14:tracePt t="322402" x="3116263" y="3835400"/>
          <p14:tracePt t="322418" x="3141663" y="3810000"/>
          <p14:tracePt t="322436" x="3157538" y="3792538"/>
          <p14:tracePt t="322452" x="3167063" y="3776663"/>
          <p14:tracePt t="322468" x="3182938" y="3751263"/>
          <p14:tracePt t="322485" x="3200400" y="3725863"/>
          <p14:tracePt t="322502" x="3208338" y="3700463"/>
          <p14:tracePt t="322518" x="3217863" y="3683000"/>
          <p14:tracePt t="322668" x="3233738" y="3665538"/>
          <p14:tracePt t="322676" x="3259138" y="3632200"/>
          <p14:tracePt t="322685" x="3276600" y="3598863"/>
          <p14:tracePt t="322703" x="3327400" y="3556000"/>
          <p14:tracePt t="322719" x="3352800" y="3530600"/>
          <p14:tracePt t="322735" x="3370263" y="3513138"/>
          <p14:tracePt t="322752" x="3395663" y="3479800"/>
          <p14:tracePt t="322757" x="3411538" y="3471863"/>
          <p14:tracePt t="322772" x="3378200" y="3462338"/>
          <p14:tracePt t="322785" x="3276600" y="3471863"/>
          <p14:tracePt t="322802" x="3132138" y="3513138"/>
          <p14:tracePt t="322947" x="3132138" y="3522663"/>
          <p14:tracePt t="322957" x="3124200" y="3548063"/>
          <p14:tracePt t="322973" x="3116263" y="3538538"/>
          <p14:tracePt t="322989" x="3106738" y="3538538"/>
          <p14:tracePt t="323002" x="3106738" y="3530600"/>
          <p14:tracePt t="323018" x="3132138" y="3497263"/>
          <p14:tracePt t="323036" x="3233738" y="3471863"/>
          <p14:tracePt t="323052" x="3370263" y="3462338"/>
          <p14:tracePt t="323068" x="3497263" y="3462338"/>
          <p14:tracePt t="323085" x="3581400" y="3436938"/>
          <p14:tracePt t="323102" x="3606800" y="3421063"/>
          <p14:tracePt t="323119" x="3614738" y="3411538"/>
          <p14:tracePt t="323135" x="3624263" y="3411538"/>
          <p14:tracePt t="323152" x="3632200" y="3403600"/>
          <p14:tracePt t="323169" x="3640138" y="3395663"/>
          <p14:tracePt t="323187" x="3675063" y="3370263"/>
          <p14:tracePt t="323203" x="3690938" y="3360738"/>
          <p14:tracePt t="323219" x="3700463" y="3352800"/>
          <p14:tracePt t="323235" x="3716338" y="3335338"/>
          <p14:tracePt t="323252" x="3733800" y="3319463"/>
          <p14:tracePt t="323269" x="3751263" y="3302000"/>
          <p14:tracePt t="323286" x="3767138" y="3284538"/>
          <p14:tracePt t="323302" x="3784600" y="3276600"/>
          <p14:tracePt t="323319" x="3802063" y="3259138"/>
          <p14:tracePt t="323335" x="3810000" y="3251200"/>
          <p14:tracePt t="323352" x="3835400" y="3233738"/>
          <p14:tracePt t="323369" x="3852863" y="3225800"/>
          <p14:tracePt t="323385" x="3886200" y="3208338"/>
          <p14:tracePt t="323403" x="3944938" y="3182938"/>
          <p14:tracePt t="323419" x="4005263" y="3167063"/>
          <p14:tracePt t="323435" x="4056063" y="3149600"/>
          <p14:tracePt t="323452" x="4114800" y="3149600"/>
          <p14:tracePt t="323469" x="4183063" y="3149600"/>
          <p14:tracePt t="323486" x="4224338" y="3141663"/>
          <p14:tracePt t="323503" x="4241800" y="3141663"/>
          <p14:tracePt t="323519" x="4249738" y="3141663"/>
          <p14:tracePt t="323535" x="4259263" y="3141663"/>
          <p14:tracePt t="323552" x="4267200" y="3149600"/>
          <p14:tracePt t="323569" x="4284663" y="3149600"/>
          <p14:tracePt t="323588" x="4335463" y="3157538"/>
          <p14:tracePt t="323603" x="4411663" y="3167063"/>
          <p14:tracePt t="323619" x="4564063" y="3167063"/>
          <p14:tracePt t="323636" x="4767263" y="3167063"/>
          <p14:tracePt t="323652" x="5011738" y="3167063"/>
          <p14:tracePt t="323669" x="5275263" y="3167063"/>
          <p14:tracePt t="323685" x="5537200" y="3167063"/>
          <p14:tracePt t="323702" x="5748338" y="3167063"/>
          <p14:tracePt t="323719" x="5926138" y="3167063"/>
          <p14:tracePt t="323736" x="6088063" y="3167063"/>
          <p14:tracePt t="323752" x="6205538" y="3167063"/>
          <p14:tracePt t="323758" x="6248400" y="3167063"/>
          <p14:tracePt t="323770" x="6281738" y="3167063"/>
          <p14:tracePt t="323788" x="6342063" y="3167063"/>
          <p14:tracePt t="323803" x="6357938" y="3167063"/>
          <p14:tracePt t="323818" x="6383338" y="3157538"/>
          <p14:tracePt t="323835" x="6418263" y="3157538"/>
          <p14:tracePt t="323852" x="6451600" y="3157538"/>
          <p14:tracePt t="323869" x="6494463" y="3157538"/>
          <p14:tracePt t="323885" x="6527800" y="3157538"/>
          <p14:tracePt t="323902" x="6561138" y="3149600"/>
          <p14:tracePt t="323919" x="6586538" y="3149600"/>
          <p14:tracePt t="323935" x="6611938" y="3149600"/>
          <p14:tracePt t="323953" x="6646863" y="3149600"/>
          <p14:tracePt t="323969" x="6697663" y="3149600"/>
          <p14:tracePt t="323985" x="6764338" y="3149600"/>
          <p14:tracePt t="324003" x="6891338" y="3149600"/>
          <p14:tracePt t="324018" x="6959600" y="3157538"/>
          <p14:tracePt t="324035" x="7002463" y="3167063"/>
          <p14:tracePt t="324052" x="7010400" y="3167063"/>
          <p14:tracePt t="324092" x="7010400" y="3175000"/>
          <p14:tracePt t="324108" x="7010400" y="3182938"/>
          <p14:tracePt t="324125" x="7010400" y="3192463"/>
          <p14:tracePt t="324140" x="7002463" y="3192463"/>
          <p14:tracePt t="324152" x="7002463" y="3200400"/>
          <p14:tracePt t="324169" x="6992938" y="3200400"/>
          <p14:tracePt t="324185" x="6985000" y="3217863"/>
          <p14:tracePt t="324204" x="6951663" y="3251200"/>
          <p14:tracePt t="324219" x="6942138" y="3259138"/>
          <p14:tracePt t="324235" x="6900863" y="3276600"/>
          <p14:tracePt t="324252" x="6858000" y="3302000"/>
          <p14:tracePt t="324269" x="6781800" y="3327400"/>
          <p14:tracePt t="324285" x="6662738" y="3335338"/>
          <p14:tracePt t="324302" x="6527800" y="3352800"/>
          <p14:tracePt t="324319" x="6383338" y="3360738"/>
          <p14:tracePt t="324336" x="6248400" y="3370263"/>
          <p14:tracePt t="324352" x="6121400" y="3370263"/>
          <p14:tracePt t="324369" x="6011863" y="3370263"/>
          <p14:tracePt t="324385" x="5892800" y="3378200"/>
          <p14:tracePt t="324403" x="5722938" y="3395663"/>
          <p14:tracePt t="324419" x="5605463" y="3411538"/>
          <p14:tracePt t="324435" x="5478463" y="3411538"/>
          <p14:tracePt t="324452" x="5359400" y="3421063"/>
          <p14:tracePt t="324469" x="5207000" y="3421063"/>
          <p14:tracePt t="324485" x="5072063" y="3421063"/>
          <p14:tracePt t="324502" x="4970463" y="3421063"/>
          <p14:tracePt t="324519" x="4884738" y="3421063"/>
          <p14:tracePt t="324535" x="4826000" y="3421063"/>
          <p14:tracePt t="324552" x="4767263" y="3421063"/>
          <p14:tracePt t="324569" x="4706938" y="3421063"/>
          <p14:tracePt t="324586" x="4605338" y="3421063"/>
          <p14:tracePt t="324604" x="4521200" y="3421063"/>
          <p14:tracePt t="324619" x="4419600" y="3421063"/>
          <p14:tracePt t="324636" x="4325938" y="3421063"/>
          <p14:tracePt t="324652" x="4249738" y="3421063"/>
          <p14:tracePt t="324669" x="4191000" y="3421063"/>
          <p14:tracePt t="324686" x="4148138" y="3421063"/>
          <p14:tracePt t="324703" x="4122738" y="3421063"/>
          <p14:tracePt t="324720" x="4114800" y="3421063"/>
          <p14:tracePt t="324736" x="4106863" y="3421063"/>
          <p14:tracePt t="324893" x="4106863" y="3411538"/>
          <p14:tracePt t="324901" x="4122738" y="3411538"/>
          <p14:tracePt t="324908" x="4132263" y="3403600"/>
          <p14:tracePt t="324919" x="4148138" y="3403600"/>
          <p14:tracePt t="324936" x="4241800" y="3386138"/>
          <p14:tracePt t="324952" x="4402138" y="3378200"/>
          <p14:tracePt t="324969" x="4622800" y="3378200"/>
          <p14:tracePt t="324986" x="4851400" y="3378200"/>
          <p14:tracePt t="325003" x="5173663" y="3378200"/>
          <p14:tracePt t="325019" x="5351463" y="3378200"/>
          <p14:tracePt t="325036" x="5503863" y="3378200"/>
          <p14:tracePt t="325053" x="5613400" y="3378200"/>
          <p14:tracePt t="325069" x="5715000" y="3378200"/>
          <p14:tracePt t="325086" x="5834063" y="3386138"/>
          <p14:tracePt t="325102" x="5951538" y="3386138"/>
          <p14:tracePt t="325119" x="6053138" y="3403600"/>
          <p14:tracePt t="325136" x="6138863" y="3411538"/>
          <p14:tracePt t="325153" x="6205538" y="3411538"/>
          <p14:tracePt t="325169" x="6256338" y="3411538"/>
          <p14:tracePt t="325186" x="6291263" y="3411538"/>
          <p14:tracePt t="325205" x="6316663" y="3411538"/>
          <p14:tracePt t="325220" x="6324600" y="3411538"/>
          <p14:tracePt t="325236" x="6342063" y="3411538"/>
          <p14:tracePt t="325893" x="6316663" y="3429000"/>
          <p14:tracePt t="325901" x="6281738" y="3454400"/>
          <p14:tracePt t="325908" x="6230938" y="3479800"/>
          <p14:tracePt t="325919" x="6197600" y="3497263"/>
          <p14:tracePt t="325936" x="6096000" y="3522663"/>
          <p14:tracePt t="325953" x="6002338" y="3548063"/>
          <p14:tracePt t="325969" x="5849938" y="3581400"/>
          <p14:tracePt t="325986" x="5681663" y="3589338"/>
          <p14:tracePt t="326004" x="5418138" y="3614738"/>
          <p14:tracePt t="326020" x="5257800" y="3632200"/>
          <p14:tracePt t="326037" x="5122863" y="3640138"/>
          <p14:tracePt t="326053" x="5021263" y="3657600"/>
          <p14:tracePt t="326070" x="4953000" y="3665538"/>
          <p14:tracePt t="326086" x="4910138" y="3675063"/>
          <p14:tracePt t="326103" x="4868863" y="3683000"/>
          <p14:tracePt t="326119" x="4826000" y="3700463"/>
          <p14:tracePt t="326136" x="4792663" y="3708400"/>
          <p14:tracePt t="326153" x="4749800" y="3716338"/>
          <p14:tracePt t="326170" x="4706938" y="3733800"/>
          <p14:tracePt t="326186" x="4648200" y="3751263"/>
          <p14:tracePt t="326204" x="4589463" y="3784600"/>
          <p14:tracePt t="326220" x="4546600" y="3792538"/>
          <p14:tracePt t="326236" x="4495800" y="3817938"/>
          <p14:tracePt t="326253" x="4437063" y="3852863"/>
          <p14:tracePt t="326269" x="4386263" y="3878263"/>
          <p14:tracePt t="326287" x="4335463" y="3911600"/>
          <p14:tracePt t="326303" x="4284663" y="3944938"/>
          <p14:tracePt t="326320" x="4224338" y="3962400"/>
          <p14:tracePt t="326336" x="4173538" y="3979863"/>
          <p14:tracePt t="326354" x="4140200" y="3987800"/>
          <p14:tracePt t="326370" x="4122738" y="3987800"/>
          <p14:tracePt t="326386" x="4106863" y="3987800"/>
          <p14:tracePt t="326405" x="4097338" y="3987800"/>
          <p14:tracePt t="326419" x="4089400" y="3995738"/>
          <p14:tracePt t="326436" x="4081463" y="3995738"/>
          <p14:tracePt t="326454" x="4081463" y="4005263"/>
          <p14:tracePt t="326742" x="4081463" y="3995738"/>
          <p14:tracePt t="326751" x="4089400" y="3995738"/>
          <p14:tracePt t="326766" x="4097338" y="3995738"/>
          <p14:tracePt t="326781" x="4097338" y="3987800"/>
          <p14:tracePt t="326926" x="4114800" y="3987800"/>
          <p14:tracePt t="326934" x="4140200" y="3987800"/>
          <p14:tracePt t="326943" x="4157663" y="3987800"/>
          <p14:tracePt t="326953" x="4191000" y="3987800"/>
          <p14:tracePt t="326970" x="4241800" y="3987800"/>
          <p14:tracePt t="326986" x="4310063" y="3987800"/>
          <p14:tracePt t="327004" x="4411663" y="3979863"/>
          <p14:tracePt t="327021" x="4462463" y="3979863"/>
          <p14:tracePt t="327036" x="4487863" y="3979863"/>
          <p14:tracePt t="327053" x="4513263" y="3970338"/>
          <p14:tracePt t="327070" x="4529138" y="3962400"/>
          <p14:tracePt t="327086" x="4554538" y="3954463"/>
          <p14:tracePt t="327103" x="4572000" y="3954463"/>
          <p14:tracePt t="327120" x="4597400" y="3944938"/>
          <p14:tracePt t="327136" x="4605338" y="3944938"/>
          <p14:tracePt t="327153" x="4622800" y="3944938"/>
          <p14:tracePt t="327170" x="4648200" y="3944938"/>
          <p14:tracePt t="327186" x="4665663" y="3944938"/>
          <p14:tracePt t="327205" x="4706938" y="3937000"/>
          <p14:tracePt t="327220" x="4724400" y="3937000"/>
          <p14:tracePt t="327237" x="4775200" y="3937000"/>
          <p14:tracePt t="327253" x="4826000" y="3937000"/>
          <p14:tracePt t="327270" x="4876800" y="3937000"/>
          <p14:tracePt t="327287" x="4953000" y="3937000"/>
          <p14:tracePt t="327308" x="5011738" y="3937000"/>
          <p14:tracePt t="327320" x="5080000" y="3937000"/>
          <p14:tracePt t="327337" x="5130800" y="3937000"/>
          <p14:tracePt t="327353" x="5164138" y="3937000"/>
          <p14:tracePt t="327370" x="5189538" y="3937000"/>
          <p14:tracePt t="327387" x="5207000" y="3937000"/>
          <p14:tracePt t="327404" x="5232400" y="3937000"/>
          <p14:tracePt t="327420" x="5240338" y="3937000"/>
          <p14:tracePt t="327436" x="5257800" y="3929063"/>
          <p14:tracePt t="327453" x="5275263" y="3929063"/>
          <p14:tracePt t="327470" x="5300663" y="3929063"/>
          <p14:tracePt t="327487" x="5334000" y="3929063"/>
          <p14:tracePt t="327503" x="5376863" y="3929063"/>
          <p14:tracePt t="327520" x="5410200" y="3929063"/>
          <p14:tracePt t="327537" x="5443538" y="3929063"/>
          <p14:tracePt t="327553" x="5461000" y="3929063"/>
          <p14:tracePt t="327570" x="5468938" y="3929063"/>
          <p14:tracePt t="327586" x="5486400" y="3919538"/>
          <p14:tracePt t="327604" x="5511800" y="3919538"/>
          <p14:tracePt t="327620" x="5537200" y="3919538"/>
          <p14:tracePt t="327637" x="5562600" y="3919538"/>
          <p14:tracePt t="327653" x="5605463" y="3919538"/>
          <p14:tracePt t="327670" x="5656263" y="3919538"/>
          <p14:tracePt t="327687" x="5707063" y="3919538"/>
          <p14:tracePt t="327703" x="5757863" y="3919538"/>
          <p14:tracePt t="327720" x="5791200" y="3919538"/>
          <p14:tracePt t="327736" x="5824538" y="3919538"/>
          <p14:tracePt t="327753" x="5849938" y="3919538"/>
          <p14:tracePt t="327759" x="5867400" y="3919538"/>
          <p14:tracePt t="327770" x="5884863" y="3919538"/>
          <p14:tracePt t="327787" x="5918200" y="3919538"/>
          <p14:tracePt t="327805" x="5951538" y="3911600"/>
          <p14:tracePt t="327820" x="5951538" y="3903663"/>
          <p14:tracePt t="327837" x="5961063" y="3903663"/>
          <p14:tracePt t="328117" x="5951538" y="3903663"/>
          <p14:tracePt t="328126" x="5943600" y="3903663"/>
          <p14:tracePt t="328136" x="5926138" y="3911600"/>
          <p14:tracePt t="328153" x="5892800" y="3911600"/>
          <p14:tracePt t="328170" x="5849938" y="3911600"/>
          <p14:tracePt t="328186" x="5799138" y="3911600"/>
          <p14:tracePt t="328204" x="5707063" y="3919538"/>
          <p14:tracePt t="328220" x="5605463" y="3919538"/>
          <p14:tracePt t="328237" x="5503863" y="3919538"/>
          <p14:tracePt t="328253" x="5376863" y="3929063"/>
          <p14:tracePt t="328270" x="5249863" y="3929063"/>
          <p14:tracePt t="328287" x="5130800" y="3929063"/>
          <p14:tracePt t="328304" x="4986338" y="3929063"/>
          <p14:tracePt t="328320" x="4876800" y="3937000"/>
          <p14:tracePt t="328337" x="4757738" y="3937000"/>
          <p14:tracePt t="328353" x="4656138" y="3944938"/>
          <p14:tracePt t="328370" x="4564063" y="3944938"/>
          <p14:tracePt t="328387" x="4495800" y="3944938"/>
          <p14:tracePt t="328405" x="4394200" y="3954463"/>
          <p14:tracePt t="328420" x="4368800" y="3954463"/>
          <p14:tracePt t="328437" x="4300538" y="3954463"/>
          <p14:tracePt t="328454" x="4259263" y="3954463"/>
          <p14:tracePt t="328470" x="4216400" y="3954463"/>
          <p14:tracePt t="328486" x="4173538" y="3954463"/>
          <p14:tracePt t="328504" x="4132263" y="3954463"/>
          <p14:tracePt t="328520" x="4081463" y="3962400"/>
          <p14:tracePt t="328537" x="4030663" y="3962400"/>
          <p14:tracePt t="328553" x="3987800" y="3962400"/>
          <p14:tracePt t="328570" x="3954463" y="3962400"/>
          <p14:tracePt t="328587" x="3919538" y="3962400"/>
          <p14:tracePt t="328605" x="3894138" y="3962400"/>
          <p14:tracePt t="328861" x="3903663" y="3954463"/>
          <p14:tracePt t="328869" x="3919538" y="3954463"/>
          <p14:tracePt t="328879" x="3944938" y="3954463"/>
          <p14:tracePt t="328886" x="3970338" y="3954463"/>
          <p14:tracePt t="328903" x="4030663" y="3944938"/>
          <p14:tracePt t="328920" x="4097338" y="3944938"/>
          <p14:tracePt t="328937" x="4165600" y="3944938"/>
          <p14:tracePt t="328953" x="4241800" y="3944938"/>
          <p14:tracePt t="328970" x="4310063" y="3944938"/>
          <p14:tracePt t="328987" x="4376738" y="3944938"/>
          <p14:tracePt t="329005" x="4462463" y="3944938"/>
          <p14:tracePt t="329020" x="4513263" y="3944938"/>
          <p14:tracePt t="329037" x="4564063" y="3944938"/>
          <p14:tracePt t="329053" x="4614863" y="3944938"/>
          <p14:tracePt t="329070" x="4665663" y="3954463"/>
          <p14:tracePt t="329087" x="4724400" y="3962400"/>
          <p14:tracePt t="329103" x="4792663" y="3962400"/>
          <p14:tracePt t="329120" x="4843463" y="3962400"/>
          <p14:tracePt t="329137" x="4902200" y="3979863"/>
          <p14:tracePt t="329153" x="4953000" y="3979863"/>
          <p14:tracePt t="329170" x="5011738" y="3987800"/>
          <p14:tracePt t="329187" x="5072063" y="3987800"/>
          <p14:tracePt t="329206" x="5156200" y="3987800"/>
          <p14:tracePt t="329221" x="5207000" y="3987800"/>
          <p14:tracePt t="329237" x="5257800" y="3987800"/>
          <p14:tracePt t="329253" x="5300663" y="3987800"/>
          <p14:tracePt t="329270" x="5334000" y="3987800"/>
          <p14:tracePt t="329287" x="5367338" y="3987800"/>
          <p14:tracePt t="329303" x="5410200" y="3987800"/>
          <p14:tracePt t="329320" x="5461000" y="3979863"/>
          <p14:tracePt t="329337" x="5494338" y="3979863"/>
          <p14:tracePt t="329354" x="5519738" y="3970338"/>
          <p14:tracePt t="329370" x="5554663" y="3970338"/>
          <p14:tracePt t="329387" x="5580063" y="3970338"/>
          <p14:tracePt t="329404" x="5621338" y="3962400"/>
          <p14:tracePt t="329421" x="5646738" y="3962400"/>
          <p14:tracePt t="329437" x="5681663" y="3962400"/>
          <p14:tracePt t="329454" x="5715000" y="3954463"/>
          <p14:tracePt t="329471" x="5757863" y="3954463"/>
          <p14:tracePt t="329487" x="5808663" y="3954463"/>
          <p14:tracePt t="329503" x="5859463" y="3944938"/>
          <p14:tracePt t="329520" x="5910263" y="3937000"/>
          <p14:tracePt t="329537" x="5961063" y="3937000"/>
          <p14:tracePt t="329553" x="6011863" y="3937000"/>
          <p14:tracePt t="329570" x="6045200" y="3929063"/>
          <p14:tracePt t="329589" x="6088063" y="3919538"/>
          <p14:tracePt t="329605" x="6103938" y="3919538"/>
          <p14:tracePt t="329620" x="6113463" y="3919538"/>
          <p14:tracePt t="329637" x="6129338" y="3919538"/>
          <p14:tracePt t="329654" x="6138863" y="3919538"/>
          <p14:tracePt t="329670" x="6146800" y="3911600"/>
          <p14:tracePt t="329846" x="6146800" y="3919538"/>
          <p14:tracePt t="329862" x="6138863" y="3919538"/>
          <p14:tracePt t="329870" x="6138863" y="3929063"/>
          <p14:tracePt t="329880" x="6129338" y="3929063"/>
          <p14:tracePt t="329887" x="6121400" y="3937000"/>
          <p14:tracePt t="329904" x="6088063" y="3937000"/>
          <p14:tracePt t="329921" x="6045200" y="3937000"/>
          <p14:tracePt t="329937" x="5969000" y="3944938"/>
          <p14:tracePt t="329954" x="5842000" y="3944938"/>
          <p14:tracePt t="329971" x="5681663" y="3944938"/>
          <p14:tracePt t="329987" x="5519738" y="3944938"/>
          <p14:tracePt t="330005" x="5334000" y="3944938"/>
          <p14:tracePt t="330021" x="5283200" y="3944938"/>
          <p14:tracePt t="330038" x="5173663" y="3944938"/>
          <p14:tracePt t="330054" x="5148263" y="3944938"/>
          <p14:tracePt t="330071" x="5122863" y="3944938"/>
          <p14:tracePt t="330087" x="5105400" y="3944938"/>
          <p14:tracePt t="330104" x="5062538" y="3954463"/>
          <p14:tracePt t="330121" x="5011738" y="3962400"/>
          <p14:tracePt t="330138" x="4927600" y="3970338"/>
          <p14:tracePt t="330154" x="4826000" y="3970338"/>
          <p14:tracePt t="330171" x="4691063" y="3970338"/>
          <p14:tracePt t="330187" x="4572000" y="3970338"/>
          <p14:tracePt t="330206" x="4419600" y="3970338"/>
          <p14:tracePt t="330221" x="4351338" y="3970338"/>
          <p14:tracePt t="330237" x="4292600" y="3970338"/>
          <p14:tracePt t="330255" x="4241800" y="3970338"/>
          <p14:tracePt t="330271" x="4208463" y="3970338"/>
          <p14:tracePt t="330288" x="4173538" y="3970338"/>
          <p14:tracePt t="330304" x="4148138" y="3970338"/>
          <p14:tracePt t="330320" x="4114800" y="3970338"/>
          <p14:tracePt t="330338" x="4081463" y="3970338"/>
          <p14:tracePt t="330354" x="4038600" y="3970338"/>
          <p14:tracePt t="330371" x="3979863" y="3970338"/>
          <p14:tracePt t="330387" x="3929063" y="3970338"/>
          <p14:tracePt t="330404" x="3878263" y="3962400"/>
          <p14:tracePt t="330420" x="3843338" y="3962400"/>
          <p14:tracePt t="330437" x="3817938" y="3962400"/>
          <p14:tracePt t="330934" x="3817938" y="3954463"/>
          <p14:tracePt t="330960" x="3827463" y="3954463"/>
          <p14:tracePt t="330976" x="3835400" y="3954463"/>
          <p14:tracePt t="330999" x="3843338" y="3954463"/>
          <p14:tracePt t="331046" x="3852863" y="3954463"/>
          <p14:tracePt t="331062" x="3860800" y="3954463"/>
          <p14:tracePt t="331070" x="3868738" y="3954463"/>
          <p14:tracePt t="331078" x="3878263" y="3954463"/>
          <p14:tracePt t="331094" x="3894138" y="3954463"/>
          <p14:tracePt t="331104" x="3903663" y="3954463"/>
          <p14:tracePt t="331120" x="3929063" y="3962400"/>
          <p14:tracePt t="331137" x="3944938" y="3962400"/>
          <p14:tracePt t="331154" x="3970338" y="3970338"/>
          <p14:tracePt t="331170" x="3995738" y="3979863"/>
          <p14:tracePt t="331187" x="4021138" y="3987800"/>
          <p14:tracePt t="331204" x="4046538" y="3987800"/>
          <p14:tracePt t="331221" x="4071938" y="3987800"/>
          <p14:tracePt t="331237" x="4097338" y="3987800"/>
          <p14:tracePt t="331254" x="4122738" y="3979863"/>
          <p14:tracePt t="331270" x="4140200" y="3970338"/>
          <p14:tracePt t="331287" x="4157663" y="3962400"/>
          <p14:tracePt t="331304" x="4173538" y="3937000"/>
          <p14:tracePt t="331320" x="4183063" y="3911600"/>
          <p14:tracePt t="331337" x="4191000" y="3894138"/>
          <p14:tracePt t="331354" x="4191000" y="3878263"/>
          <p14:tracePt t="331371" x="4191000" y="3852863"/>
          <p14:tracePt t="331387" x="4191000" y="3835400"/>
          <p14:tracePt t="331404" x="4191000" y="3810000"/>
          <p14:tracePt t="331420" x="4173538" y="3792538"/>
          <p14:tracePt t="331437" x="4148138" y="3776663"/>
          <p14:tracePt t="331454" x="4140200" y="3759200"/>
          <p14:tracePt t="331471" x="4122738" y="3751263"/>
          <p14:tracePt t="331487" x="4106863" y="3741738"/>
          <p14:tracePt t="331504" x="4089400" y="3733800"/>
          <p14:tracePt t="331521" x="4071938" y="3733800"/>
          <p14:tracePt t="331537" x="4038600" y="3725863"/>
          <p14:tracePt t="331554" x="4021138" y="3716338"/>
          <p14:tracePt t="331571" x="3995738" y="3716338"/>
          <p14:tracePt t="331587" x="3979863" y="3716338"/>
          <p14:tracePt t="331621" x="3970338" y="3716338"/>
          <p14:tracePt t="331637" x="3962400" y="3716338"/>
          <p14:tracePt t="331654" x="3954463" y="3716338"/>
          <p14:tracePt t="331671" x="3937000" y="3716338"/>
          <p14:tracePt t="331687" x="3911600" y="3716338"/>
          <p14:tracePt t="331705" x="3886200" y="3725863"/>
          <p14:tracePt t="331721" x="3852863" y="3733800"/>
          <p14:tracePt t="331737" x="3835400" y="3741738"/>
          <p14:tracePt t="331754" x="3817938" y="3751263"/>
          <p14:tracePt t="331758" x="3810000" y="3751263"/>
          <p14:tracePt t="331770" x="3802063" y="3759200"/>
          <p14:tracePt t="331789" x="3792538" y="3767138"/>
          <p14:tracePt t="331804" x="3776663" y="3776663"/>
          <p14:tracePt t="331821" x="3767138" y="3784600"/>
          <p14:tracePt t="331837" x="3751263" y="3802063"/>
          <p14:tracePt t="331854" x="3751263" y="3810000"/>
          <p14:tracePt t="331871" x="3741738" y="3817938"/>
          <p14:tracePt t="331887" x="3741738" y="3835400"/>
          <p14:tracePt t="331904" x="3733800" y="3852863"/>
          <p14:tracePt t="331921" x="3733800" y="3860800"/>
          <p14:tracePt t="331937" x="3733800" y="3878263"/>
          <p14:tracePt t="331954" x="3733800" y="3886200"/>
          <p14:tracePt t="331971" x="3733800" y="3894138"/>
          <p14:tracePt t="331987" x="3733800" y="3903663"/>
          <p14:tracePt t="332006" x="3741738" y="3929063"/>
          <p14:tracePt t="332021" x="3751263" y="3929063"/>
          <p14:tracePt t="332037" x="3784600" y="3954463"/>
          <p14:tracePt t="332054" x="3810000" y="3970338"/>
          <p14:tracePt t="332071" x="3852863" y="3987800"/>
          <p14:tracePt t="332087" x="3894138" y="3995738"/>
          <p14:tracePt t="332104" x="3929063" y="4013200"/>
          <p14:tracePt t="332121" x="3979863" y="4021138"/>
          <p14:tracePt t="332137" x="4021138" y="4038600"/>
          <p14:tracePt t="332154" x="4064000" y="4038600"/>
          <p14:tracePt t="332171" x="4097338" y="4038600"/>
          <p14:tracePt t="332187" x="4132263" y="4038600"/>
          <p14:tracePt t="332204" x="4165600" y="4030663"/>
          <p14:tracePt t="332222" x="4191000" y="4021138"/>
          <p14:tracePt t="332237" x="4208463" y="4005263"/>
          <p14:tracePt t="332254" x="4224338" y="3987800"/>
          <p14:tracePt t="332271" x="4241800" y="3962400"/>
          <p14:tracePt t="332287" x="4249738" y="3954463"/>
          <p14:tracePt t="332304" x="4259263" y="3937000"/>
          <p14:tracePt t="332321" x="4267200" y="3919538"/>
          <p14:tracePt t="332337" x="4267200" y="3894138"/>
          <p14:tracePt t="332354" x="4267200" y="3886200"/>
          <p14:tracePt t="332371" x="4267200" y="3868738"/>
          <p14:tracePt t="332387" x="4267200" y="3860800"/>
          <p14:tracePt t="332404" x="4259263" y="3843338"/>
          <p14:tracePt t="332421" x="4241800" y="3810000"/>
          <p14:tracePt t="332437" x="4224338" y="3802063"/>
          <p14:tracePt t="332454" x="4208463" y="3792538"/>
          <p14:tracePt t="332471" x="4198938" y="3792538"/>
          <p14:tracePt t="332487" x="4191000" y="3784600"/>
          <p14:tracePt t="332504" x="4183063" y="3776663"/>
          <p14:tracePt t="332521" x="4165600" y="3767138"/>
          <p14:tracePt t="332537" x="4148138" y="3767138"/>
          <p14:tracePt t="332554" x="4140200" y="3759200"/>
          <p14:tracePt t="332571" x="4122738" y="3759200"/>
          <p14:tracePt t="332587" x="4097338" y="3759200"/>
          <p14:tracePt t="332604" x="4081463" y="3759200"/>
          <p14:tracePt t="332621" x="4056063" y="3759200"/>
          <p14:tracePt t="332637" x="4013200" y="3759200"/>
          <p14:tracePt t="332654" x="4005263" y="3759200"/>
          <p14:tracePt t="332671" x="3979863" y="3759200"/>
          <p14:tracePt t="332687" x="3962400" y="3759200"/>
          <p14:tracePt t="332704" x="3937000" y="3776663"/>
          <p14:tracePt t="332721" x="3903663" y="3784600"/>
          <p14:tracePt t="332738" x="3878263" y="3802063"/>
          <p14:tracePt t="332756" x="3868738" y="3810000"/>
          <p14:tracePt t="332758" x="3860800" y="3817938"/>
          <p14:tracePt t="332774" x="3852863" y="3817938"/>
          <p14:tracePt t="332791" x="3852863" y="3827463"/>
          <p14:tracePt t="332804" x="3843338" y="3827463"/>
          <p14:tracePt t="332821" x="3835400" y="3835400"/>
          <p14:tracePt t="332838" x="3827463" y="3852863"/>
          <p14:tracePt t="332854" x="3817938" y="3868738"/>
          <p14:tracePt t="332871" x="3817938" y="3886200"/>
          <p14:tracePt t="332888" x="3810000" y="3894138"/>
          <p14:tracePt t="332904" x="3802063" y="3911600"/>
          <p14:tracePt t="332938" x="3802063" y="3929063"/>
          <p14:tracePt t="332954" x="3802063" y="3937000"/>
          <p14:tracePt t="332971" x="3802063" y="3954463"/>
          <p14:tracePt t="333004" x="3802063" y="3962400"/>
          <p14:tracePt t="333023" x="3802063" y="3970338"/>
          <p14:tracePt t="333038" x="3802063" y="3979863"/>
          <p14:tracePt t="333054" x="3810000" y="3987800"/>
          <p14:tracePt t="333071" x="3810000" y="4005263"/>
          <p14:tracePt t="333088" x="3835400" y="4021138"/>
          <p14:tracePt t="333104" x="3852863" y="4030663"/>
          <p14:tracePt t="333121" x="3868738" y="4030663"/>
          <p14:tracePt t="333138" x="3886200" y="4038600"/>
          <p14:tracePt t="333154" x="3894138" y="4038600"/>
          <p14:tracePt t="333171" x="3919538" y="4038600"/>
          <p14:tracePt t="333188" x="3937000" y="4038600"/>
          <p14:tracePt t="333206" x="3962400" y="4038600"/>
          <p14:tracePt t="333222" x="3979863" y="4038600"/>
          <p14:tracePt t="333238" x="4013200" y="4021138"/>
          <p14:tracePt t="333255" x="4046538" y="4005263"/>
          <p14:tracePt t="333271" x="4081463" y="3987800"/>
          <p14:tracePt t="333288" x="4106863" y="3962400"/>
          <p14:tracePt t="333304" x="4122738" y="3944938"/>
          <p14:tracePt t="333321" x="4132263" y="3919538"/>
          <p14:tracePt t="333338" x="4140200" y="3903663"/>
          <p14:tracePt t="333354" x="4148138" y="3878263"/>
          <p14:tracePt t="333371" x="4157663" y="3852863"/>
          <p14:tracePt t="333388" x="4157663" y="3835400"/>
          <p14:tracePt t="333404" x="4157663" y="3827463"/>
          <p14:tracePt t="333421" x="4157663" y="3810000"/>
          <p14:tracePt t="333438" x="4148138" y="3784600"/>
          <p14:tracePt t="333454" x="4148138" y="3776663"/>
          <p14:tracePt t="333472" x="4140200" y="3767138"/>
          <p14:tracePt t="333543" x="4132263" y="3759200"/>
          <p14:tracePt t="333560" x="4122738" y="3751263"/>
          <p14:tracePt t="333577" x="4114800" y="3751263"/>
          <p14:tracePt t="333599" x="4106863" y="3741738"/>
          <p14:tracePt t="333616" x="4097338" y="3741738"/>
          <p14:tracePt t="333624" x="4089400" y="3741738"/>
          <p14:tracePt t="333640" x="4081463" y="3741738"/>
          <p14:tracePt t="333647" x="4071938" y="3741738"/>
          <p14:tracePt t="333663" x="4064000" y="3741738"/>
          <p14:tracePt t="333680" x="4056063" y="3741738"/>
          <p14:tracePt t="333688" x="4056063" y="3733800"/>
          <p14:tracePt t="333711" x="4046538" y="3733800"/>
          <p14:tracePt t="333727" x="4038600" y="3733800"/>
          <p14:tracePt t="333753" x="4030663" y="3733800"/>
          <p14:tracePt t="333767" x="4021138" y="3733800"/>
          <p14:tracePt t="333817" x="4013200" y="3733800"/>
          <p14:tracePt t="333855" x="4005263" y="3733800"/>
          <p14:tracePt t="333863" x="4005263" y="3741738"/>
          <p14:tracePt t="333882" x="3987800" y="3741738"/>
          <p14:tracePt t="333888" x="3987800" y="3751263"/>
          <p14:tracePt t="333905" x="3970338" y="3759200"/>
          <p14:tracePt t="333921" x="3944938" y="3767138"/>
          <p14:tracePt t="333938" x="3937000" y="3776663"/>
          <p14:tracePt t="333955" x="3929063" y="3784600"/>
          <p14:tracePt t="333972" x="3919538" y="3792538"/>
          <p14:tracePt t="333988" x="3903663" y="3810000"/>
          <p14:tracePt t="334005" x="3894138" y="3817938"/>
          <p14:tracePt t="334022" x="3868738" y="3843338"/>
          <p14:tracePt t="334038" x="3860800" y="3860800"/>
          <p14:tracePt t="334055" x="3843338" y="3878263"/>
          <p14:tracePt t="334071" x="3835400" y="3894138"/>
          <p14:tracePt t="334088" x="3827463" y="3911600"/>
          <p14:tracePt t="334105" x="3817938" y="3919538"/>
          <p14:tracePt t="334121" x="3817938" y="3944938"/>
          <p14:tracePt t="334138" x="3817938" y="3954463"/>
          <p14:tracePt t="334155" x="3817938" y="3962400"/>
          <p14:tracePt t="334172" x="3817938" y="3970338"/>
          <p14:tracePt t="334188" x="3817938" y="3979863"/>
          <p14:tracePt t="334205" x="3817938" y="3987800"/>
          <p14:tracePt t="334222" x="3817938" y="4005263"/>
          <p14:tracePt t="334238" x="3835400" y="4021138"/>
          <p14:tracePt t="334255" x="3843338" y="4021138"/>
          <p14:tracePt t="334272" x="3852863" y="4030663"/>
          <p14:tracePt t="334288" x="3868738" y="4038600"/>
          <p14:tracePt t="334305" x="3878263" y="4038600"/>
          <p14:tracePt t="334322" x="3894138" y="4038600"/>
          <p14:tracePt t="334339" x="3903663" y="4038600"/>
          <p14:tracePt t="334355" x="3919538" y="4038600"/>
          <p14:tracePt t="334372" x="3937000" y="4038600"/>
          <p14:tracePt t="334388" x="3954463" y="4038600"/>
          <p14:tracePt t="334405" x="3979863" y="4038600"/>
          <p14:tracePt t="334422" x="3995738" y="4038600"/>
          <p14:tracePt t="334438" x="4038600" y="4038600"/>
          <p14:tracePt t="334455" x="4056063" y="4038600"/>
          <p14:tracePt t="334472" x="4071938" y="4038600"/>
          <p14:tracePt t="334488" x="4089400" y="4030663"/>
          <p14:tracePt t="334507" x="4097338" y="4021138"/>
          <p14:tracePt t="334522" x="4106863" y="4005263"/>
          <p14:tracePt t="334538" x="4114800" y="3970338"/>
          <p14:tracePt t="334555" x="4132263" y="3944938"/>
          <p14:tracePt t="334572" x="4132263" y="3919538"/>
          <p14:tracePt t="334588" x="4140200" y="3903663"/>
          <p14:tracePt t="334605" x="4140200" y="3878263"/>
          <p14:tracePt t="334622" x="4140200" y="3868738"/>
          <p14:tracePt t="334638" x="4140200" y="3852863"/>
          <p14:tracePt t="334655" x="4140200" y="3835400"/>
          <p14:tracePt t="334672" x="4140200" y="3827463"/>
          <p14:tracePt t="334689" x="4132263" y="3817938"/>
          <p14:tracePt t="334705" x="4132263" y="3810000"/>
          <p14:tracePt t="334722" x="4122738" y="3810000"/>
          <p14:tracePt t="334739" x="4122738" y="3802063"/>
          <p14:tracePt t="334755" x="4114800" y="3802063"/>
          <p14:tracePt t="334772" x="4106863" y="3784600"/>
          <p14:tracePt t="334789" x="4097338" y="3784600"/>
          <p14:tracePt t="334806" x="4089400" y="3776663"/>
          <p14:tracePt t="334822" x="4089400" y="3767138"/>
          <p14:tracePt t="334839" x="4071938" y="3759200"/>
          <p14:tracePt t="334855" x="4064000" y="3759200"/>
          <p14:tracePt t="334872" x="4056063" y="3759200"/>
          <p14:tracePt t="334906" x="4038600" y="3751263"/>
          <p14:tracePt t="334922" x="4030663" y="3751263"/>
          <p14:tracePt t="334939" x="4013200" y="3741738"/>
          <p14:tracePt t="334955" x="4005263" y="3741738"/>
          <p14:tracePt t="334989" x="3995738" y="3733800"/>
          <p14:tracePt t="335006" x="3987800" y="3733800"/>
          <p14:tracePt t="335032" x="3979863" y="3733800"/>
          <p14:tracePt t="335040" x="3970338" y="3733800"/>
          <p14:tracePt t="335055" x="3962400" y="3733800"/>
          <p14:tracePt t="335072" x="3937000" y="3733800"/>
          <p14:tracePt t="335089" x="3919538" y="3733800"/>
          <p14:tracePt t="335105" x="3903663" y="3733800"/>
          <p14:tracePt t="335122" x="3894138" y="3733800"/>
          <p14:tracePt t="335139" x="3878263" y="3751263"/>
          <p14:tracePt t="335155" x="3852863" y="3767138"/>
          <p14:tracePt t="335172" x="3827463" y="3784600"/>
          <p14:tracePt t="335189" x="3802063" y="3802063"/>
          <p14:tracePt t="335205" x="3784600" y="3817938"/>
          <p14:tracePt t="335223" x="3776663" y="3835400"/>
          <p14:tracePt t="335238" x="3767138" y="3843338"/>
          <p14:tracePt t="335257" x="3767138" y="3852863"/>
          <p14:tracePt t="335272" x="3767138" y="3860800"/>
          <p14:tracePt t="335295" x="3767138" y="3868738"/>
          <p14:tracePt t="335311" x="3767138" y="3878263"/>
          <p14:tracePt t="335327" x="3759200" y="3886200"/>
          <p14:tracePt t="335343" x="3759200" y="3894138"/>
          <p14:tracePt t="335355" x="3759200" y="3903663"/>
          <p14:tracePt t="335376" x="3759200" y="3911600"/>
          <p14:tracePt t="335399" x="3759200" y="3919538"/>
          <p14:tracePt t="335415" x="3767138" y="3929063"/>
          <p14:tracePt t="335426" x="3767138" y="3937000"/>
          <p14:tracePt t="335439" x="3776663" y="3944938"/>
          <p14:tracePt t="335455" x="3784600" y="3954463"/>
          <p14:tracePt t="335472" x="3792538" y="3954463"/>
          <p14:tracePt t="335489" x="3817938" y="3970338"/>
          <p14:tracePt t="335505" x="3843338" y="3987800"/>
          <p14:tracePt t="335522" x="3886200" y="3995738"/>
          <p14:tracePt t="335539" x="3929063" y="3995738"/>
          <p14:tracePt t="335555" x="3962400" y="3995738"/>
          <p14:tracePt t="335572" x="3995738" y="4005263"/>
          <p14:tracePt t="335589" x="4013200" y="4005263"/>
          <p14:tracePt t="335605" x="4038600" y="4005263"/>
          <p14:tracePt t="335622" x="4071938" y="3987800"/>
          <p14:tracePt t="335639" x="4097338" y="3970338"/>
          <p14:tracePt t="335655" x="4132263" y="3954463"/>
          <p14:tracePt t="335672" x="4148138" y="3929063"/>
          <p14:tracePt t="335689" x="4165600" y="3911600"/>
          <p14:tracePt t="335705" x="4173538" y="3894138"/>
          <p14:tracePt t="335722" x="4191000" y="3878263"/>
          <p14:tracePt t="335739" x="4191000" y="3860800"/>
          <p14:tracePt t="335755" x="4191000" y="3852863"/>
          <p14:tracePt t="335760" x="4191000" y="3843338"/>
          <p14:tracePt t="335772" x="4198938" y="3843338"/>
          <p14:tracePt t="335789" x="4198938" y="3835400"/>
          <p14:tracePt t="335807" x="4198938" y="3810000"/>
          <p14:tracePt t="335823" x="4198938" y="3802063"/>
          <p14:tracePt t="335839" x="4191000" y="3784600"/>
          <p14:tracePt t="335855" x="4183063" y="3776663"/>
          <p14:tracePt t="335872" x="4183063" y="3759200"/>
          <p14:tracePt t="335889" x="4173538" y="3751263"/>
          <p14:tracePt t="335905" x="4165600" y="3751263"/>
          <p14:tracePt t="335922" x="4157663" y="3741738"/>
          <p14:tracePt t="335939" x="4148138" y="3741738"/>
          <p14:tracePt t="335956" x="4148138" y="3733800"/>
          <p14:tracePt t="335972" x="4140200" y="3725863"/>
          <p14:tracePt t="335993" x="4132263" y="3716338"/>
          <p14:tracePt t="336007" x="4122738" y="3716338"/>
          <p14:tracePt t="336022" x="4114800" y="3708400"/>
          <p14:tracePt t="336039" x="4106863" y="3708400"/>
          <p14:tracePt t="336055" x="4097338" y="3700463"/>
          <p14:tracePt t="336073" x="4089400" y="3690938"/>
          <p14:tracePt t="336089" x="4071938" y="3690938"/>
          <p14:tracePt t="336105" x="4064000" y="3683000"/>
          <p14:tracePt t="336122" x="4056063" y="3683000"/>
          <p14:tracePt t="336139" x="4046538" y="3683000"/>
          <p14:tracePt t="336177" x="4038600" y="3683000"/>
          <p14:tracePt t="336189" x="4030663" y="3683000"/>
          <p14:tracePt t="336205" x="4021138" y="3683000"/>
          <p14:tracePt t="336223" x="3979863" y="3683000"/>
          <p14:tracePt t="336239" x="3944938" y="3690938"/>
          <p14:tracePt t="336256" x="3911600" y="3690938"/>
          <p14:tracePt t="336272" x="3894138" y="3708400"/>
          <p14:tracePt t="336289" x="3878263" y="3708400"/>
          <p14:tracePt t="336306" x="3878263" y="3716338"/>
          <p14:tracePt t="336417" x="3868738" y="3725863"/>
          <p14:tracePt t="336426" x="3860800" y="3733800"/>
          <p14:tracePt t="336431" x="3860800" y="3759200"/>
          <p14:tracePt t="336440" x="3843338" y="3767138"/>
          <p14:tracePt t="336455" x="3835400" y="3792538"/>
          <p14:tracePt t="336473" x="3827463" y="3827463"/>
          <p14:tracePt t="336489" x="3810000" y="3860800"/>
          <p14:tracePt t="336507" x="3810000" y="3878263"/>
          <p14:tracePt t="336817" x="3810000" y="3886200"/>
          <p14:tracePt t="336826" x="3810000" y="3903663"/>
          <p14:tracePt t="336833" x="3827463" y="3911600"/>
          <p14:tracePt t="336841" x="3843338" y="3929063"/>
          <p14:tracePt t="336856" x="3886200" y="3954463"/>
          <p14:tracePt t="336872" x="3919538" y="3979863"/>
          <p14:tracePt t="336889" x="3954463" y="3987800"/>
          <p14:tracePt t="336906" x="3979863" y="3995738"/>
          <p14:tracePt t="336922" x="3995738" y="4005263"/>
          <p14:tracePt t="336984" x="4005263" y="4005263"/>
          <p14:tracePt t="336994" x="4021138" y="4005263"/>
          <p14:tracePt t="337000" x="4030663" y="4005263"/>
          <p14:tracePt t="337009" x="4046538" y="4005263"/>
          <p14:tracePt t="337023" x="4089400" y="3987800"/>
          <p14:tracePt t="337040" x="4132263" y="3979863"/>
          <p14:tracePt t="337057" x="4165600" y="3962400"/>
          <p14:tracePt t="337072" x="4183063" y="3954463"/>
          <p14:tracePt t="337089" x="4191000" y="3937000"/>
          <p14:tracePt t="337107" x="4198938" y="3919538"/>
          <p14:tracePt t="337123" x="4208463" y="3903663"/>
          <p14:tracePt t="337139" x="4208463" y="3886200"/>
          <p14:tracePt t="337156" x="4208463" y="3868738"/>
          <p14:tracePt t="337173" x="4208463" y="3852863"/>
          <p14:tracePt t="337189" x="4208463" y="3843338"/>
          <p14:tracePt t="337206" x="4208463" y="3827463"/>
          <p14:tracePt t="337223" x="4198938" y="3802063"/>
          <p14:tracePt t="337258" x="4191000" y="3792538"/>
          <p14:tracePt t="337273" x="4183063" y="3792538"/>
          <p14:tracePt t="337289" x="4173538" y="3784600"/>
          <p14:tracePt t="337306" x="4157663" y="3776663"/>
          <p14:tracePt t="337323" x="4140200" y="3759200"/>
          <p14:tracePt t="337340" x="4114800" y="3751263"/>
          <p14:tracePt t="337356" x="4089400" y="3733800"/>
          <p14:tracePt t="337373" x="4064000" y="3725863"/>
          <p14:tracePt t="337389" x="4046538" y="3716338"/>
          <p14:tracePt t="337406" x="4030663" y="3708400"/>
          <p14:tracePt t="337423" x="4013200" y="3700463"/>
          <p14:tracePt t="337440" x="3995738" y="3690938"/>
          <p14:tracePt t="337456" x="3987800" y="3690938"/>
          <p14:tracePt t="337473" x="3979863" y="3690938"/>
          <p14:tracePt t="337490" x="3970338" y="3683000"/>
          <p14:tracePt t="337508" x="3962400" y="3683000"/>
          <p14:tracePt t="337561" x="3954463" y="3683000"/>
          <p14:tracePt t="337578" x="3944938" y="3683000"/>
          <p14:tracePt t="337584" x="3929063" y="3690938"/>
          <p14:tracePt t="337593" x="3911600" y="3690938"/>
          <p14:tracePt t="337606" x="3878263" y="3700463"/>
          <p14:tracePt t="337623" x="3810000" y="3741738"/>
          <p14:tracePt t="337639" x="3767138" y="3759200"/>
          <p14:tracePt t="337656" x="3741738" y="3776663"/>
          <p14:tracePt t="337673" x="3725863" y="3792538"/>
          <p14:tracePt t="337689" x="3716338" y="3792538"/>
          <p14:tracePt t="337706" x="3708400" y="3802063"/>
          <p14:tracePt t="337723" x="3700463" y="3802063"/>
          <p14:tracePt t="337740" x="3700463" y="3810000"/>
          <p14:tracePt t="337758" x="3690938" y="3827463"/>
          <p14:tracePt t="337761" x="3690938" y="3835400"/>
          <p14:tracePt t="337777" x="3690938" y="3843338"/>
          <p14:tracePt t="337790" x="3683000" y="3843338"/>
          <p14:tracePt t="337808" x="3683000" y="3868738"/>
          <p14:tracePt t="337823" x="3683000" y="3878263"/>
          <p14:tracePt t="337839" x="3683000" y="3886200"/>
          <p14:tracePt t="337856" x="3683000" y="3903663"/>
          <p14:tracePt t="337873" x="3683000" y="3919538"/>
          <p14:tracePt t="337889" x="3683000" y="3937000"/>
          <p14:tracePt t="337906" x="3683000" y="3954463"/>
          <p14:tracePt t="337923" x="3690938" y="3970338"/>
          <p14:tracePt t="337939" x="3700463" y="3979863"/>
          <p14:tracePt t="337956" x="3708400" y="3987800"/>
          <p14:tracePt t="337973" x="3708400" y="3995738"/>
          <p14:tracePt t="337989" x="3716338" y="4005263"/>
          <p14:tracePt t="338009" x="3733800" y="4021138"/>
          <p14:tracePt t="338023" x="3741738" y="4021138"/>
          <p14:tracePt t="338039" x="3784600" y="4030663"/>
          <p14:tracePt t="338056" x="3827463" y="4038600"/>
          <p14:tracePt t="338073" x="3878263" y="4038600"/>
          <p14:tracePt t="338089" x="3937000" y="4038600"/>
          <p14:tracePt t="338106" x="3995738" y="4038600"/>
          <p14:tracePt t="338123" x="4046538" y="4038600"/>
          <p14:tracePt t="338139" x="4106863" y="4038600"/>
          <p14:tracePt t="338156" x="4148138" y="4030663"/>
          <p14:tracePt t="338173" x="4165600" y="4013200"/>
          <p14:tracePt t="338189" x="4183063" y="3995738"/>
          <p14:tracePt t="338206" x="4198938" y="3970338"/>
          <p14:tracePt t="338223" x="4216400" y="3929063"/>
          <p14:tracePt t="338239" x="4233863" y="3903663"/>
          <p14:tracePt t="338257" x="4233863" y="3886200"/>
          <p14:tracePt t="338273" x="4233863" y="3868738"/>
          <p14:tracePt t="338290" x="4233863" y="3860800"/>
          <p14:tracePt t="338306" x="4233863" y="3843338"/>
          <p14:tracePt t="338323" x="4233863" y="3835400"/>
          <p14:tracePt t="338339" x="4233863" y="3827463"/>
          <p14:tracePt t="338356" x="4233863" y="3817938"/>
          <p14:tracePt t="338373" x="4224338" y="3810000"/>
          <p14:tracePt t="338389" x="4216400" y="3792538"/>
          <p14:tracePt t="338406" x="4208463" y="3784600"/>
          <p14:tracePt t="338423" x="4198938" y="3776663"/>
          <p14:tracePt t="338456" x="4191000" y="3759200"/>
          <p14:tracePt t="338474" x="4183063" y="3751263"/>
          <p14:tracePt t="338489" x="4165600" y="3741738"/>
          <p14:tracePt t="338506" x="4157663" y="3733800"/>
          <p14:tracePt t="338523" x="4140200" y="3725863"/>
          <p14:tracePt t="338540" x="4132263" y="3716338"/>
          <p14:tracePt t="338556" x="4122738" y="3708400"/>
          <p14:tracePt t="338573" x="4106863" y="3700463"/>
          <p14:tracePt t="338590" x="4097338" y="3700463"/>
          <p14:tracePt t="338606" x="4081463" y="3690938"/>
          <p14:tracePt t="338624" x="4071938" y="3690938"/>
          <p14:tracePt t="338639" x="4056063" y="3683000"/>
          <p14:tracePt t="338656" x="4038600" y="3683000"/>
          <p14:tracePt t="338673" x="4021138" y="3683000"/>
          <p14:tracePt t="338690" x="4013200" y="3675063"/>
          <p14:tracePt t="338706" x="4005263" y="3675063"/>
          <p14:tracePt t="338740" x="3995738" y="3675063"/>
          <p14:tracePt t="338756" x="3987800" y="3675063"/>
          <p14:tracePt t="338773" x="3970338" y="3675063"/>
          <p14:tracePt t="338790" x="3962400" y="3675063"/>
          <p14:tracePt t="338806" x="3944938" y="3675063"/>
          <p14:tracePt t="338823" x="3919538" y="3675063"/>
          <p14:tracePt t="338839" x="3894138" y="3675063"/>
          <p14:tracePt t="338856" x="3878263" y="3675063"/>
          <p14:tracePt t="338873" x="3852863" y="3690938"/>
          <p14:tracePt t="338889" x="3802063" y="3716338"/>
          <p14:tracePt t="338906" x="3767138" y="3741738"/>
          <p14:tracePt t="338923" x="3733800" y="3759200"/>
          <p14:tracePt t="338940" x="3725863" y="3767138"/>
          <p14:tracePt t="338956" x="3708400" y="3776663"/>
          <p14:tracePt t="338973" x="3708400" y="3792538"/>
          <p14:tracePt t="338990" x="3700463" y="3802063"/>
          <p14:tracePt t="339006" x="3683000" y="3810000"/>
          <p14:tracePt t="339025" x="3675063" y="3835400"/>
          <p14:tracePt t="339039" x="3675063" y="3852863"/>
          <p14:tracePt t="339056" x="3675063" y="3860800"/>
          <p14:tracePt t="339073" x="3675063" y="3868738"/>
          <p14:tracePt t="339090" x="3665538" y="3868738"/>
          <p14:tracePt t="339106" x="3665538" y="3878263"/>
          <p14:tracePt t="340041" x="3657600" y="3878263"/>
          <p14:tracePt t="340065" x="3640138" y="3878263"/>
          <p14:tracePt t="340073" x="3606800" y="3911600"/>
          <p14:tracePt t="340080" x="3548063" y="3970338"/>
          <p14:tracePt t="340090" x="3479800" y="4005263"/>
          <p14:tracePt t="340106" x="3360738" y="4030663"/>
          <p14:tracePt t="340123" x="3335338" y="4064000"/>
          <p14:tracePt t="340427" x="3319463" y="4064000"/>
          <p14:tracePt t="340434" x="3344863" y="4064000"/>
          <p14:tracePt t="340445" x="3421063" y="4064000"/>
          <p14:tracePt t="340457" x="3538538" y="4071938"/>
          <p14:tracePt t="340475" x="3573463" y="4056063"/>
          <p14:tracePt t="340490" x="3581400" y="4030663"/>
          <p14:tracePt t="340507" x="3624263" y="4021138"/>
          <p14:tracePt t="340523" x="3665538" y="4021138"/>
          <p14:tracePt t="340540" x="3665538" y="4030663"/>
          <p14:tracePt t="340557" x="3675063" y="4030663"/>
          <p14:tracePt t="340573" x="3675063" y="4038600"/>
          <p14:tracePt t="340590" x="3675063" y="4046538"/>
          <p14:tracePt t="340608" x="3675063" y="4056063"/>
          <p14:tracePt t="340625" x="3675063" y="4071938"/>
          <p14:tracePt t="340640" x="3675063" y="4106863"/>
          <p14:tracePt t="340657" x="3675063" y="4132263"/>
          <p14:tracePt t="340673" x="3683000" y="4165600"/>
          <p14:tracePt t="340690" x="3690938" y="4191000"/>
          <p14:tracePt t="340706" x="3708400" y="4216400"/>
          <p14:tracePt t="340724" x="3741738" y="4259263"/>
          <p14:tracePt t="340740" x="3776663" y="4318000"/>
          <p14:tracePt t="340757" x="3817938" y="4386263"/>
          <p14:tracePt t="340760" x="3852863" y="4419600"/>
          <p14:tracePt t="340773" x="3886200" y="4470400"/>
          <p14:tracePt t="340790" x="3944938" y="4572000"/>
          <p14:tracePt t="340806" x="3995738" y="4673600"/>
          <p14:tracePt t="340825" x="4064000" y="4818063"/>
          <p14:tracePt t="340840" x="4089400" y="4894263"/>
          <p14:tracePt t="340857" x="4097338" y="4953000"/>
          <p14:tracePt t="340873" x="4097338" y="5011738"/>
          <p14:tracePt t="340890" x="4097338" y="5072063"/>
          <p14:tracePt t="340906" x="4071938" y="5130800"/>
          <p14:tracePt t="340923" x="4064000" y="5164138"/>
          <p14:tracePt t="340940" x="4064000" y="5199063"/>
          <p14:tracePt t="340957" x="4056063" y="5224463"/>
          <p14:tracePt t="340974" x="4056063" y="5240338"/>
          <p14:tracePt t="340990" x="4046538" y="5257800"/>
          <p14:tracePt t="341007" x="4046538" y="5283200"/>
          <p14:tracePt t="341025" x="4046538" y="5308600"/>
          <p14:tracePt t="341057" x="4046538" y="5316538"/>
          <p14:tracePt t="341073" x="4046538" y="5326063"/>
          <p14:tracePt t="341129" x="4064000" y="5283200"/>
          <p14:tracePt t="341136" x="4106863" y="5189538"/>
          <p14:tracePt t="341144" x="4165600" y="5072063"/>
          <p14:tracePt t="341157" x="4241800" y="4919663"/>
          <p14:tracePt t="341173" x="4376738" y="4554538"/>
          <p14:tracePt t="341190" x="4487863" y="4148138"/>
          <p14:tracePt t="341207" x="4579938" y="3690938"/>
          <p14:tracePt t="341226" x="4648200" y="2938463"/>
          <p14:tracePt t="341242" x="4630738" y="2557463"/>
          <p14:tracePt t="341258" x="4579938" y="2227263"/>
          <p14:tracePt t="341274" x="4445000" y="1887538"/>
          <p14:tracePt t="341290" x="4343400" y="1633538"/>
          <p14:tracePt t="341308" x="4241800" y="1465263"/>
          <p14:tracePt t="341324" x="4157663" y="1346200"/>
          <p14:tracePt t="341340" x="4106863" y="1252538"/>
          <p14:tracePt t="341357" x="4056063" y="1185863"/>
          <p14:tracePt t="341374" x="4021138" y="1150938"/>
          <p14:tracePt t="341390" x="3979863" y="1117600"/>
          <p14:tracePt t="341407" x="3954463" y="1100138"/>
          <p14:tracePt t="341424" x="3937000" y="1084263"/>
          <p14:tracePt t="341440" x="3919538" y="1066800"/>
          <p14:tracePt t="341457" x="3894138" y="1033463"/>
          <p14:tracePt t="341474" x="3817938" y="1008063"/>
          <p14:tracePt t="341490" x="3751263" y="998538"/>
          <p14:tracePt t="341507" x="3683000" y="990600"/>
          <p14:tracePt t="341524" x="3640138" y="990600"/>
          <p14:tracePt t="341541" x="3614738" y="982663"/>
          <p14:tracePt t="341557" x="3598863" y="982663"/>
          <p14:tracePt t="341625" x="3589338" y="982663"/>
          <p14:tracePt t="341642" x="3573463" y="982663"/>
          <p14:tracePt t="341650" x="3563938" y="990600"/>
          <p14:tracePt t="341658" x="3556000" y="998538"/>
          <p14:tracePt t="341674" x="3530600" y="1016000"/>
          <p14:tracePt t="341690" x="3522663" y="1023938"/>
          <p14:tracePt t="341707" x="3513138" y="1033463"/>
          <p14:tracePt t="341724" x="3513138" y="1049338"/>
          <p14:tracePt t="342090" x="3522663" y="1049338"/>
          <p14:tracePt t="342098" x="3530600" y="1049338"/>
          <p14:tracePt t="342122" x="3538538" y="1049338"/>
          <p14:tracePt t="342282" x="3548063" y="1049338"/>
          <p14:tracePt t="342291" x="3563938" y="1049338"/>
          <p14:tracePt t="342298" x="3573463" y="1041400"/>
          <p14:tracePt t="342307" x="3581400" y="1041400"/>
          <p14:tracePt t="342324" x="3614738" y="1041400"/>
          <p14:tracePt t="342341" x="3632200" y="1041400"/>
          <p14:tracePt t="342357" x="3649663" y="1041400"/>
          <p14:tracePt t="342374" x="3657600" y="1041400"/>
          <p14:tracePt t="342391" x="3675063" y="1041400"/>
          <p14:tracePt t="342407" x="3683000" y="1041400"/>
          <p14:tracePt t="342425" x="3708400" y="1033463"/>
          <p14:tracePt t="342457" x="3733800" y="1033463"/>
          <p14:tracePt t="342475" x="3751263" y="1033463"/>
          <p14:tracePt t="342491" x="3767138" y="1033463"/>
          <p14:tracePt t="342511" x="3784600" y="1033463"/>
          <p14:tracePt t="342524" x="3817938" y="1033463"/>
          <p14:tracePt t="342541" x="3868738" y="1033463"/>
          <p14:tracePt t="342558" x="3944938" y="1033463"/>
          <p14:tracePt t="342574" x="4056063" y="1033463"/>
          <p14:tracePt t="342591" x="4208463" y="1033463"/>
          <p14:tracePt t="342608" x="4360863" y="1033463"/>
          <p14:tracePt t="342625" x="4665663" y="1033463"/>
          <p14:tracePt t="342641" x="4767263" y="1033463"/>
          <p14:tracePt t="342658" x="5113338" y="1041400"/>
          <p14:tracePt t="342674" x="5351463" y="1041400"/>
          <p14:tracePt t="342691" x="5580063" y="1041400"/>
          <p14:tracePt t="342708" x="5783263" y="1033463"/>
          <p14:tracePt t="342725" x="5969000" y="1033463"/>
          <p14:tracePt t="342741" x="6146800" y="1023938"/>
          <p14:tracePt t="342760" x="6307138" y="1023938"/>
          <p14:tracePt t="342765" x="6375400" y="1023938"/>
          <p14:tracePt t="342774" x="6443663" y="1023938"/>
          <p14:tracePt t="342791" x="6578600" y="1016000"/>
          <p14:tracePt t="342810" x="6764338" y="1008063"/>
          <p14:tracePt t="342826" x="6865938" y="998538"/>
          <p14:tracePt t="342841" x="6951663" y="998538"/>
          <p14:tracePt t="342858" x="7018338" y="998538"/>
          <p14:tracePt t="342875" x="7104063" y="998538"/>
          <p14:tracePt t="342891" x="7162800" y="990600"/>
          <p14:tracePt t="342908" x="7231063" y="982663"/>
          <p14:tracePt t="342924" x="7281863" y="982663"/>
          <p14:tracePt t="342941" x="7323138" y="982663"/>
          <p14:tracePt t="342959" x="7366000" y="982663"/>
          <p14:tracePt t="342974" x="7399338" y="982663"/>
          <p14:tracePt t="342992" x="7424738" y="982663"/>
          <p14:tracePt t="343008" x="7442200" y="982663"/>
          <p14:tracePt t="343025" x="7500938" y="982663"/>
          <p14:tracePt t="343042" x="7551738" y="982663"/>
          <p14:tracePt t="343058" x="7602538" y="982663"/>
          <p14:tracePt t="343074" x="7653338" y="982663"/>
          <p14:tracePt t="343092" x="7688263" y="982663"/>
          <p14:tracePt t="343108" x="7704138" y="982663"/>
          <p14:tracePt t="346277" x="7704138" y="990600"/>
          <p14:tracePt t="346283" x="7704138" y="998538"/>
          <p14:tracePt t="346292" x="7678738" y="1016000"/>
          <p14:tracePt t="346309" x="7627938" y="1049338"/>
          <p14:tracePt t="346325" x="7577138" y="1066800"/>
          <p14:tracePt t="346343" x="7551738" y="1074738"/>
          <p14:tracePt t="346358" x="7518400" y="1074738"/>
          <p14:tracePt t="346375" x="7500938" y="1074738"/>
          <p14:tracePt t="346392" x="7467600" y="1092200"/>
          <p14:tracePt t="346409" x="7434263" y="1100138"/>
          <p14:tracePt t="346427" x="7399338" y="1117600"/>
          <p14:tracePt t="346442" x="7391400" y="1117600"/>
          <p14:tracePt t="346459" x="7373938" y="1117600"/>
          <p14:tracePt t="346475" x="7366000" y="1117600"/>
          <p14:tracePt t="346492" x="7348538" y="1109663"/>
          <p14:tracePt t="346512" x="7332663" y="1109663"/>
          <p14:tracePt t="346651" x="7332663" y="1117600"/>
          <p14:tracePt t="347316" x="7323138" y="1109663"/>
          <p14:tracePt t="347324" x="7289800" y="1092200"/>
          <p14:tracePt t="347331" x="7256463" y="1074738"/>
          <p14:tracePt t="347342" x="7239000" y="1066800"/>
          <p14:tracePt t="347359" x="7188200" y="1041400"/>
          <p14:tracePt t="347375" x="7129463" y="1033463"/>
          <p14:tracePt t="347392" x="7078663" y="1016000"/>
          <p14:tracePt t="347409" x="6967538" y="1008063"/>
          <p14:tracePt t="347426" x="6824663" y="1008063"/>
          <p14:tracePt t="347442" x="6646863" y="1041400"/>
          <p14:tracePt t="347459" x="6248400" y="1117600"/>
          <p14:tracePt t="347476" x="6096000" y="1143000"/>
          <p14:tracePt t="347492" x="6011863" y="1160463"/>
          <p14:tracePt t="347612" x="6011863" y="1168400"/>
          <p14:tracePt t="347629" x="6002338" y="1168400"/>
          <p14:tracePt t="347637" x="6062663" y="1168400"/>
          <p14:tracePt t="347646" x="6103938" y="1176338"/>
          <p14:tracePt t="347659" x="6375400" y="1176338"/>
          <p14:tracePt t="347676" x="6611938" y="1176338"/>
          <p14:tracePt t="347692" x="6807200" y="1176338"/>
          <p14:tracePt t="347709" x="6883400" y="1150938"/>
          <p14:tracePt t="347726" x="6883400" y="1143000"/>
          <p14:tracePt t="347742" x="6832600" y="1143000"/>
          <p14:tracePt t="347759" x="6680200" y="1143000"/>
          <p14:tracePt t="347763" x="6578600" y="1143000"/>
          <p14:tracePt t="347775" x="6443663" y="1143000"/>
          <p14:tracePt t="347792" x="6138863" y="1143000"/>
          <p14:tracePt t="347809" x="5740400" y="1143000"/>
          <p14:tracePt t="347825" x="5308600" y="1143000"/>
          <p14:tracePt t="347842" x="4843463" y="1143000"/>
          <p14:tracePt t="347859" x="4216400" y="1125538"/>
          <p14:tracePt t="347876" x="3860800" y="1117600"/>
          <p14:tracePt t="347892" x="3581400" y="1117600"/>
          <p14:tracePt t="347909" x="3344863" y="1109663"/>
          <p14:tracePt t="347925" x="3132138" y="1109663"/>
          <p14:tracePt t="347942" x="2963863" y="1109663"/>
          <p14:tracePt t="347959" x="2836863" y="1109663"/>
          <p14:tracePt t="347976" x="2768600" y="1109663"/>
          <p14:tracePt t="347992" x="2743200" y="1100138"/>
          <p14:tracePt t="348116" x="2751138" y="1100138"/>
          <p14:tracePt t="348124" x="2768600" y="1100138"/>
          <p14:tracePt t="348134" x="2786063" y="1100138"/>
          <p14:tracePt t="348142" x="2827338" y="1109663"/>
          <p14:tracePt t="348159" x="2903538" y="1117600"/>
          <p14:tracePt t="348176" x="3022600" y="1117600"/>
          <p14:tracePt t="348192" x="3157538" y="1117600"/>
          <p14:tracePt t="348209" x="3309938" y="1117600"/>
          <p14:tracePt t="348228" x="3606800" y="1125538"/>
          <p14:tracePt t="348243" x="3835400" y="1125538"/>
          <p14:tracePt t="348259" x="4089400" y="1125538"/>
          <p14:tracePt t="348276" x="4368800" y="1125538"/>
          <p14:tracePt t="348292" x="4656138" y="1125538"/>
          <p14:tracePt t="348309" x="4919663" y="1125538"/>
          <p14:tracePt t="348326" x="5189538" y="1125538"/>
          <p14:tracePt t="348342" x="5453063" y="1125538"/>
          <p14:tracePt t="348359" x="5681663" y="1109663"/>
          <p14:tracePt t="348376" x="5867400" y="1109663"/>
          <p14:tracePt t="348392" x="6027738" y="1109663"/>
          <p14:tracePt t="348409" x="6164263" y="1109663"/>
          <p14:tracePt t="348427" x="6350000" y="1109663"/>
          <p14:tracePt t="348443" x="6418263" y="1109663"/>
          <p14:tracePt t="348459" x="6586538" y="1109663"/>
          <p14:tracePt t="348476" x="6688138" y="1117600"/>
          <p14:tracePt t="348492" x="6781800" y="1117600"/>
          <p14:tracePt t="348509" x="6865938" y="1125538"/>
          <p14:tracePt t="348525" x="6916738" y="1125538"/>
          <p14:tracePt t="348543" x="6942138" y="1125538"/>
          <p14:tracePt t="348559" x="6959600" y="1135063"/>
          <p14:tracePt t="349887" x="6967538" y="1150938"/>
          <p14:tracePt t="349892" x="7010400" y="1185863"/>
          <p14:tracePt t="349900" x="7069138" y="1227138"/>
          <p14:tracePt t="349910" x="7137400" y="1277938"/>
          <p14:tracePt t="349926" x="7281863" y="1363663"/>
          <p14:tracePt t="349943" x="7434263" y="1447800"/>
          <p14:tracePt t="349960" x="7561263" y="1516063"/>
          <p14:tracePt t="349976" x="7637463" y="1566863"/>
          <p14:tracePt t="349993" x="7662863" y="1592263"/>
          <p14:tracePt t="350010" x="7662863" y="1600200"/>
          <p14:tracePt t="350031" x="7670800" y="160020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1391194"/>
          </a:xfrm>
        </p:spPr>
        <p:txBody>
          <a:bodyPr/>
          <a:lstStyle/>
          <a:p>
            <a:r>
              <a:rPr lang="es-CR" dirty="0"/>
              <a:t>Práctica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4085047"/>
            <a:ext cx="8915399" cy="1126283"/>
          </a:xfrm>
        </p:spPr>
        <p:txBody>
          <a:bodyPr/>
          <a:lstStyle/>
          <a:p>
            <a:r>
              <a:rPr lang="es-CR" dirty="0"/>
              <a:t>Relacionar estructuras</a:t>
            </a:r>
          </a:p>
        </p:txBody>
      </p:sp>
    </p:spTree>
    <p:extLst>
      <p:ext uri="{BB962C8B-B14F-4D97-AF65-F5344CB8AC3E}">
        <p14:creationId xmlns:p14="http://schemas.microsoft.com/office/powerpoint/2010/main" val="76185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83"/>
    </mc:Choice>
    <mc:Fallback xmlns="">
      <p:transition spd="slow" advTm="11683"/>
    </mc:Fallback>
  </mc:AlternateContent>
  <p:extLst>
    <p:ext uri="{3A86A75C-4F4B-4683-9AE1-C65F6400EC91}">
      <p14:laserTraceLst xmlns:p14="http://schemas.microsoft.com/office/powerpoint/2010/main">
        <p14:tracePtLst>
          <p14:tracePt t="2760" x="7678738" y="1600200"/>
          <p14:tracePt t="2767" x="7704138" y="1592263"/>
          <p14:tracePt t="2779" x="7721600" y="1574800"/>
          <p14:tracePt t="2847" x="7713663" y="1566863"/>
          <p14:tracePt t="2854" x="7678738" y="1549400"/>
          <p14:tracePt t="2864" x="7627938" y="1524000"/>
          <p14:tracePt t="2878" x="7561263" y="1516063"/>
          <p14:tracePt t="2895" x="7526338" y="1516063"/>
          <p14:tracePt t="2912" x="7510463" y="1531938"/>
          <p14:tracePt t="2929" x="7459663" y="1574800"/>
          <p14:tracePt t="2945" x="7315200" y="1676400"/>
          <p14:tracePt t="2962" x="7061200" y="1778000"/>
          <p14:tracePt t="2979" x="6672263" y="1879600"/>
          <p14:tracePt t="2995" x="6316663" y="1938338"/>
          <p14:tracePt t="3012" x="6053138" y="1989138"/>
          <p14:tracePt t="3029" x="5816600" y="2057400"/>
          <p14:tracePt t="3047" x="5554663" y="2192338"/>
          <p14:tracePt t="3062" x="5418138" y="2293938"/>
          <p14:tracePt t="3079" x="5291138" y="2438400"/>
          <p14:tracePt t="3095" x="5138738" y="2616200"/>
          <p14:tracePt t="3112" x="4970463" y="2827338"/>
          <p14:tracePt t="3128" x="4767263" y="3073400"/>
          <p14:tracePt t="3145" x="4579938" y="3225800"/>
          <p14:tracePt t="3162" x="4427538" y="3259138"/>
          <p14:tracePt t="3179" x="4386263" y="3276600"/>
          <p14:tracePt t="3471" x="4386263" y="3294063"/>
          <p14:tracePt t="3481" x="4386263" y="3309938"/>
          <p14:tracePt t="3487" x="4394200" y="3327400"/>
          <p14:tracePt t="3496" x="4394200" y="3335338"/>
          <p14:tracePt t="3512" x="4394200" y="3344863"/>
          <p14:tracePt t="3529" x="4394200" y="3360738"/>
          <p14:tracePt t="3546" x="4411663" y="3370263"/>
          <p14:tracePt t="3563" x="4411663" y="3386138"/>
          <p14:tracePt t="3569" x="4419600" y="3395663"/>
          <p14:tracePt t="3727" x="4419600" y="3386138"/>
          <p14:tracePt t="3735" x="4427538" y="3360738"/>
          <p14:tracePt t="3746" x="4427538" y="3335338"/>
          <p14:tracePt t="3762" x="4427538" y="3259138"/>
          <p14:tracePt t="3779" x="4419600" y="3149600"/>
          <p14:tracePt t="3796" x="4386263" y="3055938"/>
          <p14:tracePt t="3813" x="4360863" y="2989263"/>
          <p14:tracePt t="3830" x="4318000" y="2938463"/>
          <p14:tracePt t="3847" x="4259263" y="2895600"/>
          <p14:tracePt t="3863" x="4233863" y="2887663"/>
          <p14:tracePt t="3879" x="4157663" y="2878138"/>
          <p14:tracePt t="3897" x="4089400" y="2870200"/>
          <p14:tracePt t="3912" x="4005263" y="2870200"/>
          <p14:tracePt t="3929" x="3911600" y="2862263"/>
          <p14:tracePt t="3946" x="3817938" y="2862263"/>
          <p14:tracePt t="3962" x="3708400" y="2862263"/>
          <p14:tracePt t="3980" x="3598863" y="2870200"/>
          <p14:tracePt t="3996" x="3497263" y="2895600"/>
          <p14:tracePt t="4013" x="3411538" y="2913063"/>
          <p14:tracePt t="4029" x="3344863" y="2921000"/>
          <p14:tracePt t="4048" x="3276600" y="2946400"/>
          <p14:tracePt t="4065" x="3233738" y="2963863"/>
          <p14:tracePt t="4079" x="3182938" y="2989263"/>
          <p14:tracePt t="4096" x="3132138" y="3014663"/>
          <p14:tracePt t="4112" x="3065463" y="3055938"/>
          <p14:tracePt t="4129" x="2971800" y="3116263"/>
          <p14:tracePt t="4146" x="2878138" y="3157538"/>
          <p14:tracePt t="4163" x="2794000" y="3208338"/>
          <p14:tracePt t="4179" x="2735263" y="3233738"/>
          <p14:tracePt t="4196" x="2684463" y="3259138"/>
          <p14:tracePt t="4212" x="2641600" y="3284538"/>
          <p14:tracePt t="4230" x="2608263" y="3327400"/>
          <p14:tracePt t="4247" x="2557463" y="3421063"/>
          <p14:tracePt t="4262" x="2522538" y="3505200"/>
          <p14:tracePt t="4279" x="2497138" y="3598863"/>
          <p14:tracePt t="4295" x="2463800" y="3649663"/>
          <p14:tracePt t="4313" x="2455863" y="3725863"/>
          <p14:tracePt t="4329" x="2438400" y="3767138"/>
          <p14:tracePt t="4346" x="2438400" y="3827463"/>
          <p14:tracePt t="4362" x="2438400" y="3886200"/>
          <p14:tracePt t="4379" x="2446338" y="3962400"/>
          <p14:tracePt t="4396" x="2463800" y="4021138"/>
          <p14:tracePt t="4412" x="2471738" y="4081463"/>
          <p14:tracePt t="4429" x="2489200" y="4122738"/>
          <p14:tracePt t="4447" x="2514600" y="4183063"/>
          <p14:tracePt t="4462" x="2522538" y="4198938"/>
          <p14:tracePt t="4479" x="2540000" y="4224338"/>
          <p14:tracePt t="4496" x="2557463" y="4249738"/>
          <p14:tracePt t="4512" x="2573338" y="4275138"/>
          <p14:tracePt t="4529" x="2598738" y="4300538"/>
          <p14:tracePt t="4546" x="2641600" y="4325938"/>
          <p14:tracePt t="4562" x="2684463" y="4351338"/>
          <p14:tracePt t="4579" x="2743200" y="4386263"/>
          <p14:tracePt t="4596" x="2819400" y="4419600"/>
          <p14:tracePt t="4612" x="2895600" y="4452938"/>
          <p14:tracePt t="4629" x="2989263" y="4495800"/>
          <p14:tracePt t="4647" x="3132138" y="4554538"/>
          <p14:tracePt t="4662" x="3182938" y="4572000"/>
          <p14:tracePt t="4679" x="3360738" y="4640263"/>
          <p14:tracePt t="4696" x="3505200" y="4691063"/>
          <p14:tracePt t="4712" x="3632200" y="4732338"/>
          <p14:tracePt t="4729" x="3767138" y="4775200"/>
          <p14:tracePt t="4746" x="3919538" y="4808538"/>
          <p14:tracePt t="4762" x="4081463" y="4843463"/>
          <p14:tracePt t="4779" x="4241800" y="4868863"/>
          <p14:tracePt t="4796" x="4394200" y="4884738"/>
          <p14:tracePt t="4813" x="4546600" y="4894263"/>
          <p14:tracePt t="4829" x="4665663" y="4902200"/>
          <p14:tracePt t="4847" x="4833938" y="4884738"/>
          <p14:tracePt t="4862" x="4935538" y="4833938"/>
          <p14:tracePt t="4879" x="5080000" y="4741863"/>
          <p14:tracePt t="4896" x="5249863" y="4630738"/>
          <p14:tracePt t="4912" x="5427663" y="4521200"/>
          <p14:tracePt t="4929" x="5595938" y="4402138"/>
          <p14:tracePt t="4946" x="5722938" y="4318000"/>
          <p14:tracePt t="4962" x="5783263" y="4249738"/>
          <p14:tracePt t="4979" x="5842000" y="4165600"/>
          <p14:tracePt t="4996" x="5875338" y="4089400"/>
          <p14:tracePt t="5012" x="5900738" y="4038600"/>
          <p14:tracePt t="5029" x="5910263" y="3970338"/>
          <p14:tracePt t="5047" x="5926138" y="3886200"/>
          <p14:tracePt t="5064" x="5935663" y="3843338"/>
          <p14:tracePt t="5079" x="5935663" y="3810000"/>
          <p14:tracePt t="5096" x="5935663" y="3776663"/>
          <p14:tracePt t="5112" x="5926138" y="3733800"/>
          <p14:tracePt t="5129" x="5910263" y="3690938"/>
          <p14:tracePt t="5146" x="5884863" y="3657600"/>
          <p14:tracePt t="5162" x="5859463" y="3614738"/>
          <p14:tracePt t="5179" x="5824538" y="3581400"/>
          <p14:tracePt t="5196" x="5783263" y="3548063"/>
          <p14:tracePt t="5212" x="5722938" y="3513138"/>
          <p14:tracePt t="5229" x="5664200" y="3487738"/>
          <p14:tracePt t="5247" x="5595938" y="3454400"/>
          <p14:tracePt t="5262" x="5554663" y="3436938"/>
          <p14:tracePt t="5279" x="5529263" y="3421063"/>
          <p14:tracePt t="5296" x="5494338" y="3403600"/>
          <p14:tracePt t="5313" x="5461000" y="3386138"/>
          <p14:tracePt t="5329" x="5443538" y="3370263"/>
          <p14:tracePt t="5346" x="5435600" y="3360738"/>
          <p14:tracePt t="5362" x="5427663" y="3360738"/>
          <p14:tracePt t="5379" x="5410200" y="3352800"/>
          <p14:tracePt t="5396" x="5392738" y="3335338"/>
          <p14:tracePt t="5413" x="5376863" y="3327400"/>
          <p14:tracePt t="5429" x="5334000" y="3309938"/>
          <p14:tracePt t="5446" x="5291138" y="3284538"/>
          <p14:tracePt t="5462" x="5232400" y="3259138"/>
          <p14:tracePt t="5479" x="5173663" y="3243263"/>
          <p14:tracePt t="5496" x="5113338" y="3217863"/>
          <p14:tracePt t="5513" x="5054600" y="3208338"/>
          <p14:tracePt t="5529" x="5003800" y="3192463"/>
          <p14:tracePt t="5546" x="4960938" y="3182938"/>
          <p14:tracePt t="5563" x="4945063" y="3182938"/>
          <p14:tracePt t="5579" x="4935538" y="3182938"/>
          <p14:tracePt t="5953" x="4927600" y="3182938"/>
          <p14:tracePt t="5960" x="4902200" y="3182938"/>
          <p14:tracePt t="5968" x="4859338" y="3200400"/>
          <p14:tracePt t="5980" x="4808538" y="3225800"/>
          <p14:tracePt t="5996" x="4732338" y="3259138"/>
          <p14:tracePt t="6013" x="4691063" y="3276600"/>
          <p14:tracePt t="6030" x="4648200" y="3251200"/>
          <p14:tracePt t="6048" x="4529138" y="3200400"/>
          <p14:tracePt t="6345" x="4546600" y="3200400"/>
          <p14:tracePt t="6351" x="4564063" y="3208338"/>
          <p14:tracePt t="6363" x="4579938" y="3217863"/>
          <p14:tracePt t="6379" x="4589463" y="3225800"/>
          <p14:tracePt t="6396" x="4589463" y="3259138"/>
          <p14:tracePt t="6413" x="4538663" y="3268663"/>
          <p14:tracePt t="6429" x="4419600" y="3268663"/>
          <p14:tracePt t="6448" x="4191000" y="3243263"/>
          <p14:tracePt t="6463" x="4021138" y="3192463"/>
          <p14:tracePt t="6480" x="3868738" y="3141663"/>
          <p14:tracePt t="6496" x="3741738" y="3090863"/>
          <p14:tracePt t="6513" x="3624263" y="3048000"/>
          <p14:tracePt t="6529" x="3505200" y="3014663"/>
          <p14:tracePt t="6546" x="3386138" y="2989263"/>
          <p14:tracePt t="6563" x="3233738" y="2946400"/>
          <p14:tracePt t="6567" x="3167063" y="2946400"/>
          <p14:tracePt t="6580" x="3090863" y="2938463"/>
          <p14:tracePt t="6596" x="2928938" y="2921000"/>
          <p14:tracePt t="6613" x="2794000" y="2913063"/>
          <p14:tracePt t="6630" x="2641600" y="2903538"/>
          <p14:tracePt t="6646" x="2522538" y="2903538"/>
          <p14:tracePt t="6663" x="2430463" y="2903538"/>
          <p14:tracePt t="6680" x="2336800" y="2928938"/>
          <p14:tracePt t="6696" x="2303463" y="2997200"/>
          <p14:tracePt t="6713" x="2286000" y="3106738"/>
          <p14:tracePt t="6730" x="2286000" y="3319463"/>
          <p14:tracePt t="6747" x="2370138" y="3624263"/>
          <p14:tracePt t="6763" x="2463800" y="3944938"/>
          <p14:tracePt t="6780" x="2489200" y="4122738"/>
          <p14:tracePt t="6797" x="2489200" y="4216400"/>
          <p14:tracePt t="6813" x="2506663" y="4259263"/>
          <p14:tracePt t="6830" x="2506663" y="4275138"/>
          <p14:tracePt t="6863" x="2506663" y="4300538"/>
          <p14:tracePt t="6880" x="2532063" y="4335463"/>
          <p14:tracePt t="6896" x="2573338" y="4386263"/>
          <p14:tracePt t="6913" x="2667000" y="4419600"/>
          <p14:tracePt t="6930" x="2786063" y="4452938"/>
          <p14:tracePt t="6946" x="2887663" y="4462463"/>
          <p14:tracePt t="6963" x="3005138" y="4470400"/>
          <p14:tracePt t="6980" x="3090863" y="4470400"/>
          <p14:tracePt t="6997" x="3200400" y="4470400"/>
          <p14:tracePt t="7013" x="3302000" y="4452938"/>
          <p14:tracePt t="7030" x="3411538" y="4411663"/>
          <p14:tracePt t="7048" x="3563938" y="4325938"/>
          <p14:tracePt t="7064" x="3649663" y="4259263"/>
          <p14:tracePt t="7080" x="3675063" y="4216400"/>
          <p14:tracePt t="7097" x="3690938" y="4191000"/>
          <p14:tracePt t="7113" x="3700463" y="4165600"/>
          <p14:tracePt t="7130" x="3700463" y="4148138"/>
          <p14:tracePt t="7146" x="3700463" y="4122738"/>
          <p14:tracePt t="7163" x="3690938" y="4089400"/>
          <p14:tracePt t="7180" x="3665538" y="4064000"/>
          <p14:tracePt t="7197" x="3624263" y="4046538"/>
          <p14:tracePt t="7213" x="3589338" y="4046538"/>
          <p14:tracePt t="7230" x="3548063" y="4038600"/>
          <p14:tracePt t="7248" x="3471863" y="4046538"/>
          <p14:tracePt t="7263" x="3454400" y="4064000"/>
          <p14:tracePt t="7280" x="3403600" y="4140200"/>
          <p14:tracePt t="7297" x="3360738" y="4241800"/>
          <p14:tracePt t="7313" x="3335338" y="4351338"/>
          <p14:tracePt t="7330" x="3319463" y="4478338"/>
          <p14:tracePt t="7346" x="3327400" y="4597400"/>
          <p14:tracePt t="7363" x="3378200" y="4691063"/>
          <p14:tracePt t="7380" x="3436938" y="4749800"/>
          <p14:tracePt t="7397" x="3513138" y="4792663"/>
          <p14:tracePt t="7413" x="3632200" y="4818063"/>
          <p14:tracePt t="7430" x="3759200" y="4818063"/>
          <p14:tracePt t="7447" x="3894138" y="4818063"/>
          <p14:tracePt t="7463" x="4013200" y="4800600"/>
          <p14:tracePt t="7480" x="4114800" y="4732338"/>
          <p14:tracePt t="7497" x="4157663" y="4656138"/>
          <p14:tracePt t="7513" x="4165600" y="4572000"/>
          <p14:tracePt t="7530" x="4148138" y="4503738"/>
          <p14:tracePt t="7547" x="4081463" y="4427538"/>
          <p14:tracePt t="7564" x="3995738" y="4368800"/>
          <p14:tracePt t="7568" x="3937000" y="4343400"/>
          <p14:tracePt t="7580" x="3878263" y="4325938"/>
          <p14:tracePt t="7597" x="3767138" y="4325938"/>
          <p14:tracePt t="7613" x="3708400" y="4325938"/>
          <p14:tracePt t="7630" x="3665538" y="4343400"/>
          <p14:tracePt t="7648" x="3624263" y="4437063"/>
          <p14:tracePt t="7664" x="3614738" y="4529138"/>
          <p14:tracePt t="7680" x="3624263" y="4648200"/>
          <p14:tracePt t="7696" x="3700463" y="4741863"/>
          <p14:tracePt t="7713" x="3817938" y="4800600"/>
          <p14:tracePt t="7730" x="4005263" y="4843463"/>
          <p14:tracePt t="7746" x="4198938" y="4843463"/>
          <p14:tracePt t="7763" x="4386263" y="4833938"/>
          <p14:tracePt t="7780" x="4572000" y="4792663"/>
          <p14:tracePt t="7797" x="4706938" y="4724400"/>
          <p14:tracePt t="7814" x="4775200" y="4640263"/>
          <p14:tracePt t="7830" x="4783138" y="4546600"/>
          <p14:tracePt t="7847" x="4691063" y="4411663"/>
          <p14:tracePt t="7864" x="4564063" y="4325938"/>
          <p14:tracePt t="7880" x="4402138" y="4259263"/>
          <p14:tracePt t="7897" x="4249738" y="4233863"/>
          <p14:tracePt t="7913" x="4140200" y="4233863"/>
          <p14:tracePt t="7930" x="4089400" y="4259263"/>
          <p14:tracePt t="7946" x="4046538" y="4335463"/>
          <p14:tracePt t="7963" x="4038600" y="4427538"/>
          <p14:tracePt t="7980" x="4071938" y="4495800"/>
          <p14:tracePt t="7997" x="4132263" y="4546600"/>
          <p14:tracePt t="8013" x="4198938" y="4554538"/>
          <p14:tracePt t="8030" x="4249738" y="4554538"/>
          <p14:tracePt t="8049" x="4292600" y="4546600"/>
          <p14:tracePt t="8064" x="4310063" y="4521200"/>
          <p14:tracePt t="8080" x="4310063" y="4495800"/>
          <p14:tracePt t="8097" x="4310063" y="4452938"/>
          <p14:tracePt t="8113" x="4310063" y="4427538"/>
          <p14:tracePt t="8130" x="4310063" y="4419600"/>
          <p14:tracePt t="8169" x="4300538" y="4419600"/>
          <p14:tracePt t="8201" x="4292600" y="4419600"/>
          <p14:tracePt t="8217" x="4284663" y="4419600"/>
          <p14:tracePt t="8225" x="4284663" y="4427538"/>
          <p14:tracePt t="8242" x="4284663" y="4437063"/>
          <p14:tracePt t="8256" x="4275138" y="4437063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3725594"/>
          </a:xfrm>
        </p:spPr>
        <p:txBody>
          <a:bodyPr>
            <a:normAutofit fontScale="90000"/>
          </a:bodyPr>
          <a:lstStyle/>
          <a:p>
            <a:r>
              <a:rPr lang="es-MX" sz="4000" b="1" dirty="0">
                <a:solidFill>
                  <a:srgbClr val="C00000"/>
                </a:solidFill>
              </a:rPr>
              <a:t>Ejercicio1:</a:t>
            </a:r>
            <a:br>
              <a:rPr lang="es-MX" sz="3600" b="1" dirty="0">
                <a:solidFill>
                  <a:srgbClr val="C00000"/>
                </a:solidFill>
              </a:rPr>
            </a:br>
            <a:r>
              <a:rPr lang="es-MX" dirty="0"/>
              <a:t>1. Realice las siguientes estructuras.</a:t>
            </a:r>
            <a:br>
              <a:rPr lang="es-MX" dirty="0"/>
            </a:br>
            <a:r>
              <a:rPr lang="es-MX" dirty="0"/>
              <a:t>2. Declare las listas</a:t>
            </a:r>
            <a:br>
              <a:rPr lang="es-MX" dirty="0"/>
            </a:br>
            <a:r>
              <a:rPr lang="es-MX" dirty="0"/>
              <a:t>		-</a:t>
            </a:r>
            <a:r>
              <a:rPr lang="es-MX" dirty="0" err="1"/>
              <a:t>listaAutor</a:t>
            </a:r>
            <a:r>
              <a:rPr lang="es-MX" dirty="0"/>
              <a:t>		-</a:t>
            </a:r>
            <a:r>
              <a:rPr lang="es-MX" dirty="0" err="1"/>
              <a:t>listaLibro</a:t>
            </a:r>
            <a:r>
              <a:rPr lang="es-MX" dirty="0"/>
              <a:t>		-</a:t>
            </a:r>
            <a:r>
              <a:rPr lang="es-MX" dirty="0" err="1"/>
              <a:t>listaEditor</a:t>
            </a:r>
            <a:r>
              <a:rPr lang="es-MX" dirty="0"/>
              <a:t>		</a:t>
            </a:r>
            <a:br>
              <a:rPr lang="es-MX" dirty="0"/>
            </a:br>
            <a:r>
              <a:rPr lang="es-MX" dirty="0"/>
              <a:t>3. Realice una función para imprimir cada libro con sus respectivos autores y su editorial.</a:t>
            </a:r>
            <a:br>
              <a:rPr lang="es-MX" dirty="0"/>
            </a:br>
            <a:r>
              <a:rPr lang="es-MX" dirty="0"/>
              <a:t>4. Realice una función para imprimir cada autor con sus respectivos libros.</a:t>
            </a:r>
            <a:endParaRPr lang="es-CR" dirty="0"/>
          </a:p>
        </p:txBody>
      </p:sp>
      <p:pic>
        <p:nvPicPr>
          <p:cNvPr id="1026" name="Picture 2" descr="http://osl2.uca.es/wikiCE/images/a/a7/DiagramaDeCla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434" y="3945967"/>
            <a:ext cx="5334000" cy="279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30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9095"/>
    </mc:Choice>
    <mc:Fallback xmlns="">
      <p:transition spd="slow" advTm="289095"/>
    </mc:Fallback>
  </mc:AlternateContent>
  <p:extLst>
    <p:ext uri="{3A86A75C-4F4B-4683-9AE1-C65F6400EC91}">
      <p14:laserTraceLst xmlns:p14="http://schemas.microsoft.com/office/powerpoint/2010/main">
        <p14:tracePtLst>
          <p14:tracePt t="1902" x="4275138" y="4427538"/>
          <p14:tracePt t="1910" x="4292600" y="4351338"/>
          <p14:tracePt t="1918" x="4318000" y="4233863"/>
          <p14:tracePt t="1932" x="4335463" y="4122738"/>
          <p14:tracePt t="1948" x="4386263" y="3835400"/>
          <p14:tracePt t="1965" x="4437063" y="3471863"/>
          <p14:tracePt t="1982" x="4462463" y="2938463"/>
          <p14:tracePt t="1998" x="4402138" y="2735263"/>
          <p14:tracePt t="2015" x="4325938" y="2547938"/>
          <p14:tracePt t="2032" x="4275138" y="2405063"/>
          <p14:tracePt t="2048" x="4233863" y="2293938"/>
          <p14:tracePt t="2065" x="4208463" y="2184400"/>
          <p14:tracePt t="2082" x="4165600" y="2090738"/>
          <p14:tracePt t="2099" x="4132263" y="2024063"/>
          <p14:tracePt t="2115" x="4097338" y="1981200"/>
          <p14:tracePt t="2132" x="4056063" y="1930400"/>
          <p14:tracePt t="2148" x="3987800" y="1879600"/>
          <p14:tracePt t="2165" x="3903663" y="1828800"/>
          <p14:tracePt t="2182" x="3725863" y="1752600"/>
          <p14:tracePt t="2198" x="3581400" y="1719263"/>
          <p14:tracePt t="2215" x="3454400" y="1684338"/>
          <p14:tracePt t="2232" x="3309938" y="1658938"/>
          <p14:tracePt t="2248" x="3182938" y="1633538"/>
          <p14:tracePt t="2265" x="3022600" y="1617663"/>
          <p14:tracePt t="2282" x="2878138" y="1582738"/>
          <p14:tracePt t="2298" x="2751138" y="1516063"/>
          <p14:tracePt t="2315" x="2667000" y="1465263"/>
          <p14:tracePt t="2332" x="2608263" y="1430338"/>
          <p14:tracePt t="2348" x="2557463" y="1404938"/>
          <p14:tracePt t="2365" x="2514600" y="1389063"/>
          <p14:tracePt t="2382" x="2455863" y="1371600"/>
          <p14:tracePt t="2398" x="2413000" y="1363663"/>
          <p14:tracePt t="2415" x="2379663" y="1346200"/>
          <p14:tracePt t="2432" x="2336800" y="1338263"/>
          <p14:tracePt t="2448" x="2286000" y="1320800"/>
          <p14:tracePt t="2465" x="2217738" y="1277938"/>
          <p14:tracePt t="2482" x="2133600" y="1244600"/>
          <p14:tracePt t="2498" x="2039938" y="1201738"/>
          <p14:tracePt t="2515" x="1955800" y="1150938"/>
          <p14:tracePt t="2532" x="1854200" y="1100138"/>
          <p14:tracePt t="2548" x="1760538" y="1066800"/>
          <p14:tracePt t="2565" x="1668463" y="1049338"/>
          <p14:tracePt t="2582" x="1566863" y="998538"/>
          <p14:tracePt t="2598" x="1524000" y="990600"/>
          <p14:tracePt t="2655" x="1524000" y="982663"/>
          <p14:tracePt t="2800" x="1516063" y="973138"/>
          <p14:tracePt t="2824" x="1516063" y="965200"/>
          <p14:tracePt t="2839" x="1516063" y="957263"/>
          <p14:tracePt t="2848" x="1524000" y="957263"/>
          <p14:tracePt t="2856" x="1531938" y="957263"/>
          <p14:tracePt t="2866" x="1549400" y="947738"/>
          <p14:tracePt t="2883" x="1574800" y="939800"/>
          <p14:tracePt t="2890" x="1592263" y="939800"/>
          <p14:tracePt t="2899" x="1608138" y="939800"/>
          <p14:tracePt t="2916" x="1684338" y="947738"/>
          <p14:tracePt t="2933" x="1803400" y="990600"/>
          <p14:tracePt t="2949" x="1963738" y="1041400"/>
          <p14:tracePt t="2969" x="2082800" y="1058863"/>
          <p14:tracePt t="2983" x="2049463" y="1074738"/>
          <p14:tracePt t="2999" x="2024063" y="1074738"/>
          <p14:tracePt t="3152" x="2014538" y="1074738"/>
          <p14:tracePt t="3209" x="2024063" y="1074738"/>
          <p14:tracePt t="3217" x="2057400" y="1092200"/>
          <p14:tracePt t="3224" x="2074863" y="1092200"/>
          <p14:tracePt t="3233" x="2090738" y="1100138"/>
          <p14:tracePt t="3249" x="2133600" y="1135063"/>
          <p14:tracePt t="3266" x="2176463" y="1150938"/>
          <p14:tracePt t="3283" x="2209800" y="1168400"/>
          <p14:tracePt t="3299" x="2252663" y="1185863"/>
          <p14:tracePt t="3316" x="2344738" y="1211263"/>
          <p14:tracePt t="3333" x="2522538" y="1252538"/>
          <p14:tracePt t="3349" x="2598738" y="1270000"/>
          <p14:tracePt t="3366" x="2674938" y="1244600"/>
          <p14:tracePt t="3385" x="2862263" y="1227138"/>
          <p14:tracePt t="3400" x="2971800" y="1219200"/>
          <p14:tracePt t="3416" x="3081338" y="1201738"/>
          <p14:tracePt t="3432" x="3200400" y="1176338"/>
          <p14:tracePt t="3449" x="3284538" y="1160463"/>
          <p14:tracePt t="3466" x="3327400" y="1143000"/>
          <p14:tracePt t="3483" x="3370263" y="1143000"/>
          <p14:tracePt t="3499" x="3411538" y="1117600"/>
          <p14:tracePt t="3516" x="3436938" y="1109663"/>
          <p14:tracePt t="3533" x="3471863" y="1100138"/>
          <p14:tracePt t="3549" x="3479800" y="1084263"/>
          <p14:tracePt t="3565" x="3497263" y="1084263"/>
          <p14:tracePt t="3583" x="3513138" y="1074738"/>
          <p14:tracePt t="3600" x="3522663" y="1066800"/>
          <p14:tracePt t="3616" x="3522663" y="1058863"/>
          <p14:tracePt t="3633" x="3530600" y="1058863"/>
          <p14:tracePt t="6193" x="3530600" y="1049338"/>
          <p14:tracePt t="6202" x="3471863" y="1008063"/>
          <p14:tracePt t="6209" x="3395663" y="965200"/>
          <p14:tracePt t="6217" x="3294063" y="914400"/>
          <p14:tracePt t="6233" x="3014663" y="830263"/>
          <p14:tracePt t="6250" x="2624138" y="769938"/>
          <p14:tracePt t="6266" x="2311400" y="744538"/>
          <p14:tracePt t="6283" x="2057400" y="736600"/>
          <p14:tracePt t="6300" x="1887538" y="736600"/>
          <p14:tracePt t="6316" x="1795463" y="754063"/>
          <p14:tracePt t="6333" x="1727200" y="787400"/>
          <p14:tracePt t="6350" x="1668463" y="830263"/>
          <p14:tracePt t="6366" x="1592263" y="881063"/>
          <p14:tracePt t="6385" x="1447800" y="1016000"/>
          <p14:tracePt t="6400" x="1338263" y="1109663"/>
          <p14:tracePt t="6417" x="1252538" y="1201738"/>
          <p14:tracePt t="6433" x="1227138" y="1252538"/>
          <p14:tracePt t="6450" x="1211263" y="1270000"/>
          <p14:tracePt t="6466" x="1211263" y="1277938"/>
          <p14:tracePt t="6529" x="1211263" y="1287463"/>
          <p14:tracePt t="6544" x="1211263" y="1295400"/>
          <p14:tracePt t="6552" x="1211263" y="1303338"/>
          <p14:tracePt t="6569" x="1219200" y="1328738"/>
          <p14:tracePt t="6576" x="1219200" y="1338263"/>
          <p14:tracePt t="6608" x="1211263" y="1328738"/>
          <p14:tracePt t="6616" x="1193800" y="1320800"/>
          <p14:tracePt t="6624" x="1185863" y="1320800"/>
          <p14:tracePt t="6633" x="1176338" y="1295400"/>
          <p14:tracePt t="6849" x="1185863" y="1295400"/>
          <p14:tracePt t="6865" x="1193800" y="1295400"/>
          <p14:tracePt t="6874" x="1227138" y="1295400"/>
          <p14:tracePt t="6884" x="1270000" y="1295400"/>
          <p14:tracePt t="6900" x="1354138" y="1312863"/>
          <p14:tracePt t="6917" x="1404938" y="1338263"/>
          <p14:tracePt t="6933" x="1430338" y="1354138"/>
          <p14:tracePt t="6950" x="1439863" y="1354138"/>
          <p14:tracePt t="6966" x="1447800" y="1346200"/>
          <p14:tracePt t="6983" x="1455738" y="1320800"/>
          <p14:tracePt t="7000" x="1481138" y="1277938"/>
          <p14:tracePt t="7017" x="1506538" y="1252538"/>
          <p14:tracePt t="7033" x="1531938" y="1219200"/>
          <p14:tracePt t="7050" x="1549400" y="1176338"/>
          <p14:tracePt t="7066" x="1574800" y="1117600"/>
          <p14:tracePt t="7083" x="1600200" y="1066800"/>
          <p14:tracePt t="7100" x="1608138" y="1033463"/>
          <p14:tracePt t="7117" x="1617663" y="990600"/>
          <p14:tracePt t="7134" x="1617663" y="965200"/>
          <p14:tracePt t="7150" x="1592263" y="931863"/>
          <p14:tracePt t="7167" x="1566863" y="889000"/>
          <p14:tracePt t="7183" x="1498600" y="871538"/>
          <p14:tracePt t="7200" x="1389063" y="830263"/>
          <p14:tracePt t="7217" x="1287463" y="830263"/>
          <p14:tracePt t="7233" x="1201738" y="830263"/>
          <p14:tracePt t="7250" x="1125538" y="830263"/>
          <p14:tracePt t="7266" x="1092200" y="830263"/>
          <p14:tracePt t="7283" x="1084263" y="830263"/>
          <p14:tracePt t="7300" x="1074738" y="830263"/>
          <p14:tracePt t="8050" x="1100138" y="830263"/>
          <p14:tracePt t="8059" x="1160463" y="830263"/>
          <p14:tracePt t="8067" x="1219200" y="830263"/>
          <p14:tracePt t="8084" x="1354138" y="838200"/>
          <p14:tracePt t="8101" x="1498600" y="846138"/>
          <p14:tracePt t="8117" x="1658938" y="855663"/>
          <p14:tracePt t="8134" x="1795463" y="871538"/>
          <p14:tracePt t="8151" x="1879600" y="871538"/>
          <p14:tracePt t="8167" x="1938338" y="871538"/>
          <p14:tracePt t="8186" x="1989138" y="871538"/>
          <p14:tracePt t="8201" x="2032000" y="871538"/>
          <p14:tracePt t="8217" x="2090738" y="871538"/>
          <p14:tracePt t="8234" x="2159000" y="871538"/>
          <p14:tracePt t="8250" x="2243138" y="871538"/>
          <p14:tracePt t="8267" x="2336800" y="871538"/>
          <p14:tracePt t="8284" x="2413000" y="871538"/>
          <p14:tracePt t="8301" x="2497138" y="871538"/>
          <p14:tracePt t="8317" x="2582863" y="863600"/>
          <p14:tracePt t="8334" x="2659063" y="855663"/>
          <p14:tracePt t="8350" x="2743200" y="855663"/>
          <p14:tracePt t="8367" x="2827338" y="846138"/>
          <p14:tracePt t="8384" x="2887663" y="838200"/>
          <p14:tracePt t="8387" x="2913063" y="830263"/>
          <p14:tracePt t="8400" x="2954338" y="830263"/>
          <p14:tracePt t="8417" x="2989263" y="830263"/>
          <p14:tracePt t="8433" x="3005138" y="830263"/>
          <p14:tracePt t="8450" x="3022600" y="830263"/>
          <p14:tracePt t="8467" x="3040063" y="830263"/>
          <p14:tracePt t="8484" x="3048000" y="830263"/>
          <p14:tracePt t="8500" x="3055938" y="830263"/>
          <p14:tracePt t="8517" x="3065463" y="830263"/>
          <p14:tracePt t="8533" x="3073400" y="820738"/>
          <p14:tracePt t="8550" x="3081338" y="820738"/>
          <p14:tracePt t="8567" x="3090863" y="820738"/>
          <p14:tracePt t="8584" x="3098800" y="820738"/>
          <p14:tracePt t="8729" x="3106738" y="820738"/>
          <p14:tracePt t="8765" x="3106738" y="830263"/>
          <p14:tracePt t="8771" x="3116263" y="838200"/>
          <p14:tracePt t="8785" x="3124200" y="863600"/>
          <p14:tracePt t="8801" x="3124200" y="889000"/>
          <p14:tracePt t="8817" x="3055938" y="906463"/>
          <p14:tracePt t="8834" x="2971800" y="889000"/>
          <p14:tracePt t="8851" x="2928938" y="863600"/>
          <p14:tracePt t="9035" x="2946400" y="889000"/>
          <p14:tracePt t="9050" x="2946400" y="896938"/>
          <p14:tracePt t="9059" x="2979738" y="914400"/>
          <p14:tracePt t="9068" x="3030538" y="922338"/>
          <p14:tracePt t="9084" x="3149600" y="957263"/>
          <p14:tracePt t="9101" x="3268663" y="982663"/>
          <p14:tracePt t="9118" x="3386138" y="1008063"/>
          <p14:tracePt t="9134" x="3538538" y="1008063"/>
          <p14:tracePt t="9151" x="3606800" y="982663"/>
          <p14:tracePt t="9168" x="3606800" y="973138"/>
          <p14:tracePt t="9185" x="3614738" y="973138"/>
          <p14:tracePt t="9202" x="3614738" y="957263"/>
          <p14:tracePt t="9218" x="3632200" y="957263"/>
          <p14:tracePt t="9234" x="3649663" y="947738"/>
          <p14:tracePt t="9251" x="3665538" y="947738"/>
          <p14:tracePt t="9267" x="3675063" y="947738"/>
          <p14:tracePt t="9284" x="3683000" y="939800"/>
          <p14:tracePt t="9325" x="3683000" y="931863"/>
          <p14:tracePt t="15555" x="3683000" y="939800"/>
          <p14:tracePt t="22823" x="3690938" y="939800"/>
          <p14:tracePt t="22830" x="3741738" y="965200"/>
          <p14:tracePt t="22841" x="3843338" y="1008063"/>
          <p14:tracePt t="22855" x="4089400" y="1092200"/>
          <p14:tracePt t="22871" x="4394200" y="1211263"/>
          <p14:tracePt t="22890" x="4818063" y="1346200"/>
          <p14:tracePt t="22895" x="5011738" y="1422400"/>
          <p14:tracePt t="22905" x="5199063" y="1481138"/>
          <p14:tracePt t="22921" x="5435600" y="1557338"/>
          <p14:tracePt t="22938" x="5613400" y="1625600"/>
          <p14:tracePt t="22955" x="5783263" y="1676400"/>
          <p14:tracePt t="22971" x="5961063" y="1709738"/>
          <p14:tracePt t="22988" x="6129338" y="1735138"/>
          <p14:tracePt t="23006" x="6408738" y="1795463"/>
          <p14:tracePt t="23022" x="6586538" y="1836738"/>
          <p14:tracePt t="23038" x="6764338" y="1905000"/>
          <p14:tracePt t="23055" x="6959600" y="1989138"/>
          <p14:tracePt t="23071" x="7196138" y="2125663"/>
          <p14:tracePt t="23088" x="7475538" y="2293938"/>
          <p14:tracePt t="23105" x="7754938" y="2506663"/>
          <p14:tracePt t="23122" x="7950200" y="2692400"/>
          <p14:tracePt t="23139" x="8102600" y="2946400"/>
          <p14:tracePt t="23155" x="8204200" y="3233738"/>
          <p14:tracePt t="23171" x="8255000" y="3563938"/>
          <p14:tracePt t="23188" x="8272463" y="3843338"/>
          <p14:tracePt t="23206" x="8221663" y="4165600"/>
          <p14:tracePt t="23222" x="8145463" y="4310063"/>
          <p14:tracePt t="23238" x="8059738" y="4419600"/>
          <p14:tracePt t="23255" x="7942263" y="4564063"/>
          <p14:tracePt t="23272" x="7772400" y="4741863"/>
          <p14:tracePt t="23288" x="7577138" y="4960938"/>
          <p14:tracePt t="23305" x="7323138" y="5207000"/>
          <p14:tracePt t="23321" x="7086600" y="5376863"/>
          <p14:tracePt t="23338" x="6908800" y="5478463"/>
          <p14:tracePt t="23355" x="6748463" y="5554663"/>
          <p14:tracePt t="23371" x="6586538" y="5613400"/>
          <p14:tracePt t="23391" x="6367463" y="5689600"/>
          <p14:tracePt t="23405" x="6273800" y="5697538"/>
          <p14:tracePt t="23422" x="6088063" y="5707063"/>
          <p14:tracePt t="23438" x="5672138" y="5656263"/>
          <p14:tracePt t="23455" x="5402263" y="5588000"/>
          <p14:tracePt t="23471" x="5130800" y="5503863"/>
          <p14:tracePt t="23488" x="4910138" y="5418138"/>
          <p14:tracePt t="23505" x="4757738" y="5326063"/>
          <p14:tracePt t="23522" x="4665663" y="5214938"/>
          <p14:tracePt t="23538" x="4630738" y="5080000"/>
          <p14:tracePt t="23555" x="4622800" y="4894263"/>
          <p14:tracePt t="23572" x="4640263" y="4681538"/>
          <p14:tracePt t="23588" x="4648200" y="4478338"/>
          <p14:tracePt t="23605" x="4673600" y="4284663"/>
          <p14:tracePt t="23621" x="4732338" y="4071938"/>
          <p14:tracePt t="23639" x="4800600" y="3827463"/>
          <p14:tracePt t="23655" x="4876800" y="3708400"/>
          <p14:tracePt t="23672" x="4935538" y="3624263"/>
          <p14:tracePt t="23688" x="5011738" y="3548063"/>
          <p14:tracePt t="23705" x="5087938" y="3497263"/>
          <p14:tracePt t="23722" x="5148263" y="3471863"/>
          <p14:tracePt t="23738" x="5224463" y="3454400"/>
          <p14:tracePt t="23755" x="5283200" y="3446463"/>
          <p14:tracePt t="23772" x="5341938" y="3446463"/>
          <p14:tracePt t="23788" x="5402263" y="3446463"/>
          <p14:tracePt t="23805" x="5461000" y="3446463"/>
          <p14:tracePt t="23822" x="5503863" y="3454400"/>
          <p14:tracePt t="23839" x="5529263" y="3462338"/>
          <p14:tracePt t="23936" x="5529263" y="3471863"/>
          <p14:tracePt t="25344" x="5519738" y="3479800"/>
          <p14:tracePt t="25352" x="5494338" y="3487738"/>
          <p14:tracePt t="25360" x="5478463" y="3497263"/>
          <p14:tracePt t="25372" x="5461000" y="3505200"/>
          <p14:tracePt t="25392" x="5359400" y="3530600"/>
          <p14:tracePt t="25406" x="5232400" y="3606800"/>
          <p14:tracePt t="25423" x="5148263" y="3649663"/>
          <p14:tracePt t="25439" x="5072063" y="3624263"/>
          <p14:tracePt t="25455" x="4978400" y="3548063"/>
          <p14:tracePt t="25472" x="4935538" y="3471863"/>
          <p14:tracePt t="25704" x="4945063" y="3471863"/>
          <p14:tracePt t="25711" x="4953000" y="3471863"/>
          <p14:tracePt t="25722" x="4995863" y="3471863"/>
          <p14:tracePt t="25739" x="5080000" y="3497263"/>
          <p14:tracePt t="25755" x="5164138" y="3522663"/>
          <p14:tracePt t="25772" x="5232400" y="3548063"/>
          <p14:tracePt t="25789" x="5265738" y="3556000"/>
          <p14:tracePt t="26080" x="5275263" y="3556000"/>
          <p14:tracePt t="27319" x="5265738" y="3530600"/>
          <p14:tracePt t="27328" x="5257800" y="3505200"/>
          <p14:tracePt t="27335" x="5240338" y="3454400"/>
          <p14:tracePt t="27343" x="5232400" y="3403600"/>
          <p14:tracePt t="27356" x="5214938" y="3344863"/>
          <p14:tracePt t="27372" x="5207000" y="3200400"/>
          <p14:tracePt t="27390" x="5207000" y="3030538"/>
          <p14:tracePt t="27393" x="5207000" y="2963863"/>
          <p14:tracePt t="27406" x="5207000" y="2895600"/>
          <p14:tracePt t="27422" x="5214938" y="2751138"/>
          <p14:tracePt t="27439" x="5283200" y="2598738"/>
          <p14:tracePt t="27456" x="5334000" y="2514600"/>
          <p14:tracePt t="27472" x="5392738" y="2446338"/>
          <p14:tracePt t="27489" x="5443538" y="2405063"/>
          <p14:tracePt t="27506" x="5486400" y="2387600"/>
          <p14:tracePt t="27522" x="5519738" y="2362200"/>
          <p14:tracePt t="27539" x="5580063" y="2362200"/>
          <p14:tracePt t="27556" x="5664200" y="2362200"/>
          <p14:tracePt t="27572" x="5765800" y="2362200"/>
          <p14:tracePt t="27589" x="5892800" y="2387600"/>
          <p14:tracePt t="27606" x="6027738" y="2446338"/>
          <p14:tracePt t="27623" x="6172200" y="2573338"/>
          <p14:tracePt t="27639" x="6248400" y="2709863"/>
          <p14:tracePt t="27656" x="6291263" y="2844800"/>
          <p14:tracePt t="27672" x="6299200" y="2997200"/>
          <p14:tracePt t="27689" x="6299200" y="3175000"/>
          <p14:tracePt t="27706" x="6273800" y="3403600"/>
          <p14:tracePt t="27722" x="6189663" y="3640138"/>
          <p14:tracePt t="27739" x="6088063" y="3784600"/>
          <p14:tracePt t="27756" x="6011863" y="3860800"/>
          <p14:tracePt t="27772" x="5969000" y="3911600"/>
          <p14:tracePt t="27789" x="5926138" y="3944938"/>
          <p14:tracePt t="27806" x="5849938" y="3970338"/>
          <p14:tracePt t="27822" x="5681663" y="4005263"/>
          <p14:tracePt t="27839" x="5545138" y="4005263"/>
          <p14:tracePt t="27856" x="5367338" y="3995738"/>
          <p14:tracePt t="27872" x="5164138" y="3944938"/>
          <p14:tracePt t="27889" x="5003800" y="3878263"/>
          <p14:tracePt t="27906" x="4884738" y="3827463"/>
          <p14:tracePt t="27922" x="4826000" y="3792538"/>
          <p14:tracePt t="27939" x="4808538" y="3776663"/>
          <p14:tracePt t="27956" x="4808538" y="3759200"/>
          <p14:tracePt t="27972" x="4808538" y="3751263"/>
          <p14:tracePt t="27989" x="4808538" y="3741738"/>
          <p14:tracePt t="28022" x="4818063" y="3733800"/>
          <p14:tracePt t="28039" x="4818063" y="3716338"/>
          <p14:tracePt t="28056" x="4775200" y="3675063"/>
          <p14:tracePt t="28073" x="4732338" y="3657600"/>
          <p14:tracePt t="28090" x="4716463" y="3657600"/>
          <p14:tracePt t="28322" x="4706938" y="3657600"/>
          <p14:tracePt t="28376" x="4716463" y="3649663"/>
          <p14:tracePt t="28384" x="4732338" y="3649663"/>
          <p14:tracePt t="28392" x="4741863" y="3675063"/>
          <p14:tracePt t="28406" x="4749800" y="3690938"/>
          <p14:tracePt t="28423" x="4783138" y="3725863"/>
          <p14:tracePt t="28439" x="4792663" y="3759200"/>
          <p14:tracePt t="28456" x="4792663" y="3767138"/>
          <p14:tracePt t="28473" x="4783138" y="3767138"/>
          <p14:tracePt t="28489" x="4775200" y="3776663"/>
          <p14:tracePt t="28506" x="4767263" y="3784600"/>
          <p14:tracePt t="28522" x="4749800" y="3784600"/>
          <p14:tracePt t="28567" x="4749800" y="3776663"/>
          <p14:tracePt t="28576" x="4767263" y="3759200"/>
          <p14:tracePt t="28589" x="4792663" y="3733800"/>
          <p14:tracePt t="28606" x="4894263" y="3657600"/>
          <p14:tracePt t="28623" x="5105400" y="3505200"/>
          <p14:tracePt t="28640" x="5249863" y="3395663"/>
          <p14:tracePt t="28656" x="5392738" y="3309938"/>
          <p14:tracePt t="28673" x="5494338" y="3268663"/>
          <p14:tracePt t="28689" x="5570538" y="3243263"/>
          <p14:tracePt t="28706" x="5638800" y="3243263"/>
          <p14:tracePt t="28723" x="5707063" y="3243263"/>
          <p14:tracePt t="28739" x="5824538" y="3243263"/>
          <p14:tracePt t="28756" x="5994400" y="3276600"/>
          <p14:tracePt t="28773" x="6230938" y="3344863"/>
          <p14:tracePt t="28789" x="6502400" y="3462338"/>
          <p14:tracePt t="28806" x="6723063" y="3563938"/>
          <p14:tracePt t="28823" x="6967538" y="3759200"/>
          <p14:tracePt t="28839" x="7069138" y="3919538"/>
          <p14:tracePt t="28856" x="7129463" y="4071938"/>
          <p14:tracePt t="28873" x="7154863" y="4191000"/>
          <p14:tracePt t="28889" x="7154863" y="4325938"/>
          <p14:tracePt t="28906" x="7145338" y="4462463"/>
          <p14:tracePt t="28923" x="7112000" y="4589463"/>
          <p14:tracePt t="28939" x="7061200" y="4724400"/>
          <p14:tracePt t="28956" x="7002463" y="4859338"/>
          <p14:tracePt t="28973" x="6934200" y="4978400"/>
          <p14:tracePt t="28989" x="6858000" y="5080000"/>
          <p14:tracePt t="29006" x="6738938" y="5173663"/>
          <p14:tracePt t="29023" x="6519863" y="5291138"/>
          <p14:tracePt t="29039" x="6324600" y="5326063"/>
          <p14:tracePt t="29056" x="6164263" y="5341938"/>
          <p14:tracePt t="29073" x="6037263" y="5341938"/>
          <p14:tracePt t="29089" x="5910263" y="5326063"/>
          <p14:tracePt t="29106" x="5791200" y="5265738"/>
          <p14:tracePt t="29123" x="5707063" y="5181600"/>
          <p14:tracePt t="29140" x="5630863" y="5072063"/>
          <p14:tracePt t="29156" x="5545138" y="4902200"/>
          <p14:tracePt t="29173" x="5468938" y="4767263"/>
          <p14:tracePt t="29189" x="5427663" y="4648200"/>
          <p14:tracePt t="29206" x="5410200" y="4554538"/>
          <p14:tracePt t="29223" x="5410200" y="4445000"/>
          <p14:tracePt t="29239" x="5435600" y="4386263"/>
          <p14:tracePt t="29256" x="5468938" y="4351338"/>
          <p14:tracePt t="29273" x="5503863" y="4325938"/>
          <p14:tracePt t="29289" x="5554663" y="4310063"/>
          <p14:tracePt t="29306" x="5664200" y="4300538"/>
          <p14:tracePt t="29323" x="5799138" y="4300538"/>
          <p14:tracePt t="29339" x="5961063" y="4310063"/>
          <p14:tracePt t="29356" x="6103938" y="4351338"/>
          <p14:tracePt t="29373" x="6248400" y="4402138"/>
          <p14:tracePt t="29392" x="6392863" y="4470400"/>
          <p14:tracePt t="29406" x="6408738" y="4495800"/>
          <p14:tracePt t="29423" x="6459538" y="4630738"/>
          <p14:tracePt t="29439" x="6459538" y="4767263"/>
          <p14:tracePt t="29456" x="6434138" y="4910138"/>
          <p14:tracePt t="29473" x="6383338" y="5062538"/>
          <p14:tracePt t="29489" x="6342063" y="5189538"/>
          <p14:tracePt t="29506" x="6281738" y="5359400"/>
          <p14:tracePt t="29523" x="6215063" y="5468938"/>
          <p14:tracePt t="29539" x="6129338" y="5519738"/>
          <p14:tracePt t="29556" x="6078538" y="5503863"/>
          <p14:tracePt t="29573" x="6019800" y="5418138"/>
          <p14:tracePt t="29589" x="5976938" y="5249863"/>
          <p14:tracePt t="29606" x="5969000" y="5011738"/>
          <p14:tracePt t="29624" x="6011863" y="4724400"/>
          <p14:tracePt t="29640" x="6088063" y="4546600"/>
          <p14:tracePt t="29656" x="6180138" y="4394200"/>
          <p14:tracePt t="29673" x="6273800" y="4300538"/>
          <p14:tracePt t="29689" x="6408738" y="4216400"/>
          <p14:tracePt t="29706" x="6611938" y="4191000"/>
          <p14:tracePt t="29723" x="6865938" y="4183063"/>
          <p14:tracePt t="29740" x="7104063" y="4198938"/>
          <p14:tracePt t="29756" x="7315200" y="4284663"/>
          <p14:tracePt t="29773" x="7467600" y="4394200"/>
          <p14:tracePt t="29789" x="7602538" y="4589463"/>
          <p14:tracePt t="29806" x="7670800" y="4792663"/>
          <p14:tracePt t="29823" x="7696200" y="5173663"/>
          <p14:tracePt t="29839" x="7670800" y="5392738"/>
          <p14:tracePt t="29856" x="7561263" y="5570538"/>
          <p14:tracePt t="29873" x="7442200" y="5681663"/>
          <p14:tracePt t="29889" x="7323138" y="5732463"/>
          <p14:tracePt t="29906" x="7213600" y="5740400"/>
          <p14:tracePt t="29923" x="7137400" y="5715000"/>
          <p14:tracePt t="29940" x="7061200" y="5646738"/>
          <p14:tracePt t="29956" x="6951663" y="5494338"/>
          <p14:tracePt t="29973" x="6850063" y="5300663"/>
          <p14:tracePt t="29990" x="6781800" y="5122863"/>
          <p14:tracePt t="30006" x="6748463" y="5003800"/>
          <p14:tracePt t="30023" x="6731000" y="4910138"/>
          <p14:tracePt t="30040" x="6731000" y="4833938"/>
          <p14:tracePt t="30056" x="6731000" y="4808538"/>
          <p14:tracePt t="30073" x="6731000" y="4800600"/>
          <p14:tracePt t="30564" x="6723063" y="4775200"/>
          <p14:tracePt t="30569" x="6680200" y="4732338"/>
          <p14:tracePt t="30580" x="6629400" y="4699000"/>
          <p14:tracePt t="30590" x="6578600" y="4665663"/>
          <p14:tracePt t="30607" x="6477000" y="4614863"/>
          <p14:tracePt t="30624" x="6316663" y="4546600"/>
          <p14:tracePt t="30640" x="6138863" y="4470400"/>
          <p14:tracePt t="30657" x="5900738" y="4343400"/>
          <p14:tracePt t="30673" x="5656263" y="4241800"/>
          <p14:tracePt t="30690" x="5570538" y="4216400"/>
          <p14:tracePt t="30956" x="5580063" y="4233863"/>
          <p14:tracePt t="30962" x="5605463" y="4249738"/>
          <p14:tracePt t="30978" x="5613400" y="4249738"/>
          <p14:tracePt t="30990" x="5613400" y="4241800"/>
          <p14:tracePt t="31008" x="5570538" y="4165600"/>
          <p14:tracePt t="31024" x="5427663" y="4056063"/>
          <p14:tracePt t="31040" x="5164138" y="3835400"/>
          <p14:tracePt t="31057" x="4995863" y="3573463"/>
          <p14:tracePt t="31074" x="4876800" y="3386138"/>
          <p14:tracePt t="31090" x="4767263" y="3251200"/>
          <p14:tracePt t="31107" x="4673600" y="3132138"/>
          <p14:tracePt t="31124" x="4564063" y="3014663"/>
          <p14:tracePt t="31141" x="4445000" y="2913063"/>
          <p14:tracePt t="31157" x="4284663" y="2786063"/>
          <p14:tracePt t="31174" x="4106863" y="2674938"/>
          <p14:tracePt t="31190" x="3929063" y="2557463"/>
          <p14:tracePt t="31207" x="3759200" y="2455863"/>
          <p14:tracePt t="31224" x="3522663" y="2311400"/>
          <p14:tracePt t="31240" x="3446463" y="2268538"/>
          <p14:tracePt t="31257" x="3411538" y="2260600"/>
          <p14:tracePt t="31274" x="3411538" y="2252663"/>
          <p14:tracePt t="31554" x="3403600" y="2235200"/>
          <p14:tracePt t="31561" x="3386138" y="2227263"/>
          <p14:tracePt t="31574" x="3360738" y="2209800"/>
          <p14:tracePt t="31591" x="3302000" y="2184400"/>
          <p14:tracePt t="31608" x="3182938" y="2159000"/>
          <p14:tracePt t="31625" x="3005138" y="2116138"/>
          <p14:tracePt t="31640" x="2913063" y="2090738"/>
          <p14:tracePt t="31657" x="2801938" y="2049463"/>
          <p14:tracePt t="31674" x="2608263" y="2006600"/>
          <p14:tracePt t="31691" x="2362200" y="1955800"/>
          <p14:tracePt t="31707" x="2319338" y="1938338"/>
          <p14:tracePt t="31874" x="2286000" y="1938338"/>
          <p14:tracePt t="31882" x="2286000" y="1930400"/>
          <p14:tracePt t="31907" x="2286000" y="1922463"/>
          <p14:tracePt t="31922" x="2311400" y="1922463"/>
          <p14:tracePt t="31930" x="2328863" y="1922463"/>
          <p14:tracePt t="31941" x="2354263" y="1922463"/>
          <p14:tracePt t="31957" x="2438400" y="1922463"/>
          <p14:tracePt t="31974" x="2540000" y="1922463"/>
          <p14:tracePt t="31991" x="2633663" y="1912938"/>
          <p14:tracePt t="32008" x="2700338" y="1879600"/>
          <p14:tracePt t="32024" x="2717800" y="1828800"/>
          <p14:tracePt t="32041" x="2751138" y="1778000"/>
          <p14:tracePt t="32057" x="2776538" y="1727200"/>
          <p14:tracePt t="32074" x="2801938" y="1676400"/>
          <p14:tracePt t="32091" x="2801938" y="1643063"/>
          <p14:tracePt t="32107" x="2811463" y="1600200"/>
          <p14:tracePt t="32124" x="2811463" y="1574800"/>
          <p14:tracePt t="32143" x="2811463" y="1541463"/>
          <p14:tracePt t="32157" x="2794000" y="1524000"/>
          <p14:tracePt t="32174" x="2768600" y="1498600"/>
          <p14:tracePt t="32191" x="2743200" y="1473200"/>
          <p14:tracePt t="32207" x="2700338" y="1455738"/>
          <p14:tracePt t="32225" x="2641600" y="1422400"/>
          <p14:tracePt t="32241" x="2624138" y="1422400"/>
          <p14:tracePt t="32257" x="2557463" y="1397000"/>
          <p14:tracePt t="32274" x="2522538" y="1397000"/>
          <p14:tracePt t="32291" x="2489200" y="1379538"/>
          <p14:tracePt t="32307" x="2471738" y="1379538"/>
          <p14:tracePt t="32324" x="2455863" y="1379538"/>
          <p14:tracePt t="32341" x="2446338" y="1379538"/>
          <p14:tracePt t="32357" x="2420938" y="1379538"/>
          <p14:tracePt t="32374" x="2379663" y="1379538"/>
          <p14:tracePt t="32391" x="2328863" y="1379538"/>
          <p14:tracePt t="32397" x="2303463" y="1379538"/>
          <p14:tracePt t="32408" x="2286000" y="1379538"/>
          <p14:tracePt t="32425" x="2235200" y="1379538"/>
          <p14:tracePt t="32441" x="2209800" y="1389063"/>
          <p14:tracePt t="33290" x="2217738" y="1389063"/>
          <p14:tracePt t="33298" x="2260600" y="1389063"/>
          <p14:tracePt t="33307" x="2303463" y="1389063"/>
          <p14:tracePt t="33324" x="2438400" y="1389063"/>
          <p14:tracePt t="33341" x="2573338" y="1389063"/>
          <p14:tracePt t="33358" x="2709863" y="1389063"/>
          <p14:tracePt t="33374" x="2836863" y="1389063"/>
          <p14:tracePt t="33394" x="2954338" y="1389063"/>
          <p14:tracePt t="33398" x="2979738" y="1389063"/>
          <p14:tracePt t="33408" x="3014663" y="1389063"/>
          <p14:tracePt t="33426" x="3116263" y="1389063"/>
          <p14:tracePt t="33441" x="3182938" y="1389063"/>
          <p14:tracePt t="33458" x="3233738" y="1389063"/>
          <p14:tracePt t="33474" x="3276600" y="1389063"/>
          <p14:tracePt t="33491" x="3319463" y="1389063"/>
          <p14:tracePt t="33508" x="3344863" y="1389063"/>
          <p14:tracePt t="33524" x="3370263" y="1389063"/>
          <p14:tracePt t="33541" x="3421063" y="1389063"/>
          <p14:tracePt t="33558" x="3479800" y="1389063"/>
          <p14:tracePt t="33575" x="3556000" y="1397000"/>
          <p14:tracePt t="33591" x="3649663" y="1404938"/>
          <p14:tracePt t="33608" x="3751263" y="1414463"/>
          <p14:tracePt t="33625" x="3868738" y="1422400"/>
          <p14:tracePt t="33641" x="3903663" y="1422400"/>
          <p14:tracePt t="33658" x="4005263" y="1422400"/>
          <p14:tracePt t="33674" x="4064000" y="1422400"/>
          <p14:tracePt t="33691" x="4114800" y="1422400"/>
          <p14:tracePt t="33708" x="4191000" y="1422400"/>
          <p14:tracePt t="33725" x="4241800" y="1422400"/>
          <p14:tracePt t="33741" x="4292600" y="1422400"/>
          <p14:tracePt t="33758" x="4335463" y="1422400"/>
          <p14:tracePt t="33775" x="4376738" y="1422400"/>
          <p14:tracePt t="33791" x="4427538" y="1422400"/>
          <p14:tracePt t="33808" x="4470400" y="1422400"/>
          <p14:tracePt t="33825" x="4546600" y="1422400"/>
          <p14:tracePt t="33841" x="4589463" y="1430338"/>
          <p14:tracePt t="33858" x="4640263" y="1430338"/>
          <p14:tracePt t="33875" x="4699000" y="1430338"/>
          <p14:tracePt t="33893" x="4757738" y="1439863"/>
          <p14:tracePt t="33898" x="4792663" y="1439863"/>
          <p14:tracePt t="33908" x="4826000" y="1439863"/>
          <p14:tracePt t="33925" x="4894263" y="1439863"/>
          <p14:tracePt t="33941" x="4953000" y="1447800"/>
          <p14:tracePt t="33958" x="5011738" y="1447800"/>
          <p14:tracePt t="33974" x="5087938" y="1447800"/>
          <p14:tracePt t="33991" x="5156200" y="1447800"/>
          <p14:tracePt t="34008" x="5249863" y="1447800"/>
          <p14:tracePt t="34025" x="5402263" y="1447800"/>
          <p14:tracePt t="34042" x="5503863" y="1447800"/>
          <p14:tracePt t="34058" x="5605463" y="1447800"/>
          <p14:tracePt t="34074" x="5697538" y="1447800"/>
          <p14:tracePt t="34092" x="5799138" y="1447800"/>
          <p14:tracePt t="34108" x="5884863" y="1447800"/>
          <p14:tracePt t="34124" x="5976938" y="1455738"/>
          <p14:tracePt t="34141" x="6078538" y="1455738"/>
          <p14:tracePt t="34158" x="6180138" y="1455738"/>
          <p14:tracePt t="34175" x="6281738" y="1455738"/>
          <p14:tracePt t="34191" x="6400800" y="1455738"/>
          <p14:tracePt t="34208" x="6510338" y="1455738"/>
          <p14:tracePt t="34225" x="6713538" y="1455738"/>
          <p14:tracePt t="34241" x="6850063" y="1455738"/>
          <p14:tracePt t="34258" x="6992938" y="1455738"/>
          <p14:tracePt t="34275" x="7094538" y="1455738"/>
          <p14:tracePt t="34291" x="7162800" y="1455738"/>
          <p14:tracePt t="34308" x="7205663" y="1455738"/>
          <p14:tracePt t="34325" x="7231063" y="1455738"/>
          <p14:tracePt t="34341" x="7256463" y="1455738"/>
          <p14:tracePt t="34358" x="7272338" y="1455738"/>
          <p14:tracePt t="34375" x="7281863" y="1455738"/>
          <p14:tracePt t="36477" x="7246938" y="1506538"/>
          <p14:tracePt t="36483" x="7162800" y="1592263"/>
          <p14:tracePt t="36493" x="7043738" y="1701800"/>
          <p14:tracePt t="36509" x="6680200" y="1922463"/>
          <p14:tracePt t="36525" x="6418263" y="1922463"/>
          <p14:tracePt t="36819" x="6502400" y="1930400"/>
          <p14:tracePt t="36828" x="6611938" y="1963738"/>
          <p14:tracePt t="36835" x="6731000" y="1973263"/>
          <p14:tracePt t="36844" x="6815138" y="1973263"/>
          <p14:tracePt t="36859" x="6942138" y="1981200"/>
          <p14:tracePt t="36875" x="7002463" y="2006600"/>
          <p14:tracePt t="36893" x="7027863" y="2032000"/>
          <p14:tracePt t="36900" x="7043738" y="2057400"/>
          <p14:tracePt t="36909" x="7061200" y="2090738"/>
          <p14:tracePt t="36925" x="7086600" y="2159000"/>
          <p14:tracePt t="36942" x="7094538" y="2192338"/>
          <p14:tracePt t="36976" x="7137400" y="2235200"/>
          <p14:tracePt t="36992" x="7205663" y="2278063"/>
          <p14:tracePt t="37009" x="7281863" y="2344738"/>
          <p14:tracePt t="37026" x="7424738" y="2481263"/>
          <p14:tracePt t="37042" x="7450138" y="2522538"/>
          <p14:tracePt t="37059" x="7561263" y="2674938"/>
          <p14:tracePt t="37076" x="7612063" y="2768600"/>
          <p14:tracePt t="37092" x="7670800" y="2844800"/>
          <p14:tracePt t="37109" x="7704138" y="2913063"/>
          <p14:tracePt t="37125" x="7739063" y="2971800"/>
          <p14:tracePt t="37142" x="7754938" y="3022600"/>
          <p14:tracePt t="37159" x="7772400" y="3073400"/>
          <p14:tracePt t="37175" x="7789863" y="3124200"/>
          <p14:tracePt t="37192" x="7797800" y="3167063"/>
          <p14:tracePt t="37209" x="7815263" y="3233738"/>
          <p14:tracePt t="37226" x="7848600" y="3344863"/>
          <p14:tracePt t="37242" x="7856538" y="3370263"/>
          <p14:tracePt t="37259" x="7924800" y="3487738"/>
          <p14:tracePt t="37275" x="7967663" y="3563938"/>
          <p14:tracePt t="37292" x="8001000" y="3614738"/>
          <p14:tracePt t="37309" x="8026400" y="3649663"/>
          <p14:tracePt t="37326" x="8059738" y="3675063"/>
          <p14:tracePt t="37342" x="8077200" y="3690938"/>
          <p14:tracePt t="37359" x="8102600" y="3725863"/>
          <p14:tracePt t="37375" x="8135938" y="3759200"/>
          <p14:tracePt t="37392" x="8212138" y="3817938"/>
          <p14:tracePt t="37409" x="8288338" y="3878263"/>
          <p14:tracePt t="37412" x="8331200" y="3903663"/>
          <p14:tracePt t="37426" x="8374063" y="3929063"/>
          <p14:tracePt t="37442" x="8491538" y="4021138"/>
          <p14:tracePt t="37459" x="8551863" y="4064000"/>
          <p14:tracePt t="37476" x="8577263" y="4089400"/>
          <p14:tracePt t="37492" x="8593138" y="4106863"/>
          <p14:tracePt t="37509" x="8602663" y="4122738"/>
          <p14:tracePt t="37525" x="8602663" y="4132263"/>
          <p14:tracePt t="37542" x="8602663" y="4148138"/>
          <p14:tracePt t="37559" x="8610600" y="4165600"/>
          <p14:tracePt t="37575" x="8618538" y="4191000"/>
          <p14:tracePt t="37592" x="8618538" y="4224338"/>
          <p14:tracePt t="37609" x="8628063" y="4249738"/>
          <p14:tracePt t="37625" x="8628063" y="4284663"/>
          <p14:tracePt t="37642" x="8628063" y="4343400"/>
          <p14:tracePt t="37659" x="8628063" y="4368800"/>
          <p14:tracePt t="37675" x="8628063" y="4394200"/>
          <p14:tracePt t="37692" x="8628063" y="4427538"/>
          <p14:tracePt t="37709" x="8628063" y="4452938"/>
          <p14:tracePt t="37725" x="8602663" y="4487863"/>
          <p14:tracePt t="37742" x="8585200" y="4513263"/>
          <p14:tracePt t="37759" x="8577263" y="4538663"/>
          <p14:tracePt t="37775" x="8551863" y="4572000"/>
          <p14:tracePt t="37792" x="8526463" y="4614863"/>
          <p14:tracePt t="37809" x="8491538" y="4648200"/>
          <p14:tracePt t="37827" x="8432800" y="4706938"/>
          <p14:tracePt t="37842" x="8407400" y="4741863"/>
          <p14:tracePt t="37859" x="8382000" y="4775200"/>
          <p14:tracePt t="37876" x="8364538" y="4792663"/>
          <p14:tracePt t="37892" x="8356600" y="4808538"/>
          <p14:tracePt t="37909" x="8339138" y="4826000"/>
          <p14:tracePt t="37926" x="8331200" y="4851400"/>
          <p14:tracePt t="37942" x="8305800" y="4868863"/>
          <p14:tracePt t="37959" x="8280400" y="4894263"/>
          <p14:tracePt t="37975" x="8255000" y="4902200"/>
          <p14:tracePt t="37992" x="8212138" y="4919663"/>
          <p14:tracePt t="38009" x="8186738" y="4935538"/>
          <p14:tracePt t="38025" x="8145463" y="4945063"/>
          <p14:tracePt t="38042" x="8102600" y="4960938"/>
          <p14:tracePt t="38059" x="8034338" y="4970463"/>
          <p14:tracePt t="38075" x="7975600" y="4978400"/>
          <p14:tracePt t="38092" x="7916863" y="4978400"/>
          <p14:tracePt t="38109" x="7856538" y="4978400"/>
          <p14:tracePt t="38126" x="7797800" y="4978400"/>
          <p14:tracePt t="38142" x="7729538" y="4978400"/>
          <p14:tracePt t="38159" x="7662863" y="4970463"/>
          <p14:tracePt t="38175" x="7586663" y="4960938"/>
          <p14:tracePt t="38192" x="7526338" y="4960938"/>
          <p14:tracePt t="38209" x="7467600" y="4953000"/>
          <p14:tracePt t="38227" x="7383463" y="4945063"/>
          <p14:tracePt t="38242" x="7323138" y="4935538"/>
          <p14:tracePt t="38259" x="7264400" y="4927600"/>
          <p14:tracePt t="38275" x="7180263" y="4910138"/>
          <p14:tracePt t="38292" x="7094538" y="4894263"/>
          <p14:tracePt t="38309" x="7010400" y="4876800"/>
          <p14:tracePt t="38326" x="6926263" y="4851400"/>
          <p14:tracePt t="38342" x="6875463" y="4833938"/>
          <p14:tracePt t="38359" x="6815138" y="4808538"/>
          <p14:tracePt t="38376" x="6781800" y="4800600"/>
          <p14:tracePt t="38394" x="6756400" y="4792663"/>
          <p14:tracePt t="38397" x="6748463" y="4783138"/>
          <p14:tracePt t="38419" x="6748463" y="4775200"/>
          <p14:tracePt t="38427" x="6748463" y="4767263"/>
          <p14:tracePt t="38442" x="6748463" y="4757738"/>
          <p14:tracePt t="38459" x="6748463" y="4716463"/>
          <p14:tracePt t="38476" x="6731000" y="4681538"/>
          <p14:tracePt t="38492" x="6731000" y="4648200"/>
          <p14:tracePt t="38509" x="6713538" y="4597400"/>
          <p14:tracePt t="38526" x="6705600" y="4572000"/>
          <p14:tracePt t="38542" x="6705600" y="4546600"/>
          <p14:tracePt t="38559" x="6705600" y="4513263"/>
          <p14:tracePt t="38576" x="6705600" y="4478338"/>
          <p14:tracePt t="38592" x="6705600" y="4452938"/>
          <p14:tracePt t="38609" x="6705600" y="4427538"/>
          <p14:tracePt t="38626" x="6705600" y="4402138"/>
          <p14:tracePt t="38642" x="6705600" y="4360863"/>
          <p14:tracePt t="38659" x="6705600" y="4335463"/>
          <p14:tracePt t="38676" x="6705600" y="4310063"/>
          <p14:tracePt t="38692" x="6713538" y="4292600"/>
          <p14:tracePt t="38709" x="6723063" y="4275138"/>
          <p14:tracePt t="38726" x="6731000" y="4259263"/>
          <p14:tracePt t="38742" x="6738938" y="4241800"/>
          <p14:tracePt t="38759" x="6756400" y="4224338"/>
          <p14:tracePt t="38776" x="6781800" y="4198938"/>
          <p14:tracePt t="38792" x="6799263" y="4183063"/>
          <p14:tracePt t="38809" x="6824663" y="4157663"/>
          <p14:tracePt t="38826" x="6865938" y="4132263"/>
          <p14:tracePt t="38843" x="6908800" y="4097338"/>
          <p14:tracePt t="38859" x="6926263" y="4071938"/>
          <p14:tracePt t="38876" x="6959600" y="4056063"/>
          <p14:tracePt t="38892" x="6992938" y="4038600"/>
          <p14:tracePt t="38909" x="7018338" y="4030663"/>
          <p14:tracePt t="38926" x="7053263" y="4013200"/>
          <p14:tracePt t="38942" x="7078663" y="3995738"/>
          <p14:tracePt t="38959" x="7119938" y="3979863"/>
          <p14:tracePt t="38976" x="7170738" y="3962400"/>
          <p14:tracePt t="38992" x="7205663" y="3954463"/>
          <p14:tracePt t="39009" x="7246938" y="3944938"/>
          <p14:tracePt t="39026" x="7289800" y="3944938"/>
          <p14:tracePt t="39042" x="7297738" y="3937000"/>
          <p14:tracePt t="39059" x="7332663" y="3929063"/>
          <p14:tracePt t="39076" x="7348538" y="3929063"/>
          <p14:tracePt t="39092" x="7358063" y="3929063"/>
          <p14:tracePt t="39109" x="7383463" y="3929063"/>
          <p14:tracePt t="39126" x="7416800" y="3919538"/>
          <p14:tracePt t="39142" x="7442200" y="3911600"/>
          <p14:tracePt t="39159" x="7475538" y="3911600"/>
          <p14:tracePt t="39176" x="7518400" y="3903663"/>
          <p14:tracePt t="39193" x="7561263" y="3903663"/>
          <p14:tracePt t="39209" x="7594600" y="3903663"/>
          <p14:tracePt t="39226" x="7637463" y="3903663"/>
          <p14:tracePt t="39243" x="7688263" y="3903663"/>
          <p14:tracePt t="39259" x="7747000" y="3903663"/>
          <p14:tracePt t="39276" x="7772400" y="3911600"/>
          <p14:tracePt t="39293" x="7789863" y="3911600"/>
          <p14:tracePt t="39309" x="7805738" y="3911600"/>
          <p14:tracePt t="39326" x="7823200" y="3919538"/>
          <p14:tracePt t="39342" x="7856538" y="3929063"/>
          <p14:tracePt t="39359" x="7881938" y="3937000"/>
          <p14:tracePt t="39376" x="7916863" y="3954463"/>
          <p14:tracePt t="39392" x="7932738" y="3954463"/>
          <p14:tracePt t="39409" x="7950200" y="3970338"/>
          <p14:tracePt t="39413" x="7958138" y="3970338"/>
          <p14:tracePt t="39426" x="7967663" y="3970338"/>
          <p14:tracePt t="39442" x="7975600" y="3979863"/>
          <p14:tracePt t="39459" x="7993063" y="3987800"/>
          <p14:tracePt t="39476" x="8001000" y="3995738"/>
          <p14:tracePt t="39493" x="8008938" y="3995738"/>
          <p14:tracePt t="39509" x="8008938" y="4005263"/>
          <p14:tracePt t="40276" x="8008938" y="4030663"/>
          <p14:tracePt t="40284" x="7993063" y="4064000"/>
          <p14:tracePt t="40293" x="7975600" y="4071938"/>
          <p14:tracePt t="40310" x="7924800" y="4064000"/>
          <p14:tracePt t="40326" x="7805738" y="3995738"/>
          <p14:tracePt t="40343" x="7670800" y="3911600"/>
          <p14:tracePt t="40526" x="7678738" y="3919538"/>
          <p14:tracePt t="40532" x="7688263" y="3919538"/>
          <p14:tracePt t="40543" x="7696200" y="3919538"/>
          <p14:tracePt t="40560" x="7739063" y="3929063"/>
          <p14:tracePt t="40576" x="7780338" y="3944938"/>
          <p14:tracePt t="40593" x="7866063" y="3987800"/>
          <p14:tracePt t="40610" x="7942263" y="4030663"/>
          <p14:tracePt t="40626" x="8001000" y="4064000"/>
          <p14:tracePt t="40643" x="8008938" y="4064000"/>
          <p14:tracePt t="40660" x="8018463" y="4064000"/>
          <p14:tracePt t="40685" x="8018463" y="4071938"/>
          <p14:tracePt t="40717" x="8018463" y="4081463"/>
          <p14:tracePt t="40726" x="8018463" y="4089400"/>
          <p14:tracePt t="40749" x="8018463" y="4097338"/>
          <p14:tracePt t="40764" x="8018463" y="4106863"/>
          <p14:tracePt t="40774" x="8018463" y="4114800"/>
          <p14:tracePt t="40780" x="8018463" y="4122738"/>
          <p14:tracePt t="40793" x="8018463" y="4140200"/>
          <p14:tracePt t="40810" x="8018463" y="4148138"/>
          <p14:tracePt t="40826" x="8018463" y="4165600"/>
          <p14:tracePt t="40843" x="8018463" y="4173538"/>
          <p14:tracePt t="40941" x="8008938" y="4173538"/>
          <p14:tracePt t="40948" x="8001000" y="4157663"/>
          <p14:tracePt t="40960" x="8001000" y="4148138"/>
          <p14:tracePt t="40976" x="8001000" y="4122738"/>
          <p14:tracePt t="40993" x="8001000" y="4089400"/>
          <p14:tracePt t="41010" x="8008938" y="4056063"/>
          <p14:tracePt t="41026" x="8034338" y="4030663"/>
          <p14:tracePt t="41043" x="8059738" y="4005263"/>
          <p14:tracePt t="41060" x="8128000" y="3979863"/>
          <p14:tracePt t="41076" x="8186738" y="3970338"/>
          <p14:tracePt t="41093" x="8255000" y="3970338"/>
          <p14:tracePt t="41110" x="8313738" y="3970338"/>
          <p14:tracePt t="41126" x="8382000" y="3970338"/>
          <p14:tracePt t="41143" x="8458200" y="3970338"/>
          <p14:tracePt t="41160" x="8516938" y="3970338"/>
          <p14:tracePt t="41176" x="8559800" y="3979863"/>
          <p14:tracePt t="41193" x="8593138" y="3987800"/>
          <p14:tracePt t="41210" x="8618538" y="4005263"/>
          <p14:tracePt t="41226" x="8628063" y="4013200"/>
          <p14:tracePt t="41243" x="8636000" y="4021138"/>
          <p14:tracePt t="41264" x="8643938" y="4038600"/>
          <p14:tracePt t="41276" x="8643938" y="4046538"/>
          <p14:tracePt t="41334" x="8643938" y="4056063"/>
          <p14:tracePt t="41341" x="8643938" y="4071938"/>
          <p14:tracePt t="41348" x="8643938" y="4089400"/>
          <p14:tracePt t="41360" x="8643938" y="4097338"/>
          <p14:tracePt t="41376" x="8643938" y="4132263"/>
          <p14:tracePt t="41393" x="8653463" y="4165600"/>
          <p14:tracePt t="41410" x="8653463" y="4191000"/>
          <p14:tracePt t="41413" x="8653463" y="4208463"/>
          <p14:tracePt t="41426" x="8653463" y="4216400"/>
          <p14:tracePt t="41443" x="8653463" y="4233863"/>
          <p14:tracePt t="41460" x="8653463" y="4259263"/>
          <p14:tracePt t="41477" x="8653463" y="4275138"/>
          <p14:tracePt t="41493" x="8653463" y="4300538"/>
          <p14:tracePt t="41510" x="8653463" y="4318000"/>
          <p14:tracePt t="41526" x="8653463" y="4343400"/>
          <p14:tracePt t="41543" x="8653463" y="4360863"/>
          <p14:tracePt t="41560" x="8653463" y="4376738"/>
          <p14:tracePt t="41577" x="8643938" y="4394200"/>
          <p14:tracePt t="41593" x="8643938" y="4411663"/>
          <p14:tracePt t="41610" x="8636000" y="4427538"/>
          <p14:tracePt t="41627" x="8628063" y="4445000"/>
          <p14:tracePt t="41643" x="8618538" y="4462463"/>
          <p14:tracePt t="41660" x="8602663" y="4478338"/>
          <p14:tracePt t="41677" x="8593138" y="4495800"/>
          <p14:tracePt t="41693" x="8577263" y="4503738"/>
          <p14:tracePt t="41711" x="8559800" y="4529138"/>
          <p14:tracePt t="41727" x="8542338" y="4554538"/>
          <p14:tracePt t="41743" x="8526463" y="4564063"/>
          <p14:tracePt t="41760" x="8509000" y="4589463"/>
          <p14:tracePt t="41777" x="8483600" y="4605338"/>
          <p14:tracePt t="41793" x="8458200" y="4614863"/>
          <p14:tracePt t="41810" x="8440738" y="4630738"/>
          <p14:tracePt t="41827" x="8424863" y="4640263"/>
          <p14:tracePt t="41844" x="8407400" y="4648200"/>
          <p14:tracePt t="41860" x="8364538" y="4665663"/>
          <p14:tracePt t="41876" x="8331200" y="4681538"/>
          <p14:tracePt t="41893" x="8297863" y="4691063"/>
          <p14:tracePt t="41910" x="8262938" y="4706938"/>
          <p14:tracePt t="41926" x="8204200" y="4724400"/>
          <p14:tracePt t="41943" x="8170863" y="4732338"/>
          <p14:tracePt t="41959" x="8120063" y="4741863"/>
          <p14:tracePt t="41977" x="8069263" y="4757738"/>
          <p14:tracePt t="41993" x="7993063" y="4767263"/>
          <p14:tracePt t="42010" x="7916863" y="4767263"/>
          <p14:tracePt t="42026" x="7856538" y="4767263"/>
          <p14:tracePt t="42043" x="7789863" y="4767263"/>
          <p14:tracePt t="42060" x="7678738" y="4767263"/>
          <p14:tracePt t="42076" x="7594600" y="4767263"/>
          <p14:tracePt t="42093" x="7500938" y="4741863"/>
          <p14:tracePt t="42110" x="7399338" y="4724400"/>
          <p14:tracePt t="42126" x="7289800" y="4699000"/>
          <p14:tracePt t="42143" x="7196138" y="4673600"/>
          <p14:tracePt t="42160" x="7104063" y="4640263"/>
          <p14:tracePt t="42176" x="7018338" y="4614863"/>
          <p14:tracePt t="42193" x="6959600" y="4572000"/>
          <p14:tracePt t="42210" x="6934200" y="4554538"/>
          <p14:tracePt t="42226" x="6908800" y="4529138"/>
          <p14:tracePt t="42243" x="6891338" y="4503738"/>
          <p14:tracePt t="42260" x="6858000" y="4452938"/>
          <p14:tracePt t="42276" x="6832600" y="4411663"/>
          <p14:tracePt t="42293" x="6815138" y="4360863"/>
          <p14:tracePt t="42310" x="6789738" y="4325938"/>
          <p14:tracePt t="42327" x="6764338" y="4300538"/>
          <p14:tracePt t="42344" x="6764338" y="4275138"/>
          <p14:tracePt t="42361" x="6748463" y="4259263"/>
          <p14:tracePt t="42377" x="6748463" y="4241800"/>
          <p14:tracePt t="42394" x="6738938" y="4224338"/>
          <p14:tracePt t="42410" x="6738938" y="4208463"/>
          <p14:tracePt t="42416" x="6738938" y="4198938"/>
          <p14:tracePt t="42427" x="6738938" y="4191000"/>
          <p14:tracePt t="42444" x="6738938" y="4157663"/>
          <p14:tracePt t="42461" x="6738938" y="4122738"/>
          <p14:tracePt t="42477" x="6738938" y="4106863"/>
          <p14:tracePt t="42494" x="6748463" y="4081463"/>
          <p14:tracePt t="42510" x="6756400" y="4064000"/>
          <p14:tracePt t="42527" x="6764338" y="4046538"/>
          <p14:tracePt t="42544" x="6781800" y="4038600"/>
          <p14:tracePt t="42560" x="6807200" y="4030663"/>
          <p14:tracePt t="42577" x="6840538" y="4013200"/>
          <p14:tracePt t="42594" x="6891338" y="3995738"/>
          <p14:tracePt t="42610" x="6967538" y="3979863"/>
          <p14:tracePt t="42627" x="7094538" y="3962400"/>
          <p14:tracePt t="42646" x="7213600" y="3954463"/>
          <p14:tracePt t="42660" x="7307263" y="3954463"/>
          <p14:tracePt t="42677" x="7408863" y="3954463"/>
          <p14:tracePt t="42694" x="7500938" y="3954463"/>
          <p14:tracePt t="42710" x="7594600" y="3944938"/>
          <p14:tracePt t="42727" x="7662863" y="3944938"/>
          <p14:tracePt t="42744" x="7739063" y="3944938"/>
          <p14:tracePt t="42761" x="7789863" y="3944938"/>
          <p14:tracePt t="42777" x="7856538" y="3944938"/>
          <p14:tracePt t="42794" x="7942263" y="3944938"/>
          <p14:tracePt t="42810" x="8018463" y="3954463"/>
          <p14:tracePt t="42827" x="8102600" y="3970338"/>
          <p14:tracePt t="42844" x="8212138" y="3995738"/>
          <p14:tracePt t="42860" x="8288338" y="4013200"/>
          <p14:tracePt t="42877" x="8348663" y="4030663"/>
          <p14:tracePt t="42894" x="8399463" y="4038600"/>
          <p14:tracePt t="42911" x="8424863" y="4056063"/>
          <p14:tracePt t="42927" x="8432800" y="4056063"/>
          <p14:tracePt t="42944" x="8440738" y="4071938"/>
          <p14:tracePt t="42961" x="8450263" y="4071938"/>
          <p14:tracePt t="42977" x="8483600" y="4097338"/>
          <p14:tracePt t="42994" x="8516938" y="4106863"/>
          <p14:tracePt t="43011" x="8551863" y="4132263"/>
          <p14:tracePt t="43027" x="8585200" y="4148138"/>
          <p14:tracePt t="43044" x="8628063" y="4173538"/>
          <p14:tracePt t="43060" x="8643938" y="4191000"/>
          <p14:tracePt t="43077" x="8653463" y="4208463"/>
          <p14:tracePt t="43094" x="8669338" y="4216400"/>
          <p14:tracePt t="43110" x="8669338" y="4233863"/>
          <p14:tracePt t="43144" x="8678863" y="4249738"/>
          <p14:tracePt t="43161" x="8686800" y="4275138"/>
          <p14:tracePt t="43177" x="8686800" y="4310063"/>
          <p14:tracePt t="43194" x="8686800" y="4343400"/>
          <p14:tracePt t="43210" x="8686800" y="4376738"/>
          <p14:tracePt t="43228" x="8686800" y="4411663"/>
          <p14:tracePt t="43245" x="8686800" y="4445000"/>
          <p14:tracePt t="43260" x="8678863" y="4478338"/>
          <p14:tracePt t="43277" x="8669338" y="4503738"/>
          <p14:tracePt t="43294" x="8653463" y="4529138"/>
          <p14:tracePt t="43311" x="8636000" y="4554538"/>
          <p14:tracePt t="43327" x="8636000" y="4572000"/>
          <p14:tracePt t="43344" x="8610600" y="4597400"/>
          <p14:tracePt t="43360" x="8585200" y="4622800"/>
          <p14:tracePt t="43377" x="8551863" y="4656138"/>
          <p14:tracePt t="43394" x="8516938" y="4673600"/>
          <p14:tracePt t="43410" x="8483600" y="4691063"/>
          <p14:tracePt t="43414" x="8475663" y="4706938"/>
          <p14:tracePt t="43427" x="8466138" y="4706938"/>
          <p14:tracePt t="43444" x="8440738" y="4724400"/>
          <p14:tracePt t="43460" x="8424863" y="4732338"/>
          <p14:tracePt t="43477" x="8407400" y="4749800"/>
          <p14:tracePt t="43494" x="8374063" y="4767263"/>
          <p14:tracePt t="43510" x="8339138" y="4775200"/>
          <p14:tracePt t="43527" x="8288338" y="4792663"/>
          <p14:tracePt t="43544" x="8247063" y="4800600"/>
          <p14:tracePt t="43560" x="8212138" y="4800600"/>
          <p14:tracePt t="43577" x="8178800" y="4808538"/>
          <p14:tracePt t="43594" x="8135938" y="4808538"/>
          <p14:tracePt t="43610" x="8102600" y="4808538"/>
          <p14:tracePt t="43627" x="8069263" y="4818063"/>
          <p14:tracePt t="43644" x="8018463" y="4818063"/>
          <p14:tracePt t="43661" x="7975600" y="4818063"/>
          <p14:tracePt t="43677" x="7942263" y="4826000"/>
          <p14:tracePt t="43694" x="7899400" y="4826000"/>
          <p14:tracePt t="43710" x="7848600" y="4826000"/>
          <p14:tracePt t="43727" x="7805738" y="4826000"/>
          <p14:tracePt t="43744" x="7764463" y="4826000"/>
          <p14:tracePt t="43761" x="7721600" y="4826000"/>
          <p14:tracePt t="43778" x="7688263" y="4826000"/>
          <p14:tracePt t="43794" x="7645400" y="4826000"/>
          <p14:tracePt t="43811" x="7620000" y="4826000"/>
          <p14:tracePt t="43827" x="7594600" y="4826000"/>
          <p14:tracePt t="43844" x="7569200" y="4826000"/>
          <p14:tracePt t="43861" x="7535863" y="4826000"/>
          <p14:tracePt t="43877" x="7510463" y="4818063"/>
          <p14:tracePt t="43894" x="7475538" y="4818063"/>
          <p14:tracePt t="43911" x="7434263" y="4808538"/>
          <p14:tracePt t="43927" x="7399338" y="4800600"/>
          <p14:tracePt t="43944" x="7348538" y="4783138"/>
          <p14:tracePt t="43961" x="7307263" y="4775200"/>
          <p14:tracePt t="43977" x="7272338" y="4757738"/>
          <p14:tracePt t="43994" x="7246938" y="4741863"/>
          <p14:tracePt t="44011" x="7231063" y="4724400"/>
          <p14:tracePt t="44027" x="7221538" y="4691063"/>
          <p14:tracePt t="44044" x="7196138" y="4622800"/>
          <p14:tracePt t="44061" x="7180263" y="4579938"/>
          <p14:tracePt t="44077" x="7170738" y="4546600"/>
          <p14:tracePt t="44094" x="7170738" y="4521200"/>
          <p14:tracePt t="44111" x="7170738" y="4495800"/>
          <p14:tracePt t="44127" x="7170738" y="4478338"/>
          <p14:tracePt t="44144" x="7170738" y="4462463"/>
          <p14:tracePt t="44161" x="7170738" y="4445000"/>
          <p14:tracePt t="44178" x="7170738" y="4419600"/>
          <p14:tracePt t="44194" x="7170738" y="4394200"/>
          <p14:tracePt t="44211" x="7170738" y="4368800"/>
          <p14:tracePt t="44228" x="7170738" y="4351338"/>
          <p14:tracePt t="44245" x="7188200" y="4310063"/>
          <p14:tracePt t="44261" x="7196138" y="4284663"/>
          <p14:tracePt t="44277" x="7196138" y="4249738"/>
          <p14:tracePt t="44294" x="7205663" y="4224338"/>
          <p14:tracePt t="44311" x="7221538" y="4198938"/>
          <p14:tracePt t="44328" x="7231063" y="4173538"/>
          <p14:tracePt t="44344" x="7239000" y="4165600"/>
          <p14:tracePt t="44361" x="7239000" y="4148138"/>
          <p14:tracePt t="44378" x="7256463" y="4122738"/>
          <p14:tracePt t="44394" x="7272338" y="4106863"/>
          <p14:tracePt t="44411" x="7289800" y="4081463"/>
          <p14:tracePt t="44416" x="7307263" y="4064000"/>
          <p14:tracePt t="44429" x="7332663" y="4038600"/>
          <p14:tracePt t="44444" x="7348538" y="4030663"/>
          <p14:tracePt t="44461" x="7383463" y="4013200"/>
          <p14:tracePt t="44478" x="7408863" y="4005263"/>
          <p14:tracePt t="44494" x="7450138" y="3995738"/>
          <p14:tracePt t="44511" x="7485063" y="3995738"/>
          <p14:tracePt t="44528" x="7526338" y="3995738"/>
          <p14:tracePt t="44544" x="7586663" y="3995738"/>
          <p14:tracePt t="44561" x="7653338" y="3995738"/>
          <p14:tracePt t="44577" x="7729538" y="3995738"/>
          <p14:tracePt t="44594" x="7797800" y="4005263"/>
          <p14:tracePt t="44611" x="7856538" y="4013200"/>
          <p14:tracePt t="44628" x="7907338" y="4030663"/>
          <p14:tracePt t="44648" x="7924800" y="4038600"/>
          <p14:tracePt t="44680" x="7924800" y="4046538"/>
          <p14:tracePt t="44695" x="7932738" y="4056063"/>
          <p14:tracePt t="44711" x="7932738" y="4089400"/>
          <p14:tracePt t="44728" x="7932738" y="4114800"/>
          <p14:tracePt t="44744" x="7932738" y="4148138"/>
          <p14:tracePt t="44761" x="7932738" y="4173538"/>
          <p14:tracePt t="44778" x="7942263" y="4198938"/>
          <p14:tracePt t="44794" x="7942263" y="4216400"/>
          <p14:tracePt t="44811" x="7942263" y="4233863"/>
          <p14:tracePt t="44828" x="7942263" y="4249738"/>
          <p14:tracePt t="44845" x="7932738" y="4259263"/>
          <p14:tracePt t="44861" x="7932738" y="4267200"/>
          <p14:tracePt t="44878" x="7924800" y="4267200"/>
          <p14:tracePt t="44894" x="7899400" y="4275138"/>
          <p14:tracePt t="44911" x="7874000" y="4275138"/>
          <p14:tracePt t="44928" x="7831138" y="4284663"/>
          <p14:tracePt t="44944" x="7789863" y="4284663"/>
          <p14:tracePt t="44961" x="7754938" y="4284663"/>
          <p14:tracePt t="44978" x="7721600" y="4284663"/>
          <p14:tracePt t="44994" x="7704138" y="4275138"/>
          <p14:tracePt t="45011" x="7696200" y="4267200"/>
          <p14:tracePt t="45028" x="7688263" y="4249738"/>
          <p14:tracePt t="45045" x="7670800" y="4216400"/>
          <p14:tracePt t="45061" x="7653338" y="4183063"/>
          <p14:tracePt t="45078" x="7637463" y="4148138"/>
          <p14:tracePt t="45094" x="7637463" y="4122738"/>
          <p14:tracePt t="45111" x="7637463" y="4114800"/>
          <p14:tracePt t="45128" x="7637463" y="4097338"/>
          <p14:tracePt t="45144" x="7637463" y="4089400"/>
          <p14:tracePt t="45161" x="7637463" y="4081463"/>
          <p14:tracePt t="45178" x="7653338" y="4071938"/>
          <p14:tracePt t="45194" x="7678738" y="4064000"/>
          <p14:tracePt t="45211" x="7713663" y="4056063"/>
          <p14:tracePt t="45228" x="7754938" y="4056063"/>
          <p14:tracePt t="45245" x="7831138" y="4056063"/>
          <p14:tracePt t="45261" x="7881938" y="4056063"/>
          <p14:tracePt t="45278" x="7899400" y="4071938"/>
          <p14:tracePt t="45318" x="7899400" y="4081463"/>
          <p14:tracePt t="45328" x="7899400" y="4089400"/>
          <p14:tracePt t="45344" x="7899400" y="4106863"/>
          <p14:tracePt t="45361" x="7899400" y="4140200"/>
          <p14:tracePt t="45378" x="7881938" y="4183063"/>
          <p14:tracePt t="45394" x="7848600" y="4241800"/>
          <p14:tracePt t="45401" x="7840663" y="4259263"/>
          <p14:tracePt t="45411" x="7823200" y="4267200"/>
          <p14:tracePt t="45428" x="7797800" y="4292600"/>
          <p14:tracePt t="45444" x="7754938" y="4300538"/>
          <p14:tracePt t="45461" x="7747000" y="4300538"/>
          <p14:tracePt t="45502" x="7747000" y="4292600"/>
          <p14:tracePt t="45511" x="7739063" y="4284663"/>
          <p14:tracePt t="45528" x="7739063" y="4249738"/>
          <p14:tracePt t="45544" x="7729538" y="4224338"/>
          <p14:tracePt t="45561" x="7729538" y="4191000"/>
          <p14:tracePt t="45578" x="7729538" y="4173538"/>
          <p14:tracePt t="45594" x="7729538" y="4165600"/>
          <p14:tracePt t="45611" x="7739063" y="4165600"/>
          <p14:tracePt t="45628" x="7739063" y="4157663"/>
          <p14:tracePt t="45685" x="7747000" y="4157663"/>
          <p14:tracePt t="46030" x="7747000" y="4165600"/>
          <p14:tracePt t="46038" x="7747000" y="4183063"/>
          <p14:tracePt t="46047" x="7747000" y="4198938"/>
          <p14:tracePt t="46061" x="7747000" y="4259263"/>
          <p14:tracePt t="46078" x="7789863" y="4335463"/>
          <p14:tracePt t="46094" x="7874000" y="4427538"/>
          <p14:tracePt t="46111" x="8001000" y="4521200"/>
          <p14:tracePt t="46128" x="8161338" y="4572000"/>
          <p14:tracePt t="46145" x="8382000" y="4614863"/>
          <p14:tracePt t="46161" x="8653463" y="4640263"/>
          <p14:tracePt t="46178" x="8940800" y="4691063"/>
          <p14:tracePt t="46195" x="9067800" y="4716463"/>
          <p14:tracePt t="46270" x="9075738" y="4716463"/>
          <p14:tracePt t="46278" x="9136063" y="4732338"/>
          <p14:tracePt t="46287" x="9220200" y="4757738"/>
          <p14:tracePt t="46295" x="9313863" y="4767263"/>
          <p14:tracePt t="46311" x="9448800" y="4792663"/>
          <p14:tracePt t="46328" x="9677400" y="4826000"/>
          <p14:tracePt t="46345" x="9888538" y="4859338"/>
          <p14:tracePt t="46361" x="10126663" y="4919663"/>
          <p14:tracePt t="46378" x="10388600" y="5011738"/>
          <p14:tracePt t="46395" x="10718800" y="5130800"/>
          <p14:tracePt t="46411" x="11031538" y="5173663"/>
          <p14:tracePt t="46416" x="11107738" y="5181600"/>
          <p14:tracePt t="46428" x="11150600" y="5199063"/>
          <p14:tracePt t="46446" x="11260138" y="5232400"/>
          <p14:tracePt t="46461" x="11303000" y="5240338"/>
          <p14:tracePt t="46478" x="11320463" y="5249863"/>
          <p14:tracePt t="46495" x="11345863" y="5249863"/>
          <p14:tracePt t="46511" x="11371263" y="5249863"/>
          <p14:tracePt t="46528" x="11404600" y="5249863"/>
          <p14:tracePt t="46545" x="11422063" y="5249863"/>
          <p14:tracePt t="46561" x="11437938" y="5240338"/>
          <p14:tracePt t="46578" x="11447463" y="5240338"/>
          <p14:tracePt t="46595" x="11455400" y="5240338"/>
          <p14:tracePt t="46612" x="11463338" y="5224463"/>
          <p14:tracePt t="46628" x="11480800" y="5214938"/>
          <p14:tracePt t="46645" x="11498263" y="5199063"/>
          <p14:tracePt t="46661" x="11498263" y="5181600"/>
          <p14:tracePt t="46678" x="11498263" y="5164138"/>
          <p14:tracePt t="46695" x="11498263" y="5122863"/>
          <p14:tracePt t="46711" x="11412538" y="5046663"/>
          <p14:tracePt t="46728" x="11269663" y="4953000"/>
          <p14:tracePt t="46745" x="11099800" y="4851400"/>
          <p14:tracePt t="46762" x="10955338" y="4767263"/>
          <p14:tracePt t="46778" x="10871200" y="4706938"/>
          <p14:tracePt t="46795" x="10828338" y="4665663"/>
          <p14:tracePt t="46812" x="10820400" y="4630738"/>
          <p14:tracePt t="46828" x="10820400" y="4589463"/>
          <p14:tracePt t="46846" x="10837863" y="4538663"/>
          <p14:tracePt t="46861" x="10845800" y="4503738"/>
          <p14:tracePt t="46878" x="10853738" y="4478338"/>
          <p14:tracePt t="46895" x="10871200" y="4445000"/>
          <p14:tracePt t="46912" x="10896600" y="4411663"/>
          <p14:tracePt t="46928" x="10929938" y="4368800"/>
          <p14:tracePt t="46945" x="10964863" y="4335463"/>
          <p14:tracePt t="46962" x="11006138" y="4292600"/>
          <p14:tracePt t="46978" x="11031538" y="4267200"/>
          <p14:tracePt t="46995" x="11056938" y="4249738"/>
          <p14:tracePt t="47012" x="11082338" y="4224338"/>
          <p14:tracePt t="47028" x="11107738" y="4208463"/>
          <p14:tracePt t="47046" x="11142663" y="4191000"/>
          <p14:tracePt t="47062" x="11158538" y="4173538"/>
          <p14:tracePt t="47078" x="11168063" y="4173538"/>
          <p14:tracePt t="47112" x="11176000" y="4173538"/>
          <p14:tracePt t="47159" x="11183938" y="4183063"/>
          <p14:tracePt t="47168" x="11193463" y="4198938"/>
          <p14:tracePt t="47178" x="11193463" y="4216400"/>
          <p14:tracePt t="47195" x="11201400" y="4267200"/>
          <p14:tracePt t="47212" x="11201400" y="4310063"/>
          <p14:tracePt t="47228" x="11201400" y="4343400"/>
          <p14:tracePt t="47246" x="11201400" y="4368800"/>
          <p14:tracePt t="47262" x="11193463" y="4376738"/>
          <p14:tracePt t="47319" x="11193463" y="4368800"/>
          <p14:tracePt t="47328" x="11193463" y="4360863"/>
          <p14:tracePt t="47337" x="11183938" y="4343400"/>
          <p14:tracePt t="47345" x="11176000" y="4325938"/>
          <p14:tracePt t="47362" x="11176000" y="4300538"/>
          <p14:tracePt t="47378" x="11176000" y="4267200"/>
          <p14:tracePt t="47395" x="11193463" y="4241800"/>
          <p14:tracePt t="47412" x="11209338" y="4216400"/>
          <p14:tracePt t="47417" x="11226800" y="4198938"/>
          <p14:tracePt t="47428" x="11234738" y="4191000"/>
          <p14:tracePt t="47445" x="11269663" y="4173538"/>
          <p14:tracePt t="47461" x="11277600" y="4165600"/>
          <p14:tracePt t="47591" x="11269663" y="4165600"/>
          <p14:tracePt t="47712" x="11269663" y="4173538"/>
          <p14:tracePt t="47718" x="11260138" y="4183063"/>
          <p14:tracePt t="47728" x="11252200" y="4191000"/>
          <p14:tracePt t="47745" x="11226800" y="4216400"/>
          <p14:tracePt t="47762" x="11176000" y="4275138"/>
          <p14:tracePt t="47778" x="11066463" y="4394200"/>
          <p14:tracePt t="47795" x="10914063" y="4546600"/>
          <p14:tracePt t="47812" x="10736263" y="4749800"/>
          <p14:tracePt t="47828" x="10464800" y="4970463"/>
          <p14:tracePt t="47845" x="10040938" y="5265738"/>
          <p14:tracePt t="47862" x="9837738" y="5410200"/>
          <p14:tracePt t="47878" x="9685338" y="5494338"/>
          <p14:tracePt t="47895" x="9593263" y="5562600"/>
          <p14:tracePt t="47912" x="9542463" y="5621338"/>
          <p14:tracePt t="47928" x="9499600" y="5664200"/>
          <p14:tracePt t="47945" x="9456738" y="5715000"/>
          <p14:tracePt t="47962" x="9415463" y="5748338"/>
          <p14:tracePt t="47978" x="9372600" y="5765800"/>
          <p14:tracePt t="47995" x="9321800" y="5773738"/>
          <p14:tracePt t="48012" x="9237663" y="5783263"/>
          <p14:tracePt t="48028" x="9110663" y="5783263"/>
          <p14:tracePt t="48045" x="8907463" y="5783263"/>
          <p14:tracePt t="48061" x="8780463" y="5748338"/>
          <p14:tracePt t="48078" x="8678863" y="5722938"/>
          <p14:tracePt t="48095" x="8636000" y="5689600"/>
          <p14:tracePt t="48112" x="8636000" y="5638800"/>
          <p14:tracePt t="48128" x="8669338" y="5545138"/>
          <p14:tracePt t="48145" x="8745538" y="5468938"/>
          <p14:tracePt t="48162" x="8831263" y="5427663"/>
          <p14:tracePt t="48178" x="8915400" y="5392738"/>
          <p14:tracePt t="48195" x="8991600" y="5367338"/>
          <p14:tracePt t="48212" x="9075738" y="5367338"/>
          <p14:tracePt t="48229" x="9126538" y="5359400"/>
          <p14:tracePt t="48246" x="9169400" y="5359400"/>
          <p14:tracePt t="48262" x="9212263" y="5376863"/>
          <p14:tracePt t="48278" x="9228138" y="5402263"/>
          <p14:tracePt t="48295" x="9237663" y="5418138"/>
          <p14:tracePt t="48312" x="9263063" y="5494338"/>
          <p14:tracePt t="48328" x="9271000" y="5537200"/>
          <p14:tracePt t="48345" x="9271000" y="5570538"/>
          <p14:tracePt t="48362" x="9263063" y="5613400"/>
          <p14:tracePt t="48378" x="9237663" y="5638800"/>
          <p14:tracePt t="48395" x="9186863" y="5656263"/>
          <p14:tracePt t="48412" x="9144000" y="5656263"/>
          <p14:tracePt t="48415" x="9126538" y="5656263"/>
          <p14:tracePt t="48428" x="9101138" y="5664200"/>
          <p14:tracePt t="48446" x="9050338" y="5646738"/>
          <p14:tracePt t="48462" x="9034463" y="5630863"/>
          <p14:tracePt t="48478" x="9017000" y="5588000"/>
          <p14:tracePt t="48495" x="9017000" y="5562600"/>
          <p14:tracePt t="48512" x="9017000" y="5519738"/>
          <p14:tracePt t="48528" x="9024938" y="5468938"/>
          <p14:tracePt t="48545" x="9067800" y="5418138"/>
          <p14:tracePt t="48562" x="9144000" y="5367338"/>
          <p14:tracePt t="48578" x="9245600" y="5326063"/>
          <p14:tracePt t="48595" x="9364663" y="5300663"/>
          <p14:tracePt t="48612" x="9474200" y="5300663"/>
          <p14:tracePt t="48628" x="9583738" y="5300663"/>
          <p14:tracePt t="48646" x="9677400" y="5341938"/>
          <p14:tracePt t="48662" x="9694863" y="5367338"/>
          <p14:tracePt t="48678" x="9694863" y="5402263"/>
          <p14:tracePt t="48695" x="9694863" y="5453063"/>
          <p14:tracePt t="48712" x="9659938" y="5494338"/>
          <p14:tracePt t="48729" x="9618663" y="5519738"/>
          <p14:tracePt t="48745" x="9550400" y="5545138"/>
          <p14:tracePt t="48762" x="9491663" y="5545138"/>
          <p14:tracePt t="48778" x="9440863" y="5545138"/>
          <p14:tracePt t="48795" x="9423400" y="5537200"/>
          <p14:tracePt t="48812" x="9415463" y="5529263"/>
          <p14:tracePt t="48846" x="9415463" y="5503863"/>
          <p14:tracePt t="48862" x="9415463" y="5486400"/>
          <p14:tracePt t="48878" x="9415463" y="5478463"/>
          <p14:tracePt t="48895" x="9415463" y="5468938"/>
          <p14:tracePt t="48912" x="9423400" y="5468938"/>
          <p14:tracePt t="48929" x="9448800" y="5461000"/>
          <p14:tracePt t="48945" x="9491663" y="5461000"/>
          <p14:tracePt t="48962" x="9525000" y="5468938"/>
          <p14:tracePt t="48978" x="9550400" y="5478463"/>
          <p14:tracePt t="48995" x="9567863" y="5503863"/>
          <p14:tracePt t="49012" x="9567863" y="5529263"/>
          <p14:tracePt t="49029" x="9567863" y="5570538"/>
          <p14:tracePt t="49046" x="9499600" y="5621338"/>
          <p14:tracePt t="49062" x="9466263" y="5638800"/>
          <p14:tracePt t="49078" x="9347200" y="5656263"/>
          <p14:tracePt t="49095" x="9245600" y="5638800"/>
          <p14:tracePt t="49112" x="9161463" y="5605463"/>
          <p14:tracePt t="49129" x="9101138" y="5570538"/>
          <p14:tracePt t="49145" x="9085263" y="5554663"/>
          <p14:tracePt t="49162" x="9085263" y="5529263"/>
          <p14:tracePt t="49178" x="9093200" y="5494338"/>
          <p14:tracePt t="49195" x="9110663" y="5461000"/>
          <p14:tracePt t="49212" x="9144000" y="5435600"/>
          <p14:tracePt t="49229" x="9186863" y="5427663"/>
          <p14:tracePt t="49246" x="9278938" y="5418138"/>
          <p14:tracePt t="49262" x="9355138" y="5427663"/>
          <p14:tracePt t="49279" x="9431338" y="5453063"/>
          <p14:tracePt t="49296" x="9474200" y="5486400"/>
          <p14:tracePt t="49312" x="9482138" y="5511800"/>
          <p14:tracePt t="49329" x="9482138" y="5554663"/>
          <p14:tracePt t="49346" x="9431338" y="5595938"/>
          <p14:tracePt t="49362" x="9347200" y="5630863"/>
          <p14:tracePt t="49379" x="9263063" y="5638800"/>
          <p14:tracePt t="49396" x="9177338" y="5638800"/>
          <p14:tracePt t="49403" x="9136063" y="5638800"/>
          <p14:tracePt t="49412" x="9093200" y="5638800"/>
          <p14:tracePt t="49429" x="9059863" y="5621338"/>
          <p14:tracePt t="49446" x="9042400" y="5588000"/>
          <p14:tracePt t="49462" x="9042400" y="5570538"/>
          <p14:tracePt t="49479" x="9059863" y="5511800"/>
          <p14:tracePt t="49496" x="9085263" y="5468938"/>
          <p14:tracePt t="49512" x="9136063" y="5427663"/>
          <p14:tracePt t="49529" x="9194800" y="5402263"/>
          <p14:tracePt t="49546" x="9263063" y="5392738"/>
          <p14:tracePt t="49562" x="9339263" y="5392738"/>
          <p14:tracePt t="49579" x="9423400" y="5402263"/>
          <p14:tracePt t="49596" x="9491663" y="5435600"/>
          <p14:tracePt t="49612" x="9517063" y="5468938"/>
          <p14:tracePt t="49629" x="9525000" y="5511800"/>
          <p14:tracePt t="49646" x="9517063" y="5562600"/>
          <p14:tracePt t="49662" x="9405938" y="5681663"/>
          <p14:tracePt t="49679" x="9321800" y="5722938"/>
          <p14:tracePt t="49696" x="9263063" y="5740400"/>
          <p14:tracePt t="49712" x="9220200" y="5740400"/>
          <p14:tracePt t="49729" x="9169400" y="5732463"/>
          <p14:tracePt t="49746" x="9144000" y="5707063"/>
          <p14:tracePt t="49762" x="9126538" y="5681663"/>
          <p14:tracePt t="49779" x="9110663" y="5656263"/>
          <p14:tracePt t="49796" x="9110663" y="5646738"/>
          <p14:tracePt t="49812" x="9110663" y="5613400"/>
          <p14:tracePt t="49829" x="9110663" y="5595938"/>
          <p14:tracePt t="49846" x="9110663" y="5570538"/>
          <p14:tracePt t="49862" x="9126538" y="5562600"/>
          <p14:tracePt t="49879" x="9151938" y="5554663"/>
          <p14:tracePt t="49896" x="9186863" y="5554663"/>
          <p14:tracePt t="49913" x="9245600" y="5554663"/>
          <p14:tracePt t="49930" x="9304338" y="5562600"/>
          <p14:tracePt t="49946" x="9347200" y="5588000"/>
          <p14:tracePt t="49962" x="9372600" y="5613400"/>
          <p14:tracePt t="49979" x="9380538" y="5646738"/>
          <p14:tracePt t="49996" x="9380538" y="5681663"/>
          <p14:tracePt t="50013" x="9347200" y="5722938"/>
          <p14:tracePt t="50029" x="9288463" y="5748338"/>
          <p14:tracePt t="50047" x="9151938" y="5773738"/>
          <p14:tracePt t="50062" x="9093200" y="5773738"/>
          <p14:tracePt t="50079" x="8974138" y="5748338"/>
          <p14:tracePt t="50096" x="8923338" y="5722938"/>
          <p14:tracePt t="50112" x="8915400" y="5697538"/>
          <p14:tracePt t="50129" x="8915400" y="5646738"/>
          <p14:tracePt t="50146" x="8932863" y="5588000"/>
          <p14:tracePt t="50163" x="8974138" y="5519738"/>
          <p14:tracePt t="50179" x="9017000" y="5468938"/>
          <p14:tracePt t="50196" x="9075738" y="5443538"/>
          <p14:tracePt t="50212" x="9136063" y="5402263"/>
          <p14:tracePt t="50229" x="9202738" y="5402263"/>
          <p14:tracePt t="50247" x="9339263" y="5402263"/>
          <p14:tracePt t="50262" x="9423400" y="5427663"/>
          <p14:tracePt t="50279" x="9507538" y="5468938"/>
          <p14:tracePt t="50296" x="9550400" y="5494338"/>
          <p14:tracePt t="50313" x="9567863" y="5519738"/>
          <p14:tracePt t="50329" x="9575800" y="5570538"/>
          <p14:tracePt t="50346" x="9575800" y="5613400"/>
          <p14:tracePt t="50363" x="9567863" y="5672138"/>
          <p14:tracePt t="50379" x="9517063" y="5732463"/>
          <p14:tracePt t="50396" x="9440863" y="5791200"/>
          <p14:tracePt t="50413" x="9347200" y="5816600"/>
          <p14:tracePt t="50418" x="9296400" y="5834063"/>
          <p14:tracePt t="50429" x="9263063" y="5834063"/>
          <p14:tracePt t="50447" x="9161463" y="5834063"/>
          <p14:tracePt t="50462" x="9118600" y="5816600"/>
          <p14:tracePt t="50479" x="9085263" y="5773738"/>
          <p14:tracePt t="50496" x="9075738" y="5732463"/>
          <p14:tracePt t="50512" x="9067800" y="5681663"/>
          <p14:tracePt t="50529" x="9067800" y="5630863"/>
          <p14:tracePt t="50546" x="9067800" y="5580063"/>
          <p14:tracePt t="50562" x="9101138" y="5529263"/>
          <p14:tracePt t="50579" x="9126538" y="5486400"/>
          <p14:tracePt t="50596" x="9161463" y="5443538"/>
          <p14:tracePt t="50613" x="9194800" y="5418138"/>
          <p14:tracePt t="50629" x="9228138" y="5402263"/>
          <p14:tracePt t="50647" x="9296400" y="5384800"/>
          <p14:tracePt t="50663" x="9329738" y="5376863"/>
          <p14:tracePt t="50679" x="9372600" y="5376863"/>
          <p14:tracePt t="50696" x="9423400" y="5392738"/>
          <p14:tracePt t="50713" x="9466263" y="5410200"/>
          <p14:tracePt t="50729" x="9499600" y="5435600"/>
          <p14:tracePt t="50746" x="9517063" y="5453063"/>
          <p14:tracePt t="50763" x="9517063" y="5478463"/>
          <p14:tracePt t="50779" x="9517063" y="5519738"/>
          <p14:tracePt t="50796" x="9499600" y="5570538"/>
          <p14:tracePt t="50813" x="9456738" y="5621338"/>
          <p14:tracePt t="50829" x="9398000" y="5664200"/>
          <p14:tracePt t="50847" x="9271000" y="5697538"/>
          <p14:tracePt t="50863" x="9212263" y="5707063"/>
          <p14:tracePt t="50879" x="9161463" y="5707063"/>
          <p14:tracePt t="50896" x="9126538" y="5707063"/>
          <p14:tracePt t="50913" x="9110663" y="5707063"/>
          <p14:tracePt t="50930" x="9101138" y="5697538"/>
          <p14:tracePt t="50946" x="9093200" y="5681663"/>
          <p14:tracePt t="50963" x="9075738" y="5646738"/>
          <p14:tracePt t="50979" x="9050338" y="5595938"/>
          <p14:tracePt t="50997" x="9034463" y="5537200"/>
          <p14:tracePt t="51013" x="9009063" y="5486400"/>
          <p14:tracePt t="51030" x="8999538" y="5453063"/>
          <p14:tracePt t="51048" x="8999538" y="5392738"/>
          <p14:tracePt t="51063" x="9009063" y="5367338"/>
          <p14:tracePt t="51079" x="9042400" y="5316538"/>
          <p14:tracePt t="51096" x="9067800" y="5291138"/>
          <p14:tracePt t="51113" x="9085263" y="5275263"/>
          <p14:tracePt t="51129" x="9118600" y="5257800"/>
          <p14:tracePt t="51146" x="9177338" y="5257800"/>
          <p14:tracePt t="51163" x="9263063" y="5249863"/>
          <p14:tracePt t="51179" x="9321800" y="5249863"/>
          <p14:tracePt t="51196" x="9398000" y="5275263"/>
          <p14:tracePt t="51213" x="9456738" y="5291138"/>
          <p14:tracePt t="51229" x="9499600" y="5316538"/>
          <p14:tracePt t="51248" x="9525000" y="5367338"/>
          <p14:tracePt t="51263" x="9525000" y="5384800"/>
          <p14:tracePt t="51279" x="9525000" y="5468938"/>
          <p14:tracePt t="51296" x="9482138" y="5562600"/>
          <p14:tracePt t="51313" x="9415463" y="5646738"/>
          <p14:tracePt t="51330" x="9339263" y="5697538"/>
          <p14:tracePt t="51346" x="9228138" y="5732463"/>
          <p14:tracePt t="51363" x="9101138" y="5757863"/>
          <p14:tracePt t="51380" x="8991600" y="5765800"/>
          <p14:tracePt t="51396" x="8890000" y="5765800"/>
          <p14:tracePt t="51413" x="8839200" y="5757863"/>
          <p14:tracePt t="51418" x="8813800" y="5740400"/>
          <p14:tracePt t="51430" x="8813800" y="5732463"/>
          <p14:tracePt t="51447" x="8805863" y="5715000"/>
          <p14:tracePt t="51463" x="8805863" y="5707063"/>
          <p14:tracePt t="51479" x="8805863" y="5656263"/>
          <p14:tracePt t="51496" x="8805863" y="5621338"/>
          <p14:tracePt t="51513" x="8831263" y="5580063"/>
          <p14:tracePt t="51530" x="8864600" y="5537200"/>
          <p14:tracePt t="51546" x="8915400" y="5486400"/>
          <p14:tracePt t="51563" x="8974138" y="5453063"/>
          <p14:tracePt t="51579" x="9024938" y="5427663"/>
          <p14:tracePt t="51596" x="9067800" y="5418138"/>
          <p14:tracePt t="51613" x="9126538" y="5402263"/>
          <p14:tracePt t="51629" x="9194800" y="5402263"/>
          <p14:tracePt t="51647" x="9288463" y="5410200"/>
          <p14:tracePt t="51663" x="9313863" y="5418138"/>
          <p14:tracePt t="51679" x="9390063" y="5453063"/>
          <p14:tracePt t="51696" x="9440863" y="5494338"/>
          <p14:tracePt t="51713" x="9474200" y="5545138"/>
          <p14:tracePt t="51729" x="9491663" y="5595938"/>
          <p14:tracePt t="51746" x="9499600" y="5646738"/>
          <p14:tracePt t="51763" x="9507538" y="5697538"/>
          <p14:tracePt t="51779" x="9507538" y="5732463"/>
          <p14:tracePt t="51796" x="9499600" y="5757863"/>
          <p14:tracePt t="51813" x="9482138" y="5765800"/>
          <p14:tracePt t="51829" x="9474200" y="5783263"/>
          <p14:tracePt t="51847" x="9456738" y="5783263"/>
          <p14:tracePt t="51863" x="9448800" y="5783263"/>
          <p14:tracePt t="51879" x="9448800" y="5791200"/>
          <p14:tracePt t="52232" x="9448800" y="5783263"/>
          <p14:tracePt t="52249" x="9448800" y="5773738"/>
          <p14:tracePt t="52257" x="9448800" y="5765800"/>
          <p14:tracePt t="52266" x="9448800" y="5748338"/>
          <p14:tracePt t="52280" x="9448800" y="5722938"/>
          <p14:tracePt t="52296" x="9440863" y="5697538"/>
          <p14:tracePt t="52313" x="9405938" y="5681663"/>
          <p14:tracePt t="52330" x="9271000" y="5630863"/>
          <p14:tracePt t="52347" x="9118600" y="5554663"/>
          <p14:tracePt t="52363" x="9009063" y="5519738"/>
          <p14:tracePt t="52592" x="9024938" y="5529263"/>
          <p14:tracePt t="52601" x="9050338" y="5529263"/>
          <p14:tracePt t="52608" x="9067800" y="5529263"/>
          <p14:tracePt t="52624" x="9101138" y="5529263"/>
          <p14:tracePt t="52633" x="9151938" y="5537200"/>
          <p14:tracePt t="52647" x="9220200" y="5554663"/>
          <p14:tracePt t="52663" x="9263063" y="5570538"/>
          <p14:tracePt t="52704" x="9237663" y="5570538"/>
          <p14:tracePt t="52714" x="9220200" y="5570538"/>
          <p14:tracePt t="52730" x="9186863" y="5562600"/>
          <p14:tracePt t="52747" x="9144000" y="5562600"/>
          <p14:tracePt t="52763" x="9093200" y="5562600"/>
          <p14:tracePt t="52780" x="8999538" y="5554663"/>
          <p14:tracePt t="52797" x="8864600" y="5537200"/>
          <p14:tracePt t="52813" x="8661400" y="5503863"/>
          <p14:tracePt t="52830" x="8450263" y="5461000"/>
          <p14:tracePt t="52848" x="8128000" y="5367338"/>
          <p14:tracePt t="52863" x="8018463" y="5316538"/>
          <p14:tracePt t="52880" x="7739063" y="5189538"/>
          <p14:tracePt t="52897" x="7586663" y="5113338"/>
          <p14:tracePt t="52914" x="7485063" y="5046663"/>
          <p14:tracePt t="52930" x="7434263" y="4995863"/>
          <p14:tracePt t="52947" x="7391400" y="4945063"/>
          <p14:tracePt t="52963" x="7358063" y="4894263"/>
          <p14:tracePt t="52980" x="7323138" y="4833938"/>
          <p14:tracePt t="52996" x="7289800" y="4792663"/>
          <p14:tracePt t="53013" x="7256463" y="4757738"/>
          <p14:tracePt t="53030" x="7213600" y="4706938"/>
          <p14:tracePt t="53047" x="7180263" y="4673600"/>
          <p14:tracePt t="53063" x="7180263" y="4656138"/>
          <p14:tracePt t="53200" x="7170738" y="4656138"/>
          <p14:tracePt t="53208" x="7170738" y="4648200"/>
          <p14:tracePt t="53217" x="7145338" y="4640263"/>
          <p14:tracePt t="53230" x="7104063" y="4622800"/>
          <p14:tracePt t="53247" x="6934200" y="4564063"/>
          <p14:tracePt t="53263" x="6875463" y="4538663"/>
          <p14:tracePt t="53280" x="6705600" y="4478338"/>
          <p14:tracePt t="53297" x="6646863" y="4445000"/>
          <p14:tracePt t="53313" x="6637338" y="4445000"/>
          <p14:tracePt t="53330" x="6637338" y="4437063"/>
          <p14:tracePt t="53363" x="6662738" y="4437063"/>
          <p14:tracePt t="53380" x="6680200" y="4437063"/>
          <p14:tracePt t="53397" x="6713538" y="4437063"/>
          <p14:tracePt t="53413" x="6773863" y="4437063"/>
          <p14:tracePt t="53419" x="6799263" y="4452938"/>
          <p14:tracePt t="53430" x="6832600" y="4470400"/>
          <p14:tracePt t="53448" x="6977063" y="4521200"/>
          <p14:tracePt t="53463" x="6992938" y="4529138"/>
          <p14:tracePt t="53480" x="7035800" y="4529138"/>
          <p14:tracePt t="53497" x="7018338" y="4478338"/>
          <p14:tracePt t="53514" x="6977063" y="4478338"/>
          <p14:tracePt t="53688" x="6977063" y="4487863"/>
          <p14:tracePt t="53737" x="6985000" y="4513263"/>
          <p14:tracePt t="53745" x="7018338" y="4529138"/>
          <p14:tracePt t="53752" x="7061200" y="4546600"/>
          <p14:tracePt t="53763" x="7104063" y="4572000"/>
          <p14:tracePt t="53780" x="7180263" y="4597400"/>
          <p14:tracePt t="53797" x="7264400" y="4656138"/>
          <p14:tracePt t="53814" x="7281863" y="4656138"/>
          <p14:tracePt t="53830" x="7307263" y="4656138"/>
          <p14:tracePt t="53874" x="7315200" y="4656138"/>
          <p14:tracePt t="53930" x="7323138" y="4656138"/>
          <p14:tracePt t="53946" x="7332663" y="4656138"/>
          <p14:tracePt t="53953" x="7332663" y="4648200"/>
          <p14:tracePt t="53964" x="7340600" y="4630738"/>
          <p14:tracePt t="53980" x="7348538" y="4614863"/>
          <p14:tracePt t="53997" x="7358063" y="4614863"/>
          <p14:tracePt t="54058" x="7358063" y="4605338"/>
          <p14:tracePt t="54074" x="7358063" y="4597400"/>
          <p14:tracePt t="54090" x="7340600" y="4589463"/>
          <p14:tracePt t="54098" x="7332663" y="4579938"/>
          <p14:tracePt t="54105" x="7315200" y="4579938"/>
          <p14:tracePt t="54114" x="7297738" y="4579938"/>
          <p14:tracePt t="54130" x="7256463" y="4572000"/>
          <p14:tracePt t="54147" x="7221538" y="4564063"/>
          <p14:tracePt t="54164" x="7196138" y="4564063"/>
          <p14:tracePt t="54296" x="7196138" y="4546600"/>
          <p14:tracePt t="54304" x="7196138" y="4538663"/>
          <p14:tracePt t="54313" x="7196138" y="4529138"/>
          <p14:tracePt t="54330" x="7196138" y="4495800"/>
          <p14:tracePt t="54346" x="7213600" y="4470400"/>
          <p14:tracePt t="54363" x="7239000" y="4427538"/>
          <p14:tracePt t="54380" x="7256463" y="4402138"/>
          <p14:tracePt t="54397" x="7272338" y="4386263"/>
          <p14:tracePt t="54413" x="7272338" y="4376738"/>
          <p14:tracePt t="54416" x="7281863" y="4376738"/>
          <p14:tracePt t="54446" x="7281863" y="4368800"/>
          <p14:tracePt t="54463" x="7281863" y="4351338"/>
          <p14:tracePt t="54480" x="7289800" y="4335463"/>
          <p14:tracePt t="54496" x="7297738" y="4318000"/>
          <p14:tracePt t="54513" x="7307263" y="4318000"/>
          <p14:tracePt t="54530" x="7307263" y="4300538"/>
          <p14:tracePt t="54921" x="7307263" y="4310063"/>
          <p14:tracePt t="54930" x="7307263" y="4335463"/>
          <p14:tracePt t="54937" x="7297738" y="4343400"/>
          <p14:tracePt t="54947" x="7289800" y="4360863"/>
          <p14:tracePt t="54964" x="7289800" y="4394200"/>
          <p14:tracePt t="54980" x="7272338" y="4419600"/>
          <p14:tracePt t="54997" x="7272338" y="4445000"/>
          <p14:tracePt t="55014" x="7256463" y="4462463"/>
          <p14:tracePt t="55031" x="7256463" y="4470400"/>
          <p14:tracePt t="55047" x="7256463" y="4478338"/>
          <p14:tracePt t="55063" x="7246938" y="4487863"/>
          <p14:tracePt t="55096" x="7246938" y="4495800"/>
          <p14:tracePt t="56394" x="7246938" y="4487863"/>
          <p14:tracePt t="56405" x="7246938" y="4470400"/>
          <p14:tracePt t="56414" x="7246938" y="4452938"/>
          <p14:tracePt t="56431" x="7256463" y="4437063"/>
          <p14:tracePt t="56448" x="7256463" y="4411663"/>
          <p14:tracePt t="56464" x="7256463" y="4402138"/>
          <p14:tracePt t="56481" x="7256463" y="4394200"/>
          <p14:tracePt t="56497" x="7256463" y="4386263"/>
          <p14:tracePt t="56514" x="7256463" y="4376738"/>
          <p14:tracePt t="56531" x="7256463" y="4368800"/>
          <p14:tracePt t="56554" x="7256463" y="4360863"/>
          <p14:tracePt t="56658" x="7256463" y="4351338"/>
          <p14:tracePt t="56667" x="7264400" y="4351338"/>
          <p14:tracePt t="57474" x="7264400" y="4368800"/>
          <p14:tracePt t="57482" x="7264400" y="4376738"/>
          <p14:tracePt t="57491" x="7264400" y="4386263"/>
          <p14:tracePt t="57498" x="7264400" y="4394200"/>
          <p14:tracePt t="57515" x="7264400" y="4419600"/>
          <p14:tracePt t="57531" x="7264400" y="4437063"/>
          <p14:tracePt t="57548" x="7264400" y="4452938"/>
          <p14:tracePt t="57565" x="7264400" y="4462463"/>
          <p14:tracePt t="57581" x="7264400" y="4470400"/>
          <p14:tracePt t="57598" x="7264400" y="4478338"/>
          <p14:tracePt t="57615" x="7256463" y="4495800"/>
          <p14:tracePt t="57631" x="7256463" y="4513263"/>
          <p14:tracePt t="57665" x="7256463" y="4521200"/>
          <p14:tracePt t="57729" x="7256463" y="4529138"/>
          <p14:tracePt t="59380" x="7246938" y="4529138"/>
          <p14:tracePt t="59387" x="7246938" y="4521200"/>
          <p14:tracePt t="60315" x="7231063" y="4521200"/>
          <p14:tracePt t="60323" x="7221538" y="4529138"/>
          <p14:tracePt t="60332" x="7213600" y="4529138"/>
          <p14:tracePt t="60349" x="7162800" y="4538663"/>
          <p14:tracePt t="60365" x="7078663" y="4521200"/>
          <p14:tracePt t="60382" x="7061200" y="4503738"/>
          <p14:tracePt t="60618" x="7086600" y="4521200"/>
          <p14:tracePt t="60626" x="7137400" y="4546600"/>
          <p14:tracePt t="60635" x="7154863" y="4564063"/>
          <p14:tracePt t="60648" x="7205663" y="4579938"/>
          <p14:tracePt t="60666" x="7281863" y="4648200"/>
          <p14:tracePt t="60682" x="7323138" y="4673600"/>
          <p14:tracePt t="60699" x="7332663" y="4673600"/>
          <p14:tracePt t="60851" x="7340600" y="4665663"/>
          <p14:tracePt t="60859" x="7340600" y="4656138"/>
          <p14:tracePt t="60869" x="7340600" y="4640263"/>
          <p14:tracePt t="60882" x="7348538" y="4622800"/>
          <p14:tracePt t="60899" x="7366000" y="4589463"/>
          <p14:tracePt t="60916" x="7366000" y="4564063"/>
          <p14:tracePt t="60932" x="7373938" y="4538663"/>
          <p14:tracePt t="60949" x="7373938" y="4513263"/>
          <p14:tracePt t="60965" x="7373938" y="4503738"/>
          <p14:tracePt t="60982" x="7373938" y="4487863"/>
          <p14:tracePt t="61016" x="7373938" y="4478338"/>
          <p14:tracePt t="61032" x="7373938" y="4470400"/>
          <p14:tracePt t="61049" x="7383463" y="4452938"/>
          <p14:tracePt t="61066" x="7391400" y="4437063"/>
          <p14:tracePt t="61082" x="7424738" y="4419600"/>
          <p14:tracePt t="61099" x="7467600" y="4394200"/>
          <p14:tracePt t="61116" x="7518400" y="4368800"/>
          <p14:tracePt t="61132" x="7569200" y="4335463"/>
          <p14:tracePt t="61149" x="7637463" y="4310063"/>
          <p14:tracePt t="61166" x="7670800" y="4300538"/>
          <p14:tracePt t="61182" x="7696200" y="4275138"/>
          <p14:tracePt t="61199" x="7713663" y="4275138"/>
          <p14:tracePt t="61216" x="7721600" y="4267200"/>
          <p14:tracePt t="61372" x="7739063" y="4259263"/>
          <p14:tracePt t="61380" x="7739063" y="4249738"/>
          <p14:tracePt t="61388" x="7747000" y="4249738"/>
          <p14:tracePt t="61399" x="7764463" y="4241800"/>
          <p14:tracePt t="61416" x="7780338" y="4233863"/>
          <p14:tracePt t="61432" x="7797800" y="4224338"/>
          <p14:tracePt t="61449" x="7797800" y="4208463"/>
          <p14:tracePt t="61884" x="7789863" y="4216400"/>
          <p14:tracePt t="61892" x="7764463" y="4224338"/>
          <p14:tracePt t="61903" x="7739063" y="4241800"/>
          <p14:tracePt t="61916" x="7678738" y="4259263"/>
          <p14:tracePt t="61933" x="7602538" y="4284663"/>
          <p14:tracePt t="61949" x="7493000" y="4318000"/>
          <p14:tracePt t="61966" x="7383463" y="4351338"/>
          <p14:tracePt t="61983" x="7307263" y="4376738"/>
          <p14:tracePt t="61999" x="7256463" y="4394200"/>
          <p14:tracePt t="62016" x="7221538" y="4402138"/>
          <p14:tracePt t="62032" x="7213600" y="4402138"/>
          <p14:tracePt t="62049" x="7213600" y="4411663"/>
          <p14:tracePt t="62085" x="7213600" y="4419600"/>
          <p14:tracePt t="62092" x="7205663" y="4419600"/>
          <p14:tracePt t="62100" x="7205663" y="4427538"/>
          <p14:tracePt t="62132" x="7205663" y="4437063"/>
          <p14:tracePt t="62140" x="7196138" y="4437063"/>
          <p14:tracePt t="62149" x="7196138" y="4445000"/>
          <p14:tracePt t="62166" x="7188200" y="4445000"/>
          <p14:tracePt t="62183" x="7180263" y="4462463"/>
          <p14:tracePt t="62199" x="7162800" y="4478338"/>
          <p14:tracePt t="62216" x="7145338" y="4487863"/>
          <p14:tracePt t="62233" x="7129463" y="4487863"/>
          <p14:tracePt t="62250" x="7119938" y="4495800"/>
          <p14:tracePt t="62266" x="7112000" y="4495800"/>
          <p14:tracePt t="62940" x="7119938" y="4495800"/>
          <p14:tracePt t="62950" x="7129463" y="4487863"/>
          <p14:tracePt t="62956" x="7137400" y="4478338"/>
          <p14:tracePt t="62966" x="7154863" y="4478338"/>
          <p14:tracePt t="62983" x="7188200" y="4470400"/>
          <p14:tracePt t="62999" x="7256463" y="4462463"/>
          <p14:tracePt t="63017" x="7323138" y="4462463"/>
          <p14:tracePt t="63033" x="7408863" y="4462463"/>
          <p14:tracePt t="63049" x="7493000" y="4478338"/>
          <p14:tracePt t="63067" x="7612063" y="4513263"/>
          <p14:tracePt t="63083" x="7678738" y="4521200"/>
          <p14:tracePt t="63100" x="7721600" y="4529138"/>
          <p14:tracePt t="63116" x="7754938" y="4529138"/>
          <p14:tracePt t="63150" x="7764463" y="4529138"/>
          <p14:tracePt t="63476" x="7772400" y="4529138"/>
          <p14:tracePt t="63685" x="7789863" y="4529138"/>
          <p14:tracePt t="63692" x="7823200" y="4521200"/>
          <p14:tracePt t="63700" x="7881938" y="4521200"/>
          <p14:tracePt t="63716" x="7993063" y="4513263"/>
          <p14:tracePt t="63733" x="8110538" y="4513263"/>
          <p14:tracePt t="63749" x="8212138" y="4513263"/>
          <p14:tracePt t="63766" x="8272463" y="4513263"/>
          <p14:tracePt t="63783" x="8305800" y="4513263"/>
          <p14:tracePt t="63800" x="8323263" y="4513263"/>
          <p14:tracePt t="63816" x="8331200" y="4503738"/>
          <p14:tracePt t="63833" x="8356600" y="4495800"/>
          <p14:tracePt t="63850" x="8382000" y="4478338"/>
          <p14:tracePt t="63867" x="8440738" y="4462463"/>
          <p14:tracePt t="63883" x="8475663" y="4437063"/>
          <p14:tracePt t="63900" x="8483600" y="4427538"/>
          <p14:tracePt t="63916" x="8501063" y="4411663"/>
          <p14:tracePt t="63933" x="8501063" y="4402138"/>
          <p14:tracePt t="63950" x="8501063" y="4394200"/>
          <p14:tracePt t="63967" x="8501063" y="4386263"/>
          <p14:tracePt t="63983" x="8501063" y="4376738"/>
          <p14:tracePt t="64000" x="8475663" y="4368800"/>
          <p14:tracePt t="64016" x="8432800" y="4360863"/>
          <p14:tracePt t="64033" x="8374063" y="4351338"/>
          <p14:tracePt t="64050" x="8313738" y="4343400"/>
          <p14:tracePt t="64068" x="8212138" y="4335463"/>
          <p14:tracePt t="64083" x="8153400" y="4325938"/>
          <p14:tracePt t="64100" x="8120063" y="4325938"/>
          <p14:tracePt t="64116" x="8077200" y="4343400"/>
          <p14:tracePt t="64133" x="8034338" y="4376738"/>
          <p14:tracePt t="64150" x="7967663" y="4437063"/>
          <p14:tracePt t="64167" x="7924800" y="4513263"/>
          <p14:tracePt t="64183" x="7891463" y="4572000"/>
          <p14:tracePt t="64200" x="7891463" y="4640263"/>
          <p14:tracePt t="64216" x="7891463" y="4673600"/>
          <p14:tracePt t="64233" x="7907338" y="4699000"/>
          <p14:tracePt t="64250" x="7942263" y="4706938"/>
          <p14:tracePt t="64267" x="8018463" y="4706938"/>
          <p14:tracePt t="64283" x="8085138" y="4706938"/>
          <p14:tracePt t="64300" x="8178800" y="4691063"/>
          <p14:tracePt t="64317" x="8272463" y="4648200"/>
          <p14:tracePt t="64333" x="8339138" y="4605338"/>
          <p14:tracePt t="64350" x="8382000" y="4564063"/>
          <p14:tracePt t="64367" x="8407400" y="4513263"/>
          <p14:tracePt t="64383" x="8407400" y="4487863"/>
          <p14:tracePt t="64400" x="8407400" y="4462463"/>
          <p14:tracePt t="64417" x="8399463" y="4427538"/>
          <p14:tracePt t="64422" x="8382000" y="4427538"/>
          <p14:tracePt t="64433" x="8374063" y="4402138"/>
          <p14:tracePt t="64450" x="8313738" y="4386263"/>
          <p14:tracePt t="64468" x="8204200" y="4351338"/>
          <p14:tracePt t="64483" x="8128000" y="4343400"/>
          <p14:tracePt t="64500" x="8069263" y="4335463"/>
          <p14:tracePt t="64517" x="8043863" y="4335463"/>
          <p14:tracePt t="64533" x="8026400" y="4343400"/>
          <p14:tracePt t="64550" x="8001000" y="4376738"/>
          <p14:tracePt t="64567" x="7993063" y="4411663"/>
          <p14:tracePt t="64583" x="7993063" y="4437063"/>
          <p14:tracePt t="64600" x="8001000" y="4452938"/>
          <p14:tracePt t="64617" x="8034338" y="4470400"/>
          <p14:tracePt t="64633" x="8094663" y="4487863"/>
          <p14:tracePt t="64650" x="8170863" y="4503738"/>
          <p14:tracePt t="64667" x="8288338" y="4513263"/>
          <p14:tracePt t="64683" x="8313738" y="4513263"/>
          <p14:tracePt t="64700" x="8313738" y="4503738"/>
          <p14:tracePt t="64717" x="8313738" y="4495800"/>
          <p14:tracePt t="64733" x="8313738" y="4487863"/>
          <p14:tracePt t="64750" x="8313738" y="4470400"/>
          <p14:tracePt t="64767" x="8313738" y="4462463"/>
          <p14:tracePt t="64853" x="8305800" y="4462463"/>
          <p14:tracePt t="64860" x="8288338" y="4462463"/>
          <p14:tracePt t="64870" x="8262938" y="4478338"/>
          <p14:tracePt t="64883" x="8221663" y="4513263"/>
          <p14:tracePt t="64900" x="8161338" y="4546600"/>
          <p14:tracePt t="64916" x="8145463" y="4546600"/>
          <p14:tracePt t="64988" x="8145463" y="4554538"/>
          <p14:tracePt t="65197" x="8145463" y="4546600"/>
          <p14:tracePt t="65278" x="8145463" y="4538663"/>
          <p14:tracePt t="65300" x="8153400" y="4538663"/>
          <p14:tracePt t="65349" x="8135938" y="4546600"/>
          <p14:tracePt t="65357" x="8110538" y="4546600"/>
          <p14:tracePt t="65366" x="8059738" y="4546600"/>
          <p14:tracePt t="65383" x="7866063" y="4437063"/>
          <p14:tracePt t="65400" x="7739063" y="4411663"/>
          <p14:tracePt t="65565" x="7713663" y="4419600"/>
          <p14:tracePt t="65581" x="7696200" y="4419600"/>
          <p14:tracePt t="65620" x="7713663" y="4427538"/>
          <p14:tracePt t="65628" x="7729538" y="4437063"/>
          <p14:tracePt t="65637" x="7754938" y="4452938"/>
          <p14:tracePt t="65650" x="7797800" y="4462463"/>
          <p14:tracePt t="65668" x="7899400" y="4503738"/>
          <p14:tracePt t="65683" x="7975600" y="4513263"/>
          <p14:tracePt t="65756" x="7983538" y="4513263"/>
          <p14:tracePt t="65772" x="8001000" y="4513263"/>
          <p14:tracePt t="65788" x="8008938" y="4503738"/>
          <p14:tracePt t="65795" x="8034338" y="4503738"/>
          <p14:tracePt t="65804" x="8043863" y="4495800"/>
          <p14:tracePt t="65816" x="8059738" y="4495800"/>
          <p14:tracePt t="65833" x="8094663" y="4487863"/>
          <p14:tracePt t="65850" x="8135938" y="4478338"/>
          <p14:tracePt t="65867" x="8161338" y="4462463"/>
          <p14:tracePt t="65883" x="8196263" y="4452938"/>
          <p14:tracePt t="65900" x="8204200" y="4445000"/>
          <p14:tracePt t="65916" x="8212138" y="4437063"/>
          <p14:tracePt t="65933" x="8221663" y="4427538"/>
          <p14:tracePt t="65950" x="8229600" y="4427538"/>
          <p14:tracePt t="65966" x="8237538" y="4419600"/>
          <p14:tracePt t="65983" x="8247063" y="4411663"/>
          <p14:tracePt t="66000" x="8247063" y="4402138"/>
          <p14:tracePt t="66016" x="8262938" y="4394200"/>
          <p14:tracePt t="66033" x="8262938" y="4386263"/>
          <p14:tracePt t="66050" x="8272463" y="4376738"/>
          <p14:tracePt t="66066" x="8272463" y="4368800"/>
          <p14:tracePt t="66247" x="8272463" y="4376738"/>
          <p14:tracePt t="66253" x="8262938" y="4386263"/>
          <p14:tracePt t="66268" x="8247063" y="4394200"/>
          <p14:tracePt t="66284" x="8229600" y="4402138"/>
          <p14:tracePt t="66300" x="8170863" y="4419600"/>
          <p14:tracePt t="66317" x="8120063" y="4419600"/>
          <p14:tracePt t="66334" x="8069263" y="4419600"/>
          <p14:tracePt t="66350" x="8034338" y="4419600"/>
          <p14:tracePt t="66367" x="8001000" y="4411663"/>
          <p14:tracePt t="66384" x="7983538" y="4402138"/>
          <p14:tracePt t="66550" x="7983538" y="4394200"/>
          <p14:tracePt t="66582" x="7983538" y="4386263"/>
          <p14:tracePt t="66606" x="7983538" y="4376738"/>
          <p14:tracePt t="66613" x="7993063" y="4376738"/>
          <p14:tracePt t="66629" x="8001000" y="4368800"/>
          <p14:tracePt t="66639" x="8018463" y="4368800"/>
          <p14:tracePt t="66651" x="8026400" y="4368800"/>
          <p14:tracePt t="66668" x="8043863" y="4368800"/>
          <p14:tracePt t="66684" x="8077200" y="4368800"/>
          <p14:tracePt t="66700" x="8128000" y="4368800"/>
          <p14:tracePt t="66718" x="8170863" y="4368800"/>
          <p14:tracePt t="66734" x="8204200" y="4368800"/>
          <p14:tracePt t="66750" x="8237538" y="4368800"/>
          <p14:tracePt t="66767" x="8272463" y="4368800"/>
          <p14:tracePt t="66784" x="8305800" y="4368800"/>
          <p14:tracePt t="66801" x="8331200" y="4368800"/>
          <p14:tracePt t="66817" x="8364538" y="4368800"/>
          <p14:tracePt t="66834" x="8382000" y="4368800"/>
          <p14:tracePt t="66851" x="8415338" y="4368800"/>
          <p14:tracePt t="66868" x="8440738" y="4368800"/>
          <p14:tracePt t="66884" x="8475663" y="4368800"/>
          <p14:tracePt t="66901" x="8491538" y="4368800"/>
          <p14:tracePt t="66917" x="8509000" y="4368800"/>
          <p14:tracePt t="66934" x="8534400" y="4368800"/>
          <p14:tracePt t="66951" x="8551863" y="4368800"/>
          <p14:tracePt t="66967" x="8559800" y="4368800"/>
          <p14:tracePt t="66984" x="8567738" y="4368800"/>
          <p14:tracePt t="67017" x="8577263" y="4368800"/>
          <p14:tracePt t="67034" x="8585200" y="4368800"/>
          <p14:tracePt t="67051" x="8602663" y="4368800"/>
          <p14:tracePt t="67068" x="8618538" y="4368800"/>
          <p14:tracePt t="67084" x="8628063" y="4368800"/>
          <p14:tracePt t="67101" x="8661400" y="4368800"/>
          <p14:tracePt t="67117" x="8669338" y="4368800"/>
          <p14:tracePt t="67134" x="8678863" y="4368800"/>
          <p14:tracePt t="67285" x="8686800" y="4368800"/>
          <p14:tracePt t="67293" x="8686800" y="4376738"/>
          <p14:tracePt t="67324" x="8686800" y="4386263"/>
          <p14:tracePt t="67342" x="8686800" y="4394200"/>
          <p14:tracePt t="67349" x="8678863" y="4394200"/>
          <p14:tracePt t="67357" x="8661400" y="4394200"/>
          <p14:tracePt t="67367" x="8643938" y="4402138"/>
          <p14:tracePt t="67384" x="8602663" y="4402138"/>
          <p14:tracePt t="67401" x="8551863" y="4402138"/>
          <p14:tracePt t="67417" x="8491538" y="4402138"/>
          <p14:tracePt t="67421" x="8458200" y="4402138"/>
          <p14:tracePt t="67434" x="8415338" y="4402138"/>
          <p14:tracePt t="67450" x="8356600" y="4402138"/>
          <p14:tracePt t="67468" x="8280400" y="4402138"/>
          <p14:tracePt t="67485" x="8247063" y="4402138"/>
          <p14:tracePt t="67501" x="8212138" y="4402138"/>
          <p14:tracePt t="67518" x="8204200" y="4402138"/>
          <p14:tracePt t="67535" x="8186738" y="4402138"/>
          <p14:tracePt t="67551" x="8178800" y="4402138"/>
          <p14:tracePt t="67567" x="8170863" y="4402138"/>
          <p14:tracePt t="67584" x="8153400" y="4402138"/>
          <p14:tracePt t="67601" x="8145463" y="4402138"/>
          <p14:tracePt t="67634" x="8135938" y="4402138"/>
          <p14:tracePt t="67657" x="8128000" y="4402138"/>
          <p14:tracePt t="67669" x="8120063" y="4402138"/>
          <p14:tracePt t="67686" x="8110538" y="4402138"/>
          <p14:tracePt t="67726" x="8102600" y="4402138"/>
          <p14:tracePt t="67861" x="8102600" y="4394200"/>
          <p14:tracePt t="67876" x="8102600" y="4386263"/>
          <p14:tracePt t="67892" x="8110538" y="4386263"/>
          <p14:tracePt t="67900" x="8128000" y="4386263"/>
          <p14:tracePt t="67908" x="8145463" y="4386263"/>
          <p14:tracePt t="67917" x="8161338" y="4386263"/>
          <p14:tracePt t="67934" x="8212138" y="4386263"/>
          <p14:tracePt t="67951" x="8255000" y="4386263"/>
          <p14:tracePt t="67968" x="8288338" y="4386263"/>
          <p14:tracePt t="67984" x="8331200" y="4386263"/>
          <p14:tracePt t="68000" x="8356600" y="4386263"/>
          <p14:tracePt t="68017" x="8389938" y="4386263"/>
          <p14:tracePt t="68034" x="8424863" y="4386263"/>
          <p14:tracePt t="68050" x="8458200" y="4386263"/>
          <p14:tracePt t="68067" x="8475663" y="4386263"/>
          <p14:tracePt t="68084" x="8491538" y="4386263"/>
          <p14:tracePt t="68100" x="8509000" y="4386263"/>
          <p14:tracePt t="68205" x="8509000" y="4394200"/>
          <p14:tracePt t="68230" x="8509000" y="4402138"/>
          <p14:tracePt t="68238" x="8501063" y="4411663"/>
          <p14:tracePt t="68251" x="8483600" y="4411663"/>
          <p14:tracePt t="68269" x="8424863" y="4419600"/>
          <p14:tracePt t="68284" x="8399463" y="4419600"/>
          <p14:tracePt t="68301" x="8339138" y="4419600"/>
          <p14:tracePt t="68318" x="8288338" y="4419600"/>
          <p14:tracePt t="68334" x="8272463" y="4419600"/>
          <p14:tracePt t="68351" x="8262938" y="4419600"/>
          <p14:tracePt t="68454" x="8262938" y="4411663"/>
          <p14:tracePt t="68478" x="8262938" y="4402138"/>
          <p14:tracePt t="68486" x="8280400" y="4402138"/>
          <p14:tracePt t="68494" x="8297863" y="4402138"/>
          <p14:tracePt t="68502" x="8323263" y="4402138"/>
          <p14:tracePt t="68517" x="8382000" y="4402138"/>
          <p14:tracePt t="68534" x="8424863" y="4402138"/>
          <p14:tracePt t="68551" x="8450263" y="4411663"/>
          <p14:tracePt t="68637" x="8450263" y="4419600"/>
          <p14:tracePt t="68838" x="8458200" y="4419600"/>
          <p14:tracePt t="68855" x="8466138" y="4411663"/>
          <p14:tracePt t="68862" x="8475663" y="4411663"/>
          <p14:tracePt t="68958" x="8475663" y="4419600"/>
          <p14:tracePt t="68975" x="8466138" y="4419600"/>
          <p14:tracePt t="68982" x="8466138" y="4427538"/>
          <p14:tracePt t="68990" x="8450263" y="4427538"/>
          <p14:tracePt t="69001" x="8440738" y="4427538"/>
          <p14:tracePt t="69018" x="8389938" y="4437063"/>
          <p14:tracePt t="69034" x="8339138" y="4437063"/>
          <p14:tracePt t="69051" x="8288338" y="4437063"/>
          <p14:tracePt t="69068" x="8272463" y="4427538"/>
          <p14:tracePt t="69085" x="8262938" y="4427538"/>
          <p14:tracePt t="69238" x="8262938" y="4419600"/>
          <p14:tracePt t="69942" x="8247063" y="4419600"/>
          <p14:tracePt t="69951" x="8212138" y="4419600"/>
          <p14:tracePt t="69958" x="8145463" y="4419600"/>
          <p14:tracePt t="69969" x="8069263" y="4427538"/>
          <p14:tracePt t="69985" x="7907338" y="4427538"/>
          <p14:tracePt t="70001" x="7754938" y="4427538"/>
          <p14:tracePt t="70018" x="7637463" y="4427538"/>
          <p14:tracePt t="70034" x="7577138" y="4427538"/>
          <p14:tracePt t="70051" x="7561263" y="4427538"/>
          <p14:tracePt t="70068" x="7551738" y="4427538"/>
          <p14:tracePt t="70102" x="7543800" y="4427538"/>
          <p14:tracePt t="70110" x="7535863" y="4427538"/>
          <p14:tracePt t="70118" x="7518400" y="4419600"/>
          <p14:tracePt t="70135" x="7450138" y="4411663"/>
          <p14:tracePt t="70151" x="7366000" y="4376738"/>
          <p14:tracePt t="70168" x="7264400" y="4360863"/>
          <p14:tracePt t="70185" x="7170738" y="4351338"/>
          <p14:tracePt t="70201" x="7104063" y="4343400"/>
          <p14:tracePt t="70218" x="7078663" y="4343400"/>
          <p14:tracePt t="70235" x="7069138" y="4343400"/>
          <p14:tracePt t="70251" x="7053263" y="4351338"/>
          <p14:tracePt t="70268" x="7018338" y="4394200"/>
          <p14:tracePt t="70285" x="6977063" y="4445000"/>
          <p14:tracePt t="70301" x="6891338" y="4529138"/>
          <p14:tracePt t="70318" x="6850063" y="4579938"/>
          <p14:tracePt t="70334" x="6824663" y="4630738"/>
          <p14:tracePt t="70351" x="6815138" y="4665663"/>
          <p14:tracePt t="70368" x="6815138" y="4681538"/>
          <p14:tracePt t="70385" x="6815138" y="4699000"/>
          <p14:tracePt t="70401" x="6815138" y="4724400"/>
          <p14:tracePt t="70418" x="6832600" y="4749800"/>
          <p14:tracePt t="70422" x="6840538" y="4767263"/>
          <p14:tracePt t="70435" x="6858000" y="4783138"/>
          <p14:tracePt t="70452" x="6875463" y="4800600"/>
          <p14:tracePt t="70468" x="6908800" y="4818063"/>
          <p14:tracePt t="70485" x="6951663" y="4833938"/>
          <p14:tracePt t="70501" x="6992938" y="4833938"/>
          <p14:tracePt t="70518" x="7043738" y="4818063"/>
          <p14:tracePt t="70535" x="7078663" y="4775200"/>
          <p14:tracePt t="70552" x="7112000" y="4741863"/>
          <p14:tracePt t="70568" x="7137400" y="4699000"/>
          <p14:tracePt t="70585" x="7154863" y="4656138"/>
          <p14:tracePt t="70601" x="7154863" y="4622800"/>
          <p14:tracePt t="70618" x="7154863" y="4597400"/>
          <p14:tracePt t="70635" x="7154863" y="4589463"/>
          <p14:tracePt t="70651" x="7154863" y="4579938"/>
          <p14:tracePt t="70668" x="7137400" y="4572000"/>
          <p14:tracePt t="70685" x="7112000" y="4572000"/>
          <p14:tracePt t="70702" x="7061200" y="4564063"/>
          <p14:tracePt t="70718" x="7035800" y="4564063"/>
          <p14:tracePt t="70735" x="7018338" y="4564063"/>
          <p14:tracePt t="70751" x="7010400" y="4564063"/>
          <p14:tracePt t="70768" x="7002463" y="4597400"/>
          <p14:tracePt t="70785" x="7002463" y="4630738"/>
          <p14:tracePt t="70801" x="7002463" y="4665663"/>
          <p14:tracePt t="70818" x="7002463" y="4681538"/>
          <p14:tracePt t="70835" x="7010400" y="4691063"/>
          <p14:tracePt t="70851" x="7035800" y="4691063"/>
          <p14:tracePt t="70869" x="7069138" y="4691063"/>
          <p14:tracePt t="70885" x="7094538" y="4681538"/>
          <p14:tracePt t="70901" x="7145338" y="4640263"/>
          <p14:tracePt t="70918" x="7154863" y="4605338"/>
          <p14:tracePt t="70935" x="7162800" y="4572000"/>
          <p14:tracePt t="70951" x="7162800" y="4554538"/>
          <p14:tracePt t="70968" x="7154863" y="4538663"/>
          <p14:tracePt t="70985" x="7129463" y="4521200"/>
          <p14:tracePt t="71002" x="7086600" y="4521200"/>
          <p14:tracePt t="71018" x="7043738" y="4521200"/>
          <p14:tracePt t="71035" x="7027863" y="4521200"/>
          <p14:tracePt t="71052" x="7010400" y="4546600"/>
          <p14:tracePt t="71069" x="7010400" y="4579938"/>
          <p14:tracePt t="71085" x="7010400" y="4614863"/>
          <p14:tracePt t="71101" x="7027863" y="4656138"/>
          <p14:tracePt t="71118" x="7061200" y="4665663"/>
          <p14:tracePt t="71135" x="7094538" y="4665663"/>
          <p14:tracePt t="71152" x="7129463" y="4665663"/>
          <p14:tracePt t="71168" x="7154863" y="4665663"/>
          <p14:tracePt t="71185" x="7162800" y="4665663"/>
          <p14:tracePt t="71202" x="7162800" y="4656138"/>
          <p14:tracePt t="71218" x="7162800" y="4640263"/>
          <p14:tracePt t="71235" x="7162800" y="4630738"/>
          <p14:tracePt t="71252" x="7162800" y="4622800"/>
          <p14:tracePt t="71268" x="7154863" y="4622800"/>
          <p14:tracePt t="71285" x="7137400" y="4622800"/>
          <p14:tracePt t="71301" x="7129463" y="4622800"/>
          <p14:tracePt t="71318" x="7119938" y="4622800"/>
          <p14:tracePt t="71551" x="7112000" y="4622800"/>
          <p14:tracePt t="72048" x="7112000" y="4614863"/>
          <p14:tracePt t="72065" x="7112000" y="4605338"/>
          <p14:tracePt t="72072" x="7137400" y="4605338"/>
          <p14:tracePt t="72085" x="7154863" y="4605338"/>
          <p14:tracePt t="72102" x="7246938" y="4589463"/>
          <p14:tracePt t="72119" x="7340600" y="4589463"/>
          <p14:tracePt t="72135" x="7424738" y="4589463"/>
          <p14:tracePt t="72152" x="7500938" y="4589463"/>
          <p14:tracePt t="72169" x="7577138" y="4589463"/>
          <p14:tracePt t="72185" x="7662863" y="4597400"/>
          <p14:tracePt t="72202" x="7739063" y="4605338"/>
          <p14:tracePt t="72219" x="7848600" y="4614863"/>
          <p14:tracePt t="72235" x="7932738" y="4614863"/>
          <p14:tracePt t="72252" x="8018463" y="4614863"/>
          <p14:tracePt t="72268" x="8102600" y="4622800"/>
          <p14:tracePt t="72285" x="8161338" y="4622800"/>
          <p14:tracePt t="72302" x="8247063" y="4622800"/>
          <p14:tracePt t="72318" x="8288338" y="4622800"/>
          <p14:tracePt t="72335" x="8331200" y="4622800"/>
          <p14:tracePt t="72352" x="8356600" y="4622800"/>
          <p14:tracePt t="72368" x="8382000" y="4622800"/>
          <p14:tracePt t="72385" x="8415338" y="4614863"/>
          <p14:tracePt t="72402" x="8440738" y="4614863"/>
          <p14:tracePt t="72418" x="8450263" y="4614863"/>
          <p14:tracePt t="73233" x="8450263" y="4605338"/>
          <p14:tracePt t="73240" x="8440738" y="4605338"/>
          <p14:tracePt t="73252" x="8424863" y="4597400"/>
          <p14:tracePt t="73270" x="8339138" y="4589463"/>
          <p14:tracePt t="73286" x="8288338" y="4589463"/>
          <p14:tracePt t="73302" x="8135938" y="4597400"/>
          <p14:tracePt t="73319" x="8018463" y="4614863"/>
          <p14:tracePt t="73335" x="7907338" y="4622800"/>
          <p14:tracePt t="73352" x="7805738" y="4622800"/>
          <p14:tracePt t="73368" x="7713663" y="4622800"/>
          <p14:tracePt t="73385" x="7637463" y="4622800"/>
          <p14:tracePt t="73402" x="7586663" y="4597400"/>
          <p14:tracePt t="73418" x="7535863" y="4579938"/>
          <p14:tracePt t="73435" x="7485063" y="4554538"/>
          <p14:tracePt t="73452" x="7442200" y="4554538"/>
          <p14:tracePt t="73469" x="7408863" y="4546600"/>
          <p14:tracePt t="73486" x="7358063" y="4546600"/>
          <p14:tracePt t="73502" x="7323138" y="4538663"/>
          <p14:tracePt t="73519" x="7297738" y="4538663"/>
          <p14:tracePt t="73535" x="7272338" y="4546600"/>
          <p14:tracePt t="73552" x="7246938" y="4546600"/>
          <p14:tracePt t="73569" x="7213600" y="4564063"/>
          <p14:tracePt t="73585" x="7188200" y="4579938"/>
          <p14:tracePt t="73602" x="7154863" y="4597400"/>
          <p14:tracePt t="73619" x="7119938" y="4614863"/>
          <p14:tracePt t="73635" x="7094538" y="4630738"/>
          <p14:tracePt t="73652" x="7069138" y="4640263"/>
          <p14:tracePt t="73669" x="7061200" y="4648200"/>
          <p14:tracePt t="74103" x="7053263" y="4648200"/>
          <p14:tracePt t="74249" x="7053263" y="4640263"/>
          <p14:tracePt t="74479" x="7043738" y="4640263"/>
          <p14:tracePt t="75416" x="7043738" y="4630738"/>
          <p14:tracePt t="76464" x="7053263" y="4630738"/>
          <p14:tracePt t="76472" x="7086600" y="4630738"/>
          <p14:tracePt t="76480" x="7137400" y="4630738"/>
          <p14:tracePt t="76489" x="7180263" y="4630738"/>
          <p14:tracePt t="76503" x="7281863" y="4630738"/>
          <p14:tracePt t="76520" x="7366000" y="4630738"/>
          <p14:tracePt t="76536" x="7434263" y="4630738"/>
          <p14:tracePt t="76553" x="7493000" y="4630738"/>
          <p14:tracePt t="76570" x="7535863" y="4630738"/>
          <p14:tracePt t="76587" x="7561263" y="4622800"/>
          <p14:tracePt t="76603" x="7586663" y="4622800"/>
          <p14:tracePt t="76620" x="7612063" y="4605338"/>
          <p14:tracePt t="76636" x="7645400" y="4589463"/>
          <p14:tracePt t="76653" x="7662863" y="4564063"/>
          <p14:tracePt t="76670" x="7670800" y="4554538"/>
          <p14:tracePt t="76687" x="7670800" y="4546600"/>
          <p14:tracePt t="76704" x="7670800" y="4538663"/>
          <p14:tracePt t="76720" x="7662863" y="4538663"/>
          <p14:tracePt t="76737" x="7586663" y="4538663"/>
          <p14:tracePt t="76753" x="7526338" y="4538663"/>
          <p14:tracePt t="76770" x="7475538" y="4538663"/>
          <p14:tracePt t="76787" x="7459663" y="4538663"/>
          <p14:tracePt t="77320" x="7467600" y="4529138"/>
          <p14:tracePt t="77329" x="7500938" y="4529138"/>
          <p14:tracePt t="77337" x="7543800" y="4529138"/>
          <p14:tracePt t="77353" x="7662863" y="4529138"/>
          <p14:tracePt t="77370" x="7805738" y="4538663"/>
          <p14:tracePt t="77387" x="7958138" y="4554538"/>
          <p14:tracePt t="77404" x="8077200" y="4572000"/>
          <p14:tracePt t="77420" x="8110538" y="4579938"/>
          <p14:tracePt t="77465" x="8110538" y="4589463"/>
          <p14:tracePt t="77474" x="8085138" y="4589463"/>
          <p14:tracePt t="77481" x="8059738" y="4589463"/>
          <p14:tracePt t="77489" x="8008938" y="4589463"/>
          <p14:tracePt t="77504" x="7958138" y="4597400"/>
          <p14:tracePt t="77520" x="7780338" y="4597400"/>
          <p14:tracePt t="77537" x="7594600" y="4589463"/>
          <p14:tracePt t="77554" x="7450138" y="4572000"/>
          <p14:tracePt t="77570" x="7366000" y="4572000"/>
          <p14:tracePt t="77587" x="7348538" y="4572000"/>
          <p14:tracePt t="77625" x="7348538" y="4564063"/>
          <p14:tracePt t="77637" x="7358063" y="4564063"/>
          <p14:tracePt t="77654" x="7391400" y="4564063"/>
          <p14:tracePt t="77671" x="7450138" y="4564063"/>
          <p14:tracePt t="77689" x="7561263" y="4564063"/>
          <p14:tracePt t="77705" x="7627938" y="4564063"/>
          <p14:tracePt t="77721" x="7662863" y="4572000"/>
          <p14:tracePt t="77761" x="7653338" y="4572000"/>
          <p14:tracePt t="77770" x="7627938" y="4572000"/>
          <p14:tracePt t="77787" x="7569200" y="4572000"/>
          <p14:tracePt t="77804" x="7493000" y="4572000"/>
          <p14:tracePt t="77820" x="7450138" y="4572000"/>
          <p14:tracePt t="77837" x="7442200" y="4572000"/>
          <p14:tracePt t="77889" x="7442200" y="4564063"/>
          <p14:tracePt t="77921" x="7450138" y="4554538"/>
          <p14:tracePt t="77937" x="7459663" y="4554538"/>
          <p14:tracePt t="77945" x="7459663" y="4546600"/>
          <p14:tracePt t="77954" x="7467600" y="4546600"/>
          <p14:tracePt t="78154" x="7493000" y="4546600"/>
          <p14:tracePt t="78161" x="7526338" y="4546600"/>
          <p14:tracePt t="78170" x="7561263" y="4546600"/>
          <p14:tracePt t="78187" x="7688263" y="4546600"/>
          <p14:tracePt t="78204" x="7823200" y="4564063"/>
          <p14:tracePt t="78221" x="7907338" y="4572000"/>
          <p14:tracePt t="78238" x="7916863" y="4579938"/>
          <p14:tracePt t="78254" x="7916863" y="4589463"/>
          <p14:tracePt t="78270" x="7881938" y="4589463"/>
          <p14:tracePt t="78288" x="7688263" y="4589463"/>
          <p14:tracePt t="78304" x="7500938" y="4579938"/>
          <p14:tracePt t="78321" x="7340600" y="4564063"/>
          <p14:tracePt t="78337" x="7239000" y="4538663"/>
          <p14:tracePt t="78353" x="7221538" y="4538663"/>
          <p14:tracePt t="78387" x="7231063" y="4529138"/>
          <p14:tracePt t="78403" x="7297738" y="4529138"/>
          <p14:tracePt t="78420" x="7424738" y="4529138"/>
          <p14:tracePt t="78437" x="7586663" y="4538663"/>
          <p14:tracePt t="78454" x="7739063" y="4564063"/>
          <p14:tracePt t="78470" x="7823200" y="4579938"/>
          <p14:tracePt t="78488" x="7823200" y="4597400"/>
          <p14:tracePt t="78503" x="7815263" y="4597400"/>
          <p14:tracePt t="78520" x="7688263" y="4597400"/>
          <p14:tracePt t="78537" x="7561263" y="4572000"/>
          <p14:tracePt t="78553" x="7475538" y="4564063"/>
          <p14:tracePt t="78570" x="7467600" y="4564063"/>
          <p14:tracePt t="78587" x="7467600" y="4554538"/>
          <p14:tracePt t="78603" x="7493000" y="4546600"/>
          <p14:tracePt t="78620" x="7561263" y="4546600"/>
          <p14:tracePt t="78637" x="7645400" y="4546600"/>
          <p14:tracePt t="78653" x="7721600" y="4564063"/>
          <p14:tracePt t="78670" x="7754938" y="4572000"/>
          <p14:tracePt t="78703" x="7754938" y="4579938"/>
          <p14:tracePt t="78722" x="7729538" y="4579938"/>
          <p14:tracePt t="78737" x="7713663" y="4579938"/>
          <p14:tracePt t="78754" x="7696200" y="4579938"/>
          <p14:tracePt t="78770" x="7688263" y="4579938"/>
          <p14:tracePt t="78824" x="7688263" y="4572000"/>
          <p14:tracePt t="78889" x="7688263" y="4564063"/>
          <p14:tracePt t="78905" x="7688263" y="4554538"/>
          <p14:tracePt t="78912" x="7696200" y="4554538"/>
          <p14:tracePt t="78920" x="7721600" y="4554538"/>
          <p14:tracePt t="78937" x="7747000" y="4554538"/>
          <p14:tracePt t="78954" x="7780338" y="4564063"/>
          <p14:tracePt t="78987" x="7721600" y="4538663"/>
          <p14:tracePt t="79004" x="7645400" y="4513263"/>
          <p14:tracePt t="79020" x="7594600" y="4495800"/>
          <p14:tracePt t="79186" x="7586663" y="4478338"/>
          <p14:tracePt t="79193" x="7577138" y="4478338"/>
          <p14:tracePt t="79204" x="7561263" y="4478338"/>
          <p14:tracePt t="79222" x="7543800" y="4478338"/>
          <p14:tracePt t="79237" x="7535863" y="4478338"/>
          <p14:tracePt t="79254" x="7535863" y="4495800"/>
          <p14:tracePt t="79271" x="7561263" y="4513263"/>
          <p14:tracePt t="79289" x="7645400" y="4554538"/>
          <p14:tracePt t="79304" x="7688263" y="4572000"/>
          <p14:tracePt t="79321" x="7747000" y="4597400"/>
          <p14:tracePt t="79706" x="7754938" y="4597400"/>
          <p14:tracePt t="79724" x="7764463" y="4597400"/>
          <p14:tracePt t="79730" x="7772400" y="4597400"/>
          <p14:tracePt t="79737" x="7780338" y="4597400"/>
          <p14:tracePt t="79754" x="7815263" y="4597400"/>
          <p14:tracePt t="79771" x="7856538" y="4614863"/>
          <p14:tracePt t="79787" x="7932738" y="4622800"/>
          <p14:tracePt t="79804" x="8018463" y="4630738"/>
          <p14:tracePt t="79821" x="8145463" y="4656138"/>
          <p14:tracePt t="79838" x="8272463" y="4716463"/>
          <p14:tracePt t="79854" x="8331200" y="4732338"/>
          <p14:tracePt t="79871" x="8305800" y="4724400"/>
          <p14:tracePt t="79888" x="8135938" y="4673600"/>
          <p14:tracePt t="80051" x="8120063" y="4673600"/>
          <p14:tracePt t="80075" x="8102600" y="4673600"/>
          <p14:tracePt t="80082" x="8094663" y="4673600"/>
          <p14:tracePt t="80106" x="8110538" y="4673600"/>
          <p14:tracePt t="80113" x="8120063" y="4673600"/>
          <p14:tracePt t="80121" x="8153400" y="4673600"/>
          <p14:tracePt t="80137" x="8212138" y="4699000"/>
          <p14:tracePt t="80154" x="8339138" y="4732338"/>
          <p14:tracePt t="80171" x="8475663" y="4757738"/>
          <p14:tracePt t="80187" x="8585200" y="4775200"/>
          <p14:tracePt t="80205" x="8653463" y="4783138"/>
          <p14:tracePt t="80221" x="8712200" y="4783138"/>
          <p14:tracePt t="80237" x="8796338" y="4783138"/>
          <p14:tracePt t="80254" x="8932863" y="4783138"/>
          <p14:tracePt t="80271" x="9101138" y="4818063"/>
          <p14:tracePt t="80288" x="9372600" y="4843463"/>
          <p14:tracePt t="80304" x="9466263" y="4843463"/>
          <p14:tracePt t="80321" x="9761538" y="4868863"/>
          <p14:tracePt t="80338" x="9964738" y="4884738"/>
          <p14:tracePt t="80354" x="10167938" y="4894263"/>
          <p14:tracePt t="80371" x="10363200" y="4910138"/>
          <p14:tracePt t="80387" x="10558463" y="4910138"/>
          <p14:tracePt t="80404" x="10752138" y="4894263"/>
          <p14:tracePt t="80421" x="10929938" y="4859338"/>
          <p14:tracePt t="80438" x="11099800" y="4818063"/>
          <p14:tracePt t="80454" x="11252200" y="4741863"/>
          <p14:tracePt t="80471" x="11379200" y="4665663"/>
          <p14:tracePt t="80487" x="11488738" y="4597400"/>
          <p14:tracePt t="80504" x="11574463" y="4513263"/>
          <p14:tracePt t="80521" x="11676063" y="4368800"/>
          <p14:tracePt t="80537" x="11709400" y="4310063"/>
          <p14:tracePt t="80554" x="11726863" y="4275138"/>
          <p14:tracePt t="80571" x="11726863" y="4267200"/>
          <p14:tracePt t="80588" x="11726863" y="4259263"/>
          <p14:tracePt t="80621" x="11726863" y="4249738"/>
          <p14:tracePt t="80638" x="11717338" y="4233863"/>
          <p14:tracePt t="80654" x="11691938" y="4208463"/>
          <p14:tracePt t="80671" x="11658600" y="4191000"/>
          <p14:tracePt t="80687" x="11625263" y="4173538"/>
          <p14:tracePt t="80704" x="11574463" y="4157663"/>
          <p14:tracePt t="80723" x="11514138" y="4148138"/>
          <p14:tracePt t="80738" x="11488738" y="4140200"/>
          <p14:tracePt t="80754" x="11472863" y="4132263"/>
          <p14:tracePt t="80771" x="11463338" y="4132263"/>
          <p14:tracePt t="80842" x="11447463" y="4132263"/>
          <p14:tracePt t="80849" x="11430000" y="4140200"/>
          <p14:tracePt t="80858" x="11412538" y="4157663"/>
          <p14:tracePt t="80871" x="11396663" y="4165600"/>
          <p14:tracePt t="80888" x="11336338" y="4216400"/>
          <p14:tracePt t="80904" x="11295063" y="4267200"/>
          <p14:tracePt t="80921" x="11269663" y="4292600"/>
          <p14:tracePt t="80938" x="11260138" y="4318000"/>
          <p14:tracePt t="80954" x="11244263" y="4335463"/>
          <p14:tracePt t="80972" x="11244263" y="4343400"/>
          <p14:tracePt t="80988" x="11234738" y="4368800"/>
          <p14:tracePt t="81005" x="11234738" y="4411663"/>
          <p14:tracePt t="81021" x="11234738" y="4445000"/>
          <p14:tracePt t="81038" x="11234738" y="4452938"/>
          <p14:tracePt t="81054" x="11234738" y="4470400"/>
          <p14:tracePt t="81099" x="11244263" y="4470400"/>
          <p14:tracePt t="81106" x="11252200" y="4462463"/>
          <p14:tracePt t="81114" x="11260138" y="4445000"/>
          <p14:tracePt t="81122" x="11277600" y="4437063"/>
          <p14:tracePt t="81138" x="11320463" y="4394200"/>
          <p14:tracePt t="81155" x="11336338" y="4351338"/>
          <p14:tracePt t="81171" x="11345863" y="4318000"/>
          <p14:tracePt t="81188" x="11345863" y="4284663"/>
          <p14:tracePt t="81205" x="11336338" y="4241800"/>
          <p14:tracePt t="81222" x="11303000" y="4216400"/>
          <p14:tracePt t="81238" x="11226800" y="4183063"/>
          <p14:tracePt t="81254" x="11125200" y="4157663"/>
          <p14:tracePt t="81271" x="11023600" y="4148138"/>
          <p14:tracePt t="81290" x="10896600" y="4148138"/>
          <p14:tracePt t="81305" x="10845800" y="4165600"/>
          <p14:tracePt t="81321" x="10795000" y="4191000"/>
          <p14:tracePt t="81338" x="10761663" y="4259263"/>
          <p14:tracePt t="81354" x="10726738" y="4335463"/>
          <p14:tracePt t="81371" x="10718800" y="4419600"/>
          <p14:tracePt t="81388" x="10718800" y="4487863"/>
          <p14:tracePt t="81405" x="10726738" y="4538663"/>
          <p14:tracePt t="81421" x="10761663" y="4579938"/>
          <p14:tracePt t="81438" x="10795000" y="4605338"/>
          <p14:tracePt t="81454" x="10837863" y="4630738"/>
          <p14:tracePt t="81471" x="10904538" y="4640263"/>
          <p14:tracePt t="81488" x="10964863" y="4640263"/>
          <p14:tracePt t="81505" x="11056938" y="4622800"/>
          <p14:tracePt t="81521" x="11107738" y="4579938"/>
          <p14:tracePt t="81538" x="11133138" y="4529138"/>
          <p14:tracePt t="81554" x="11142663" y="4495800"/>
          <p14:tracePt t="81571" x="11142663" y="4452938"/>
          <p14:tracePt t="81588" x="11125200" y="4419600"/>
          <p14:tracePt t="81604" x="11099800" y="4394200"/>
          <p14:tracePt t="81621" x="11066463" y="4368800"/>
          <p14:tracePt t="81638" x="11023600" y="4351338"/>
          <p14:tracePt t="81655" x="10972800" y="4335463"/>
          <p14:tracePt t="81671" x="10939463" y="4335463"/>
          <p14:tracePt t="81688" x="10914063" y="4335463"/>
          <p14:tracePt t="81704" x="10896600" y="4335463"/>
          <p14:tracePt t="81721" x="10845800" y="4411663"/>
          <p14:tracePt t="81738" x="10828338" y="4470400"/>
          <p14:tracePt t="81755" x="10820400" y="4546600"/>
          <p14:tracePt t="81771" x="10820400" y="4579938"/>
          <p14:tracePt t="81788" x="10820400" y="4614863"/>
          <p14:tracePt t="81805" x="10845800" y="4630738"/>
          <p14:tracePt t="81821" x="10871200" y="4648200"/>
          <p14:tracePt t="81838" x="10904538" y="4648200"/>
          <p14:tracePt t="81855" x="10947400" y="4648200"/>
          <p14:tracePt t="81871" x="10990263" y="4640263"/>
          <p14:tracePt t="81888" x="11041063" y="4605338"/>
          <p14:tracePt t="81905" x="11056938" y="4554538"/>
          <p14:tracePt t="81921" x="11074400" y="4495800"/>
          <p14:tracePt t="81938" x="11082338" y="4470400"/>
          <p14:tracePt t="81955" x="11074400" y="4445000"/>
          <p14:tracePt t="81972" x="11066463" y="4437063"/>
          <p14:tracePt t="81988" x="11041063" y="4427538"/>
          <p14:tracePt t="82005" x="11015663" y="4419600"/>
          <p14:tracePt t="82021" x="10972800" y="4419600"/>
          <p14:tracePt t="82038" x="10929938" y="4419600"/>
          <p14:tracePt t="82055" x="10888663" y="4437063"/>
          <p14:tracePt t="82071" x="10845800" y="4470400"/>
          <p14:tracePt t="82088" x="10820400" y="4521200"/>
          <p14:tracePt t="82105" x="10812463" y="4564063"/>
          <p14:tracePt t="82121" x="10812463" y="4614863"/>
          <p14:tracePt t="82138" x="10820400" y="4640263"/>
          <p14:tracePt t="82155" x="10828338" y="4665663"/>
          <p14:tracePt t="82171" x="10845800" y="4665663"/>
          <p14:tracePt t="82188" x="10871200" y="4665663"/>
          <p14:tracePt t="82205" x="10904538" y="4665663"/>
          <p14:tracePt t="82222" x="10939463" y="4656138"/>
          <p14:tracePt t="82238" x="10990263" y="4614863"/>
          <p14:tracePt t="82255" x="11041063" y="4572000"/>
          <p14:tracePt t="82271" x="11066463" y="4521200"/>
          <p14:tracePt t="82288" x="11082338" y="4478338"/>
          <p14:tracePt t="82305" x="11082338" y="4452938"/>
          <p14:tracePt t="82321" x="11066463" y="4437063"/>
          <p14:tracePt t="82338" x="11041063" y="4419600"/>
          <p14:tracePt t="82355" x="10980738" y="4419600"/>
          <p14:tracePt t="82371" x="10914063" y="4419600"/>
          <p14:tracePt t="82388" x="10837863" y="4427538"/>
          <p14:tracePt t="82405" x="10787063" y="4452938"/>
          <p14:tracePt t="82421" x="10752138" y="4478338"/>
          <p14:tracePt t="82438" x="10736263" y="4503738"/>
          <p14:tracePt t="82455" x="10736263" y="4513263"/>
          <p14:tracePt t="82554" x="10736263" y="4521200"/>
          <p14:tracePt t="84075" x="10726738" y="4529138"/>
          <p14:tracePt t="84082" x="10710863" y="4538663"/>
          <p14:tracePt t="84091" x="10701338" y="4554538"/>
          <p14:tracePt t="84105" x="10675938" y="4579938"/>
          <p14:tracePt t="84122" x="10591800" y="4665663"/>
          <p14:tracePt t="84139" x="10472738" y="4656138"/>
          <p14:tracePt t="84155" x="10337800" y="4572000"/>
          <p14:tracePt t="84172" x="10279063" y="4554538"/>
          <p14:tracePt t="84379" x="10287000" y="4572000"/>
          <p14:tracePt t="84388" x="10294938" y="4572000"/>
          <p14:tracePt t="84395" x="10337800" y="4579938"/>
          <p14:tracePt t="84406" x="10380663" y="4589463"/>
          <p14:tracePt t="84422" x="10456863" y="4597400"/>
          <p14:tracePt t="84439" x="10515600" y="4605338"/>
          <p14:tracePt t="84456" x="10558463" y="4630738"/>
          <p14:tracePt t="84472" x="10574338" y="4648200"/>
          <p14:tracePt t="84490" x="10574338" y="4656138"/>
          <p14:tracePt t="84507" x="10558463" y="4665663"/>
          <p14:tracePt t="84662" x="10548938" y="4665663"/>
          <p14:tracePt t="84676" x="10533063" y="4665663"/>
          <p14:tracePt t="84683" x="10523538" y="4665663"/>
          <p14:tracePt t="84693" x="10515600" y="4665663"/>
          <p14:tracePt t="84707" x="10472738" y="4665663"/>
          <p14:tracePt t="84722" x="10406063" y="4665663"/>
          <p14:tracePt t="84739" x="10312400" y="4665663"/>
          <p14:tracePt t="84756" x="10193338" y="4665663"/>
          <p14:tracePt t="84773" x="10117138" y="4665663"/>
          <p14:tracePt t="84789" x="10050463" y="4665663"/>
          <p14:tracePt t="84806" x="10007600" y="4665663"/>
          <p14:tracePt t="84822" x="9982200" y="4665663"/>
          <p14:tracePt t="84839" x="9948863" y="4665663"/>
          <p14:tracePt t="84856" x="9931400" y="4665663"/>
          <p14:tracePt t="84872" x="9898063" y="4665663"/>
          <p14:tracePt t="84890" x="9829800" y="4665663"/>
          <p14:tracePt t="84906" x="9796463" y="4673600"/>
          <p14:tracePt t="84922" x="9652000" y="4724400"/>
          <p14:tracePt t="84940" x="9532938" y="4749800"/>
          <p14:tracePt t="84956" x="9398000" y="4757738"/>
          <p14:tracePt t="84975" x="9271000" y="4783138"/>
          <p14:tracePt t="84990" x="9161463" y="4800600"/>
          <p14:tracePt t="85006" x="9075738" y="4808538"/>
          <p14:tracePt t="85022" x="9024938" y="4833938"/>
          <p14:tracePt t="85039" x="8983663" y="4859338"/>
          <p14:tracePt t="85056" x="8958263" y="4894263"/>
          <p14:tracePt t="85072" x="8907463" y="4927600"/>
          <p14:tracePt t="85089" x="8872538" y="4970463"/>
          <p14:tracePt t="85106" x="8821738" y="5046663"/>
          <p14:tracePt t="85122" x="8788400" y="5097463"/>
          <p14:tracePt t="85139" x="8770938" y="5164138"/>
          <p14:tracePt t="85156" x="8745538" y="5257800"/>
          <p14:tracePt t="85172" x="8745538" y="5341938"/>
          <p14:tracePt t="85189" x="8745538" y="5453063"/>
          <p14:tracePt t="85206" x="8755063" y="5519738"/>
          <p14:tracePt t="85223" x="8755063" y="5562600"/>
          <p14:tracePt t="85240" x="8763000" y="5605463"/>
          <p14:tracePt t="85256" x="8780463" y="5630863"/>
          <p14:tracePt t="85272" x="8780463" y="5656263"/>
          <p14:tracePt t="85289" x="8796338" y="5689600"/>
          <p14:tracePt t="85306" x="8813800" y="5732463"/>
          <p14:tracePt t="85322" x="8856663" y="5799138"/>
          <p14:tracePt t="85339" x="8897938" y="5834063"/>
          <p14:tracePt t="85356" x="8940800" y="5867400"/>
          <p14:tracePt t="85373" x="8974138" y="5892800"/>
          <p14:tracePt t="85389" x="9024938" y="5918200"/>
          <p14:tracePt t="85406" x="9059863" y="5935663"/>
          <p14:tracePt t="85422" x="9101138" y="5943600"/>
          <p14:tracePt t="85427" x="9136063" y="5943600"/>
          <p14:tracePt t="85439" x="9177338" y="5943600"/>
          <p14:tracePt t="85456" x="9228138" y="5943600"/>
          <p14:tracePt t="85473" x="9288463" y="5943600"/>
          <p14:tracePt t="85490" x="9364663" y="5943600"/>
          <p14:tracePt t="85506" x="9456738" y="5918200"/>
          <p14:tracePt t="85523" x="9593263" y="5842000"/>
          <p14:tracePt t="85539" x="9677400" y="5783263"/>
          <p14:tracePt t="85556" x="9736138" y="5722938"/>
          <p14:tracePt t="85573" x="9771063" y="5656263"/>
          <p14:tracePt t="85589" x="9796463" y="5613400"/>
          <p14:tracePt t="85606" x="9796463" y="5570538"/>
          <p14:tracePt t="85623" x="9796463" y="5529263"/>
          <p14:tracePt t="85639" x="9796463" y="5503863"/>
          <p14:tracePt t="85656" x="9779000" y="5468938"/>
          <p14:tracePt t="85673" x="9745663" y="5435600"/>
          <p14:tracePt t="85690" x="9702800" y="5392738"/>
          <p14:tracePt t="85706" x="9618663" y="5326063"/>
          <p14:tracePt t="85723" x="9550400" y="5300663"/>
          <p14:tracePt t="85739" x="9499600" y="5283200"/>
          <p14:tracePt t="85756" x="9448800" y="5275263"/>
          <p14:tracePt t="85772" x="9423400" y="5275263"/>
          <p14:tracePt t="85789" x="9398000" y="5275263"/>
          <p14:tracePt t="85805" x="9364663" y="5275263"/>
          <p14:tracePt t="85822" x="9339263" y="5275263"/>
          <p14:tracePt t="85839" x="9296400" y="5275263"/>
          <p14:tracePt t="85855" x="9245600" y="5283200"/>
          <p14:tracePt t="85872" x="9186863" y="5291138"/>
          <p14:tracePt t="85889" x="9144000" y="5316538"/>
          <p14:tracePt t="85906" x="9101138" y="5334000"/>
          <p14:tracePt t="85922" x="9050338" y="5376863"/>
          <p14:tracePt t="85939" x="9017000" y="5435600"/>
          <p14:tracePt t="85956" x="9009063" y="5478463"/>
          <p14:tracePt t="85973" x="8999538" y="5519738"/>
          <p14:tracePt t="85989" x="8999538" y="5562600"/>
          <p14:tracePt t="86006" x="8999538" y="5595938"/>
          <p14:tracePt t="86022" x="9017000" y="5630863"/>
          <p14:tracePt t="86039" x="9034463" y="5656263"/>
          <p14:tracePt t="86055" x="9059863" y="5681663"/>
          <p14:tracePt t="86072" x="9085263" y="5697538"/>
          <p14:tracePt t="86089" x="9101138" y="5707063"/>
          <p14:tracePt t="86105" x="9136063" y="5722938"/>
          <p14:tracePt t="86122" x="9202738" y="5722938"/>
          <p14:tracePt t="86139" x="9263063" y="5722938"/>
          <p14:tracePt t="86156" x="9339263" y="5689600"/>
          <p14:tracePt t="86172" x="9415463" y="5638800"/>
          <p14:tracePt t="86189" x="9499600" y="5588000"/>
          <p14:tracePt t="86206" x="9558338" y="5529263"/>
          <p14:tracePt t="86222" x="9593263" y="5468938"/>
          <p14:tracePt t="86239" x="9618663" y="5427663"/>
          <p14:tracePt t="86256" x="9618663" y="5410200"/>
          <p14:tracePt t="86272" x="9609138" y="5384800"/>
          <p14:tracePt t="86289" x="9593263" y="5351463"/>
          <p14:tracePt t="86306" x="9550400" y="5334000"/>
          <p14:tracePt t="86322" x="9466263" y="5316538"/>
          <p14:tracePt t="86339" x="9405938" y="5308600"/>
          <p14:tracePt t="86356" x="9355138" y="5308600"/>
          <p14:tracePt t="86372" x="9321800" y="5308600"/>
          <p14:tracePt t="86389" x="9296400" y="5308600"/>
          <p14:tracePt t="86406" x="9278938" y="5316538"/>
          <p14:tracePt t="86422" x="9271000" y="5341938"/>
          <p14:tracePt t="86439" x="9263063" y="5359400"/>
          <p14:tracePt t="86456" x="9245600" y="5392738"/>
          <p14:tracePt t="86476" x="9245600" y="5427663"/>
          <p14:tracePt t="86490" x="9245600" y="5468938"/>
          <p14:tracePt t="86506" x="9253538" y="5537200"/>
          <p14:tracePt t="86522" x="9271000" y="5595938"/>
          <p14:tracePt t="86539" x="9296400" y="5638800"/>
          <p14:tracePt t="86556" x="9321800" y="5681663"/>
          <p14:tracePt t="86589" x="9271000" y="5613400"/>
          <p14:tracePt t="86606" x="9212263" y="5562600"/>
          <p14:tracePt t="86622" x="9212263" y="5554663"/>
          <p14:tracePt t="86837" x="9263063" y="5554663"/>
          <p14:tracePt t="86844" x="9278938" y="5580063"/>
          <p14:tracePt t="86856" x="9296400" y="5588000"/>
          <p14:tracePt t="86873" x="9329738" y="5621338"/>
          <p14:tracePt t="86890" x="9347200" y="5638800"/>
          <p14:tracePt t="86906" x="9355138" y="5656263"/>
          <p14:tracePt t="87005" x="9339263" y="5656263"/>
          <p14:tracePt t="87012" x="9321800" y="5656263"/>
          <p14:tracePt t="87023" x="9296400" y="5646738"/>
          <p14:tracePt t="87040" x="9212263" y="5621338"/>
          <p14:tracePt t="87056" x="9093200" y="5588000"/>
          <p14:tracePt t="87073" x="8974138" y="5554663"/>
          <p14:tracePt t="87090" x="8890000" y="5537200"/>
          <p14:tracePt t="87107" x="8813800" y="5529263"/>
          <p14:tracePt t="87123" x="8796338" y="5537200"/>
          <p14:tracePt t="87140" x="8780463" y="5554663"/>
          <p14:tracePt t="87156" x="8763000" y="5595938"/>
          <p14:tracePt t="87173" x="8737600" y="5638800"/>
          <p14:tracePt t="87190" x="8704263" y="5697538"/>
          <p14:tracePt t="87208" x="8678863" y="5740400"/>
          <p14:tracePt t="87224" x="8653463" y="5773738"/>
          <p14:tracePt t="87240" x="8636000" y="5808663"/>
          <p14:tracePt t="87256" x="8618538" y="5834063"/>
          <p14:tracePt t="87273" x="8610600" y="5849938"/>
          <p14:tracePt t="87290" x="8602663" y="5859463"/>
          <p14:tracePt t="87307" x="8585200" y="5892800"/>
          <p14:tracePt t="87323" x="8585200" y="5918200"/>
          <p14:tracePt t="87339" x="8577263" y="5943600"/>
          <p14:tracePt t="87356" x="8577263" y="5951538"/>
          <p14:tracePt t="87373" x="8577263" y="5969000"/>
          <p14:tracePt t="87389" x="8577263" y="5976938"/>
          <p14:tracePt t="87406" x="8585200" y="5976938"/>
          <p14:tracePt t="87423" x="8610600" y="5976938"/>
          <p14:tracePt t="87439" x="8643938" y="5969000"/>
          <p14:tracePt t="87456" x="8694738" y="5943600"/>
          <p14:tracePt t="87476" x="8745538" y="5918200"/>
          <p14:tracePt t="87489" x="8763000" y="5900738"/>
          <p14:tracePt t="87507" x="8788400" y="5849938"/>
          <p14:tracePt t="87523" x="8788400" y="5816600"/>
          <p14:tracePt t="87539" x="8788400" y="5783263"/>
          <p14:tracePt t="87556" x="8780463" y="5748338"/>
          <p14:tracePt t="87573" x="8755063" y="5732463"/>
          <p14:tracePt t="87590" x="8720138" y="5715000"/>
          <p14:tracePt t="87606" x="8686800" y="5707063"/>
          <p14:tracePt t="87623" x="8661400" y="5707063"/>
          <p14:tracePt t="87639" x="8636000" y="5707063"/>
          <p14:tracePt t="87656" x="8628063" y="5707063"/>
          <p14:tracePt t="87673" x="8610600" y="5732463"/>
          <p14:tracePt t="87690" x="8602663" y="5765800"/>
          <p14:tracePt t="87707" x="8585200" y="5824538"/>
          <p14:tracePt t="87726" x="8585200" y="5842000"/>
          <p14:tracePt t="87741" x="8593138" y="5859463"/>
          <p14:tracePt t="87757" x="8602663" y="5859463"/>
          <p14:tracePt t="87773" x="8618538" y="5859463"/>
          <p14:tracePt t="87790" x="8653463" y="5859463"/>
          <p14:tracePt t="87806" x="8678863" y="5859463"/>
          <p14:tracePt t="87823" x="8712200" y="5859463"/>
          <p14:tracePt t="87840" x="8720138" y="5842000"/>
          <p14:tracePt t="87857" x="8737600" y="5824538"/>
          <p14:tracePt t="87873" x="8737600" y="5799138"/>
          <p14:tracePt t="87890" x="8737600" y="5783263"/>
          <p14:tracePt t="87907" x="8729663" y="5773738"/>
          <p14:tracePt t="87923" x="8712200" y="5773738"/>
          <p14:tracePt t="87940" x="8694738" y="5773738"/>
          <p14:tracePt t="87957" x="8678863" y="5773738"/>
          <p14:tracePt t="87973" x="8661400" y="5773738"/>
          <p14:tracePt t="87990" x="8653463" y="5791200"/>
          <p14:tracePt t="88006" x="8643938" y="5799138"/>
          <p14:tracePt t="88023" x="8643938" y="5808663"/>
          <p14:tracePt t="88040" x="8643938" y="5816600"/>
          <p14:tracePt t="88056" x="8643938" y="5824538"/>
          <p14:tracePt t="88428" x="8636000" y="5824538"/>
          <p14:tracePt t="88508" x="8643938" y="5824538"/>
          <p14:tracePt t="88532" x="8653463" y="5824538"/>
          <p14:tracePt t="88548" x="8661400" y="5824538"/>
          <p14:tracePt t="88580" x="8661400" y="5834063"/>
          <p14:tracePt t="88638" x="8669338" y="5842000"/>
          <p14:tracePt t="88654" x="8669338" y="5849938"/>
          <p14:tracePt t="88781" x="8678863" y="5849938"/>
          <p14:tracePt t="88805" x="8678863" y="5842000"/>
          <p14:tracePt t="88820" x="8686800" y="5842000"/>
          <p14:tracePt t="89397" x="8686800" y="5849938"/>
          <p14:tracePt t="89415" x="8686800" y="5859463"/>
          <p14:tracePt t="89429" x="8686800" y="5875338"/>
          <p14:tracePt t="89445" x="8686800" y="5884863"/>
          <p14:tracePt t="89454" x="8694738" y="5884863"/>
          <p14:tracePt t="89462" x="8694738" y="5892800"/>
          <p14:tracePt t="89477" x="8704263" y="5910263"/>
          <p14:tracePt t="89491" x="8712200" y="5918200"/>
          <p14:tracePt t="89508" x="8737600" y="5943600"/>
          <p14:tracePt t="89524" x="8755063" y="5943600"/>
          <p14:tracePt t="89540" x="8788400" y="5961063"/>
          <p14:tracePt t="89557" x="8831263" y="5961063"/>
          <p14:tracePt t="89574" x="8872538" y="5961063"/>
          <p14:tracePt t="89590" x="8915400" y="5961063"/>
          <p14:tracePt t="89607" x="8940800" y="5943600"/>
          <p14:tracePt t="89624" x="8958263" y="5926138"/>
          <p14:tracePt t="89640" x="8974138" y="5910263"/>
          <p14:tracePt t="89657" x="8983663" y="5884863"/>
          <p14:tracePt t="89674" x="8991600" y="5875338"/>
          <p14:tracePt t="89691" x="8991600" y="5859463"/>
          <p14:tracePt t="89708" x="8991600" y="5834063"/>
          <p14:tracePt t="89727" x="8991600" y="5824538"/>
          <p14:tracePt t="89741" x="8974138" y="5816600"/>
          <p14:tracePt t="89758" x="8948738" y="5808663"/>
          <p14:tracePt t="89774" x="8915400" y="5808663"/>
          <p14:tracePt t="89790" x="8882063" y="5808663"/>
          <p14:tracePt t="89807" x="8847138" y="5808663"/>
          <p14:tracePt t="89824" x="8831263" y="5816600"/>
          <p14:tracePt t="89840" x="8813800" y="5834063"/>
          <p14:tracePt t="89857" x="8805863" y="5859463"/>
          <p14:tracePt t="89874" x="8796338" y="5875338"/>
          <p14:tracePt t="89891" x="8796338" y="5900738"/>
          <p14:tracePt t="89908" x="8796338" y="5935663"/>
          <p14:tracePt t="89924" x="8796338" y="5951538"/>
          <p14:tracePt t="89942" x="8796338" y="5961063"/>
          <p14:tracePt t="89957" x="8796338" y="5969000"/>
          <p14:tracePt t="89976" x="8796338" y="5986463"/>
          <p14:tracePt t="89991" x="8813800" y="5994400"/>
          <p14:tracePt t="90008" x="8831263" y="5994400"/>
          <p14:tracePt t="90024" x="8856663" y="6002338"/>
          <p14:tracePt t="90040" x="8872538" y="6002338"/>
          <p14:tracePt t="90074" x="8882063" y="5994400"/>
          <p14:tracePt t="90090" x="8882063" y="5986463"/>
          <p14:tracePt t="90107" x="8882063" y="5976938"/>
          <p14:tracePt t="90125" x="8882063" y="5969000"/>
          <p14:tracePt t="90150" x="8882063" y="5961063"/>
          <p14:tracePt t="90509" x="8882063" y="5951538"/>
          <p14:tracePt t="90629" x="8872538" y="5951538"/>
          <p14:tracePt t="90639" x="8864600" y="5951538"/>
          <p14:tracePt t="90654" x="8856663" y="5951538"/>
          <p14:tracePt t="90671" x="8847138" y="5951538"/>
          <p14:tracePt t="90694" x="8831263" y="5969000"/>
          <p14:tracePt t="90702" x="8805863" y="6011863"/>
          <p14:tracePt t="90710" x="8788400" y="6027738"/>
          <p14:tracePt t="90725" x="8780463" y="6078538"/>
          <p14:tracePt t="90741" x="8770938" y="6096000"/>
          <p14:tracePt t="90758" x="8770938" y="6129338"/>
          <p14:tracePt t="90774" x="8770938" y="6164263"/>
          <p14:tracePt t="90791" x="8770938" y="6205538"/>
          <p14:tracePt t="90807" x="8770938" y="6248400"/>
          <p14:tracePt t="90824" x="8780463" y="6281738"/>
          <p14:tracePt t="90841" x="8796338" y="6307138"/>
          <p14:tracePt t="90857" x="8805863" y="6332538"/>
          <p14:tracePt t="90874" x="8813800" y="6350000"/>
          <p14:tracePt t="90891" x="8831263" y="6357938"/>
          <p14:tracePt t="90909" x="8872538" y="6367463"/>
          <p14:tracePt t="90924" x="8907463" y="6367463"/>
          <p14:tracePt t="90941" x="8958263" y="6350000"/>
          <p14:tracePt t="90959" x="9009063" y="6316663"/>
          <p14:tracePt t="90975" x="9059863" y="6281738"/>
          <p14:tracePt t="90991" x="9085263" y="6256338"/>
          <p14:tracePt t="91007" x="9093200" y="6230938"/>
          <p14:tracePt t="91024" x="9101138" y="6205538"/>
          <p14:tracePt t="91041" x="9101138" y="6189663"/>
          <p14:tracePt t="91058" x="9093200" y="6164263"/>
          <p14:tracePt t="91074" x="9067800" y="6146800"/>
          <p14:tracePt t="91091" x="9042400" y="6129338"/>
          <p14:tracePt t="91109" x="9009063" y="6129338"/>
          <p14:tracePt t="91124" x="8999538" y="6129338"/>
          <p14:tracePt t="91141" x="8991600" y="6129338"/>
          <p14:tracePt t="91158" x="8983663" y="6146800"/>
          <p14:tracePt t="91174" x="8974138" y="6172200"/>
          <p14:tracePt t="91191" x="8974138" y="6189663"/>
          <p14:tracePt t="91207" x="8974138" y="6205538"/>
          <p14:tracePt t="91225" x="8974138" y="6215063"/>
          <p14:tracePt t="91241" x="8974138" y="6223000"/>
          <p14:tracePt t="91258" x="8974138" y="6240463"/>
          <p14:tracePt t="91430" x="8974138" y="6230938"/>
          <p14:tracePt t="91446" x="8966200" y="6230938"/>
          <p14:tracePt t="91525" x="8958263" y="6230938"/>
          <p14:tracePt t="91550" x="8958263" y="6223000"/>
          <p14:tracePt t="91557" x="8948738" y="6223000"/>
          <p14:tracePt t="91566" x="8923338" y="6223000"/>
          <p14:tracePt t="91574" x="8897938" y="6223000"/>
          <p14:tracePt t="91591" x="8847138" y="6223000"/>
          <p14:tracePt t="91608" x="8813800" y="6223000"/>
          <p14:tracePt t="91624" x="8788400" y="6240463"/>
          <p14:tracePt t="91641" x="8780463" y="6256338"/>
          <p14:tracePt t="91658" x="8763000" y="6291263"/>
          <p14:tracePt t="91674" x="8763000" y="6316663"/>
          <p14:tracePt t="91691" x="8763000" y="6357938"/>
          <p14:tracePt t="91709" x="8763000" y="6392863"/>
          <p14:tracePt t="91725" x="8770938" y="6426200"/>
          <p14:tracePt t="91741" x="8780463" y="6451600"/>
          <p14:tracePt t="91758" x="8805863" y="6484938"/>
          <p14:tracePt t="91774" x="8821738" y="6510338"/>
          <p14:tracePt t="91791" x="8839200" y="6527800"/>
          <p14:tracePt t="91808" x="8872538" y="6545263"/>
          <p14:tracePt t="91824" x="8915400" y="6545263"/>
          <p14:tracePt t="91841" x="8966200" y="6545263"/>
          <p14:tracePt t="91858" x="9017000" y="6545263"/>
          <p14:tracePt t="91874" x="9059863" y="6527800"/>
          <p14:tracePt t="91891" x="9093200" y="6494463"/>
          <p14:tracePt t="91909" x="9118600" y="6426200"/>
          <p14:tracePt t="91924" x="9126538" y="6383338"/>
          <p14:tracePt t="91941" x="9126538" y="6350000"/>
          <p14:tracePt t="91958" x="9126538" y="6316663"/>
          <p14:tracePt t="91974" x="9126538" y="6291263"/>
          <p14:tracePt t="91991" x="9110663" y="6265863"/>
          <p14:tracePt t="92008" x="9093200" y="6256338"/>
          <p14:tracePt t="92024" x="9085263" y="6256338"/>
          <p14:tracePt t="92041" x="9075738" y="6256338"/>
          <p14:tracePt t="92058" x="9059863" y="6256338"/>
          <p14:tracePt t="92074" x="9050338" y="6265863"/>
          <p14:tracePt t="92091" x="9024938" y="6299200"/>
          <p14:tracePt t="92109" x="9017000" y="6332538"/>
          <p14:tracePt t="92124" x="9009063" y="6342063"/>
          <p14:tracePt t="92141" x="9009063" y="6350000"/>
          <p14:tracePt t="92158" x="9009063" y="6357938"/>
          <p14:tracePt t="92174" x="9009063" y="6367463"/>
          <p14:tracePt t="92446" x="8999538" y="6367463"/>
          <p14:tracePt t="92502" x="8983663" y="6367463"/>
          <p14:tracePt t="92511" x="8983663" y="6375400"/>
          <p14:tracePt t="92518" x="8974138" y="6375400"/>
          <p14:tracePt t="92527" x="8966200" y="6375400"/>
          <p14:tracePt t="92541" x="8948738" y="6324600"/>
          <p14:tracePt t="92558" x="8923338" y="6205538"/>
          <p14:tracePt t="92574" x="8923338" y="6197600"/>
          <p14:tracePt t="92790" x="8915400" y="6197600"/>
          <p14:tracePt t="92806" x="8940800" y="6189663"/>
          <p14:tracePt t="92823" x="8958263" y="6189663"/>
          <p14:tracePt t="92832" x="8966200" y="6189663"/>
          <p14:tracePt t="92841" x="8983663" y="6197600"/>
          <p14:tracePt t="92858" x="9017000" y="6215063"/>
          <p14:tracePt t="92874" x="9067800" y="6230938"/>
          <p14:tracePt t="92891" x="9110663" y="6256338"/>
          <p14:tracePt t="92908" x="9126538" y="6256338"/>
          <p14:tracePt t="93087" x="9126538" y="6265863"/>
          <p14:tracePt t="93119" x="9118600" y="6265863"/>
          <p14:tracePt t="93126" x="9118600" y="6273800"/>
          <p14:tracePt t="93134" x="9110663" y="6281738"/>
          <p14:tracePt t="93142" x="9101138" y="6281738"/>
          <p14:tracePt t="93158" x="9075738" y="6299200"/>
          <p14:tracePt t="93175" x="9067800" y="6324600"/>
          <p14:tracePt t="93191" x="9059863" y="6357938"/>
          <p14:tracePt t="93208" x="9059863" y="6408738"/>
          <p14:tracePt t="93227" x="9059863" y="6451600"/>
          <p14:tracePt t="93241" x="9059863" y="6484938"/>
          <p14:tracePt t="93258" x="9059863" y="6519863"/>
          <p14:tracePt t="93275" x="9059863" y="6553200"/>
          <p14:tracePt t="93291" x="9067800" y="6578600"/>
          <p14:tracePt t="93309" x="9075738" y="6629400"/>
          <p14:tracePt t="93325" x="9075738" y="6646863"/>
          <p14:tracePt t="93341" x="9075738" y="6688138"/>
          <p14:tracePt t="93358" x="9075738" y="6713538"/>
          <p14:tracePt t="93375" x="9093200" y="6738938"/>
          <p14:tracePt t="93392" x="9093200" y="6756400"/>
          <p14:tracePt t="93408" x="9101138" y="6773863"/>
          <p14:tracePt t="93441" x="9101138" y="6781800"/>
          <p14:tracePt t="93463" x="9110663" y="6781800"/>
          <p14:tracePt t="93479" x="9118600" y="6781800"/>
          <p14:tracePt t="93494" x="9118600" y="6789738"/>
          <p14:tracePt t="93509" x="9136063" y="6789738"/>
          <p14:tracePt t="93525" x="9151938" y="6807200"/>
          <p14:tracePt t="93541" x="9169400" y="6807200"/>
          <p14:tracePt t="93558" x="9194800" y="6807200"/>
          <p14:tracePt t="93575" x="9220200" y="6807200"/>
          <p14:tracePt t="93591" x="9245600" y="6807200"/>
          <p14:tracePt t="93608" x="9288463" y="6807200"/>
          <p14:tracePt t="93625" x="9313863" y="6807200"/>
          <p14:tracePt t="93641" x="9347200" y="6807200"/>
          <p14:tracePt t="93658" x="9372600" y="6807200"/>
          <p14:tracePt t="93675" x="9405938" y="6799263"/>
          <p14:tracePt t="93692" x="9431338" y="6789738"/>
          <p14:tracePt t="93710" x="9482138" y="6764338"/>
          <p14:tracePt t="93728" x="9525000" y="6731000"/>
          <p14:tracePt t="93742" x="9583738" y="6688138"/>
          <p14:tracePt t="93758" x="9634538" y="6654800"/>
          <p14:tracePt t="93775" x="9669463" y="6621463"/>
          <p14:tracePt t="93791" x="9694863" y="6596063"/>
          <p14:tracePt t="93808" x="9710738" y="6561138"/>
          <p14:tracePt t="93825" x="9710738" y="6535738"/>
          <p14:tracePt t="93842" x="9710738" y="6510338"/>
          <p14:tracePt t="93858" x="9710738" y="6477000"/>
          <p14:tracePt t="93875" x="9702800" y="6443663"/>
          <p14:tracePt t="93892" x="9669463" y="6418263"/>
          <p14:tracePt t="93910" x="9593263" y="6392863"/>
          <p14:tracePt t="93925" x="9567863" y="6392863"/>
          <p14:tracePt t="93929" x="9532938" y="6392863"/>
          <p14:tracePt t="93942" x="9466263" y="6392863"/>
          <p14:tracePt t="93958" x="9405938" y="6392863"/>
          <p14:tracePt t="93976" x="9355138" y="6392863"/>
          <p14:tracePt t="93992" x="9313863" y="6392863"/>
          <p14:tracePt t="94008" x="9263063" y="6426200"/>
          <p14:tracePt t="94025" x="9237663" y="6451600"/>
          <p14:tracePt t="94042" x="9202738" y="6494463"/>
          <p14:tracePt t="94058" x="9177338" y="6561138"/>
          <p14:tracePt t="94075" x="9161463" y="6611938"/>
          <p14:tracePt t="94092" x="9144000" y="6654800"/>
          <p14:tracePt t="94109" x="9144000" y="6697663"/>
          <p14:tracePt t="94125" x="9144000" y="6731000"/>
          <p14:tracePt t="94142" x="9144000" y="6748463"/>
          <p14:tracePt t="94158" x="9144000" y="6756400"/>
          <p14:tracePt t="94175" x="9144000" y="6764338"/>
          <p14:tracePt t="94210" x="9144000" y="6773863"/>
          <p14:tracePt t="94227" x="9161463" y="6773863"/>
          <p14:tracePt t="94242" x="9186863" y="6773863"/>
          <p14:tracePt t="94259" x="9228138" y="6773863"/>
          <p14:tracePt t="94275" x="9253538" y="6748463"/>
          <p14:tracePt t="94292" x="9288463" y="6723063"/>
          <p14:tracePt t="94310" x="9313863" y="6672263"/>
          <p14:tracePt t="94325" x="9321800" y="6654800"/>
          <p14:tracePt t="94342" x="9329738" y="6596063"/>
          <p14:tracePt t="94358" x="9313863" y="6561138"/>
          <p14:tracePt t="94375" x="9278938" y="6510338"/>
          <p14:tracePt t="94391" x="9202738" y="6477000"/>
          <p14:tracePt t="94408" x="9110663" y="6443663"/>
          <p14:tracePt t="94425" x="9024938" y="6426200"/>
          <p14:tracePt t="94429" x="8983663" y="6418263"/>
          <p14:tracePt t="94441" x="8958263" y="6418263"/>
          <p14:tracePt t="94458" x="8932863" y="6426200"/>
          <p14:tracePt t="94475" x="8915400" y="6459538"/>
          <p14:tracePt t="94491" x="8907463" y="6510338"/>
          <p14:tracePt t="94509" x="8907463" y="6553200"/>
          <p14:tracePt t="94525" x="8923338" y="6629400"/>
          <p14:tracePt t="94542" x="8940800" y="6654800"/>
          <p14:tracePt t="94558" x="8974138" y="6680200"/>
          <p14:tracePt t="94575" x="8999538" y="6688138"/>
          <p14:tracePt t="94592" x="9034463" y="6697663"/>
          <p14:tracePt t="94608" x="9050338" y="6697663"/>
          <p14:tracePt t="94655" x="9050338" y="6688138"/>
          <p14:tracePt t="94670" x="9050338" y="6680200"/>
          <p14:tracePt t="94695" x="9050338" y="6672263"/>
          <p14:tracePt t="94983" x="9059863" y="6672263"/>
          <p14:tracePt t="94991" x="9075738" y="6672263"/>
          <p14:tracePt t="94998" x="9085263" y="6672263"/>
          <p14:tracePt t="95008" x="9110663" y="6672263"/>
          <p14:tracePt t="95025" x="9161463" y="6672263"/>
          <p14:tracePt t="95042" x="9228138" y="6672263"/>
          <p14:tracePt t="95059" x="9296400" y="6680200"/>
          <p14:tracePt t="95075" x="9347200" y="6680200"/>
          <p14:tracePt t="95092" x="9364663" y="6680200"/>
          <p14:tracePt t="95296" x="9372600" y="6680200"/>
          <p14:tracePt t="95312" x="9380538" y="6680200"/>
          <p14:tracePt t="95319" x="9390063" y="6680200"/>
          <p14:tracePt t="95328" x="9398000" y="6672263"/>
          <p14:tracePt t="95344" x="9415463" y="6672263"/>
          <p14:tracePt t="95359" x="9440863" y="6662738"/>
          <p14:tracePt t="95375" x="9474200" y="6662738"/>
          <p14:tracePt t="95392" x="9491663" y="6662738"/>
          <p14:tracePt t="95409" x="9499600" y="6662738"/>
          <p14:tracePt t="95425" x="9507538" y="6662738"/>
          <p14:tracePt t="95744" x="9517063" y="6662738"/>
          <p14:tracePt t="95823" x="9507538" y="6662738"/>
          <p14:tracePt t="95830" x="9474200" y="6662738"/>
          <p14:tracePt t="95842" x="9423400" y="6654800"/>
          <p14:tracePt t="95858" x="9296400" y="6637338"/>
          <p14:tracePt t="95875" x="9118600" y="6621463"/>
          <p14:tracePt t="95892" x="8932863" y="6586538"/>
          <p14:tracePt t="95910" x="8729663" y="6570663"/>
          <p14:tracePt t="95925" x="8653463" y="6561138"/>
          <p14:tracePt t="95942" x="8636000" y="6561138"/>
          <p14:tracePt t="96064" x="8628063" y="6561138"/>
          <p14:tracePt t="96151" x="8628063" y="6570663"/>
          <p14:tracePt t="96199" x="8636000" y="6570663"/>
          <p14:tracePt t="96207" x="8643938" y="6578600"/>
          <p14:tracePt t="96215" x="8653463" y="6578600"/>
          <p14:tracePt t="96226" x="8678863" y="6578600"/>
          <p14:tracePt t="96242" x="8729663" y="6586538"/>
          <p14:tracePt t="96259" x="8813800" y="6596063"/>
          <p14:tracePt t="96276" x="8907463" y="6604000"/>
          <p14:tracePt t="96292" x="9034463" y="6621463"/>
          <p14:tracePt t="96311" x="9202738" y="6637338"/>
          <p14:tracePt t="96326" x="9253538" y="6637338"/>
          <p14:tracePt t="96342" x="9398000" y="6646863"/>
          <p14:tracePt t="96359" x="9440863" y="6646863"/>
          <p14:tracePt t="96376" x="9456738" y="6646863"/>
          <p14:tracePt t="96487" x="9466263" y="6646863"/>
          <p14:tracePt t="96503" x="9466263" y="6654800"/>
          <p14:tracePt t="96519" x="9440863" y="6654800"/>
          <p14:tracePt t="96527" x="9415463" y="6654800"/>
          <p14:tracePt t="96535" x="9364663" y="6654800"/>
          <p14:tracePt t="96543" x="9313863" y="6654800"/>
          <p14:tracePt t="96559" x="9212263" y="6646863"/>
          <p14:tracePt t="96575" x="9161463" y="6637338"/>
          <p14:tracePt t="96622" x="9169400" y="6629400"/>
          <p14:tracePt t="96632" x="9212263" y="6621463"/>
          <p14:tracePt t="96642" x="9245600" y="6621463"/>
          <p14:tracePt t="96659" x="9339263" y="6621463"/>
          <p14:tracePt t="96675" x="9423400" y="6611938"/>
          <p14:tracePt t="96692" x="9448800" y="6611938"/>
          <p14:tracePt t="96709" x="9456738" y="6611938"/>
          <p14:tracePt t="96743" x="9448800" y="6621463"/>
          <p14:tracePt t="96751" x="9431338" y="6621463"/>
          <p14:tracePt t="96759" x="9405938" y="6629400"/>
          <p14:tracePt t="96775" x="9347200" y="6629400"/>
          <p14:tracePt t="96792" x="9271000" y="6629400"/>
          <p14:tracePt t="96809" x="9220200" y="6629400"/>
          <p14:tracePt t="96842" x="9212263" y="6629400"/>
          <p14:tracePt t="96879" x="9228138" y="6629400"/>
          <p14:tracePt t="96887" x="9237663" y="6629400"/>
          <p14:tracePt t="96895" x="9263063" y="6629400"/>
          <p14:tracePt t="96909" x="9278938" y="6621463"/>
          <p14:tracePt t="96926" x="9304338" y="6621463"/>
          <p14:tracePt t="96929" x="9313863" y="6621463"/>
          <p14:tracePt t="96960" x="9321800" y="6621463"/>
          <p14:tracePt t="97023" x="9329738" y="6621463"/>
          <p14:tracePt t="97640" x="9296400" y="6621463"/>
          <p14:tracePt t="97647" x="9237663" y="6629400"/>
          <p14:tracePt t="97659" x="9169400" y="6637338"/>
          <p14:tracePt t="97676" x="9042400" y="6662738"/>
          <p14:tracePt t="97697" x="8821738" y="6688138"/>
          <p14:tracePt t="97712" x="8720138" y="6697663"/>
          <p14:tracePt t="97728" x="8669338" y="6705600"/>
          <p14:tracePt t="97863" x="8669338" y="6688138"/>
          <p14:tracePt t="97872" x="8669338" y="6662738"/>
          <p14:tracePt t="97880" x="8669338" y="6646863"/>
          <p14:tracePt t="97893" x="8678863" y="6629400"/>
          <p14:tracePt t="97910" x="8678863" y="6611938"/>
          <p14:tracePt t="97926" x="8678863" y="6578600"/>
          <p14:tracePt t="97931" x="8678863" y="6570663"/>
          <p14:tracePt t="97943" x="8686800" y="6535738"/>
          <p14:tracePt t="97959" x="8686800" y="6510338"/>
          <p14:tracePt t="97977" x="8694738" y="6469063"/>
          <p14:tracePt t="97993" x="8694738" y="6426200"/>
          <p14:tracePt t="98009" x="8694738" y="6383338"/>
          <p14:tracePt t="98026" x="8694738" y="6332538"/>
          <p14:tracePt t="98043" x="8694738" y="6273800"/>
          <p14:tracePt t="98060" x="8669338" y="6180138"/>
          <p14:tracePt t="98076" x="8628063" y="6078538"/>
          <p14:tracePt t="98093" x="8559800" y="5976938"/>
          <p14:tracePt t="98110" x="8491538" y="5900738"/>
          <p14:tracePt t="98126" x="8415338" y="5808663"/>
          <p14:tracePt t="98143" x="8339138" y="5715000"/>
          <p14:tracePt t="98159" x="8288338" y="5630863"/>
          <p14:tracePt t="98176" x="8247063" y="5562600"/>
          <p14:tracePt t="98193" x="8221663" y="5511800"/>
          <p14:tracePt t="98210" x="8204200" y="5478463"/>
          <p14:tracePt t="98243" x="8196263" y="5468938"/>
          <p14:tracePt t="98260" x="8186738" y="5435600"/>
          <p14:tracePt t="98276" x="8153400" y="5376863"/>
          <p14:tracePt t="98293" x="8128000" y="5334000"/>
          <p14:tracePt t="98310" x="8110538" y="5300663"/>
          <p14:tracePt t="98326" x="8094663" y="5275263"/>
          <p14:tracePt t="98343" x="8059738" y="5214938"/>
          <p14:tracePt t="98360" x="8051800" y="5181600"/>
          <p14:tracePt t="98376" x="8034338" y="5156200"/>
          <p14:tracePt t="98393" x="8026400" y="5138738"/>
          <p14:tracePt t="98409" x="8018463" y="5122863"/>
          <p14:tracePt t="98426" x="8008938" y="5105400"/>
          <p14:tracePt t="98431" x="8001000" y="5097463"/>
          <p14:tracePt t="98443" x="7993063" y="5087938"/>
          <p14:tracePt t="98460" x="7967663" y="5046663"/>
          <p14:tracePt t="98479" x="7942263" y="5011738"/>
          <p14:tracePt t="98493" x="7916863" y="4978400"/>
          <p14:tracePt t="98510" x="7891463" y="4945063"/>
          <p14:tracePt t="98526" x="7874000" y="4927600"/>
          <p14:tracePt t="98543" x="7856538" y="4902200"/>
          <p14:tracePt t="98560" x="7840663" y="4876800"/>
          <p14:tracePt t="98576" x="7831138" y="4859338"/>
          <p14:tracePt t="98593" x="7831138" y="4843463"/>
          <p14:tracePt t="98609" x="7823200" y="4843463"/>
          <p14:tracePt t="98626" x="7815263" y="4833938"/>
          <p14:tracePt t="98643" x="7805738" y="4826000"/>
          <p14:tracePt t="98660" x="7797800" y="4808538"/>
          <p14:tracePt t="98676" x="7789863" y="4800600"/>
          <p14:tracePt t="98693" x="7780338" y="4792663"/>
          <p14:tracePt t="98712" x="7780338" y="4775200"/>
          <p14:tracePt t="98728" x="7772400" y="4767263"/>
          <p14:tracePt t="98743" x="7772400" y="4749800"/>
          <p14:tracePt t="98760" x="7772400" y="4741863"/>
          <p14:tracePt t="98776" x="7772400" y="4716463"/>
          <p14:tracePt t="98793" x="7772400" y="4691063"/>
          <p14:tracePt t="98810" x="7772400" y="4673600"/>
          <p14:tracePt t="98826" x="7772400" y="4665663"/>
          <p14:tracePt t="98843" x="7772400" y="4656138"/>
          <p14:tracePt t="98876" x="7772400" y="4648200"/>
          <p14:tracePt t="99249" x="7772400" y="4656138"/>
          <p14:tracePt t="99258" x="7772400" y="4691063"/>
          <p14:tracePt t="99264" x="7772400" y="4716463"/>
          <p14:tracePt t="99276" x="7772400" y="4749800"/>
          <p14:tracePt t="99293" x="7772400" y="4800600"/>
          <p14:tracePt t="99311" x="7772400" y="4868863"/>
          <p14:tracePt t="99327" x="7772400" y="4876800"/>
          <p14:tracePt t="99343" x="7772400" y="4919663"/>
          <p14:tracePt t="99360" x="7772400" y="4953000"/>
          <p14:tracePt t="99376" x="7772400" y="5003800"/>
          <p14:tracePt t="99393" x="7772400" y="5054600"/>
          <p14:tracePt t="99410" x="7772400" y="5105400"/>
          <p14:tracePt t="99426" x="7772400" y="5156200"/>
          <p14:tracePt t="99443" x="7772400" y="5199063"/>
          <p14:tracePt t="99460" x="7772400" y="5240338"/>
          <p14:tracePt t="99477" x="7764463" y="5283200"/>
          <p14:tracePt t="99494" x="7764463" y="5351463"/>
          <p14:tracePt t="99512" x="7754938" y="5461000"/>
          <p14:tracePt t="99527" x="7754938" y="5494338"/>
          <p14:tracePt t="99543" x="7754938" y="5595938"/>
          <p14:tracePt t="99560" x="7754938" y="5681663"/>
          <p14:tracePt t="99576" x="7780338" y="5765800"/>
          <p14:tracePt t="99593" x="7805738" y="5849938"/>
          <p14:tracePt t="99610" x="7815263" y="5926138"/>
          <p14:tracePt t="99627" x="7831138" y="5976938"/>
          <p14:tracePt t="99643" x="7840663" y="6019800"/>
          <p14:tracePt t="99660" x="7856538" y="6053138"/>
          <p14:tracePt t="99677" x="7856538" y="6070600"/>
          <p14:tracePt t="99693" x="7866063" y="6088063"/>
          <p14:tracePt t="99710" x="7866063" y="6121400"/>
          <p14:tracePt t="99729" x="7866063" y="6154738"/>
          <p14:tracePt t="99743" x="7866063" y="6189663"/>
          <p14:tracePt t="99760" x="7866063" y="6215063"/>
          <p14:tracePt t="99777" x="7866063" y="6240463"/>
          <p14:tracePt t="99793" x="7866063" y="6256338"/>
          <p14:tracePt t="99810" x="7866063" y="6265863"/>
          <p14:tracePt t="99826" x="7874000" y="6281738"/>
          <p14:tracePt t="99843" x="7874000" y="6291263"/>
          <p14:tracePt t="99877" x="7881938" y="6299200"/>
          <p14:tracePt t="99893" x="7881938" y="6316663"/>
          <p14:tracePt t="99911" x="7881938" y="6324600"/>
          <p14:tracePt t="99968" x="7891463" y="6324600"/>
          <p14:tracePt t="100032" x="7899400" y="6324600"/>
          <p14:tracePt t="100044" x="7907338" y="6324600"/>
          <p14:tracePt t="100050" x="7924800" y="6324600"/>
          <p14:tracePt t="100060" x="7932738" y="6324600"/>
          <p14:tracePt t="100077" x="7967663" y="6324600"/>
          <p14:tracePt t="100093" x="8026400" y="6324600"/>
          <p14:tracePt t="100112" x="8128000" y="6350000"/>
          <p14:tracePt t="100127" x="8153400" y="6350000"/>
          <p14:tracePt t="100143" x="8221663" y="6367463"/>
          <p14:tracePt t="100160" x="8262938" y="6367463"/>
          <p14:tracePt t="100177" x="8305800" y="6367463"/>
          <p14:tracePt t="100193" x="8339138" y="6357938"/>
          <p14:tracePt t="100210" x="8382000" y="6350000"/>
          <p14:tracePt t="100227" x="8407400" y="6342063"/>
          <p14:tracePt t="100243" x="8440738" y="6332538"/>
          <p14:tracePt t="100260" x="8458200" y="6332538"/>
          <p14:tracePt t="100276" x="8491538" y="6316663"/>
          <p14:tracePt t="100293" x="8516938" y="6316663"/>
          <p14:tracePt t="100311" x="8526463" y="6307138"/>
          <p14:tracePt t="100327" x="8534400" y="6307138"/>
          <p14:tracePt t="100656" x="8534400" y="6281738"/>
          <p14:tracePt t="100665" x="8509000" y="6230938"/>
          <p14:tracePt t="100672" x="8475663" y="6197600"/>
          <p14:tracePt t="100680" x="8415338" y="6129338"/>
          <p14:tracePt t="100693" x="8356600" y="6078538"/>
          <p14:tracePt t="100712" x="8153400" y="5910263"/>
          <p14:tracePt t="100729" x="8034338" y="5834063"/>
          <p14:tracePt t="100743" x="7942263" y="5783263"/>
          <p14:tracePt t="100760" x="7899400" y="5757863"/>
          <p14:tracePt t="100777" x="7874000" y="5748338"/>
          <p14:tracePt t="100794" x="7866063" y="5748338"/>
          <p14:tracePt t="100810" x="7856538" y="5748338"/>
          <p14:tracePt t="100844" x="7856538" y="5740400"/>
          <p14:tracePt t="100860" x="7848600" y="5722938"/>
          <p14:tracePt t="100877" x="7823200" y="5672138"/>
          <p14:tracePt t="100893" x="7789863" y="5605463"/>
          <p14:tracePt t="100910" x="7754938" y="5511800"/>
          <p14:tracePt t="100927" x="7704138" y="5402263"/>
          <p14:tracePt t="100930" x="7678738" y="5351463"/>
          <p14:tracePt t="100943" x="7645400" y="5232400"/>
          <p14:tracePt t="100960" x="7637463" y="5138738"/>
          <p14:tracePt t="100977" x="7637463" y="5046663"/>
          <p14:tracePt t="100994" x="7662863" y="4945063"/>
          <p14:tracePt t="101010" x="7688263" y="4851400"/>
          <p14:tracePt t="101027" x="7713663" y="4749800"/>
          <p14:tracePt t="101043" x="7747000" y="4656138"/>
          <p14:tracePt t="101060" x="7764463" y="4579938"/>
          <p14:tracePt t="101077" x="7764463" y="4529138"/>
          <p14:tracePt t="101093" x="7772400" y="4495800"/>
          <p14:tracePt t="101110" x="7772400" y="4470400"/>
          <p14:tracePt t="101127" x="7772400" y="4427538"/>
          <p14:tracePt t="101143" x="7772400" y="4411663"/>
          <p14:tracePt t="101160" x="7772400" y="4394200"/>
          <p14:tracePt t="101177" x="7772400" y="4376738"/>
          <p14:tracePt t="101210" x="7772400" y="4368800"/>
          <p14:tracePt t="101408" x="7772400" y="4394200"/>
          <p14:tracePt t="101417" x="7772400" y="4419600"/>
          <p14:tracePt t="101427" x="7772400" y="4452938"/>
          <p14:tracePt t="101443" x="7772400" y="4529138"/>
          <p14:tracePt t="101460" x="7772400" y="4614863"/>
          <p14:tracePt t="101477" x="7772400" y="4681538"/>
          <p14:tracePt t="101493" x="7772400" y="4741863"/>
          <p14:tracePt t="101510" x="7772400" y="4800600"/>
          <p14:tracePt t="101527" x="7772400" y="4894263"/>
          <p14:tracePt t="101543" x="7772400" y="4960938"/>
          <p14:tracePt t="101560" x="7772400" y="5037138"/>
          <p14:tracePt t="101577" x="7772400" y="5122863"/>
          <p14:tracePt t="101593" x="7780338" y="5214938"/>
          <p14:tracePt t="101610" x="7789863" y="5308600"/>
          <p14:tracePt t="101627" x="7805738" y="5418138"/>
          <p14:tracePt t="101644" x="7815263" y="5486400"/>
          <p14:tracePt t="101660" x="7823200" y="5545138"/>
          <p14:tracePt t="101677" x="7831138" y="5595938"/>
          <p14:tracePt t="101694" x="7831138" y="5638800"/>
          <p14:tracePt t="101710" x="7831138" y="5697538"/>
          <p14:tracePt t="101730" x="7831138" y="5799138"/>
          <p14:tracePt t="101744" x="7831138" y="5884863"/>
          <p14:tracePt t="101760" x="7831138" y="5951538"/>
          <p14:tracePt t="101777" x="7831138" y="6011863"/>
          <p14:tracePt t="101794" x="7831138" y="6053138"/>
          <p14:tracePt t="101811" x="7848600" y="6088063"/>
          <p14:tracePt t="101827" x="7848600" y="6121400"/>
          <p14:tracePt t="101844" x="7856538" y="6146800"/>
          <p14:tracePt t="101861" x="7866063" y="6164263"/>
          <p14:tracePt t="101877" x="7866063" y="6172200"/>
          <p14:tracePt t="101894" x="7866063" y="6189663"/>
          <p14:tracePt t="101910" x="7866063" y="6197600"/>
          <p14:tracePt t="101928" x="7866063" y="6205538"/>
          <p14:tracePt t="101944" x="7866063" y="6223000"/>
          <p14:tracePt t="101960" x="7866063" y="6230938"/>
          <p14:tracePt t="101979" x="7866063" y="6240463"/>
          <p14:tracePt t="101994" x="7866063" y="6256338"/>
          <p14:tracePt t="102011" x="7866063" y="6265863"/>
          <p14:tracePt t="102027" x="7866063" y="6273800"/>
          <p14:tracePt t="102061" x="7866063" y="6291263"/>
          <p14:tracePt t="102077" x="7866063" y="6299200"/>
          <p14:tracePt t="102094" x="7866063" y="6307138"/>
          <p14:tracePt t="102137" x="7866063" y="6316663"/>
          <p14:tracePt t="102160" x="7866063" y="6324600"/>
          <p14:tracePt t="102271" x="7881938" y="6324600"/>
          <p14:tracePt t="102280" x="7891463" y="6324600"/>
          <p14:tracePt t="102288" x="7907338" y="6324600"/>
          <p14:tracePt t="102297" x="7924800" y="6324600"/>
          <p14:tracePt t="102310" x="7958138" y="6324600"/>
          <p14:tracePt t="102327" x="8085138" y="6324600"/>
          <p14:tracePt t="102343" x="8204200" y="6324600"/>
          <p14:tracePt t="102360" x="8280400" y="6324600"/>
          <p14:tracePt t="102377" x="8348663" y="6324600"/>
          <p14:tracePt t="102393" x="8407400" y="6324600"/>
          <p14:tracePt t="102410" x="8415338" y="6316663"/>
          <p14:tracePt t="102427" x="8432800" y="6316663"/>
          <p14:tracePt t="102443" x="8458200" y="6307138"/>
          <p14:tracePt t="102460" x="8475663" y="6299200"/>
          <p14:tracePt t="102477" x="8501063" y="6299200"/>
          <p14:tracePt t="102493" x="8542338" y="6291263"/>
          <p14:tracePt t="102510" x="8559800" y="6281738"/>
          <p14:tracePt t="102527" x="8602663" y="6281738"/>
          <p14:tracePt t="102543" x="8636000" y="6281738"/>
          <p14:tracePt t="102560" x="8661400" y="6273800"/>
          <p14:tracePt t="102577" x="8669338" y="6273800"/>
          <p14:tracePt t="102594" x="8678863" y="6265863"/>
          <p14:tracePt t="102937" x="8686800" y="6265863"/>
          <p14:tracePt t="102969" x="8653463" y="6265863"/>
          <p14:tracePt t="102977" x="8628063" y="6265863"/>
          <p14:tracePt t="102984" x="8585200" y="6265863"/>
          <p14:tracePt t="102994" x="8542338" y="6265863"/>
          <p14:tracePt t="103011" x="8458200" y="6265863"/>
          <p14:tracePt t="103027" x="8407400" y="6256338"/>
          <p14:tracePt t="103044" x="8364538" y="6256338"/>
          <p14:tracePt t="103061" x="8331200" y="6256338"/>
          <p14:tracePt t="103077" x="8297863" y="6256338"/>
          <p14:tracePt t="103094" x="8255000" y="6256338"/>
          <p14:tracePt t="103111" x="8186738" y="6256338"/>
          <p14:tracePt t="103128" x="8094663" y="6256338"/>
          <p14:tracePt t="103144" x="8034338" y="6256338"/>
          <p14:tracePt t="103161" x="8001000" y="6256338"/>
          <p14:tracePt t="103177" x="7975600" y="6256338"/>
          <p14:tracePt t="103194" x="7958138" y="6256338"/>
          <p14:tracePt t="103211" x="7950200" y="6256338"/>
          <p14:tracePt t="103228" x="7932738" y="6256338"/>
          <p14:tracePt t="103261" x="7924800" y="6256338"/>
          <p14:tracePt t="103277" x="7907338" y="6256338"/>
          <p14:tracePt t="103294" x="7891463" y="6256338"/>
          <p14:tracePt t="103327" x="7881938" y="6256338"/>
          <p14:tracePt t="103344" x="7874000" y="6265863"/>
          <p14:tracePt t="103361" x="7866063" y="6265863"/>
          <p14:tracePt t="103377" x="7840663" y="6265863"/>
          <p14:tracePt t="103394" x="7823200" y="6265863"/>
          <p14:tracePt t="103411" x="7797800" y="6265863"/>
          <p14:tracePt t="103427" x="7772400" y="6265863"/>
          <p14:tracePt t="103444" x="7747000" y="6256338"/>
          <p14:tracePt t="103461" x="7729538" y="6256338"/>
          <p14:tracePt t="103481" x="7721600" y="6256338"/>
          <p14:tracePt t="103494" x="7713663" y="6256338"/>
          <p14:tracePt t="103521" x="7704138" y="6256338"/>
          <p14:tracePt t="103538" x="7696200" y="6256338"/>
          <p14:tracePt t="103553" x="7688263" y="6256338"/>
          <p14:tracePt t="103562" x="7678738" y="6256338"/>
          <p14:tracePt t="103593" x="7670800" y="6256338"/>
          <p14:tracePt t="104169" x="7678738" y="6256338"/>
          <p14:tracePt t="104177" x="7696200" y="6256338"/>
          <p14:tracePt t="104185" x="7721600" y="6265863"/>
          <p14:tracePt t="104194" x="7754938" y="6273800"/>
          <p14:tracePt t="104211" x="7866063" y="6316663"/>
          <p14:tracePt t="104228" x="8018463" y="6357938"/>
          <p14:tracePt t="104244" x="8161338" y="6400800"/>
          <p14:tracePt t="104261" x="8272463" y="6434138"/>
          <p14:tracePt t="104278" x="8364538" y="6459538"/>
          <p14:tracePt t="104294" x="8458200" y="6477000"/>
          <p14:tracePt t="104311" x="8551863" y="6494463"/>
          <p14:tracePt t="104329" x="8729663" y="6519863"/>
          <p14:tracePt t="104344" x="8839200" y="6519863"/>
          <p14:tracePt t="104361" x="8958263" y="6519863"/>
          <p14:tracePt t="104378" x="9093200" y="6502400"/>
          <p14:tracePt t="104394" x="9202738" y="6459538"/>
          <p14:tracePt t="104411" x="9288463" y="6400800"/>
          <p14:tracePt t="104428" x="9347200" y="6316663"/>
          <p14:tracePt t="104433" x="9372600" y="6265863"/>
          <p14:tracePt t="104445" x="9380538" y="6215063"/>
          <p14:tracePt t="104461" x="9415463" y="6103938"/>
          <p14:tracePt t="104478" x="9440863" y="5986463"/>
          <p14:tracePt t="104496" x="9431338" y="5859463"/>
          <p14:tracePt t="104511" x="9372600" y="5748338"/>
          <p14:tracePt t="104528" x="9313863" y="5664200"/>
          <p14:tracePt t="104544" x="9288463" y="5638800"/>
          <p14:tracePt t="104561" x="9278938" y="5638800"/>
          <p14:tracePt t="104578" x="9271000" y="5638800"/>
          <p14:tracePt t="104594" x="9245600" y="5646738"/>
          <p14:tracePt t="104611" x="9202738" y="5689600"/>
          <p14:tracePt t="104628" x="9126538" y="5773738"/>
          <p14:tracePt t="104644" x="9050338" y="5884863"/>
          <p14:tracePt t="104661" x="8983663" y="5986463"/>
          <p14:tracePt t="104678" x="8948738" y="6088063"/>
          <p14:tracePt t="104694" x="8948738" y="6189663"/>
          <p14:tracePt t="104711" x="8958263" y="6265863"/>
          <p14:tracePt t="104730" x="9034463" y="6367463"/>
          <p14:tracePt t="104744" x="9059863" y="6392863"/>
          <p14:tracePt t="104761" x="9177338" y="6443663"/>
          <p14:tracePt t="104778" x="9245600" y="6443663"/>
          <p14:tracePt t="104794" x="9339263" y="6434138"/>
          <p14:tracePt t="104811" x="9431338" y="6367463"/>
          <p14:tracePt t="104828" x="9507538" y="6299200"/>
          <p14:tracePt t="104844" x="9558338" y="6230938"/>
          <p14:tracePt t="104861" x="9593263" y="6121400"/>
          <p14:tracePt t="104878" x="9593263" y="6053138"/>
          <p14:tracePt t="104894" x="9575800" y="6002338"/>
          <p14:tracePt t="104911" x="9532938" y="5969000"/>
          <p14:tracePt t="104928" x="9423400" y="5926138"/>
          <p14:tracePt t="104944" x="9355138" y="5926138"/>
          <p14:tracePt t="104961" x="9278938" y="5943600"/>
          <p14:tracePt t="104978" x="9228138" y="6002338"/>
          <p14:tracePt t="104994" x="9186863" y="6078538"/>
          <p14:tracePt t="105011" x="9161463" y="6154738"/>
          <p14:tracePt t="105028" x="9161463" y="6223000"/>
          <p14:tracePt t="105045" x="9169400" y="6273800"/>
          <p14:tracePt t="105061" x="9194800" y="6307138"/>
          <p14:tracePt t="105078" x="9220200" y="6324600"/>
          <p14:tracePt t="105094" x="9237663" y="6324600"/>
          <p14:tracePt t="105111" x="9245600" y="6324600"/>
          <p14:tracePt t="105128" x="9253538" y="6324600"/>
          <p14:tracePt t="105146" x="9253538" y="6316663"/>
          <p14:tracePt t="105162" x="9263063" y="6307138"/>
          <p14:tracePt t="105178" x="9263063" y="6299200"/>
          <p14:tracePt t="105195" x="9263063" y="6291263"/>
          <p14:tracePt t="105211" x="9263063" y="6281738"/>
          <p14:tracePt t="105250" x="9263063" y="6273800"/>
          <p14:tracePt t="105298" x="9263063" y="6265863"/>
          <p14:tracePt t="105314" x="9263063" y="6256338"/>
          <p14:tracePt t="105321" x="9263063" y="6248400"/>
          <p14:tracePt t="105330" x="9253538" y="6240463"/>
          <p14:tracePt t="105345" x="9228138" y="6223000"/>
          <p14:tracePt t="105361" x="9194800" y="6205538"/>
          <p14:tracePt t="105378" x="9161463" y="6189663"/>
          <p14:tracePt t="105395" x="9110663" y="6180138"/>
          <p14:tracePt t="105411" x="9075738" y="6180138"/>
          <p14:tracePt t="105428" x="9042400" y="6164263"/>
          <p14:tracePt t="105445" x="9024938" y="6164263"/>
          <p14:tracePt t="105461" x="8999538" y="6164263"/>
          <p14:tracePt t="105483" x="8958263" y="6164263"/>
          <p14:tracePt t="105495" x="8948738" y="6164263"/>
          <p14:tracePt t="105513" x="8897938" y="6164263"/>
          <p14:tracePt t="105529" x="8813800" y="6164263"/>
          <p14:tracePt t="105544" x="8729663" y="6172200"/>
          <p14:tracePt t="105561" x="8653463" y="6172200"/>
          <p14:tracePt t="105578" x="8602663" y="6180138"/>
          <p14:tracePt t="105595" x="8559800" y="6180138"/>
          <p14:tracePt t="105611" x="8551863" y="6180138"/>
          <p14:tracePt t="105628" x="8534400" y="6180138"/>
          <p14:tracePt t="105645" x="8526463" y="6180138"/>
          <p14:tracePt t="105661" x="8516938" y="6189663"/>
          <p14:tracePt t="105678" x="8501063" y="6197600"/>
          <p14:tracePt t="105695" x="8491538" y="6197600"/>
          <p14:tracePt t="105711" x="8475663" y="6197600"/>
          <p14:tracePt t="105729" x="8466138" y="6205538"/>
          <p14:tracePt t="105770" x="8458200" y="6205538"/>
          <p14:tracePt t="106178" x="8450263" y="6205538"/>
          <p14:tracePt t="106194" x="8440738" y="6205538"/>
          <p14:tracePt t="106203" x="8432800" y="6205538"/>
          <p14:tracePt t="106212" x="8415338" y="6205538"/>
          <p14:tracePt t="106228" x="8399463" y="6205538"/>
          <p14:tracePt t="106246" x="8382000" y="6197600"/>
          <p14:tracePt t="106262" x="8364538" y="6197600"/>
          <p14:tracePt t="106278" x="8356600" y="6189663"/>
          <p14:tracePt t="106295" x="8339138" y="6189663"/>
          <p14:tracePt t="106312" x="8323263" y="6189663"/>
          <p14:tracePt t="106330" x="8297863" y="6172200"/>
          <p14:tracePt t="106345" x="8280400" y="6172200"/>
          <p14:tracePt t="106362" x="8262938" y="6172200"/>
          <p14:tracePt t="106378" x="8237538" y="6164263"/>
          <p14:tracePt t="106395" x="8212138" y="6154738"/>
          <p14:tracePt t="106412" x="8178800" y="6154738"/>
          <p14:tracePt t="106429" x="8161338" y="6154738"/>
          <p14:tracePt t="106445" x="8135938" y="6154738"/>
          <p14:tracePt t="106463" x="8110538" y="6146800"/>
          <p14:tracePt t="106479" x="8094663" y="6138863"/>
          <p14:tracePt t="106495" x="8077200" y="6138863"/>
          <p14:tracePt t="106512" x="8069263" y="6129338"/>
          <p14:tracePt t="106528" x="8059738" y="6129338"/>
          <p14:tracePt t="106545" x="8043863" y="6113463"/>
          <p14:tracePt t="106562" x="8026400" y="6113463"/>
          <p14:tracePt t="106578" x="8018463" y="6096000"/>
          <p14:tracePt t="106595" x="8001000" y="6088063"/>
          <p14:tracePt t="106612" x="7975600" y="6078538"/>
          <p14:tracePt t="106628" x="7958138" y="6070600"/>
          <p14:tracePt t="106645" x="7942263" y="6053138"/>
          <p14:tracePt t="106662" x="7924800" y="6045200"/>
          <p14:tracePt t="106678" x="7916863" y="6037263"/>
          <p14:tracePt t="106695" x="7916863" y="6027738"/>
          <p14:tracePt t="106712" x="7907338" y="6019800"/>
          <p14:tracePt t="106730" x="7891463" y="5976938"/>
          <p14:tracePt t="106745" x="7874000" y="5935663"/>
          <p14:tracePt t="106762" x="7866063" y="5884863"/>
          <p14:tracePt t="106778" x="7866063" y="5816600"/>
          <p14:tracePt t="106795" x="7856538" y="5732463"/>
          <p14:tracePt t="106812" x="7856538" y="5656263"/>
          <p14:tracePt t="106828" x="7856538" y="5570538"/>
          <p14:tracePt t="106845" x="7856538" y="5503863"/>
          <p14:tracePt t="106862" x="7856538" y="5418138"/>
          <p14:tracePt t="106878" x="7866063" y="5359400"/>
          <p14:tracePt t="106895" x="7874000" y="5300663"/>
          <p14:tracePt t="106912" x="7891463" y="5224463"/>
          <p14:tracePt t="106930" x="7907338" y="5113338"/>
          <p14:tracePt t="106945" x="7916863" y="5054600"/>
          <p14:tracePt t="106962" x="7924800" y="4960938"/>
          <p14:tracePt t="106980" x="7924800" y="4902200"/>
          <p14:tracePt t="106995" x="7932738" y="4868863"/>
          <p14:tracePt t="107013" x="7942263" y="4833938"/>
          <p14:tracePt t="107028" x="7942263" y="4792663"/>
          <p14:tracePt t="107045" x="7950200" y="4749800"/>
          <p14:tracePt t="107062" x="7958138" y="4681538"/>
          <p14:tracePt t="107078" x="7975600" y="4605338"/>
          <p14:tracePt t="107095" x="7993063" y="4495800"/>
          <p14:tracePt t="107112" x="8008938" y="4402138"/>
          <p14:tracePt t="107129" x="8051800" y="4259263"/>
          <p14:tracePt t="107145" x="8069263" y="4198938"/>
          <p14:tracePt t="107162" x="8077200" y="4157663"/>
          <p14:tracePt t="107178" x="8077200" y="4132263"/>
          <p14:tracePt t="107195" x="8077200" y="4122738"/>
          <p14:tracePt t="107213" x="8077200" y="4106863"/>
          <p14:tracePt t="107229" x="8085138" y="4097338"/>
          <p14:tracePt t="107245" x="8094663" y="4089400"/>
          <p14:tracePt t="107262" x="8094663" y="4071938"/>
          <p14:tracePt t="107279" x="8094663" y="4064000"/>
          <p14:tracePt t="108083" x="8094663" y="4081463"/>
          <p14:tracePt t="108092" x="8094663" y="4148138"/>
          <p14:tracePt t="108100" x="8102600" y="4216400"/>
          <p14:tracePt t="108112" x="8120063" y="4300538"/>
          <p14:tracePt t="108130" x="8178800" y="4572000"/>
          <p14:tracePt t="108146" x="8170863" y="4757738"/>
          <p14:tracePt t="108162" x="8153400" y="4859338"/>
          <p14:tracePt t="108179" x="8161338" y="4910138"/>
          <p14:tracePt t="108357" x="8178800" y="4927600"/>
          <p14:tracePt t="108364" x="8186738" y="4927600"/>
          <p14:tracePt t="108371" x="8212138" y="4927600"/>
          <p14:tracePt t="108379" x="8237538" y="4927600"/>
          <p14:tracePt t="108395" x="8288338" y="4927600"/>
          <p14:tracePt t="108412" x="8356600" y="4927600"/>
          <p14:tracePt t="108429" x="8424863" y="4945063"/>
          <p14:tracePt t="108445" x="8475663" y="4978400"/>
          <p14:tracePt t="108462" x="8534400" y="5021263"/>
          <p14:tracePt t="108480" x="8585200" y="5062538"/>
          <p14:tracePt t="108495" x="8618538" y="5097463"/>
          <p14:tracePt t="108512" x="8618538" y="5113338"/>
          <p14:tracePt t="108529" x="8618538" y="5148263"/>
          <p14:tracePt t="108545" x="8628063" y="5181600"/>
          <p14:tracePt t="108562" x="8628063" y="5207000"/>
          <p14:tracePt t="108579" x="8636000" y="5240338"/>
          <p14:tracePt t="108595" x="8643938" y="5283200"/>
          <p14:tracePt t="108612" x="8643938" y="5326063"/>
          <p14:tracePt t="108629" x="8661400" y="5376863"/>
          <p14:tracePt t="108645" x="8661400" y="5418138"/>
          <p14:tracePt t="108662" x="8678863" y="5468938"/>
          <p14:tracePt t="108679" x="8686800" y="5529263"/>
          <p14:tracePt t="108695" x="8694738" y="5570538"/>
          <p14:tracePt t="108712" x="8712200" y="5613400"/>
          <p14:tracePt t="108730" x="8712200" y="5664200"/>
          <p14:tracePt t="108745" x="8720138" y="5707063"/>
          <p14:tracePt t="108763" x="8729663" y="5732463"/>
          <p14:tracePt t="108779" x="8737600" y="5757863"/>
          <p14:tracePt t="108795" x="8745538" y="5791200"/>
          <p14:tracePt t="108812" x="8770938" y="5824538"/>
          <p14:tracePt t="108829" x="8813800" y="5859463"/>
          <p14:tracePt t="108845" x="8864600" y="5884863"/>
          <p14:tracePt t="108862" x="8915400" y="5900738"/>
          <p14:tracePt t="108879" x="8974138" y="5900738"/>
          <p14:tracePt t="108895" x="9042400" y="5892800"/>
          <p14:tracePt t="108912" x="9085263" y="5859463"/>
          <p14:tracePt t="108929" x="9118600" y="5816600"/>
          <p14:tracePt t="108932" x="9136063" y="5773738"/>
          <p14:tracePt t="108945" x="9169400" y="5689600"/>
          <p14:tracePt t="108962" x="9169400" y="5588000"/>
          <p14:tracePt t="108979" x="9161463" y="5511800"/>
          <p14:tracePt t="108995" x="9110663" y="5453063"/>
          <p14:tracePt t="109012" x="9050338" y="5410200"/>
          <p14:tracePt t="109029" x="8991600" y="5402263"/>
          <p14:tracePt t="109045" x="8932863" y="5392738"/>
          <p14:tracePt t="109062" x="8890000" y="5402263"/>
          <p14:tracePt t="109079" x="8856663" y="5427663"/>
          <p14:tracePt t="109095" x="8821738" y="5494338"/>
          <p14:tracePt t="109112" x="8796338" y="5570538"/>
          <p14:tracePt t="109130" x="8788400" y="5697538"/>
          <p14:tracePt t="109146" x="8788400" y="5740400"/>
          <p14:tracePt t="109163" x="8805863" y="5834063"/>
          <p14:tracePt t="109179" x="8856663" y="5884863"/>
          <p14:tracePt t="109196" x="8923338" y="5926138"/>
          <p14:tracePt t="109213" x="9042400" y="5951538"/>
          <p14:tracePt t="109231" x="9186863" y="5961063"/>
          <p14:tracePt t="109247" x="9364663" y="5951538"/>
          <p14:tracePt t="109263" x="9474200" y="5910263"/>
          <p14:tracePt t="109279" x="9558338" y="5849938"/>
          <p14:tracePt t="109296" x="9618663" y="5765800"/>
          <p14:tracePt t="109313" x="9644063" y="5681663"/>
          <p14:tracePt t="109330" x="9644063" y="5545138"/>
          <p14:tracePt t="109346" x="9644063" y="5511800"/>
          <p14:tracePt t="109363" x="9575800" y="5427663"/>
          <p14:tracePt t="109379" x="9499600" y="5402263"/>
          <p14:tracePt t="109396" x="9440863" y="5392738"/>
          <p14:tracePt t="109413" x="9390063" y="5392738"/>
          <p14:tracePt t="109429" x="9329738" y="5427663"/>
          <p14:tracePt t="109446" x="9271000" y="5486400"/>
          <p14:tracePt t="109463" x="9220200" y="5588000"/>
          <p14:tracePt t="109480" x="9194800" y="5707063"/>
          <p14:tracePt t="109496" x="9194800" y="5799138"/>
          <p14:tracePt t="109513" x="9228138" y="5867400"/>
          <p14:tracePt t="109532" x="9313863" y="5892800"/>
          <p14:tracePt t="109546" x="9339263" y="5892800"/>
          <p14:tracePt t="109563" x="9405938" y="5892800"/>
          <p14:tracePt t="109579" x="9448800" y="5859463"/>
          <p14:tracePt t="109596" x="9474200" y="5824538"/>
          <p14:tracePt t="109613" x="9482138" y="5783263"/>
          <p14:tracePt t="109629" x="9482138" y="5722938"/>
          <p14:tracePt t="109646" x="9482138" y="5672138"/>
          <p14:tracePt t="109663" x="9423400" y="5630863"/>
          <p14:tracePt t="109679" x="9313863" y="5605463"/>
          <p14:tracePt t="109696" x="9202738" y="5595938"/>
          <p14:tracePt t="109713" x="9075738" y="5595938"/>
          <p14:tracePt t="109733" x="8958263" y="5656263"/>
          <p14:tracePt t="109747" x="8923338" y="5697538"/>
          <p14:tracePt t="109763" x="8923338" y="5732463"/>
          <p14:tracePt t="109780" x="8932863" y="5765800"/>
          <p14:tracePt t="109796" x="8966200" y="5783263"/>
          <p14:tracePt t="109813" x="9042400" y="5791200"/>
          <p14:tracePt t="109830" x="9161463" y="5791200"/>
          <p14:tracePt t="109846" x="9263063" y="5783263"/>
          <p14:tracePt t="109863" x="9313863" y="5757863"/>
          <p14:tracePt t="109879" x="9329738" y="5740400"/>
          <p14:tracePt t="109896" x="9329738" y="5732463"/>
          <p14:tracePt t="109913" x="9329738" y="5715000"/>
          <p14:tracePt t="109930" x="9288463" y="5672138"/>
          <p14:tracePt t="109946" x="9263063" y="5664200"/>
          <p14:tracePt t="109963" x="9177338" y="5656263"/>
          <p14:tracePt t="109980" x="9144000" y="5656263"/>
          <p14:tracePt t="109997" x="9126538" y="5664200"/>
          <p14:tracePt t="110013" x="9118600" y="5672138"/>
          <p14:tracePt t="110029" x="9118600" y="5689600"/>
          <p14:tracePt t="110046" x="9118600" y="5697538"/>
          <p14:tracePt t="110063" x="9136063" y="5697538"/>
          <p14:tracePt t="110079" x="9144000" y="5707063"/>
          <p14:tracePt t="110096" x="9161463" y="5707063"/>
          <p14:tracePt t="110113" x="9169400" y="5707063"/>
          <p14:tracePt t="110148" x="9177338" y="5707063"/>
          <p14:tracePt t="110164" x="9177338" y="5697538"/>
          <p14:tracePt t="110180" x="9177338" y="5689600"/>
          <p14:tracePt t="110188" x="9177338" y="5681663"/>
          <p14:tracePt t="110212" x="9177338" y="5672138"/>
          <p14:tracePt t="110220" x="9186863" y="5672138"/>
          <p14:tracePt t="110232" x="9186863" y="5664200"/>
          <p14:tracePt t="110246" x="9186863" y="5656263"/>
          <p14:tracePt t="110264" x="9194800" y="5646738"/>
          <p14:tracePt t="110296" x="9194800" y="5638800"/>
          <p14:tracePt t="110316" x="9194800" y="5630863"/>
          <p14:tracePt t="110372" x="9194800" y="5621338"/>
          <p14:tracePt t="111796" x="9169400" y="5630863"/>
          <p14:tracePt t="111805" x="9144000" y="5638800"/>
          <p14:tracePt t="111813" x="9126538" y="5638800"/>
          <p14:tracePt t="111830" x="9085263" y="5638800"/>
          <p14:tracePt t="111847" x="9034463" y="5656263"/>
          <p14:tracePt t="111863" x="8948738" y="5672138"/>
          <p14:tracePt t="111880" x="8882063" y="5681663"/>
          <p14:tracePt t="111897" x="8856663" y="5697538"/>
          <p14:tracePt t="111913" x="8831263" y="5707063"/>
          <p14:tracePt t="111930" x="8813800" y="5732463"/>
          <p14:tracePt t="111935" x="8796338" y="5748338"/>
          <p14:tracePt t="111947" x="8780463" y="5783263"/>
          <p14:tracePt t="111963" x="8737600" y="5867400"/>
          <p14:tracePt t="111981" x="8712200" y="5900738"/>
          <p14:tracePt t="111997" x="8678863" y="5951538"/>
          <p14:tracePt t="112013" x="8661400" y="5994400"/>
          <p14:tracePt t="112030" x="8636000" y="6027738"/>
          <p14:tracePt t="112047" x="8618538" y="6070600"/>
          <p14:tracePt t="112063" x="8593138" y="6103938"/>
          <p14:tracePt t="112080" x="8567738" y="6146800"/>
          <p14:tracePt t="112097" x="8542338" y="6197600"/>
          <p14:tracePt t="112114" x="8516938" y="6240463"/>
          <p14:tracePt t="112131" x="8491538" y="6299200"/>
          <p14:tracePt t="112147" x="8483600" y="6324600"/>
          <p14:tracePt t="112163" x="8458200" y="6350000"/>
          <p14:tracePt t="112180" x="8450263" y="6357938"/>
          <p14:tracePt t="112197" x="8440738" y="6367463"/>
          <p14:tracePt t="112230" x="8424863" y="6367463"/>
          <p14:tracePt t="112247" x="8415338" y="6367463"/>
          <p14:tracePt t="112264" x="8382000" y="6367463"/>
          <p14:tracePt t="112280" x="8331200" y="6342063"/>
          <p14:tracePt t="112296" x="8247063" y="6299200"/>
          <p14:tracePt t="112313" x="8186738" y="6273800"/>
          <p14:tracePt t="112330" x="8128000" y="6256338"/>
          <p14:tracePt t="112347" x="8077200" y="6248400"/>
          <p14:tracePt t="112363" x="8043863" y="6248400"/>
          <p14:tracePt t="112380" x="8008938" y="6248400"/>
          <p14:tracePt t="112397" x="7983538" y="6248400"/>
          <p14:tracePt t="112413" x="7967663" y="6248400"/>
          <p14:tracePt t="112430" x="7958138" y="6248400"/>
          <p14:tracePt t="112453" x="7950200" y="6248400"/>
          <p14:tracePt t="112487" x="7942263" y="6248400"/>
          <p14:tracePt t="112502" x="7932738" y="6248400"/>
          <p14:tracePt t="112509" x="7924800" y="6248400"/>
          <p14:tracePt t="112517" x="7916863" y="6248400"/>
          <p14:tracePt t="112533" x="7899400" y="6248400"/>
          <p14:tracePt t="112547" x="7891463" y="6248400"/>
          <p14:tracePt t="112564" x="7874000" y="6248400"/>
          <p14:tracePt t="112580" x="7856538" y="6223000"/>
          <p14:tracePt t="112597" x="7823200" y="6164263"/>
          <p14:tracePt t="112614" x="7805738" y="6053138"/>
          <p14:tracePt t="112630" x="7764463" y="5867400"/>
          <p14:tracePt t="112647" x="7739063" y="5664200"/>
          <p14:tracePt t="112663" x="7713663" y="5503863"/>
          <p14:tracePt t="112680" x="7704138" y="5359400"/>
          <p14:tracePt t="112697" x="7704138" y="5224463"/>
          <p14:tracePt t="112714" x="7747000" y="5113338"/>
          <p14:tracePt t="112734" x="7797800" y="4970463"/>
          <p14:tracePt t="112748" x="7840663" y="4919663"/>
          <p14:tracePt t="112764" x="7866063" y="4859338"/>
          <p14:tracePt t="112780" x="7891463" y="4826000"/>
          <p14:tracePt t="112797" x="7907338" y="4775200"/>
          <p14:tracePt t="112814" x="7924800" y="4741863"/>
          <p14:tracePt t="112830" x="7950200" y="4699000"/>
          <p14:tracePt t="112847" x="7958138" y="4673600"/>
          <p14:tracePt t="112864" x="7967663" y="4648200"/>
          <p14:tracePt t="112880" x="7967663" y="4630738"/>
          <p14:tracePt t="112897" x="7967663" y="4622800"/>
          <p14:tracePt t="112914" x="7975600" y="4605338"/>
          <p14:tracePt t="112930" x="7975600" y="4589463"/>
          <p14:tracePt t="112935" x="7975600" y="4579938"/>
          <p14:tracePt t="112947" x="7983538" y="4579938"/>
          <p14:tracePt t="112964" x="7993063" y="4564063"/>
          <p14:tracePt t="112981" x="7993063" y="4554538"/>
          <p14:tracePt t="113069" x="7993063" y="4564063"/>
          <p14:tracePt t="113077" x="7993063" y="4589463"/>
          <p14:tracePt t="113085" x="7983538" y="4614863"/>
          <p14:tracePt t="113097" x="7975600" y="4648200"/>
          <p14:tracePt t="113114" x="7967663" y="4741863"/>
          <p14:tracePt t="113133" x="7967663" y="4851400"/>
          <p14:tracePt t="113147" x="7967663" y="4876800"/>
          <p14:tracePt t="113164" x="7950200" y="4927600"/>
          <p14:tracePt t="113180" x="7950200" y="4935538"/>
          <p14:tracePt t="113197" x="7942263" y="4945063"/>
          <p14:tracePt t="113268" x="7942263" y="4935538"/>
          <p14:tracePt t="113277" x="7932738" y="4910138"/>
          <p14:tracePt t="113286" x="7924800" y="4884738"/>
          <p14:tracePt t="113297" x="7924800" y="4876800"/>
          <p14:tracePt t="113314" x="7916863" y="4843463"/>
          <p14:tracePt t="113330" x="7899400" y="4800600"/>
          <p14:tracePt t="113347" x="7881938" y="4767263"/>
          <p14:tracePt t="113364" x="7856538" y="4732338"/>
          <p14:tracePt t="113380" x="7823200" y="4706938"/>
          <p14:tracePt t="113397" x="7780338" y="4691063"/>
          <p14:tracePt t="113414" x="7739063" y="4673600"/>
          <p14:tracePt t="113430" x="7704138" y="4656138"/>
          <p14:tracePt t="113447" x="7678738" y="4656138"/>
          <p14:tracePt t="113464" x="7662863" y="4656138"/>
          <p14:tracePt t="113482" x="7645400" y="4656138"/>
          <p14:tracePt t="113497" x="7620000" y="4656138"/>
          <p14:tracePt t="113516" x="7569200" y="4673600"/>
          <p14:tracePt t="113530" x="7551738" y="4673600"/>
          <p14:tracePt t="113548" x="7526338" y="4706938"/>
          <p14:tracePt t="113564" x="7500938" y="4732338"/>
          <p14:tracePt t="113581" x="7485063" y="4757738"/>
          <p14:tracePt t="113597" x="7467600" y="4792663"/>
          <p14:tracePt t="113614" x="7459663" y="4833938"/>
          <p14:tracePt t="113630" x="7459663" y="4868863"/>
          <p14:tracePt t="113647" x="7459663" y="4902200"/>
          <p14:tracePt t="113664" x="7475538" y="4927600"/>
          <p14:tracePt t="113681" x="7500938" y="4945063"/>
          <p14:tracePt t="113697" x="7535863" y="4970463"/>
          <p14:tracePt t="113714" x="7577138" y="4978400"/>
          <p14:tracePt t="113734" x="7637463" y="4995863"/>
          <p14:tracePt t="113747" x="7653338" y="4995863"/>
          <p14:tracePt t="113764" x="7721600" y="4995863"/>
          <p14:tracePt t="113780" x="7754938" y="4986338"/>
          <p14:tracePt t="113797" x="7789863" y="4960938"/>
          <p14:tracePt t="113814" x="7815263" y="4935538"/>
          <p14:tracePt t="113830" x="7848600" y="4902200"/>
          <p14:tracePt t="113847" x="7866063" y="4859338"/>
          <p14:tracePt t="113864" x="7891463" y="4826000"/>
          <p14:tracePt t="113880" x="7924800" y="4783138"/>
          <p14:tracePt t="113897" x="7942263" y="4749800"/>
          <p14:tracePt t="113914" x="7942263" y="4716463"/>
          <p14:tracePt t="113930" x="7950200" y="4691063"/>
          <p14:tracePt t="113934" x="7950200" y="4673600"/>
          <p14:tracePt t="113947" x="7950200" y="4656138"/>
          <p14:tracePt t="113964" x="7950200" y="4648200"/>
          <p14:tracePt t="113982" x="7942263" y="4640263"/>
          <p14:tracePt t="113997" x="7932738" y="4630738"/>
          <p14:tracePt t="114014" x="7916863" y="4614863"/>
          <p14:tracePt t="114031" x="7899400" y="4597400"/>
          <p14:tracePt t="114047" x="7881938" y="4589463"/>
          <p14:tracePt t="114064" x="7866063" y="4579938"/>
          <p14:tracePt t="114081" x="7831138" y="4579938"/>
          <p14:tracePt t="114097" x="7797800" y="4579938"/>
          <p14:tracePt t="114114" x="7747000" y="4597400"/>
          <p14:tracePt t="114131" x="7696200" y="4622800"/>
          <p14:tracePt t="114148" x="7637463" y="4656138"/>
          <p14:tracePt t="114164" x="7577138" y="4724400"/>
          <p14:tracePt t="114181" x="7561263" y="4767263"/>
          <p14:tracePt t="114197" x="7551738" y="4800600"/>
          <p14:tracePt t="114214" x="7551738" y="4833938"/>
          <p14:tracePt t="114231" x="7551738" y="4884738"/>
          <p14:tracePt t="114247" x="7551738" y="4919663"/>
          <p14:tracePt t="114264" x="7569200" y="4945063"/>
          <p14:tracePt t="114281" x="7586663" y="4970463"/>
          <p14:tracePt t="114297" x="7612063" y="4986338"/>
          <p14:tracePt t="114314" x="7645400" y="4995863"/>
          <p14:tracePt t="114332" x="7688263" y="5003800"/>
          <p14:tracePt t="114348" x="7721600" y="5003800"/>
          <p14:tracePt t="114364" x="7739063" y="5003800"/>
          <p14:tracePt t="114381" x="7789863" y="4978400"/>
          <p14:tracePt t="114397" x="7823200" y="4945063"/>
          <p14:tracePt t="114414" x="7856538" y="4910138"/>
          <p14:tracePt t="114431" x="7881938" y="4859338"/>
          <p14:tracePt t="114447" x="7899400" y="4833938"/>
          <p14:tracePt t="114464" x="7907338" y="4808538"/>
          <p14:tracePt t="114481" x="7916863" y="4792663"/>
          <p14:tracePt t="114497" x="7916863" y="4775200"/>
          <p14:tracePt t="114514" x="7916863" y="4767263"/>
          <p14:tracePt t="114532" x="7907338" y="4749800"/>
          <p14:tracePt t="114548" x="7899400" y="4741863"/>
          <p14:tracePt t="114564" x="7881938" y="4741863"/>
          <p14:tracePt t="114581" x="7856538" y="4741863"/>
          <p14:tracePt t="114597" x="7823200" y="4749800"/>
          <p14:tracePt t="114614" x="7780338" y="4775200"/>
          <p14:tracePt t="114631" x="7747000" y="4818063"/>
          <p14:tracePt t="114648" x="7721600" y="4851400"/>
          <p14:tracePt t="114664" x="7721600" y="4876800"/>
          <p14:tracePt t="114681" x="7721600" y="4902200"/>
          <p14:tracePt t="114697" x="7729538" y="4953000"/>
          <p14:tracePt t="114714" x="7772400" y="4986338"/>
          <p14:tracePt t="114731" x="7866063" y="5046663"/>
          <p14:tracePt t="114747" x="7932738" y="5072063"/>
          <p14:tracePt t="114764" x="7993063" y="5080000"/>
          <p14:tracePt t="114781" x="8034338" y="5080000"/>
          <p14:tracePt t="114798" x="8069263" y="5062538"/>
          <p14:tracePt t="114814" x="8085138" y="5037138"/>
          <p14:tracePt t="114831" x="8102600" y="4995863"/>
          <p14:tracePt t="114847" x="8110538" y="4945063"/>
          <p14:tracePt t="114864" x="8110538" y="4910138"/>
          <p14:tracePt t="114881" x="8110538" y="4884738"/>
          <p14:tracePt t="114897" x="8094663" y="4859338"/>
          <p14:tracePt t="114914" x="8051800" y="4843463"/>
          <p14:tracePt t="114930" x="7983538" y="4826000"/>
          <p14:tracePt t="114934" x="7942263" y="4818063"/>
          <p14:tracePt t="114947" x="7899400" y="4818063"/>
          <p14:tracePt t="114964" x="7780338" y="4833938"/>
          <p14:tracePt t="114981" x="7721600" y="4868863"/>
          <p14:tracePt t="114998" x="7696200" y="4902200"/>
          <p14:tracePt t="115014" x="7688263" y="4919663"/>
          <p14:tracePt t="115031" x="7688263" y="4945063"/>
          <p14:tracePt t="115047" x="7696200" y="4970463"/>
          <p14:tracePt t="115064" x="7729538" y="4995863"/>
          <p14:tracePt t="115081" x="7764463" y="5003800"/>
          <p14:tracePt t="115097" x="7797800" y="5011738"/>
          <p14:tracePt t="115114" x="7840663" y="5011738"/>
          <p14:tracePt t="115131" x="7848600" y="5011738"/>
          <p14:tracePt t="115148" x="7866063" y="5003800"/>
          <p14:tracePt t="115164" x="7874000" y="4978400"/>
          <p14:tracePt t="115181" x="7874000" y="4953000"/>
          <p14:tracePt t="115197" x="7874000" y="4935538"/>
          <p14:tracePt t="115214" x="7874000" y="4927600"/>
          <p14:tracePt t="115231" x="7874000" y="4919663"/>
          <p14:tracePt t="115247" x="7866063" y="4910138"/>
          <p14:tracePt t="115264" x="7831138" y="4910138"/>
          <p14:tracePt t="115281" x="7797800" y="4910138"/>
          <p14:tracePt t="115297" x="7764463" y="4919663"/>
          <p14:tracePt t="115314" x="7739063" y="4927600"/>
          <p14:tracePt t="115331" x="7721600" y="4945063"/>
          <p14:tracePt t="115347" x="7721600" y="4953000"/>
          <p14:tracePt t="115661" x="7713663" y="4953000"/>
          <p14:tracePt t="116198" x="7704138" y="4970463"/>
          <p14:tracePt t="116206" x="7704138" y="4986338"/>
          <p14:tracePt t="116215" x="7704138" y="5003800"/>
          <p14:tracePt t="116232" x="7696200" y="5029200"/>
          <p14:tracePt t="116248" x="7696200" y="5046663"/>
          <p14:tracePt t="116265" x="7696200" y="5054600"/>
          <p14:tracePt t="116438" x="7696200" y="5046663"/>
          <p14:tracePt t="116455" x="7696200" y="5037138"/>
          <p14:tracePt t="117974" x="7696200" y="5080000"/>
          <p14:tracePt t="117983" x="7713663" y="5138738"/>
          <p14:tracePt t="117990" x="7729538" y="5207000"/>
          <p14:tracePt t="117999" x="7754938" y="5265738"/>
          <p14:tracePt t="118015" x="7840663" y="5402263"/>
          <p14:tracePt t="118032" x="7942263" y="5529263"/>
          <p14:tracePt t="118048" x="8077200" y="5630863"/>
          <p14:tracePt t="118065" x="8204200" y="5689600"/>
          <p14:tracePt t="118082" x="8323263" y="5707063"/>
          <p14:tracePt t="118099" x="8407400" y="5732463"/>
          <p14:tracePt t="118115" x="8475663" y="5748338"/>
          <p14:tracePt t="118132" x="8551863" y="5799138"/>
          <p14:tracePt t="118149" x="8643938" y="5842000"/>
          <p14:tracePt t="118165" x="8712200" y="5884863"/>
          <p14:tracePt t="118182" x="8755063" y="5910263"/>
          <p14:tracePt t="118199" x="8796338" y="5961063"/>
          <p14:tracePt t="118215" x="8831263" y="6002338"/>
          <p14:tracePt t="118233" x="8856663" y="6027738"/>
          <p14:tracePt t="118249" x="8882063" y="6070600"/>
          <p14:tracePt t="118265" x="8915400" y="6129338"/>
          <p14:tracePt t="118282" x="8958263" y="6189663"/>
          <p14:tracePt t="118299" x="8983663" y="6223000"/>
          <p14:tracePt t="118315" x="8999538" y="6248400"/>
          <p14:tracePt t="118332" x="9009063" y="6248400"/>
          <p14:tracePt t="118349" x="9009063" y="6265863"/>
          <p14:tracePt t="118519" x="8999538" y="6265863"/>
          <p14:tracePt t="118527" x="8991600" y="6265863"/>
          <p14:tracePt t="118655" x="8983663" y="6265863"/>
          <p14:tracePt t="118673" x="8974138" y="6265863"/>
          <p14:tracePt t="118687" x="8966200" y="6265863"/>
          <p14:tracePt t="118695" x="8958263" y="6265863"/>
          <p14:tracePt t="118703" x="8948738" y="6265863"/>
          <p14:tracePt t="118720" x="8932863" y="6265863"/>
          <p14:tracePt t="118732" x="8932863" y="6256338"/>
          <p14:tracePt t="118749" x="8907463" y="6256338"/>
          <p14:tracePt t="118765" x="8882063" y="6256338"/>
          <p14:tracePt t="118782" x="8856663" y="6248400"/>
          <p14:tracePt t="118799" x="8821738" y="6248400"/>
          <p14:tracePt t="118815" x="8780463" y="6240463"/>
          <p14:tracePt t="118832" x="8737600" y="6230938"/>
          <p14:tracePt t="118848" x="8686800" y="6230938"/>
          <p14:tracePt t="118865" x="8636000" y="6215063"/>
          <p14:tracePt t="118882" x="8593138" y="6205538"/>
          <p14:tracePt t="118898" x="8542338" y="6205538"/>
          <p14:tracePt t="118915" x="8509000" y="6205538"/>
          <p14:tracePt t="118932" x="8483600" y="6205538"/>
          <p14:tracePt t="118935" x="8466138" y="6197600"/>
          <p14:tracePt t="118948" x="8440738" y="6197600"/>
          <p14:tracePt t="118965" x="8399463" y="6197600"/>
          <p14:tracePt t="118982" x="8364538" y="6197600"/>
          <p14:tracePt t="118999" x="8323263" y="6197600"/>
          <p14:tracePt t="119015" x="8288338" y="6197600"/>
          <p14:tracePt t="119032" x="8255000" y="6197600"/>
          <p14:tracePt t="119048" x="8212138" y="6197600"/>
          <p14:tracePt t="119065" x="8186738" y="6197600"/>
          <p14:tracePt t="119082" x="8170863" y="6197600"/>
          <p14:tracePt t="119100" x="8135938" y="6189663"/>
          <p14:tracePt t="119115" x="8110538" y="6189663"/>
          <p14:tracePt t="119132" x="8077200" y="6189663"/>
          <p14:tracePt t="119149" x="8043863" y="6189663"/>
          <p14:tracePt t="119165" x="8026400" y="6189663"/>
          <p14:tracePt t="119182" x="8001000" y="6189663"/>
          <p14:tracePt t="119198" x="7983538" y="6189663"/>
          <p14:tracePt t="119215" x="7967663" y="6189663"/>
          <p14:tracePt t="119233" x="7958138" y="6189663"/>
          <p14:tracePt t="119248" x="7942263" y="6189663"/>
          <p14:tracePt t="119265" x="7924800" y="6189663"/>
          <p14:tracePt t="119282" x="7907338" y="6189663"/>
          <p14:tracePt t="119299" x="7891463" y="6189663"/>
          <p14:tracePt t="119315" x="7874000" y="6189663"/>
          <p14:tracePt t="119332" x="7856538" y="6189663"/>
          <p14:tracePt t="119348" x="7848600" y="6189663"/>
          <p14:tracePt t="119365" x="7840663" y="6189663"/>
          <p14:tracePt t="119406" x="7831138" y="6189663"/>
          <p14:tracePt t="119446" x="7823200" y="6189663"/>
          <p14:tracePt t="119512" x="7823200" y="6180138"/>
          <p14:tracePt t="119519" x="7823200" y="6172200"/>
          <p14:tracePt t="119535" x="7815263" y="6146800"/>
          <p14:tracePt t="119551" x="7797800" y="6096000"/>
          <p14:tracePt t="119565" x="7780338" y="5986463"/>
          <p14:tracePt t="119582" x="7772400" y="5859463"/>
          <p14:tracePt t="119599" x="7764463" y="5722938"/>
          <p14:tracePt t="119616" x="7764463" y="5580063"/>
          <p14:tracePt t="119632" x="7764463" y="5453063"/>
          <p14:tracePt t="119649" x="7764463" y="5326063"/>
          <p14:tracePt t="119666" x="7764463" y="5224463"/>
          <p14:tracePt t="119682" x="7764463" y="5148263"/>
          <p14:tracePt t="119699" x="7764463" y="5062538"/>
          <p14:tracePt t="119716" x="7764463" y="5011738"/>
          <p14:tracePt t="119736" x="7764463" y="4945063"/>
          <p14:tracePt t="119750" x="7772400" y="4910138"/>
          <p14:tracePt t="119765" x="7780338" y="4868863"/>
          <p14:tracePt t="119782" x="7797800" y="4826000"/>
          <p14:tracePt t="119799" x="7815263" y="4783138"/>
          <p14:tracePt t="119816" x="7823200" y="4741863"/>
          <p14:tracePt t="119832" x="7831138" y="4706938"/>
          <p14:tracePt t="119849" x="7840663" y="4673600"/>
          <p14:tracePt t="119866" x="7840663" y="4656138"/>
          <p14:tracePt t="119882" x="7840663" y="4622800"/>
          <p14:tracePt t="119899" x="7840663" y="4614863"/>
          <p14:tracePt t="119916" x="7848600" y="4597400"/>
          <p14:tracePt t="119932" x="7848600" y="4589463"/>
          <p14:tracePt t="119950" x="7848600" y="4579938"/>
          <p14:tracePt t="119966" x="7856538" y="4564063"/>
          <p14:tracePt t="119983" x="7856538" y="4554538"/>
          <p14:tracePt t="119999" x="7856538" y="4538663"/>
          <p14:tracePt t="120017" x="7866063" y="4529138"/>
          <p14:tracePt t="126914" x="7881938" y="4462463"/>
          <p14:tracePt t="126921" x="7924800" y="4402138"/>
          <p14:tracePt t="126934" x="7958138" y="4360863"/>
          <p14:tracePt t="126951" x="7993063" y="4300538"/>
          <p14:tracePt t="126968" x="8018463" y="4259263"/>
          <p14:tracePt t="126984" x="8026400" y="4241800"/>
          <p14:tracePt t="127001" x="8026400" y="4233863"/>
          <p14:tracePt t="127041" x="8034338" y="4233863"/>
          <p14:tracePt t="127052" x="8034338" y="4224338"/>
          <p14:tracePt t="127073" x="8034338" y="4216400"/>
          <p14:tracePt t="127098" x="8034338" y="4208463"/>
          <p14:tracePt t="127115" x="8026400" y="4198938"/>
          <p14:tracePt t="127122" x="8018463" y="4198938"/>
          <p14:tracePt t="127138" x="8018463" y="4191000"/>
          <p14:tracePt t="127163" x="8008938" y="4191000"/>
          <p14:tracePt t="127209" x="8001000" y="4191000"/>
          <p14:tracePt t="127217" x="7983538" y="4191000"/>
          <p14:tracePt t="127225" x="7967663" y="4191000"/>
          <p14:tracePt t="127234" x="7942263" y="4191000"/>
          <p14:tracePt t="127252" x="7891463" y="4191000"/>
          <p14:tracePt t="127268" x="7840663" y="4208463"/>
          <p14:tracePt t="127285" x="7823200" y="4216400"/>
          <p14:tracePt t="127301" x="7815263" y="4216400"/>
          <p14:tracePt t="127334" x="7815263" y="4224338"/>
          <p14:tracePt t="127352" x="7815263" y="4249738"/>
          <p14:tracePt t="127368" x="7805738" y="4259263"/>
          <p14:tracePt t="127384" x="7805738" y="4284663"/>
          <p14:tracePt t="127401" x="7805738" y="4292600"/>
          <p14:tracePt t="127418" x="7805738" y="4318000"/>
          <p14:tracePt t="127435" x="7805738" y="4335463"/>
          <p14:tracePt t="127451" x="7815263" y="4368800"/>
          <p14:tracePt t="127468" x="7831138" y="4411663"/>
          <p14:tracePt t="127484" x="7866063" y="4437063"/>
          <p14:tracePt t="127501" x="7891463" y="4462463"/>
          <p14:tracePt t="127518" x="7924800" y="4478338"/>
          <p14:tracePt t="127535" x="7942263" y="4487863"/>
          <p14:tracePt t="127553" x="7967663" y="4487863"/>
          <p14:tracePt t="127568" x="7983538" y="4478338"/>
          <p14:tracePt t="127584" x="8034338" y="4427538"/>
          <p14:tracePt t="127601" x="8051800" y="4376738"/>
          <p14:tracePt t="127618" x="8069263" y="4335463"/>
          <p14:tracePt t="127634" x="8094663" y="4310063"/>
          <p14:tracePt t="127651" x="8094663" y="4284663"/>
          <p14:tracePt t="127668" x="8102600" y="4259263"/>
          <p14:tracePt t="127685" x="8102600" y="4233863"/>
          <p14:tracePt t="127701" x="8102600" y="4216400"/>
          <p14:tracePt t="127718" x="8085138" y="4208463"/>
          <p14:tracePt t="127738" x="8051800" y="4183063"/>
          <p14:tracePt t="127752" x="8001000" y="4173538"/>
          <p14:tracePt t="127768" x="7958138" y="4165600"/>
          <p14:tracePt t="127784" x="7916863" y="4157663"/>
          <p14:tracePt t="127802" x="7874000" y="4148138"/>
          <p14:tracePt t="127818" x="7848600" y="4148138"/>
          <p14:tracePt t="127835" x="7831138" y="4148138"/>
          <p14:tracePt t="127851" x="7815263" y="4157663"/>
          <p14:tracePt t="127868" x="7780338" y="4198938"/>
          <p14:tracePt t="127885" x="7739063" y="4267200"/>
          <p14:tracePt t="127901" x="7696200" y="4351338"/>
          <p14:tracePt t="127918" x="7678738" y="4411663"/>
          <p14:tracePt t="127934" x="7678738" y="4427538"/>
          <p14:tracePt t="127940" x="7678738" y="4437063"/>
          <p14:tracePt t="127951" x="7678738" y="4445000"/>
          <p14:tracePt t="127988" x="7688263" y="4445000"/>
          <p14:tracePt t="127994" x="7704138" y="4445000"/>
          <p14:tracePt t="128003" x="7729538" y="4445000"/>
          <p14:tracePt t="128019" x="7823200" y="4386263"/>
          <p14:tracePt t="128035" x="7916863" y="4318000"/>
          <p14:tracePt t="128051" x="7975600" y="4267200"/>
          <p14:tracePt t="128068" x="8001000" y="4208463"/>
          <p14:tracePt t="128085" x="8008938" y="4165600"/>
          <p14:tracePt t="128101" x="8008938" y="4140200"/>
          <p14:tracePt t="128118" x="8008938" y="4122738"/>
          <p14:tracePt t="128135" x="7993063" y="4114800"/>
          <p14:tracePt t="128152" x="7942263" y="4114800"/>
          <p14:tracePt t="128168" x="7924800" y="4114800"/>
          <p14:tracePt t="128185" x="7866063" y="4132263"/>
          <p14:tracePt t="128202" x="7831138" y="4157663"/>
          <p14:tracePt t="128218" x="7823200" y="4173538"/>
          <p14:tracePt t="128235" x="7815263" y="4173538"/>
          <p14:tracePt t="128269" x="7815263" y="4183063"/>
          <p14:tracePt t="128442" x="7815263" y="4173538"/>
          <p14:tracePt t="129051" x="7815263" y="4183063"/>
          <p14:tracePt t="129065" x="7815263" y="4198938"/>
          <p14:tracePt t="129073" x="7815263" y="4208463"/>
          <p14:tracePt t="129084" x="7805738" y="4224338"/>
          <p14:tracePt t="129102" x="7805738" y="4259263"/>
          <p14:tracePt t="129118" x="7805738" y="4275138"/>
          <p14:tracePt t="129135" x="7805738" y="4310063"/>
          <p14:tracePt t="129153" x="7797800" y="4360863"/>
          <p14:tracePt t="129169" x="7780338" y="4394200"/>
          <p14:tracePt t="129185" x="7780338" y="4437063"/>
          <p14:tracePt t="129202" x="7780338" y="4470400"/>
          <p14:tracePt t="129218" x="7780338" y="4495800"/>
          <p14:tracePt t="129235" x="7780338" y="4529138"/>
          <p14:tracePt t="129252" x="7780338" y="4564063"/>
          <p14:tracePt t="129269" x="7780338" y="4597400"/>
          <p14:tracePt t="129285" x="7780338" y="4648200"/>
          <p14:tracePt t="129302" x="7780338" y="4691063"/>
          <p14:tracePt t="129318" x="7780338" y="4732338"/>
          <p14:tracePt t="129335" x="7780338" y="4792663"/>
          <p14:tracePt t="129352" x="7780338" y="4833938"/>
          <p14:tracePt t="129369" x="7789863" y="4868863"/>
          <p14:tracePt t="129385" x="7789863" y="4919663"/>
          <p14:tracePt t="129402" x="7789863" y="4935538"/>
          <p14:tracePt t="129418" x="7789863" y="4970463"/>
          <p14:tracePt t="129435" x="7789863" y="5003800"/>
          <p14:tracePt t="129452" x="7789863" y="5037138"/>
          <p14:tracePt t="129468" x="7789863" y="5072063"/>
          <p14:tracePt t="129485" x="7789863" y="5105400"/>
          <p14:tracePt t="129501" x="7789863" y="5138738"/>
          <p14:tracePt t="129518" x="7789863" y="5181600"/>
          <p14:tracePt t="129535" x="7780338" y="5214938"/>
          <p14:tracePt t="129551" x="7780338" y="5240338"/>
          <p14:tracePt t="129569" x="7780338" y="5275263"/>
          <p14:tracePt t="129585" x="7772400" y="5300663"/>
          <p14:tracePt t="129602" x="7772400" y="5334000"/>
          <p14:tracePt t="129618" x="7764463" y="5376863"/>
          <p14:tracePt t="129635" x="7764463" y="5410200"/>
          <p14:tracePt t="129651" x="7754938" y="5443538"/>
          <p14:tracePt t="129668" x="7747000" y="5478463"/>
          <p14:tracePt t="129685" x="7739063" y="5503863"/>
          <p14:tracePt t="129701" x="7739063" y="5537200"/>
          <p14:tracePt t="129718" x="7739063" y="5570538"/>
          <p14:tracePt t="129735" x="7739063" y="5595938"/>
          <p14:tracePt t="129751" x="7739063" y="5613400"/>
          <p14:tracePt t="129769" x="7739063" y="5638800"/>
          <p14:tracePt t="129785" x="7739063" y="5656263"/>
          <p14:tracePt t="129802" x="7739063" y="5672138"/>
          <p14:tracePt t="129818" x="7739063" y="5689600"/>
          <p14:tracePt t="129835" x="7739063" y="5707063"/>
          <p14:tracePt t="129851" x="7739063" y="5740400"/>
          <p14:tracePt t="129868" x="7747000" y="5773738"/>
          <p14:tracePt t="129885" x="7747000" y="5799138"/>
          <p14:tracePt t="129902" x="7754938" y="5816600"/>
          <p14:tracePt t="129918" x="7764463" y="5834063"/>
          <p14:tracePt t="129935" x="7764463" y="5849938"/>
          <p14:tracePt t="129951" x="7764463" y="5859463"/>
          <p14:tracePt t="129969" x="7772400" y="5884863"/>
          <p14:tracePt t="129985" x="7772400" y="5892800"/>
          <p14:tracePt t="130002" x="7780338" y="5910263"/>
          <p14:tracePt t="130018" x="7789863" y="5926138"/>
          <p14:tracePt t="130035" x="7789863" y="5935663"/>
          <p14:tracePt t="130052" x="7789863" y="5951538"/>
          <p14:tracePt t="130069" x="7789863" y="5969000"/>
          <p14:tracePt t="130085" x="7797800" y="5994400"/>
          <p14:tracePt t="130102" x="7797800" y="6002338"/>
          <p14:tracePt t="130119" x="7797800" y="6019800"/>
          <p14:tracePt t="130135" x="7797800" y="6027738"/>
          <p14:tracePt t="130153" x="7797800" y="6053138"/>
          <p14:tracePt t="130169" x="7797800" y="6070600"/>
          <p14:tracePt t="130185" x="7797800" y="6096000"/>
          <p14:tracePt t="130202" x="7797800" y="6103938"/>
          <p14:tracePt t="130219" x="7797800" y="6121400"/>
          <p14:tracePt t="130237" x="7797800" y="6129338"/>
          <p14:tracePt t="130252" x="7797800" y="6138863"/>
          <p14:tracePt t="130268" x="7797800" y="6146800"/>
          <p14:tracePt t="130285" x="7797800" y="6154738"/>
          <p14:tracePt t="130302" x="7797800" y="6164263"/>
          <p14:tracePt t="130319" x="7797800" y="6172200"/>
          <p14:tracePt t="130335" x="7797800" y="6180138"/>
          <p14:tracePt t="130352" x="7797800" y="6197600"/>
          <p14:tracePt t="130369" x="7797800" y="6205538"/>
          <p14:tracePt t="130387" x="7797800" y="6215063"/>
          <p14:tracePt t="130491" x="7797800" y="6223000"/>
          <p14:tracePt t="130514" x="7797800" y="6230938"/>
          <p14:tracePt t="130659" x="7815263" y="6240463"/>
          <p14:tracePt t="130666" x="7823200" y="6248400"/>
          <p14:tracePt t="130677" x="7831138" y="6248400"/>
          <p14:tracePt t="130685" x="7848600" y="6256338"/>
          <p14:tracePt t="130702" x="7866063" y="6265863"/>
          <p14:tracePt t="130719" x="7891463" y="6265863"/>
          <p14:tracePt t="130735" x="7907338" y="6265863"/>
          <p14:tracePt t="130755" x="7942263" y="6265863"/>
          <p14:tracePt t="130769" x="7975600" y="6265863"/>
          <p14:tracePt t="130786" x="8001000" y="6265863"/>
          <p14:tracePt t="130803" x="8026400" y="6265863"/>
          <p14:tracePt t="130819" x="8059738" y="6265863"/>
          <p14:tracePt t="130835" x="8085138" y="6265863"/>
          <p14:tracePt t="130852" x="8128000" y="6265863"/>
          <p14:tracePt t="130869" x="8161338" y="6265863"/>
          <p14:tracePt t="130886" x="8204200" y="6265863"/>
          <p14:tracePt t="130902" x="8247063" y="6273800"/>
          <p14:tracePt t="130919" x="8305800" y="6273800"/>
          <p14:tracePt t="130936" x="8374063" y="6273800"/>
          <p14:tracePt t="130941" x="8415338" y="6273800"/>
          <p14:tracePt t="130953" x="8466138" y="6273800"/>
          <p14:tracePt t="130969" x="8491538" y="6273800"/>
          <p14:tracePt t="130985" x="8542338" y="6273800"/>
          <p14:tracePt t="131002" x="8567738" y="6273800"/>
          <p14:tracePt t="131019" x="8585200" y="6273800"/>
          <p14:tracePt t="131035" x="8610600" y="6273800"/>
          <p14:tracePt t="131052" x="8636000" y="6273800"/>
          <p14:tracePt t="131069" x="8661400" y="6273800"/>
          <p14:tracePt t="131085" x="8686800" y="6273800"/>
          <p14:tracePt t="131102" x="8712200" y="6273800"/>
          <p14:tracePt t="131119" x="8729663" y="6273800"/>
          <p14:tracePt t="131523" x="8720138" y="6273800"/>
          <p14:tracePt t="131531" x="8694738" y="6273800"/>
          <p14:tracePt t="131539" x="8669338" y="6273800"/>
          <p14:tracePt t="131553" x="8643938" y="6273800"/>
          <p14:tracePt t="131570" x="8542338" y="6265863"/>
          <p14:tracePt t="131586" x="8466138" y="6256338"/>
          <p14:tracePt t="131602" x="8424863" y="6256338"/>
          <p14:tracePt t="131619" x="8389938" y="6248400"/>
          <p14:tracePt t="131636" x="8374063" y="6248400"/>
          <p14:tracePt t="131652" x="8364538" y="6240463"/>
          <p14:tracePt t="131699" x="8356600" y="6240463"/>
          <p14:tracePt t="131795" x="8339138" y="6240463"/>
          <p14:tracePt t="131811" x="8331200" y="6240463"/>
          <p14:tracePt t="131818" x="8323263" y="6248400"/>
          <p14:tracePt t="131844" x="8348663" y="6240463"/>
          <p14:tracePt t="131851" x="8356600" y="6230938"/>
          <p14:tracePt t="132075" x="8364538" y="6230938"/>
          <p14:tracePt t="132083" x="8364538" y="6223000"/>
          <p14:tracePt t="132099" x="8364538" y="6240463"/>
          <p14:tracePt t="132196" x="8382000" y="6240463"/>
          <p14:tracePt t="132204" x="8382000" y="6230938"/>
          <p14:tracePt t="132211" x="8389938" y="6230938"/>
          <p14:tracePt t="132421" x="8389938" y="6223000"/>
          <p14:tracePt t="132435" x="8389938" y="6215063"/>
          <p14:tracePt t="132475" x="8389938" y="6205538"/>
          <p14:tracePt t="132587" x="8399463" y="6205538"/>
          <p14:tracePt t="132643" x="8389938" y="6205538"/>
          <p14:tracePt t="132651" x="8374063" y="6205538"/>
          <p14:tracePt t="132659" x="8356600" y="6205538"/>
          <p14:tracePt t="132669" x="8348663" y="6205538"/>
          <p14:tracePt t="132686" x="8272463" y="6197600"/>
          <p14:tracePt t="132703" x="8204200" y="6189663"/>
          <p14:tracePt t="132719" x="8110538" y="6172200"/>
          <p14:tracePt t="132738" x="8018463" y="6154738"/>
          <p14:tracePt t="132754" x="7874000" y="6129338"/>
          <p14:tracePt t="132770" x="7815263" y="6129338"/>
          <p14:tracePt t="132786" x="7780338" y="6129338"/>
          <p14:tracePt t="132803" x="7764463" y="6129338"/>
          <p14:tracePt t="132819" x="7754938" y="6129338"/>
          <p14:tracePt t="132836" x="7739063" y="6129338"/>
          <p14:tracePt t="132853" x="7729538" y="6138863"/>
          <p14:tracePt t="132869" x="7721600" y="6146800"/>
          <p14:tracePt t="132886" x="7704138" y="6146800"/>
          <p14:tracePt t="132903" x="7696200" y="6146800"/>
          <p14:tracePt t="132919" x="7688263" y="6146800"/>
          <p14:tracePt t="132936" x="7678738" y="6146800"/>
          <p14:tracePt t="132953" x="7653338" y="6146800"/>
          <p14:tracePt t="132970" x="7637463" y="6146800"/>
          <p14:tracePt t="133003" x="7627938" y="6146800"/>
          <p14:tracePt t="133108" x="7620000" y="6146800"/>
          <p14:tracePt t="133115" x="7620000" y="6138863"/>
          <p14:tracePt t="133132" x="7620000" y="6129338"/>
          <p14:tracePt t="133140" x="7620000" y="6113463"/>
          <p14:tracePt t="133153" x="7620000" y="6103938"/>
          <p14:tracePt t="133170" x="7620000" y="6053138"/>
          <p14:tracePt t="133186" x="7620000" y="6002338"/>
          <p14:tracePt t="133202" x="7627938" y="5951538"/>
          <p14:tracePt t="133219" x="7645400" y="5900738"/>
          <p14:tracePt t="133236" x="7670800" y="5849938"/>
          <p14:tracePt t="133253" x="7688263" y="5773738"/>
          <p14:tracePt t="133270" x="7713663" y="5689600"/>
          <p14:tracePt t="133286" x="7739063" y="5588000"/>
          <p14:tracePt t="133302" x="7764463" y="5503863"/>
          <p14:tracePt t="133319" x="7764463" y="5427663"/>
          <p14:tracePt t="133336" x="7764463" y="5351463"/>
          <p14:tracePt t="133353" x="7764463" y="5249863"/>
          <p14:tracePt t="133370" x="7764463" y="5173663"/>
          <p14:tracePt t="133386" x="7754938" y="5113338"/>
          <p14:tracePt t="133403" x="7747000" y="5062538"/>
          <p14:tracePt t="133419" x="7739063" y="5011738"/>
          <p14:tracePt t="133436" x="7739063" y="4953000"/>
          <p14:tracePt t="133453" x="7739063" y="4894263"/>
          <p14:tracePt t="133469" x="7739063" y="4833938"/>
          <p14:tracePt t="133486" x="7739063" y="4792663"/>
          <p14:tracePt t="133503" x="7729538" y="4749800"/>
          <p14:tracePt t="133519" x="7729538" y="4716463"/>
          <p14:tracePt t="133536" x="7721600" y="4673600"/>
          <p14:tracePt t="133556" x="7704138" y="4622800"/>
          <p14:tracePt t="133570" x="7704138" y="4605338"/>
          <p14:tracePt t="133586" x="7696200" y="4597400"/>
          <p14:tracePt t="133683" x="7688263" y="4597400"/>
          <p14:tracePt t="133692" x="7678738" y="4597400"/>
          <p14:tracePt t="133703" x="7670800" y="4614863"/>
          <p14:tracePt t="133719" x="7645400" y="4656138"/>
          <p14:tracePt t="133736" x="7612063" y="4716463"/>
          <p14:tracePt t="133753" x="7577138" y="4767263"/>
          <p14:tracePt t="133770" x="7551738" y="4818063"/>
          <p14:tracePt t="133786" x="7543800" y="4851400"/>
          <p14:tracePt t="133803" x="7535863" y="4884738"/>
          <p14:tracePt t="133820" x="7526338" y="4919663"/>
          <p14:tracePt t="133836" x="7518400" y="4935538"/>
          <p14:tracePt t="133853" x="7518400" y="4953000"/>
          <p14:tracePt t="133869" x="7518400" y="4960938"/>
          <p14:tracePt t="133989" x="7510463" y="4960938"/>
          <p14:tracePt t="134019" x="7510463" y="4945063"/>
          <p14:tracePt t="134027" x="7518400" y="4935538"/>
          <p14:tracePt t="134037" x="7526338" y="4919663"/>
          <p14:tracePt t="134054" x="7551738" y="4894263"/>
          <p14:tracePt t="134070" x="7569200" y="4859338"/>
          <p14:tracePt t="134086" x="7594600" y="4833938"/>
          <p14:tracePt t="134103" x="7612063" y="4800600"/>
          <p14:tracePt t="134120" x="7627938" y="4767263"/>
          <p14:tracePt t="134136" x="7645400" y="4741863"/>
          <p14:tracePt t="134153" x="7662863" y="4716463"/>
          <p14:tracePt t="134171" x="7688263" y="4681538"/>
          <p14:tracePt t="134186" x="7713663" y="4656138"/>
          <p14:tracePt t="134203" x="7739063" y="4630738"/>
          <p14:tracePt t="134220" x="7772400" y="4605338"/>
          <p14:tracePt t="134236" x="7797800" y="4589463"/>
          <p14:tracePt t="134254" x="7815263" y="4579938"/>
          <p14:tracePt t="134270" x="7823200" y="4564063"/>
          <p14:tracePt t="134371" x="7823200" y="4579938"/>
          <p14:tracePt t="134381" x="7823200" y="4597400"/>
          <p14:tracePt t="134388" x="7823200" y="4614863"/>
          <p14:tracePt t="134403" x="7823200" y="4656138"/>
          <p14:tracePt t="134420" x="7831138" y="4691063"/>
          <p14:tracePt t="134436" x="7831138" y="4706938"/>
          <p14:tracePt t="134453" x="7831138" y="4716463"/>
          <p14:tracePt t="134470" x="7840663" y="4716463"/>
          <p14:tracePt t="134500" x="7840663" y="4732338"/>
          <p14:tracePt t="134515" x="7848600" y="4749800"/>
          <p14:tracePt t="134524" x="7848600" y="4767263"/>
          <p14:tracePt t="134540" x="7848600" y="4783138"/>
          <p14:tracePt t="134554" x="7848600" y="4792663"/>
          <p14:tracePt t="134570" x="7856538" y="4800600"/>
          <p14:tracePt t="134586" x="7856538" y="4818063"/>
          <p14:tracePt t="134620" x="7856538" y="4826000"/>
          <p14:tracePt t="134765" x="7856538" y="4818063"/>
          <p14:tracePt t="134772" x="7856538" y="4808538"/>
          <p14:tracePt t="134781" x="7856538" y="4792663"/>
          <p14:tracePt t="134788" x="7856538" y="4775200"/>
          <p14:tracePt t="134804" x="7856538" y="4749800"/>
          <p14:tracePt t="134820" x="7856538" y="4716463"/>
          <p14:tracePt t="134837" x="7856538" y="4691063"/>
          <p14:tracePt t="134853" x="7840663" y="4656138"/>
          <p14:tracePt t="134870" x="7831138" y="4640263"/>
          <p14:tracePt t="135068" x="7815263" y="4640263"/>
          <p14:tracePt t="135076" x="7789863" y="4648200"/>
          <p14:tracePt t="135086" x="7772400" y="4648200"/>
          <p14:tracePt t="135103" x="7729538" y="4681538"/>
          <p14:tracePt t="135120" x="7678738" y="4716463"/>
          <p14:tracePt t="135136" x="7645400" y="4749800"/>
          <p14:tracePt t="135153" x="7620000" y="4775200"/>
          <p14:tracePt t="135171" x="7586663" y="4808538"/>
          <p14:tracePt t="135186" x="7586663" y="4818063"/>
          <p14:tracePt t="135203" x="7577138" y="4833938"/>
          <p14:tracePt t="135236" x="7577138" y="4843463"/>
          <p14:tracePt t="135254" x="7569200" y="4851400"/>
          <p14:tracePt t="135270" x="7569200" y="4859338"/>
          <p14:tracePt t="135286" x="7569200" y="4868863"/>
          <p14:tracePt t="135367" x="7569200" y="4859338"/>
          <p14:tracePt t="135372" x="7569200" y="4851400"/>
          <p14:tracePt t="135387" x="7586663" y="4826000"/>
          <p14:tracePt t="135403" x="7620000" y="4792663"/>
          <p14:tracePt t="135420" x="7653338" y="4749800"/>
          <p14:tracePt t="135437" x="7688263" y="4716463"/>
          <p14:tracePt t="135453" x="7704138" y="4691063"/>
          <p14:tracePt t="135470" x="7721600" y="4681538"/>
          <p14:tracePt t="135487" x="7739063" y="4681538"/>
          <p14:tracePt t="135573" x="7739063" y="4691063"/>
          <p14:tracePt t="135581" x="7739063" y="4716463"/>
          <p14:tracePt t="135589" x="7739063" y="4741863"/>
          <p14:tracePt t="135604" x="7747000" y="4792663"/>
          <p14:tracePt t="135620" x="7754938" y="4833938"/>
          <p14:tracePt t="135638" x="7754938" y="4894263"/>
          <p14:tracePt t="135654" x="7754938" y="4910138"/>
          <p14:tracePt t="135670" x="7754938" y="4927600"/>
          <p14:tracePt t="135687" x="7754938" y="4945063"/>
          <p14:tracePt t="135704" x="7754938" y="4953000"/>
          <p14:tracePt t="135781" x="7764463" y="4945063"/>
          <p14:tracePt t="135789" x="7764463" y="4935538"/>
          <p14:tracePt t="135797" x="7772400" y="4927600"/>
          <p14:tracePt t="135806" x="7772400" y="4902200"/>
          <p14:tracePt t="135820" x="7780338" y="4876800"/>
          <p14:tracePt t="135837" x="7789863" y="4851400"/>
          <p14:tracePt t="135854" x="7797800" y="4833938"/>
          <p14:tracePt t="135870" x="7797800" y="4818063"/>
          <p14:tracePt t="135887" x="7797800" y="4808538"/>
          <p14:tracePt t="135904" x="7797800" y="4800600"/>
          <p14:tracePt t="135920" x="7797800" y="4783138"/>
          <p14:tracePt t="135937" x="7797800" y="4775200"/>
          <p14:tracePt t="135942" x="7789863" y="4775200"/>
          <p14:tracePt t="135953" x="7789863" y="4767263"/>
          <p14:tracePt t="135971" x="7780338" y="4749800"/>
          <p14:tracePt t="136004" x="7772400" y="4741863"/>
          <p14:tracePt t="136020" x="7772400" y="4732338"/>
          <p14:tracePt t="136165" x="7764463" y="4732338"/>
          <p14:tracePt t="136181" x="7754938" y="4732338"/>
          <p14:tracePt t="136189" x="7747000" y="4741863"/>
          <p14:tracePt t="136204" x="7688263" y="4792663"/>
          <p14:tracePt t="136220" x="7602538" y="4859338"/>
          <p14:tracePt t="136237" x="7551738" y="4910138"/>
          <p14:tracePt t="136254" x="7510463" y="4945063"/>
          <p14:tracePt t="136271" x="7485063" y="4960938"/>
          <p14:tracePt t="136287" x="7475538" y="4970463"/>
          <p14:tracePt t="136396" x="7467600" y="4970463"/>
          <p14:tracePt t="136404" x="7467600" y="4953000"/>
          <p14:tracePt t="136412" x="7467600" y="4935538"/>
          <p14:tracePt t="136420" x="7467600" y="4919663"/>
          <p14:tracePt t="136437" x="7475538" y="4876800"/>
          <p14:tracePt t="136454" x="7500938" y="4833938"/>
          <p14:tracePt t="136470" x="7526338" y="4792663"/>
          <p14:tracePt t="136487" x="7551738" y="4757738"/>
          <p14:tracePt t="136504" x="7569200" y="4732338"/>
          <p14:tracePt t="136520" x="7594600" y="4706938"/>
          <p14:tracePt t="136537" x="7612063" y="4699000"/>
          <p14:tracePt t="136554" x="7620000" y="4691063"/>
          <p14:tracePt t="136570" x="7637463" y="4681538"/>
          <p14:tracePt t="136587" x="7645400" y="4681538"/>
          <p14:tracePt t="136604" x="7653338" y="4673600"/>
          <p14:tracePt t="136620" x="7670800" y="4673600"/>
          <p14:tracePt t="136637" x="7678738" y="4673600"/>
          <p14:tracePt t="136654" x="7688263" y="4673600"/>
          <p14:tracePt t="141062" x="7688263" y="4648200"/>
          <p14:tracePt t="141069" x="7688263" y="4630738"/>
          <p14:tracePt t="141077" x="7688263" y="4622800"/>
          <p14:tracePt t="141088" x="7696200" y="4605338"/>
          <p14:tracePt t="141105" x="7713663" y="4579938"/>
          <p14:tracePt t="141121" x="7721600" y="4538663"/>
          <p14:tracePt t="141138" x="7747000" y="4513263"/>
          <p14:tracePt t="141155" x="7764463" y="4478338"/>
          <p14:tracePt t="141173" x="7789863" y="4427538"/>
          <p14:tracePt t="141188" x="7797800" y="4411663"/>
          <p14:tracePt t="141205" x="7823200" y="4343400"/>
          <p14:tracePt t="141222" x="7840663" y="4292600"/>
          <p14:tracePt t="141238" x="7848600" y="4241800"/>
          <p14:tracePt t="141255" x="7856538" y="4208463"/>
          <p14:tracePt t="141272" x="7856538" y="4173538"/>
          <p14:tracePt t="141288" x="7848600" y="4148138"/>
          <p14:tracePt t="141305" x="7840663" y="4122738"/>
          <p14:tracePt t="141321" x="7831138" y="4097338"/>
          <p14:tracePt t="141338" x="7815263" y="4081463"/>
          <p14:tracePt t="141355" x="7797800" y="4064000"/>
          <p14:tracePt t="141372" x="7797800" y="4056063"/>
          <p14:tracePt t="141388" x="7789863" y="4046538"/>
          <p14:tracePt t="141469" x="7780338" y="4038600"/>
          <p14:tracePt t="141480" x="7764463" y="4030663"/>
          <p14:tracePt t="141488" x="7739063" y="4021138"/>
          <p14:tracePt t="141505" x="7704138" y="3995738"/>
          <p14:tracePt t="141522" x="7670800" y="3979863"/>
          <p14:tracePt t="141539" x="7627938" y="3970338"/>
          <p14:tracePt t="141558" x="7594600" y="3970338"/>
          <p14:tracePt t="141572" x="7577138" y="3970338"/>
          <p14:tracePt t="141589" x="7535863" y="3987800"/>
          <p14:tracePt t="141605" x="7493000" y="4013200"/>
          <p14:tracePt t="141622" x="7450138" y="4038600"/>
          <p14:tracePt t="141638" x="7408863" y="4064000"/>
          <p14:tracePt t="141655" x="7373938" y="4089400"/>
          <p14:tracePt t="141672" x="7358063" y="4106863"/>
          <p14:tracePt t="141689" x="7348538" y="4132263"/>
          <p14:tracePt t="141706" x="7340600" y="4165600"/>
          <p14:tracePt t="141722" x="7323138" y="4191000"/>
          <p14:tracePt t="141738" x="7323138" y="4224338"/>
          <p14:tracePt t="141758" x="7315200" y="4259263"/>
          <p14:tracePt t="141773" x="7315200" y="4284663"/>
          <p14:tracePt t="141789" x="7332663" y="4310063"/>
          <p14:tracePt t="141807" x="7358063" y="4318000"/>
          <p14:tracePt t="141822" x="7408863" y="4343400"/>
          <p14:tracePt t="141839" x="7467600" y="4343400"/>
          <p14:tracePt t="141855" x="7518400" y="4343400"/>
          <p14:tracePt t="141872" x="7586663" y="4343400"/>
          <p14:tracePt t="141889" x="7645400" y="4343400"/>
          <p14:tracePt t="141905" x="7678738" y="4335463"/>
          <p14:tracePt t="141922" x="7704138" y="4325938"/>
          <p14:tracePt t="141939" x="7739063" y="4310063"/>
          <p14:tracePt t="141944" x="7747000" y="4310063"/>
          <p14:tracePt t="141955" x="7764463" y="4292600"/>
          <p14:tracePt t="141972" x="7789863" y="4267200"/>
          <p14:tracePt t="141989" x="7805738" y="4233863"/>
          <p14:tracePt t="142005" x="7831138" y="4208463"/>
          <p14:tracePt t="142023" x="7848600" y="4173538"/>
          <p14:tracePt t="142038" x="7856538" y="4140200"/>
          <p14:tracePt t="142055" x="7866063" y="4114800"/>
          <p14:tracePt t="142072" x="7874000" y="4097338"/>
          <p14:tracePt t="142089" x="7874000" y="4071938"/>
          <p14:tracePt t="142106" x="7874000" y="4064000"/>
          <p14:tracePt t="142150" x="7874000" y="4056063"/>
          <p14:tracePt t="142168" x="7866063" y="4056063"/>
          <p14:tracePt t="142174" x="7856538" y="4056063"/>
          <p14:tracePt t="142189" x="7840663" y="4056063"/>
          <p14:tracePt t="142205" x="7764463" y="4089400"/>
          <p14:tracePt t="142222" x="7713663" y="4106863"/>
          <p14:tracePt t="142239" x="7653338" y="4148138"/>
          <p14:tracePt t="142255" x="7612063" y="4183063"/>
          <p14:tracePt t="142272" x="7586663" y="4216400"/>
          <p14:tracePt t="142289" x="7577138" y="4241800"/>
          <p14:tracePt t="142305" x="7577138" y="4259263"/>
          <p14:tracePt t="142322" x="7577138" y="4267200"/>
          <p14:tracePt t="142339" x="7586663" y="4284663"/>
          <p14:tracePt t="142355" x="7602538" y="4310063"/>
          <p14:tracePt t="142372" x="7637463" y="4318000"/>
          <p14:tracePt t="142389" x="7688263" y="4335463"/>
          <p14:tracePt t="142405" x="7764463" y="4335463"/>
          <p14:tracePt t="142422" x="7823200" y="4310063"/>
          <p14:tracePt t="142439" x="7856538" y="4284663"/>
          <p14:tracePt t="142456" x="7874000" y="4249738"/>
          <p14:tracePt t="142472" x="7891463" y="4224338"/>
          <p14:tracePt t="142489" x="7891463" y="4208463"/>
          <p14:tracePt t="142505" x="7891463" y="4198938"/>
          <p14:tracePt t="142543" x="7881938" y="4198938"/>
          <p14:tracePt t="142555" x="7856538" y="4198938"/>
          <p14:tracePt t="142575" x="7789863" y="4183063"/>
          <p14:tracePt t="142589" x="7764463" y="4173538"/>
          <p14:tracePt t="142606" x="7739063" y="4122738"/>
          <p14:tracePt t="142800" x="7764463" y="4122738"/>
          <p14:tracePt t="142808" x="7780338" y="4114800"/>
          <p14:tracePt t="142814" x="7789863" y="4114800"/>
          <p14:tracePt t="142823" x="7797800" y="4114800"/>
          <p14:tracePt t="142839" x="7823200" y="4114800"/>
          <p14:tracePt t="142855" x="7856538" y="4114800"/>
          <p14:tracePt t="142872" x="7881938" y="4114800"/>
          <p14:tracePt t="142889" x="7881938" y="4122738"/>
          <p14:tracePt t="143008" x="7881938" y="4114800"/>
          <p14:tracePt t="143015" x="7874000" y="4114800"/>
          <p14:tracePt t="143023" x="7874000" y="4106863"/>
          <p14:tracePt t="143039" x="7874000" y="4089400"/>
          <p14:tracePt t="143057" x="7866063" y="4089400"/>
          <p14:tracePt t="143184" x="7856538" y="4089400"/>
          <p14:tracePt t="143199" x="7848600" y="4089400"/>
          <p14:tracePt t="143207" x="7831138" y="4089400"/>
          <p14:tracePt t="143216" x="7823200" y="4089400"/>
          <p14:tracePt t="143223" x="7815263" y="4097338"/>
          <p14:tracePt t="143239" x="7780338" y="4122738"/>
          <p14:tracePt t="143256" x="7754938" y="4140200"/>
          <p14:tracePt t="143273" x="7739063" y="4165600"/>
          <p14:tracePt t="143289" x="7713663" y="4216400"/>
          <p14:tracePt t="143305" x="7688263" y="4267200"/>
          <p14:tracePt t="143322" x="7662863" y="4318000"/>
          <p14:tracePt t="143339" x="7645400" y="4351338"/>
          <p14:tracePt t="143355" x="7637463" y="4402138"/>
          <p14:tracePt t="143372" x="7620000" y="4513263"/>
          <p14:tracePt t="143389" x="7612063" y="4656138"/>
          <p14:tracePt t="143405" x="7577138" y="4783138"/>
          <p14:tracePt t="143423" x="7569200" y="4818063"/>
          <p14:tracePt t="143439" x="7569200" y="4843463"/>
          <p14:tracePt t="143455" x="7569200" y="4859338"/>
          <p14:tracePt t="143472" x="7561263" y="4868863"/>
          <p14:tracePt t="143489" x="7551738" y="4894263"/>
          <p14:tracePt t="143505" x="7551738" y="4919663"/>
          <p14:tracePt t="143522" x="7535863" y="4935538"/>
          <p14:tracePt t="143539" x="7526338" y="4970463"/>
          <p14:tracePt t="143555" x="7526338" y="5003800"/>
          <p14:tracePt t="143572" x="7526338" y="5037138"/>
          <p14:tracePt t="143589" x="7526338" y="5105400"/>
          <p14:tracePt t="143605" x="7526338" y="5148263"/>
          <p14:tracePt t="143622" x="7526338" y="5173663"/>
          <p14:tracePt t="143639" x="7526338" y="5207000"/>
          <p14:tracePt t="143656" x="7526338" y="5232400"/>
          <p14:tracePt t="143672" x="7526338" y="5265738"/>
          <p14:tracePt t="143689" x="7526338" y="5291138"/>
          <p14:tracePt t="143706" x="7535863" y="5316538"/>
          <p14:tracePt t="143722" x="7535863" y="5351463"/>
          <p14:tracePt t="143739" x="7543800" y="5384800"/>
          <p14:tracePt t="143756" x="7543800" y="5418138"/>
          <p14:tracePt t="143772" x="7561263" y="5461000"/>
          <p14:tracePt t="143790" x="7569200" y="5511800"/>
          <p14:tracePt t="143806" x="7577138" y="5537200"/>
          <p14:tracePt t="143822" x="7586663" y="5570538"/>
          <p14:tracePt t="143840" x="7594600" y="5605463"/>
          <p14:tracePt t="143856" x="7594600" y="5656263"/>
          <p14:tracePt t="143873" x="7602538" y="5707063"/>
          <p14:tracePt t="143889" x="7602538" y="5748338"/>
          <p14:tracePt t="143906" x="7602538" y="5791200"/>
          <p14:tracePt t="143923" x="7612063" y="5824538"/>
          <p14:tracePt t="143939" x="7612063" y="5849938"/>
          <p14:tracePt t="143944" x="7612063" y="5867400"/>
          <p14:tracePt t="143956" x="7612063" y="5884863"/>
          <p14:tracePt t="143973" x="7612063" y="5910263"/>
          <p14:tracePt t="143989" x="7612063" y="5935663"/>
          <p14:tracePt t="144006" x="7612063" y="5961063"/>
          <p14:tracePt t="144022" x="7620000" y="6002338"/>
          <p14:tracePt t="144039" x="7627938" y="6027738"/>
          <p14:tracePt t="144057" x="7637463" y="6037263"/>
          <p14:tracePt t="144073" x="7637463" y="6053138"/>
          <p14:tracePt t="144089" x="7645400" y="6070600"/>
          <p14:tracePt t="144106" x="7645400" y="6096000"/>
          <p14:tracePt t="144123" x="7653338" y="6113463"/>
          <p14:tracePt t="144140" x="7662863" y="6121400"/>
          <p14:tracePt t="144156" x="7670800" y="6146800"/>
          <p14:tracePt t="144173" x="7678738" y="6164263"/>
          <p14:tracePt t="144190" x="7678738" y="6180138"/>
          <p14:tracePt t="144206" x="7688263" y="6205538"/>
          <p14:tracePt t="144223" x="7696200" y="6223000"/>
          <p14:tracePt t="144239" x="7696200" y="6230938"/>
          <p14:tracePt t="144311" x="7704138" y="6230938"/>
          <p14:tracePt t="144319" x="7704138" y="6240463"/>
          <p14:tracePt t="144327" x="7713663" y="6240463"/>
          <p14:tracePt t="144339" x="7729538" y="6240463"/>
          <p14:tracePt t="144358" x="7789863" y="6248400"/>
          <p14:tracePt t="144373" x="7815263" y="6248400"/>
          <p14:tracePt t="144390" x="7856538" y="6248400"/>
          <p14:tracePt t="144406" x="7942263" y="6248400"/>
          <p14:tracePt t="144423" x="8001000" y="6248400"/>
          <p14:tracePt t="144439" x="8051800" y="6240463"/>
          <p14:tracePt t="144456" x="8102600" y="6240463"/>
          <p14:tracePt t="144473" x="8153400" y="6240463"/>
          <p14:tracePt t="144489" x="8186738" y="6240463"/>
          <p14:tracePt t="144507" x="8204200" y="6240463"/>
          <p14:tracePt t="144523" x="8229600" y="6240463"/>
          <p14:tracePt t="144540" x="8247063" y="6240463"/>
          <p14:tracePt t="144556" x="8262938" y="6240463"/>
          <p14:tracePt t="144573" x="8272463" y="6240463"/>
          <p14:tracePt t="144590" x="8305800" y="6240463"/>
          <p14:tracePt t="144606" x="8331200" y="6240463"/>
          <p14:tracePt t="144622" x="8348663" y="6240463"/>
          <p14:tracePt t="144639" x="8374063" y="6240463"/>
          <p14:tracePt t="144656" x="8382000" y="6240463"/>
          <p14:tracePt t="144673" x="8389938" y="6240463"/>
          <p14:tracePt t="144791" x="8389938" y="6248400"/>
          <p14:tracePt t="144800" x="8382000" y="6248400"/>
          <p14:tracePt t="144809" x="8364538" y="6248400"/>
          <p14:tracePt t="144823" x="8305800" y="6256338"/>
          <p14:tracePt t="144840" x="8237538" y="6256338"/>
          <p14:tracePt t="144856" x="8145463" y="6256338"/>
          <p14:tracePt t="144873" x="8059738" y="6256338"/>
          <p14:tracePt t="144889" x="7983538" y="6256338"/>
          <p14:tracePt t="144906" x="7932738" y="6256338"/>
          <p14:tracePt t="144923" x="7891463" y="6256338"/>
          <p14:tracePt t="144939" x="7874000" y="6256338"/>
          <p14:tracePt t="144956" x="7856538" y="6256338"/>
          <p14:tracePt t="144976" x="7848600" y="6256338"/>
          <p14:tracePt t="144989" x="7848600" y="6265863"/>
          <p14:tracePt t="145152" x="7874000" y="6265863"/>
          <p14:tracePt t="145160" x="7891463" y="6265863"/>
          <p14:tracePt t="145174" x="7924800" y="6265863"/>
          <p14:tracePt t="145190" x="8051800" y="6265863"/>
          <p14:tracePt t="145206" x="8145463" y="6265863"/>
          <p14:tracePt t="145223" x="8212138" y="6273800"/>
          <p14:tracePt t="145239" x="8247063" y="6273800"/>
          <p14:tracePt t="145256" x="8272463" y="6273800"/>
          <p14:tracePt t="145273" x="8280400" y="6273800"/>
          <p14:tracePt t="145290" x="8297863" y="6273800"/>
          <p14:tracePt t="145306" x="8313738" y="6273800"/>
          <p14:tracePt t="145323" x="8348663" y="6265863"/>
          <p14:tracePt t="145339" x="8389938" y="6265863"/>
          <p14:tracePt t="145356" x="8440738" y="6265863"/>
          <p14:tracePt t="145373" x="8483600" y="6265863"/>
          <p14:tracePt t="145390" x="8516938" y="6265863"/>
          <p14:tracePt t="145511" x="8491538" y="6273800"/>
          <p14:tracePt t="145519" x="8466138" y="6273800"/>
          <p14:tracePt t="145527" x="8432800" y="6273800"/>
          <p14:tracePt t="145539" x="8389938" y="6281738"/>
          <p14:tracePt t="145556" x="8297863" y="6281738"/>
          <p14:tracePt t="145573" x="8212138" y="6281738"/>
          <p14:tracePt t="145590" x="8069263" y="6281738"/>
          <p14:tracePt t="145606" x="8001000" y="6281738"/>
          <p14:tracePt t="145623" x="7950200" y="6281738"/>
          <p14:tracePt t="145639" x="7932738" y="6273800"/>
          <p14:tracePt t="145760" x="7942263" y="6273800"/>
          <p14:tracePt t="145768" x="7967663" y="6273800"/>
          <p14:tracePt t="145776" x="8001000" y="6273800"/>
          <p14:tracePt t="145791" x="8102600" y="6273800"/>
          <p14:tracePt t="145807" x="8221663" y="6273800"/>
          <p14:tracePt t="145823" x="8331200" y="6273800"/>
          <p14:tracePt t="145840" x="8432800" y="6281738"/>
          <p14:tracePt t="145856" x="8483600" y="6281738"/>
          <p14:tracePt t="145873" x="8501063" y="6291263"/>
          <p14:tracePt t="145890" x="8509000" y="6291263"/>
          <p14:tracePt t="146024" x="8516938" y="6291263"/>
          <p14:tracePt t="146063" x="8516938" y="6299200"/>
          <p14:tracePt t="146079" x="8509000" y="6299200"/>
          <p14:tracePt t="146087" x="8501063" y="6299200"/>
          <p14:tracePt t="146103" x="8491538" y="6299200"/>
          <p14:tracePt t="146111" x="8483600" y="6299200"/>
          <p14:tracePt t="146720" x="8475663" y="6299200"/>
          <p14:tracePt t="146728" x="8458200" y="6299200"/>
          <p14:tracePt t="146740" x="8432800" y="6299200"/>
          <p14:tracePt t="146757" x="8364538" y="6291263"/>
          <p14:tracePt t="146774" x="8272463" y="6273800"/>
          <p14:tracePt t="146790" x="8221663" y="6256338"/>
          <p14:tracePt t="146806" x="8196263" y="6248400"/>
          <p14:tracePt t="146865" x="8186738" y="6248400"/>
          <p14:tracePt t="146872" x="8170863" y="6256338"/>
          <p14:tracePt t="146879" x="8170863" y="6265863"/>
          <p14:tracePt t="146890" x="8153400" y="6273800"/>
          <p14:tracePt t="146907" x="8120063" y="6273800"/>
          <p14:tracePt t="146923" x="8077200" y="6273800"/>
          <p14:tracePt t="146940" x="8051800" y="6273800"/>
          <p14:tracePt t="146946" x="8043863" y="6273800"/>
          <p14:tracePt t="146957" x="8018463" y="6273800"/>
          <p14:tracePt t="146974" x="8001000" y="6273800"/>
          <p14:tracePt t="146991" x="7983538" y="6273800"/>
          <p14:tracePt t="147007" x="7967663" y="6273800"/>
          <p14:tracePt t="147023" x="7958138" y="6273800"/>
          <p14:tracePt t="147041" x="7942263" y="6273800"/>
          <p14:tracePt t="147058" x="7932738" y="6273800"/>
          <p14:tracePt t="147112" x="7924800" y="6273800"/>
          <p14:tracePt t="147129" x="7907338" y="6265863"/>
          <p14:tracePt t="147136" x="7899400" y="6256338"/>
          <p14:tracePt t="147143" x="7881938" y="6240463"/>
          <p14:tracePt t="147156" x="7866063" y="6215063"/>
          <p14:tracePt t="147173" x="7823200" y="6138863"/>
          <p14:tracePt t="147190" x="7764463" y="5926138"/>
          <p14:tracePt t="147206" x="7713663" y="5799138"/>
          <p14:tracePt t="147223" x="7653338" y="5672138"/>
          <p14:tracePt t="147240" x="7627938" y="5588000"/>
          <p14:tracePt t="147257" x="7620000" y="5529263"/>
          <p14:tracePt t="147274" x="7620000" y="5478463"/>
          <p14:tracePt t="147290" x="7620000" y="5435600"/>
          <p14:tracePt t="147307" x="7627938" y="5367338"/>
          <p14:tracePt t="147323" x="7627938" y="5283200"/>
          <p14:tracePt t="147340" x="7627938" y="5189538"/>
          <p14:tracePt t="147356" x="7627938" y="5080000"/>
          <p14:tracePt t="147373" x="7627938" y="4995863"/>
          <p14:tracePt t="147390" x="7637463" y="4894263"/>
          <p14:tracePt t="147406" x="7637463" y="4833938"/>
          <p14:tracePt t="147423" x="7637463" y="4757738"/>
          <p14:tracePt t="147440" x="7637463" y="4691063"/>
          <p14:tracePt t="147457" x="7637463" y="4630738"/>
          <p14:tracePt t="147473" x="7627938" y="4579938"/>
          <p14:tracePt t="147490" x="7627938" y="4521200"/>
          <p14:tracePt t="147507" x="7627938" y="4462463"/>
          <p14:tracePt t="147523" x="7627938" y="4376738"/>
          <p14:tracePt t="147540" x="7637463" y="4310063"/>
          <p14:tracePt t="147557" x="7637463" y="4249738"/>
          <p14:tracePt t="147573" x="7637463" y="4191000"/>
          <p14:tracePt t="147590" x="7653338" y="4148138"/>
          <p14:tracePt t="147606" x="7662863" y="4114800"/>
          <p14:tracePt t="147623" x="7662863" y="4071938"/>
          <p14:tracePt t="147640" x="7662863" y="4030663"/>
          <p14:tracePt t="147657" x="7670800" y="3987800"/>
          <p14:tracePt t="147673" x="7670800" y="3954463"/>
          <p14:tracePt t="147690" x="7678738" y="3919538"/>
          <p14:tracePt t="147707" x="7678738" y="3894138"/>
          <p14:tracePt t="147723" x="7678738" y="3878263"/>
          <p14:tracePt t="147740" x="7678738" y="3868738"/>
          <p14:tracePt t="147832" x="7653338" y="3878263"/>
          <p14:tracePt t="147840" x="7577138" y="3929063"/>
          <p14:tracePt t="147848" x="7510463" y="3987800"/>
          <p14:tracePt t="147857" x="7434263" y="4056063"/>
          <p14:tracePt t="147873" x="7307263" y="4173538"/>
          <p14:tracePt t="147890" x="7213600" y="4310063"/>
          <p14:tracePt t="147906" x="7170738" y="4419600"/>
          <p14:tracePt t="147923" x="7154863" y="4513263"/>
          <p14:tracePt t="147940" x="7154863" y="4572000"/>
          <p14:tracePt t="147943" x="7170738" y="4597400"/>
          <p14:tracePt t="147956" x="7188200" y="4605338"/>
          <p14:tracePt t="147973" x="7231063" y="4622800"/>
          <p14:tracePt t="147991" x="7340600" y="4630738"/>
          <p14:tracePt t="148006" x="7450138" y="4630738"/>
          <p14:tracePt t="148023" x="7594600" y="4589463"/>
          <p14:tracePt t="148040" x="7713663" y="4546600"/>
          <p14:tracePt t="148056" x="7831138" y="4503738"/>
          <p14:tracePt t="148073" x="7924800" y="4452938"/>
          <p14:tracePt t="148090" x="7983538" y="4402138"/>
          <p14:tracePt t="148107" x="8026400" y="4360863"/>
          <p14:tracePt t="148123" x="8059738" y="4318000"/>
          <p14:tracePt t="148140" x="8085138" y="4267200"/>
          <p14:tracePt t="148157" x="8102600" y="4233863"/>
          <p14:tracePt t="148173" x="8110538" y="4198938"/>
          <p14:tracePt t="148191" x="8110538" y="4173538"/>
          <p14:tracePt t="148206" x="8110538" y="4157663"/>
          <p14:tracePt t="148223" x="8085138" y="4148138"/>
          <p14:tracePt t="148240" x="8051800" y="4140200"/>
          <p14:tracePt t="148257" x="8008938" y="4140200"/>
          <p14:tracePt t="148274" x="7967663" y="4140200"/>
          <p14:tracePt t="148290" x="7932738" y="4140200"/>
          <p14:tracePt t="148307" x="7891463" y="4165600"/>
          <p14:tracePt t="148323" x="7848600" y="4208463"/>
          <p14:tracePt t="148340" x="7823200" y="4241800"/>
          <p14:tracePt t="148357" x="7805738" y="4275138"/>
          <p14:tracePt t="148373" x="7805738" y="4292600"/>
          <p14:tracePt t="148391" x="7805738" y="4318000"/>
          <p14:tracePt t="148407" x="7831138" y="4325938"/>
          <p14:tracePt t="148423" x="7840663" y="4325938"/>
          <p14:tracePt t="148440" x="7848600" y="4325938"/>
          <p14:tracePt t="148456" x="7856538" y="4325938"/>
          <p14:tracePt t="148473" x="7874000" y="4318000"/>
          <p14:tracePt t="148490" x="7891463" y="4284663"/>
          <p14:tracePt t="148507" x="7907338" y="4233863"/>
          <p14:tracePt t="148523" x="7916863" y="4191000"/>
          <p14:tracePt t="148540" x="7916863" y="4140200"/>
          <p14:tracePt t="148557" x="7866063" y="4097338"/>
          <p14:tracePt t="148573" x="7789863" y="4071938"/>
          <p14:tracePt t="148591" x="7620000" y="4056063"/>
          <p14:tracePt t="148607" x="7493000" y="4056063"/>
          <p14:tracePt t="148623" x="7399338" y="4081463"/>
          <p14:tracePt t="148640" x="7307263" y="4132263"/>
          <p14:tracePt t="148657" x="7246938" y="4191000"/>
          <p14:tracePt t="148673" x="7231063" y="4233863"/>
          <p14:tracePt t="148690" x="7231063" y="4284663"/>
          <p14:tracePt t="148707" x="7246938" y="4343400"/>
          <p14:tracePt t="148723" x="7315200" y="4386263"/>
          <p14:tracePt t="148740" x="7424738" y="4427538"/>
          <p14:tracePt t="148757" x="7551738" y="4437063"/>
          <p14:tracePt t="148773" x="7662863" y="4437063"/>
          <p14:tracePt t="148791" x="7772400" y="4394200"/>
          <p14:tracePt t="148807" x="7815263" y="4325938"/>
          <p14:tracePt t="148823" x="7823200" y="4275138"/>
          <p14:tracePt t="148840" x="7831138" y="4224338"/>
          <p14:tracePt t="148857" x="7831138" y="4191000"/>
          <p14:tracePt t="148873" x="7815263" y="4173538"/>
          <p14:tracePt t="148890" x="7772400" y="4173538"/>
          <p14:tracePt t="148907" x="7729538" y="4173538"/>
          <p14:tracePt t="148923" x="7662863" y="4173538"/>
          <p14:tracePt t="148940" x="7612063" y="4191000"/>
          <p14:tracePt t="148943" x="7577138" y="4198938"/>
          <p14:tracePt t="148957" x="7569200" y="4216400"/>
          <p14:tracePt t="148973" x="7551738" y="4224338"/>
          <p14:tracePt t="148991" x="7551738" y="4241800"/>
          <p14:tracePt t="149007" x="7561263" y="4259263"/>
          <p14:tracePt t="149023" x="7586663" y="4267200"/>
          <p14:tracePt t="149040" x="7653338" y="4284663"/>
          <p14:tracePt t="149057" x="7721600" y="4284663"/>
          <p14:tracePt t="149074" x="7772400" y="4275138"/>
          <p14:tracePt t="149090" x="7789863" y="4259263"/>
          <p14:tracePt t="149107" x="7797800" y="4233863"/>
          <p14:tracePt t="149124" x="7805738" y="4224338"/>
          <p14:tracePt t="149140" x="7805738" y="4208463"/>
          <p14:tracePt t="149173" x="7797800" y="4208463"/>
          <p14:tracePt t="149190" x="7772400" y="4208463"/>
          <p14:tracePt t="149207" x="7721600" y="4224338"/>
          <p14:tracePt t="149224" x="7688263" y="4249738"/>
          <p14:tracePt t="149240" x="7662863" y="4267200"/>
          <p14:tracePt t="149257" x="7653338" y="4284663"/>
          <p14:tracePt t="149295" x="7653338" y="4292600"/>
          <p14:tracePt t="150193" x="7653338" y="4300538"/>
          <p14:tracePt t="150218" x="7653338" y="4310063"/>
          <p14:tracePt t="150225" x="7653338" y="4318000"/>
          <p14:tracePt t="150236" x="7653338" y="4335463"/>
          <p14:tracePt t="150241" x="7653338" y="4351338"/>
          <p14:tracePt t="150257" x="7637463" y="4402138"/>
          <p14:tracePt t="150274" x="7637463" y="4445000"/>
          <p14:tracePt t="150291" x="7627938" y="4487863"/>
          <p14:tracePt t="150307" x="7627938" y="4521200"/>
          <p14:tracePt t="150324" x="7620000" y="4572000"/>
          <p14:tracePt t="150341" x="7602538" y="4630738"/>
          <p14:tracePt t="150357" x="7594600" y="4706938"/>
          <p14:tracePt t="150374" x="7586663" y="4808538"/>
          <p14:tracePt t="150391" x="7569200" y="4945063"/>
          <p14:tracePt t="150407" x="7569200" y="4995863"/>
          <p14:tracePt t="150424" x="7569200" y="5097463"/>
          <p14:tracePt t="150441" x="7569200" y="5173663"/>
          <p14:tracePt t="150457" x="7569200" y="5257800"/>
          <p14:tracePt t="150474" x="7569200" y="5334000"/>
          <p14:tracePt t="150491" x="7569200" y="5443538"/>
          <p14:tracePt t="150508" x="7569200" y="5562600"/>
          <p14:tracePt t="150524" x="7569200" y="5689600"/>
          <p14:tracePt t="150541" x="7577138" y="5808663"/>
          <p14:tracePt t="150559" x="7586663" y="5918200"/>
          <p14:tracePt t="150574" x="7602538" y="6045200"/>
          <p14:tracePt t="150591" x="7612063" y="6164263"/>
          <p14:tracePt t="150607" x="7620000" y="6256338"/>
          <p14:tracePt t="150624" x="7627938" y="6357938"/>
          <p14:tracePt t="150641" x="7627938" y="6400800"/>
          <p14:tracePt t="150658" x="7627938" y="6426200"/>
          <p14:tracePt t="150674" x="7627938" y="6469063"/>
          <p14:tracePt t="150691" x="7627938" y="6510338"/>
          <p14:tracePt t="150707" x="7627938" y="6553200"/>
          <p14:tracePt t="150724" x="7637463" y="6604000"/>
          <p14:tracePt t="150741" x="7653338" y="6646863"/>
          <p14:tracePt t="150757" x="7688263" y="6680200"/>
          <p14:tracePt t="150774" x="7721600" y="6697663"/>
          <p14:tracePt t="150791" x="7747000" y="6713538"/>
          <p14:tracePt t="150807" x="7789863" y="6713538"/>
          <p14:tracePt t="150824" x="7823200" y="6705600"/>
          <p14:tracePt t="150841" x="7874000" y="6662738"/>
          <p14:tracePt t="150858" x="7942263" y="6629400"/>
          <p14:tracePt t="150874" x="8001000" y="6604000"/>
          <p14:tracePt t="150891" x="8043863" y="6578600"/>
          <p14:tracePt t="150908" x="8077200" y="6570663"/>
          <p14:tracePt t="150924" x="8110538" y="6553200"/>
          <p14:tracePt t="150941" x="8153400" y="6527800"/>
          <p14:tracePt t="150945" x="8170863" y="6527800"/>
          <p14:tracePt t="150958" x="8196263" y="6510338"/>
          <p14:tracePt t="150974" x="8229600" y="6477000"/>
          <p14:tracePt t="150992" x="8288338" y="6426200"/>
          <p14:tracePt t="151008" x="8331200" y="6375400"/>
          <p14:tracePt t="151024" x="8374063" y="6332538"/>
          <p14:tracePt t="151041" x="8399463" y="6291263"/>
          <p14:tracePt t="151057" x="8432800" y="6230938"/>
          <p14:tracePt t="151074" x="8458200" y="6172200"/>
          <p14:tracePt t="151091" x="8491538" y="6121400"/>
          <p14:tracePt t="151108" x="8509000" y="6078538"/>
          <p14:tracePt t="151124" x="8516938" y="6027738"/>
          <p14:tracePt t="151141" x="8526463" y="5994400"/>
          <p14:tracePt t="151158" x="8526463" y="5961063"/>
          <p14:tracePt t="151174" x="8526463" y="5926138"/>
          <p14:tracePt t="151191" x="8526463" y="5918200"/>
          <p14:tracePt t="151211" x="8509000" y="5875338"/>
          <p14:tracePt t="151224" x="8491538" y="5859463"/>
          <p14:tracePt t="151241" x="8475663" y="5849938"/>
          <p14:tracePt t="151258" x="8458200" y="5849938"/>
          <p14:tracePt t="151274" x="8432800" y="5842000"/>
          <p14:tracePt t="151291" x="8399463" y="5834063"/>
          <p14:tracePt t="151308" x="8374063" y="5834063"/>
          <p14:tracePt t="151325" x="8356600" y="5834063"/>
          <p14:tracePt t="151341" x="8339138" y="5834063"/>
          <p14:tracePt t="151358" x="8331200" y="5834063"/>
          <p14:tracePt t="151374" x="8323263" y="5834063"/>
          <p14:tracePt t="151392" x="8305800" y="5834063"/>
          <p14:tracePt t="151408" x="8280400" y="5849938"/>
          <p14:tracePt t="151424" x="8255000" y="5875338"/>
          <p14:tracePt t="151441" x="8212138" y="5918200"/>
          <p14:tracePt t="151458" x="8170863" y="5976938"/>
          <p14:tracePt t="151474" x="8135938" y="6037263"/>
          <p14:tracePt t="151491" x="8110538" y="6096000"/>
          <p14:tracePt t="151508" x="8094663" y="6154738"/>
          <p14:tracePt t="151524" x="8077200" y="6205538"/>
          <p14:tracePt t="151541" x="8077200" y="6230938"/>
          <p14:tracePt t="151559" x="8077200" y="6265863"/>
          <p14:tracePt t="151574" x="8077200" y="6281738"/>
          <p14:tracePt t="151592" x="8094663" y="6316663"/>
          <p14:tracePt t="151608" x="8102600" y="6332538"/>
          <p14:tracePt t="151624" x="8135938" y="6375400"/>
          <p14:tracePt t="151641" x="8170863" y="6392863"/>
          <p14:tracePt t="151658" x="8204200" y="6408738"/>
          <p14:tracePt t="151674" x="8221663" y="6418263"/>
          <p14:tracePt t="151691" x="8237538" y="6426200"/>
          <p14:tracePt t="151708" x="8247063" y="6426200"/>
          <p14:tracePt t="151725" x="8262938" y="6426200"/>
          <p14:tracePt t="151741" x="8288338" y="6400800"/>
          <p14:tracePt t="151759" x="8313738" y="6383338"/>
          <p14:tracePt t="151774" x="8348663" y="6350000"/>
          <p14:tracePt t="151791" x="8382000" y="6307138"/>
          <p14:tracePt t="151808" x="8432800" y="6265863"/>
          <p14:tracePt t="151825" x="8450263" y="6240463"/>
          <p14:tracePt t="151841" x="8458200" y="6230938"/>
          <p14:tracePt t="151858" x="8466138" y="6205538"/>
          <p14:tracePt t="151875" x="8466138" y="6172200"/>
          <p14:tracePt t="151891" x="8466138" y="6146800"/>
          <p14:tracePt t="151908" x="8466138" y="6113463"/>
          <p14:tracePt t="151925" x="8450263" y="6088063"/>
          <p14:tracePt t="151941" x="8424863" y="6062663"/>
          <p14:tracePt t="151947" x="8407400" y="6053138"/>
          <p14:tracePt t="151958" x="8399463" y="6045200"/>
          <p14:tracePt t="151975" x="8374063" y="6037263"/>
          <p14:tracePt t="151991" x="8356600" y="6037263"/>
          <p14:tracePt t="152025" x="8348663" y="6037263"/>
          <p14:tracePt t="152042" x="8323263" y="6062663"/>
          <p14:tracePt t="152059" x="8305800" y="6103938"/>
          <p14:tracePt t="152075" x="8280400" y="6154738"/>
          <p14:tracePt t="152092" x="8262938" y="6215063"/>
          <p14:tracePt t="152108" x="8262938" y="6265863"/>
          <p14:tracePt t="152125" x="8262938" y="6291263"/>
          <p14:tracePt t="152141" x="8272463" y="6316663"/>
          <p14:tracePt t="152158" x="8288338" y="6342063"/>
          <p14:tracePt t="152175" x="8313738" y="6350000"/>
          <p14:tracePt t="152192" x="8348663" y="6367463"/>
          <p14:tracePt t="152208" x="8389938" y="6367463"/>
          <p14:tracePt t="152225" x="8407400" y="6367463"/>
          <p14:tracePt t="152241" x="8440738" y="6342063"/>
          <p14:tracePt t="152258" x="8458200" y="6316663"/>
          <p14:tracePt t="152275" x="8475663" y="6291263"/>
          <p14:tracePt t="152292" x="8491538" y="6256338"/>
          <p14:tracePt t="152308" x="8501063" y="6230938"/>
          <p14:tracePt t="152325" x="8501063" y="6215063"/>
          <p14:tracePt t="152341" x="8501063" y="6197600"/>
          <p14:tracePt t="152358" x="8491538" y="6189663"/>
          <p14:tracePt t="152392" x="8466138" y="6189663"/>
          <p14:tracePt t="152425" x="8440738" y="6189663"/>
          <p14:tracePt t="152442" x="8424863" y="6197600"/>
          <p14:tracePt t="152458" x="8415338" y="6197600"/>
          <p14:tracePt t="152475" x="8407400" y="6205538"/>
          <p14:tracePt t="152491" x="8389938" y="6215063"/>
          <p14:tracePt t="152508" x="8389938" y="6223000"/>
          <p14:tracePt t="152525" x="8382000" y="6230938"/>
          <p14:tracePt t="152945" x="8382000" y="6240463"/>
          <p14:tracePt t="152953" x="8382000" y="6248400"/>
          <p14:tracePt t="152963" x="8389938" y="6256338"/>
          <p14:tracePt t="152975" x="8407400" y="6256338"/>
          <p14:tracePt t="152992" x="8450263" y="6281738"/>
          <p14:tracePt t="153008" x="8491538" y="6291263"/>
          <p14:tracePt t="153025" x="8577263" y="6307138"/>
          <p14:tracePt t="153042" x="8610600" y="6281738"/>
          <p14:tracePt t="153059" x="8653463" y="6248400"/>
          <p14:tracePt t="153075" x="8669338" y="6205538"/>
          <p14:tracePt t="153092" x="8686800" y="6172200"/>
          <p14:tracePt t="153109" x="8694738" y="6138863"/>
          <p14:tracePt t="153125" x="8694738" y="6113463"/>
          <p14:tracePt t="153142" x="8678863" y="6078538"/>
          <p14:tracePt t="153158" x="8653463" y="6053138"/>
          <p14:tracePt t="153175" x="8636000" y="6037263"/>
          <p14:tracePt t="153192" x="8602663" y="6037263"/>
          <p14:tracePt t="153208" x="8577263" y="6027738"/>
          <p14:tracePt t="153225" x="8534400" y="6027738"/>
          <p14:tracePt t="153241" x="8501063" y="6027738"/>
          <p14:tracePt t="153258" x="8466138" y="6037263"/>
          <p14:tracePt t="153275" x="8432800" y="6062663"/>
          <p14:tracePt t="153292" x="8389938" y="6103938"/>
          <p14:tracePt t="153310" x="8364538" y="6146800"/>
          <p14:tracePt t="153325" x="8339138" y="6205538"/>
          <p14:tracePt t="153342" x="8323263" y="6248400"/>
          <p14:tracePt t="153358" x="8313738" y="6291263"/>
          <p14:tracePt t="153375" x="8313738" y="6316663"/>
          <p14:tracePt t="153392" x="8313738" y="6350000"/>
          <p14:tracePt t="153408" x="8323263" y="6357938"/>
          <p14:tracePt t="153425" x="8374063" y="6375400"/>
          <p14:tracePt t="153442" x="8450263" y="6375400"/>
          <p14:tracePt t="153458" x="8542338" y="6375400"/>
          <p14:tracePt t="153475" x="8636000" y="6357938"/>
          <p14:tracePt t="153492" x="8686800" y="6324600"/>
          <p14:tracePt t="153508" x="8737600" y="6281738"/>
          <p14:tracePt t="153525" x="8755063" y="6240463"/>
          <p14:tracePt t="153542" x="8763000" y="6189663"/>
          <p14:tracePt t="153558" x="8755063" y="6138863"/>
          <p14:tracePt t="153575" x="8712200" y="6096000"/>
          <p14:tracePt t="153592" x="8577263" y="6037263"/>
          <p14:tracePt t="153608" x="8542338" y="6019800"/>
          <p14:tracePt t="153625" x="8424863" y="6011863"/>
          <p14:tracePt t="153642" x="8382000" y="6019800"/>
          <p14:tracePt t="153658" x="8348663" y="6045200"/>
          <p14:tracePt t="153675" x="8323263" y="6096000"/>
          <p14:tracePt t="153692" x="8297863" y="6146800"/>
          <p14:tracePt t="153708" x="8297863" y="6215063"/>
          <p14:tracePt t="153725" x="8297863" y="6273800"/>
          <p14:tracePt t="153742" x="8305800" y="6307138"/>
          <p14:tracePt t="153758" x="8339138" y="6332538"/>
          <p14:tracePt t="153775" x="8364538" y="6350000"/>
          <p14:tracePt t="153792" x="8407400" y="6357938"/>
          <p14:tracePt t="153809" x="8432800" y="6357938"/>
          <p14:tracePt t="153825" x="8450263" y="6350000"/>
          <p14:tracePt t="153842" x="8466138" y="6324600"/>
          <p14:tracePt t="153858" x="8475663" y="6291263"/>
          <p14:tracePt t="153875" x="8475663" y="6256338"/>
          <p14:tracePt t="153892" x="8475663" y="6223000"/>
          <p14:tracePt t="153908" x="8440738" y="6197600"/>
          <p14:tracePt t="153925" x="8407400" y="6197600"/>
          <p14:tracePt t="153942" x="8374063" y="6197600"/>
          <p14:tracePt t="153946" x="8364538" y="6197600"/>
          <p14:tracePt t="153958" x="8356600" y="6197600"/>
          <p14:tracePt t="153975" x="8348663" y="6197600"/>
          <p14:tracePt t="153992" x="8331200" y="6223000"/>
          <p14:tracePt t="154008" x="8331200" y="6248400"/>
          <p14:tracePt t="154025" x="8331200" y="6281738"/>
          <p14:tracePt t="154042" x="8331200" y="6291263"/>
          <p14:tracePt t="154060" x="8331200" y="6299200"/>
          <p14:tracePt t="154339" x="8323263" y="6299200"/>
          <p14:tracePt t="154346" x="8323263" y="6291263"/>
          <p14:tracePt t="155731" x="8305800" y="6273800"/>
          <p14:tracePt t="155739" x="8280400" y="6248400"/>
          <p14:tracePt t="155750" x="8262938" y="6230938"/>
          <p14:tracePt t="155759" x="8247063" y="6215063"/>
          <p14:tracePt t="155776" x="8212138" y="6189663"/>
          <p14:tracePt t="155793" x="8186738" y="6164263"/>
          <p14:tracePt t="155836" x="8186738" y="6154738"/>
          <p14:tracePt t="155844" x="8186738" y="6146800"/>
          <p14:tracePt t="155859" x="8178800" y="6138863"/>
          <p14:tracePt t="155876" x="8170863" y="6113463"/>
          <p14:tracePt t="155893" x="8170863" y="6088063"/>
          <p14:tracePt t="155909" x="8153400" y="6027738"/>
          <p14:tracePt t="155926" x="8135938" y="5976938"/>
          <p14:tracePt t="155943" x="8102600" y="5910263"/>
          <p14:tracePt t="155948" x="8085138" y="5859463"/>
          <p14:tracePt t="155959" x="8077200" y="5824538"/>
          <p14:tracePt t="155976" x="8018463" y="5689600"/>
          <p14:tracePt t="155993" x="7932738" y="5562600"/>
          <p14:tracePt t="156009" x="7866063" y="5418138"/>
          <p14:tracePt t="156026" x="7754938" y="5181600"/>
          <p14:tracePt t="156043" x="7696200" y="5037138"/>
          <p14:tracePt t="156062" x="7627938" y="4894263"/>
          <p14:tracePt t="156076" x="7586663" y="4757738"/>
          <p14:tracePt t="156093" x="7561263" y="4656138"/>
          <p14:tracePt t="156109" x="7543800" y="4564063"/>
          <p14:tracePt t="156126" x="7526338" y="4503738"/>
          <p14:tracePt t="156143" x="7518400" y="4445000"/>
          <p14:tracePt t="156159" x="7518400" y="4386263"/>
          <p14:tracePt t="156176" x="7518400" y="4292600"/>
          <p14:tracePt t="156194" x="7526338" y="4173538"/>
          <p14:tracePt t="156209" x="7535863" y="4148138"/>
          <p14:tracePt t="156226" x="7543800" y="4071938"/>
          <p14:tracePt t="156243" x="7561263" y="4038600"/>
          <p14:tracePt t="156259" x="7561263" y="4013200"/>
          <p14:tracePt t="156276" x="7561263" y="3995738"/>
          <p14:tracePt t="156293" x="7561263" y="3979863"/>
          <p14:tracePt t="156309" x="7561263" y="3962400"/>
          <p14:tracePt t="156500" x="7543800" y="3970338"/>
          <p14:tracePt t="156515" x="7543800" y="3979863"/>
          <p14:tracePt t="156571" x="7535863" y="3995738"/>
          <p14:tracePt t="156580" x="7526338" y="4030663"/>
          <p14:tracePt t="156587" x="7510463" y="4056063"/>
          <p14:tracePt t="156595" x="7500938" y="4081463"/>
          <p14:tracePt t="156611" x="7485063" y="4114800"/>
          <p14:tracePt t="156626" x="7485063" y="4132263"/>
          <p14:tracePt t="156643" x="7485063" y="4140200"/>
          <p14:tracePt t="156659" x="7485063" y="4148138"/>
          <p14:tracePt t="156676" x="7485063" y="4165600"/>
          <p14:tracePt t="156693" x="7485063" y="4183063"/>
          <p14:tracePt t="156709" x="7485063" y="4216400"/>
          <p14:tracePt t="156726" x="7485063" y="4241800"/>
          <p14:tracePt t="156743" x="7500938" y="4275138"/>
          <p14:tracePt t="156760" x="7510463" y="4300538"/>
          <p14:tracePt t="156776" x="7535863" y="4318000"/>
          <p14:tracePt t="156795" x="7561263" y="4351338"/>
          <p14:tracePt t="156812" x="7594600" y="4368800"/>
          <p14:tracePt t="156826" x="7620000" y="4376738"/>
          <p14:tracePt t="156844" x="7662863" y="4376738"/>
          <p14:tracePt t="156860" x="7729538" y="4376738"/>
          <p14:tracePt t="156876" x="7805738" y="4368800"/>
          <p14:tracePt t="156893" x="7899400" y="4335463"/>
          <p14:tracePt t="156910" x="7967663" y="4284663"/>
          <p14:tracePt t="156926" x="8018463" y="4259263"/>
          <p14:tracePt t="156943" x="8059738" y="4208463"/>
          <p14:tracePt t="156948" x="8085138" y="4183063"/>
          <p14:tracePt t="156960" x="8110538" y="4148138"/>
          <p14:tracePt t="156976" x="8145463" y="4114800"/>
          <p14:tracePt t="156993" x="8170863" y="4071938"/>
          <p14:tracePt t="157010" x="8170863" y="4030663"/>
          <p14:tracePt t="157026" x="8170863" y="3995738"/>
          <p14:tracePt t="157043" x="8145463" y="3962400"/>
          <p14:tracePt t="157060" x="8102600" y="3944938"/>
          <p14:tracePt t="157076" x="8043863" y="3919538"/>
          <p14:tracePt t="157093" x="7967663" y="3894138"/>
          <p14:tracePt t="157110" x="7881938" y="3886200"/>
          <p14:tracePt t="157126" x="7805738" y="3878263"/>
          <p14:tracePt t="157143" x="7754938" y="3868738"/>
          <p14:tracePt t="157160" x="7704138" y="3860800"/>
          <p14:tracePt t="157176" x="7670800" y="3860800"/>
          <p14:tracePt t="157194" x="7612063" y="3868738"/>
          <p14:tracePt t="157210" x="7577138" y="3886200"/>
          <p14:tracePt t="157226" x="7543800" y="3903663"/>
          <p14:tracePt t="157243" x="7510463" y="3929063"/>
          <p14:tracePt t="157260" x="7475538" y="3970338"/>
          <p14:tracePt t="157277" x="7442200" y="4021138"/>
          <p14:tracePt t="157293" x="7416800" y="4071938"/>
          <p14:tracePt t="157311" x="7373938" y="4132263"/>
          <p14:tracePt t="157326" x="7348538" y="4198938"/>
          <p14:tracePt t="157343" x="7323138" y="4259263"/>
          <p14:tracePt t="157360" x="7323138" y="4335463"/>
          <p14:tracePt t="157376" x="7323138" y="4394200"/>
          <p14:tracePt t="157394" x="7323138" y="4445000"/>
          <p14:tracePt t="157410" x="7340600" y="4470400"/>
          <p14:tracePt t="157426" x="7358063" y="4513263"/>
          <p14:tracePt t="157443" x="7383463" y="4538663"/>
          <p14:tracePt t="157460" x="7408863" y="4546600"/>
          <p14:tracePt t="157476" x="7442200" y="4572000"/>
          <p14:tracePt t="157493" x="7500938" y="4597400"/>
          <p14:tracePt t="157510" x="7551738" y="4622800"/>
          <p14:tracePt t="157526" x="7620000" y="4630738"/>
          <p14:tracePt t="157543" x="7678738" y="4630738"/>
          <p14:tracePt t="157561" x="7721600" y="4630738"/>
          <p14:tracePt t="157576" x="7764463" y="4630738"/>
          <p14:tracePt t="157593" x="7805738" y="4605338"/>
          <p14:tracePt t="157611" x="7874000" y="4503738"/>
          <p14:tracePt t="157626" x="7924800" y="4402138"/>
          <p14:tracePt t="157643" x="7950200" y="4335463"/>
          <p14:tracePt t="157660" x="7958138" y="4310063"/>
          <p14:tracePt t="157676" x="7958138" y="4267200"/>
          <p14:tracePt t="157693" x="7958138" y="4249738"/>
          <p14:tracePt t="157710" x="7950200" y="4216400"/>
          <p14:tracePt t="157726" x="7907338" y="4191000"/>
          <p14:tracePt t="157743" x="7831138" y="4165600"/>
          <p14:tracePt t="157760" x="7764463" y="4165600"/>
          <p14:tracePt t="157776" x="7670800" y="4165600"/>
          <p14:tracePt t="157793" x="7602538" y="4165600"/>
          <p14:tracePt t="157810" x="7561263" y="4183063"/>
          <p14:tracePt t="157826" x="7526338" y="4233863"/>
          <p14:tracePt t="157843" x="7518400" y="4275138"/>
          <p14:tracePt t="157860" x="7518400" y="4310063"/>
          <p14:tracePt t="157876" x="7518400" y="4343400"/>
          <p14:tracePt t="157893" x="7526338" y="4360863"/>
          <p14:tracePt t="157910" x="7543800" y="4368800"/>
          <p14:tracePt t="157926" x="7561263" y="4368800"/>
          <p14:tracePt t="157943" x="7586663" y="4368800"/>
          <p14:tracePt t="157947" x="7594600" y="4368800"/>
          <p14:tracePt t="157960" x="7612063" y="4368800"/>
          <p14:tracePt t="157976" x="7637463" y="4368800"/>
          <p14:tracePt t="157993" x="7645400" y="4368800"/>
          <p14:tracePt t="158010" x="7662863" y="4351338"/>
          <p14:tracePt t="158026" x="7670800" y="4343400"/>
          <p14:tracePt t="158043" x="7678738" y="4325938"/>
          <p14:tracePt t="158062" x="7678738" y="4318000"/>
          <p14:tracePt t="158203" x="7670800" y="4318000"/>
          <p14:tracePt t="158309" x="7670800" y="4310063"/>
          <p14:tracePt t="158332" x="7662863" y="4310063"/>
          <p14:tracePt t="158340" x="7662863" y="4300538"/>
          <p14:tracePt t="158388" x="7662863" y="4292600"/>
          <p14:tracePt t="158395" x="7662863" y="4284663"/>
          <p14:tracePt t="158412" x="7662863" y="4275138"/>
          <p14:tracePt t="158427" x="7662863" y="4259263"/>
          <p14:tracePt t="158443" x="7662863" y="4241800"/>
          <p14:tracePt t="158460" x="7670800" y="4216400"/>
          <p14:tracePt t="158477" x="7678738" y="4198938"/>
          <p14:tracePt t="158493" x="7688263" y="4173538"/>
          <p14:tracePt t="158510" x="7696200" y="4165600"/>
          <p14:tracePt t="158528" x="7696200" y="4157663"/>
          <p14:tracePt t="158654" x="7704138" y="4157663"/>
          <p14:tracePt t="158692" x="7704138" y="4165600"/>
          <p14:tracePt t="158716" x="7704138" y="4173538"/>
          <p14:tracePt t="158732" x="7704138" y="4183063"/>
          <p14:tracePt t="158740" x="7704138" y="4191000"/>
          <p14:tracePt t="158749" x="7704138" y="4198938"/>
          <p14:tracePt t="158760" x="7704138" y="4216400"/>
          <p14:tracePt t="158777" x="7696200" y="4233863"/>
          <p14:tracePt t="158793" x="7696200" y="4249738"/>
          <p14:tracePt t="158810" x="7696200" y="4275138"/>
          <p14:tracePt t="158827" x="7688263" y="4284663"/>
          <p14:tracePt t="158843" x="7688263" y="4292600"/>
          <p14:tracePt t="158860" x="7688263" y="4335463"/>
          <p14:tracePt t="158877" x="7688263" y="4360863"/>
          <p14:tracePt t="158893" x="7688263" y="4386263"/>
          <p14:tracePt t="158910" x="7688263" y="4402138"/>
          <p14:tracePt t="158927" x="7688263" y="4419600"/>
          <p14:tracePt t="158943" x="7688263" y="4445000"/>
          <p14:tracePt t="158948" x="7688263" y="4462463"/>
          <p14:tracePt t="158960" x="7688263" y="4478338"/>
          <p14:tracePt t="158977" x="7678738" y="4521200"/>
          <p14:tracePt t="158994" x="7678738" y="4579938"/>
          <p14:tracePt t="159011" x="7678738" y="4597400"/>
          <p14:tracePt t="159027" x="7678738" y="4622800"/>
          <p14:tracePt t="159043" x="7678738" y="4630738"/>
          <p14:tracePt t="159062" x="7678738" y="4656138"/>
          <p14:tracePt t="159077" x="7678738" y="4673600"/>
          <p14:tracePt t="159094" x="7670800" y="4706938"/>
          <p14:tracePt t="159110" x="7662863" y="4741863"/>
          <p14:tracePt t="159127" x="7662863" y="4775200"/>
          <p14:tracePt t="159144" x="7662863" y="4833938"/>
          <p14:tracePt t="159160" x="7662863" y="4876800"/>
          <p14:tracePt t="159177" x="7670800" y="4910138"/>
          <p14:tracePt t="159193" x="7670800" y="4935538"/>
          <p14:tracePt t="159210" x="7670800" y="4970463"/>
          <p14:tracePt t="159227" x="7670800" y="5037138"/>
          <p14:tracePt t="159243" x="7678738" y="5122863"/>
          <p14:tracePt t="159260" x="7688263" y="5207000"/>
          <p14:tracePt t="159277" x="7688263" y="5275263"/>
          <p14:tracePt t="159294" x="7688263" y="5334000"/>
          <p14:tracePt t="159312" x="7688263" y="5376863"/>
          <p14:tracePt t="159327" x="7688263" y="5418138"/>
          <p14:tracePt t="159343" x="7688263" y="5461000"/>
          <p14:tracePt t="159360" x="7688263" y="5503863"/>
          <p14:tracePt t="159377" x="7688263" y="5529263"/>
          <p14:tracePt t="159394" x="7688263" y="5537200"/>
          <p14:tracePt t="159410" x="7688263" y="5545138"/>
          <p14:tracePt t="159444" x="7688263" y="5554663"/>
          <p14:tracePt t="159460" x="7688263" y="5562600"/>
          <p14:tracePt t="159477" x="7688263" y="5570538"/>
          <p14:tracePt t="159494" x="7688263" y="5588000"/>
          <p14:tracePt t="159510" x="7688263" y="5595938"/>
          <p14:tracePt t="159528" x="7688263" y="5621338"/>
          <p14:tracePt t="159543" x="7688263" y="5638800"/>
          <p14:tracePt t="159560" x="7688263" y="5646738"/>
          <p14:tracePt t="159577" x="7688263" y="5664200"/>
          <p14:tracePt t="159596" x="7688263" y="5689600"/>
          <p14:tracePt t="159611" x="7688263" y="5707063"/>
          <p14:tracePt t="159627" x="7696200" y="5722938"/>
          <p14:tracePt t="159644" x="7696200" y="5748338"/>
          <p14:tracePt t="159660" x="7696200" y="5791200"/>
          <p14:tracePt t="159677" x="7696200" y="5842000"/>
          <p14:tracePt t="159694" x="7696200" y="5875338"/>
          <p14:tracePt t="159710" x="7696200" y="5884863"/>
          <p14:tracePt t="159727" x="7696200" y="5892800"/>
          <p14:tracePt t="159804" x="7696200" y="5900738"/>
          <p14:tracePt t="159812" x="7696200" y="5910263"/>
          <p14:tracePt t="159820" x="7696200" y="5926138"/>
          <p14:tracePt t="159828" x="7696200" y="5943600"/>
          <p14:tracePt t="159843" x="7696200" y="5976938"/>
          <p14:tracePt t="159860" x="7704138" y="6019800"/>
          <p14:tracePt t="159877" x="7704138" y="6053138"/>
          <p14:tracePt t="159893" x="7713663" y="6078538"/>
          <p14:tracePt t="159910" x="7713663" y="6103938"/>
          <p14:tracePt t="159927" x="7713663" y="6113463"/>
          <p14:tracePt t="159943" x="7713663" y="6129338"/>
          <p14:tracePt t="159947" x="7713663" y="6138863"/>
          <p14:tracePt t="159960" x="7713663" y="6146800"/>
          <p14:tracePt t="159977" x="7713663" y="6154738"/>
          <p14:tracePt t="159994" x="7713663" y="6172200"/>
          <p14:tracePt t="160010" x="7713663" y="6180138"/>
          <p14:tracePt t="160492" x="7713663" y="6189663"/>
          <p14:tracePt t="160500" x="7721600" y="6189663"/>
          <p14:tracePt t="160510" x="7739063" y="6189663"/>
          <p14:tracePt t="160527" x="7780338" y="6197600"/>
          <p14:tracePt t="160544" x="7831138" y="6215063"/>
          <p14:tracePt t="160561" x="7924800" y="6215063"/>
          <p14:tracePt t="160577" x="8008938" y="6223000"/>
          <p14:tracePt t="160594" x="8094663" y="6230938"/>
          <p14:tracePt t="160611" x="8161338" y="6230938"/>
          <p14:tracePt t="160627" x="8178800" y="6230938"/>
          <p14:tracePt t="160644" x="8196263" y="6230938"/>
          <p14:tracePt t="160661" x="8204200" y="6230938"/>
          <p14:tracePt t="160677" x="8212138" y="6230938"/>
          <p14:tracePt t="160694" x="8229600" y="6230938"/>
          <p14:tracePt t="160711" x="8255000" y="6230938"/>
          <p14:tracePt t="160727" x="8272463" y="6230938"/>
          <p14:tracePt t="160744" x="8297863" y="6240463"/>
          <p14:tracePt t="160761" x="8313738" y="6240463"/>
          <p14:tracePt t="160777" x="8331200" y="6240463"/>
          <p14:tracePt t="160813" x="8339138" y="6240463"/>
          <p14:tracePt t="160925" x="8339138" y="6248400"/>
          <p14:tracePt t="160933" x="8339138" y="6256338"/>
          <p14:tracePt t="160946" x="8323263" y="6256338"/>
          <p14:tracePt t="160961" x="8262938" y="6273800"/>
          <p14:tracePt t="160977" x="8204200" y="6273800"/>
          <p14:tracePt t="160995" x="8135938" y="6273800"/>
          <p14:tracePt t="161011" x="8034338" y="6273800"/>
          <p14:tracePt t="161027" x="7975600" y="6273800"/>
          <p14:tracePt t="161044" x="7932738" y="6273800"/>
          <p14:tracePt t="161063" x="7891463" y="6273800"/>
          <p14:tracePt t="161077" x="7874000" y="6265863"/>
          <p14:tracePt t="161094" x="7866063" y="6265863"/>
          <p14:tracePt t="161244" x="7891463" y="6265863"/>
          <p14:tracePt t="161253" x="7924800" y="6265863"/>
          <p14:tracePt t="161261" x="7975600" y="6265863"/>
          <p14:tracePt t="161278" x="8094663" y="6265863"/>
          <p14:tracePt t="161294" x="8221663" y="6256338"/>
          <p14:tracePt t="161312" x="8356600" y="6256338"/>
          <p14:tracePt t="161327" x="8432800" y="6256338"/>
          <p14:tracePt t="161344" x="8483600" y="6256338"/>
          <p14:tracePt t="162422" x="8491538" y="6256338"/>
          <p14:tracePt t="162444" x="8501063" y="6256338"/>
          <p14:tracePt t="162461" x="8509000" y="6265863"/>
          <p14:tracePt t="162468" x="8516938" y="6281738"/>
          <p14:tracePt t="162477" x="8516938" y="6299200"/>
          <p14:tracePt t="162494" x="8516938" y="6324600"/>
          <p14:tracePt t="162510" x="8450263" y="6324600"/>
          <p14:tracePt t="162527" x="8356600" y="6316663"/>
          <p14:tracePt t="162544" x="8348663" y="6299200"/>
          <p14:tracePt t="162756" x="8348663" y="6291263"/>
          <p14:tracePt t="162772" x="8364538" y="6281738"/>
          <p14:tracePt t="162796" x="8382000" y="6265863"/>
          <p14:tracePt t="162804" x="8407400" y="6265863"/>
          <p14:tracePt t="162813" x="8432800" y="6265863"/>
          <p14:tracePt t="162827" x="8483600" y="6273800"/>
          <p14:tracePt t="162844" x="8509000" y="6281738"/>
          <p14:tracePt t="162861" x="8551863" y="6299200"/>
          <p14:tracePt t="162877" x="8610600" y="6299200"/>
          <p14:tracePt t="162894" x="8643938" y="6299200"/>
          <p14:tracePt t="162911" x="8686800" y="6299200"/>
          <p14:tracePt t="162927" x="8745538" y="6299200"/>
          <p14:tracePt t="162944" x="8831263" y="6307138"/>
          <p14:tracePt t="162961" x="8907463" y="6316663"/>
          <p14:tracePt t="162977" x="9034463" y="6324600"/>
          <p14:tracePt t="162994" x="9177338" y="6342063"/>
          <p14:tracePt t="163011" x="9380538" y="6367463"/>
          <p14:tracePt t="163028" x="9499600" y="6375400"/>
          <p14:tracePt t="163044" x="9609138" y="6392863"/>
          <p14:tracePt t="163063" x="9710738" y="6400800"/>
          <p14:tracePt t="163077" x="9812338" y="6418263"/>
          <p14:tracePt t="163094" x="9880600" y="6418263"/>
          <p14:tracePt t="163111" x="9931400" y="6418263"/>
          <p14:tracePt t="163127" x="9974263" y="6418263"/>
          <p14:tracePt t="163144" x="10015538" y="6418263"/>
          <p14:tracePt t="163161" x="10058400" y="6418263"/>
          <p14:tracePt t="163177" x="10117138" y="6418263"/>
          <p14:tracePt t="163194" x="10193338" y="6418263"/>
          <p14:tracePt t="163211" x="10294938" y="6408738"/>
          <p14:tracePt t="163227" x="10371138" y="6392863"/>
          <p14:tracePt t="163244" x="10396538" y="6383338"/>
          <p14:tracePt t="163261" x="10431463" y="6383338"/>
          <p14:tracePt t="163278" x="10456863" y="6383338"/>
          <p14:tracePt t="163294" x="10490200" y="6375400"/>
          <p14:tracePt t="163312" x="10583863" y="6332538"/>
          <p14:tracePt t="163328" x="10726738" y="6256338"/>
          <p14:tracePt t="163345" x="10879138" y="6154738"/>
          <p14:tracePt t="163361" x="10980738" y="6096000"/>
          <p14:tracePt t="163378" x="11049000" y="6027738"/>
          <p14:tracePt t="163395" x="11091863" y="5986463"/>
          <p14:tracePt t="163413" x="11142663" y="5900738"/>
          <p14:tracePt t="163428" x="11183938" y="5808663"/>
          <p14:tracePt t="163445" x="11226800" y="5697538"/>
          <p14:tracePt t="163461" x="11277600" y="5570538"/>
          <p14:tracePt t="163478" x="11328400" y="5435600"/>
          <p14:tracePt t="163495" x="11387138" y="5308600"/>
          <p14:tracePt t="163511" x="11437938" y="5189538"/>
          <p14:tracePt t="163528" x="11480800" y="5087938"/>
          <p14:tracePt t="163545" x="11506200" y="4986338"/>
          <p14:tracePt t="163564" x="11514138" y="4868863"/>
          <p14:tracePt t="163578" x="11514138" y="4757738"/>
          <p14:tracePt t="163595" x="11514138" y="4630738"/>
          <p14:tracePt t="163612" x="11488738" y="4427538"/>
          <p14:tracePt t="163628" x="11463338" y="4343400"/>
          <p14:tracePt t="163644" x="11422063" y="4259263"/>
          <p14:tracePt t="163661" x="11353800" y="4157663"/>
          <p14:tracePt t="163678" x="11277600" y="4081463"/>
          <p14:tracePt t="163694" x="11252200" y="4046538"/>
          <p14:tracePt t="163711" x="11226800" y="4013200"/>
          <p14:tracePt t="163728" x="11226800" y="3979863"/>
          <p14:tracePt t="163744" x="11226800" y="3944938"/>
          <p14:tracePt t="163761" x="11209338" y="3929063"/>
          <p14:tracePt t="163778" x="11201400" y="3919538"/>
          <p14:tracePt t="163949" x="11201400" y="3937000"/>
          <p14:tracePt t="163956" x="11201400" y="3979863"/>
          <p14:tracePt t="163965" x="11201400" y="4013200"/>
          <p14:tracePt t="163978" x="11209338" y="4064000"/>
          <p14:tracePt t="163995" x="11244263" y="4148138"/>
          <p14:tracePt t="164012" x="11303000" y="4249738"/>
          <p14:tracePt t="164028" x="11345863" y="4292600"/>
          <p14:tracePt t="164045" x="11371263" y="4318000"/>
          <p14:tracePt t="164062" x="11387138" y="4325938"/>
          <p14:tracePt t="164078" x="11396663" y="4335463"/>
          <p14:tracePt t="164095" x="11404600" y="4335463"/>
          <p14:tracePt t="164128" x="11412538" y="4335463"/>
          <p14:tracePt t="164145" x="11430000" y="4325938"/>
          <p14:tracePt t="164162" x="11447463" y="4310063"/>
          <p14:tracePt t="164178" x="11472863" y="4284663"/>
          <p14:tracePt t="164195" x="11498263" y="4249738"/>
          <p14:tracePt t="164213" x="11514138" y="4198938"/>
          <p14:tracePt t="164228" x="11514138" y="4191000"/>
          <p14:tracePt t="164245" x="11514138" y="4140200"/>
          <p14:tracePt t="164262" x="11498263" y="4097338"/>
          <p14:tracePt t="164278" x="11463338" y="4064000"/>
          <p14:tracePt t="164295" x="11430000" y="4046538"/>
          <p14:tracePt t="164313" x="11404600" y="4030663"/>
          <p14:tracePt t="164328" x="11371263" y="4030663"/>
          <p14:tracePt t="164346" x="11345863" y="4013200"/>
          <p14:tracePt t="164362" x="11310938" y="4013200"/>
          <p14:tracePt t="164378" x="11277600" y="4013200"/>
          <p14:tracePt t="164395" x="11234738" y="4030663"/>
          <p14:tracePt t="164412" x="11133138" y="4081463"/>
          <p14:tracePt t="164428" x="11074400" y="4132263"/>
          <p14:tracePt t="164445" x="11015663" y="4198938"/>
          <p14:tracePt t="164462" x="10972800" y="4259263"/>
          <p14:tracePt t="164478" x="10929938" y="4325938"/>
          <p14:tracePt t="164495" x="10922000" y="4376738"/>
          <p14:tracePt t="164512" x="10914063" y="4427538"/>
          <p14:tracePt t="164528" x="10914063" y="4470400"/>
          <p14:tracePt t="164545" x="10929938" y="4529138"/>
          <p14:tracePt t="164565" x="10955338" y="4572000"/>
          <p14:tracePt t="164578" x="11006138" y="4597400"/>
          <p14:tracePt t="164596" x="11049000" y="4630738"/>
          <p14:tracePt t="164614" x="11125200" y="4656138"/>
          <p14:tracePt t="164629" x="11176000" y="4656138"/>
          <p14:tracePt t="164645" x="11244263" y="4630738"/>
          <p14:tracePt t="164662" x="11310938" y="4589463"/>
          <p14:tracePt t="164678" x="11379200" y="4521200"/>
          <p14:tracePt t="164695" x="11437938" y="4452938"/>
          <p14:tracePt t="164712" x="11472863" y="4360863"/>
          <p14:tracePt t="164728" x="11488738" y="4284663"/>
          <p14:tracePt t="164745" x="11488738" y="4233863"/>
          <p14:tracePt t="164762" x="11455400" y="4173538"/>
          <p14:tracePt t="164778" x="11404600" y="4122738"/>
          <p14:tracePt t="164795" x="11328400" y="4071938"/>
          <p14:tracePt t="164815" x="11158538" y="4013200"/>
          <p14:tracePt t="164831" x="11074400" y="3995738"/>
          <p14:tracePt t="164845" x="11006138" y="3995738"/>
          <p14:tracePt t="164862" x="10964863" y="3995738"/>
          <p14:tracePt t="164879" x="10929938" y="4021138"/>
          <p14:tracePt t="164895" x="10879138" y="4106863"/>
          <p14:tracePt t="164912" x="10845800" y="4216400"/>
          <p14:tracePt t="164928" x="10845800" y="4292600"/>
          <p14:tracePt t="164945" x="10853738" y="4368800"/>
          <p14:tracePt t="164950" x="10871200" y="4402138"/>
          <p14:tracePt t="164962" x="10896600" y="4445000"/>
          <p14:tracePt t="164978" x="10929938" y="4478338"/>
          <p14:tracePt t="164995" x="10980738" y="4495800"/>
          <p14:tracePt t="165013" x="11049000" y="4503738"/>
          <p14:tracePt t="165028" x="11099800" y="4503738"/>
          <p14:tracePt t="165045" x="11158538" y="4487863"/>
          <p14:tracePt t="165063" x="11234738" y="4427538"/>
          <p14:tracePt t="165079" x="11285538" y="4360863"/>
          <p14:tracePt t="165096" x="11310938" y="4267200"/>
          <p14:tracePt t="165112" x="11320463" y="4198938"/>
          <p14:tracePt t="165128" x="11310938" y="4148138"/>
          <p14:tracePt t="165145" x="11295063" y="4106863"/>
          <p14:tracePt t="165162" x="11269663" y="4089400"/>
          <p14:tracePt t="165178" x="11252200" y="4081463"/>
          <p14:tracePt t="165195" x="11218863" y="4089400"/>
          <p14:tracePt t="165213" x="11158538" y="4148138"/>
          <p14:tracePt t="165229" x="11091863" y="4233863"/>
          <p14:tracePt t="165245" x="11056938" y="4310063"/>
          <p14:tracePt t="165262" x="11049000" y="4351338"/>
          <p14:tracePt t="165278" x="11049000" y="4368800"/>
          <p14:tracePt t="165295" x="11049000" y="4376738"/>
          <p14:tracePt t="165312" x="11056938" y="4376738"/>
          <p14:tracePt t="165329" x="11082338" y="4376738"/>
          <p14:tracePt t="165345" x="11117263" y="4376738"/>
          <p14:tracePt t="165362" x="11168063" y="4360863"/>
          <p14:tracePt t="165379" x="11226800" y="4325938"/>
          <p14:tracePt t="165395" x="11277600" y="4284663"/>
          <p14:tracePt t="165412" x="11320463" y="4224338"/>
          <p14:tracePt t="165429" x="11320463" y="4198938"/>
          <p14:tracePt t="165445" x="11320463" y="4183063"/>
          <p14:tracePt t="165462" x="11310938" y="4173538"/>
          <p14:tracePt t="165479" x="11303000" y="4157663"/>
          <p14:tracePt t="165495" x="11285538" y="4157663"/>
          <p14:tracePt t="165512" x="11244263" y="4157663"/>
          <p14:tracePt t="165529" x="11201400" y="4165600"/>
          <p14:tracePt t="165545" x="11133138" y="4208463"/>
          <p14:tracePt t="165562" x="11074400" y="4292600"/>
          <p14:tracePt t="165579" x="11023600" y="4402138"/>
          <p14:tracePt t="165595" x="10990263" y="4495800"/>
          <p14:tracePt t="165612" x="10990263" y="4572000"/>
          <p14:tracePt t="165629" x="11006138" y="4579938"/>
          <p14:tracePt t="165645" x="11049000" y="4589463"/>
          <p14:tracePt t="165662" x="11099800" y="4579938"/>
          <p14:tracePt t="165679" x="11150600" y="4538663"/>
          <p14:tracePt t="165695" x="11183938" y="4495800"/>
          <p14:tracePt t="165712" x="11201400" y="4452938"/>
          <p14:tracePt t="165729" x="11218863" y="4411663"/>
          <p14:tracePt t="165745" x="11218863" y="4360863"/>
          <p14:tracePt t="165762" x="11218863" y="4318000"/>
          <p14:tracePt t="165779" x="11218863" y="4284663"/>
          <p14:tracePt t="165795" x="11201400" y="4249738"/>
          <p14:tracePt t="165814" x="11183938" y="4241800"/>
          <p14:tracePt t="165829" x="11176000" y="4241800"/>
          <p14:tracePt t="165845" x="11158538" y="4249738"/>
          <p14:tracePt t="165862" x="11142663" y="4275138"/>
          <p14:tracePt t="165879" x="11133138" y="4318000"/>
          <p14:tracePt t="165895" x="11133138" y="4335463"/>
          <p14:tracePt t="165912" x="11133138" y="4360863"/>
          <p14:tracePt t="165929" x="11133138" y="4376738"/>
          <p14:tracePt t="165945" x="11150600" y="4394200"/>
          <p14:tracePt t="165950" x="11168063" y="4394200"/>
          <p14:tracePt t="165962" x="11176000" y="4394200"/>
          <p14:tracePt t="165979" x="11209338" y="4394200"/>
          <p14:tracePt t="165995" x="11234738" y="4376738"/>
          <p14:tracePt t="166013" x="11244263" y="4335463"/>
          <p14:tracePt t="166029" x="11252200" y="4318000"/>
          <p14:tracePt t="166045" x="11252200" y="4284663"/>
          <p14:tracePt t="166063" x="11252200" y="4267200"/>
          <p14:tracePt t="166079" x="11244263" y="4241800"/>
          <p14:tracePt t="166097" x="11244263" y="4233863"/>
          <p14:tracePt t="166158" x="11244263" y="4224338"/>
          <p14:tracePt t="166509" x="11234738" y="4224338"/>
          <p14:tracePt t="167295" x="11234738" y="4241800"/>
          <p14:tracePt t="167303" x="11260138" y="4259263"/>
          <p14:tracePt t="167314" x="11277600" y="4275138"/>
          <p14:tracePt t="167329" x="11336338" y="4300538"/>
          <p14:tracePt t="167346" x="11379200" y="4310063"/>
          <p14:tracePt t="167363" x="11422063" y="4310063"/>
          <p14:tracePt t="167379" x="11430000" y="4310063"/>
          <p14:tracePt t="167396" x="11447463" y="4292600"/>
          <p14:tracePt t="167414" x="11447463" y="4275138"/>
          <p14:tracePt t="167429" x="11447463" y="4249738"/>
          <p14:tracePt t="167446" x="11447463" y="4233863"/>
          <p14:tracePt t="167463" x="11422063" y="4208463"/>
          <p14:tracePt t="167479" x="11353800" y="4183063"/>
          <p14:tracePt t="167496" x="11277600" y="4165600"/>
          <p14:tracePt t="167513" x="11226800" y="4165600"/>
          <p14:tracePt t="167529" x="11176000" y="4165600"/>
          <p14:tracePt t="167546" x="11142663" y="4173538"/>
          <p14:tracePt t="167562" x="11107738" y="4191000"/>
          <p14:tracePt t="167579" x="11082338" y="4208463"/>
          <p14:tracePt t="167596" x="11066463" y="4233863"/>
          <p14:tracePt t="167614" x="11066463" y="4267200"/>
          <p14:tracePt t="167629" x="11082338" y="4310063"/>
          <p14:tracePt t="167646" x="11142663" y="4351338"/>
          <p14:tracePt t="167663" x="11244263" y="4402138"/>
          <p14:tracePt t="167679" x="11361738" y="4427538"/>
          <p14:tracePt t="167696" x="11463338" y="4437063"/>
          <p14:tracePt t="167713" x="11506200" y="4437063"/>
          <p14:tracePt t="167729" x="11523663" y="4427538"/>
          <p14:tracePt t="167746" x="11523663" y="4402138"/>
          <p14:tracePt t="167762" x="11514138" y="4376738"/>
          <p14:tracePt t="167779" x="11498263" y="4351338"/>
          <p14:tracePt t="167795" x="11472863" y="4325938"/>
          <p14:tracePt t="167812" x="11437938" y="4310063"/>
          <p14:tracePt t="167829" x="11387138" y="4300538"/>
          <p14:tracePt t="167845" x="11387138" y="4292600"/>
          <p14:tracePt t="168462" x="11387138" y="4310063"/>
          <p14:tracePt t="168471" x="11387138" y="4335463"/>
          <p14:tracePt t="168479" x="11387138" y="4360863"/>
          <p14:tracePt t="168496" x="11387138" y="4411663"/>
          <p14:tracePt t="168512" x="11379200" y="4462463"/>
          <p14:tracePt t="168529" x="11379200" y="4513263"/>
          <p14:tracePt t="168546" x="11371263" y="4554538"/>
          <p14:tracePt t="168562" x="11371263" y="4597400"/>
          <p14:tracePt t="168579" x="11361738" y="4640263"/>
          <p14:tracePt t="168596" x="11361738" y="4706938"/>
          <p14:tracePt t="168614" x="11361738" y="4808538"/>
          <p14:tracePt t="168629" x="11353800" y="4843463"/>
          <p14:tracePt t="168646" x="11353800" y="4953000"/>
          <p14:tracePt t="168663" x="11353800" y="5011738"/>
          <p14:tracePt t="168679" x="11353800" y="5087938"/>
          <p14:tracePt t="168696" x="11353800" y="5148263"/>
          <p14:tracePt t="168712" x="11353800" y="5207000"/>
          <p14:tracePt t="168729" x="11328400" y="5300663"/>
          <p14:tracePt t="168746" x="11303000" y="5376863"/>
          <p14:tracePt t="168762" x="11285538" y="5443538"/>
          <p14:tracePt t="168780" x="11260138" y="5503863"/>
          <p14:tracePt t="168796" x="11244263" y="5580063"/>
          <p14:tracePt t="168815" x="11218863" y="5672138"/>
          <p14:tracePt t="168829" x="11209338" y="5722938"/>
          <p14:tracePt t="168846" x="11201400" y="5783263"/>
          <p14:tracePt t="168862" x="11183938" y="5849938"/>
          <p14:tracePt t="168879" x="11168063" y="5910263"/>
          <p14:tracePt t="168896" x="11150600" y="5976938"/>
          <p14:tracePt t="168912" x="11142663" y="6027738"/>
          <p14:tracePt t="168929" x="11133138" y="6062663"/>
          <p14:tracePt t="168946" x="11133138" y="6096000"/>
          <p14:tracePt t="168962" x="11117263" y="6129338"/>
          <p14:tracePt t="168979" x="11099800" y="6164263"/>
          <p14:tracePt t="168996" x="11091863" y="6189663"/>
          <p14:tracePt t="169012" x="11066463" y="6215063"/>
          <p14:tracePt t="169029" x="11041063" y="6230938"/>
          <p14:tracePt t="169046" x="11006138" y="6240463"/>
          <p14:tracePt t="169064" x="10990263" y="6256338"/>
          <p14:tracePt t="169079" x="10955338" y="6256338"/>
          <p14:tracePt t="169096" x="10922000" y="6265863"/>
          <p14:tracePt t="169112" x="10871200" y="6273800"/>
          <p14:tracePt t="169129" x="10812463" y="6273800"/>
          <p14:tracePt t="169146" x="10752138" y="6273800"/>
          <p14:tracePt t="169163" x="10701338" y="6273800"/>
          <p14:tracePt t="169179" x="10660063" y="6273800"/>
          <p14:tracePt t="169196" x="10609263" y="6265863"/>
          <p14:tracePt t="169213" x="10591800" y="6265863"/>
          <p14:tracePt t="169230" x="10558463" y="6248400"/>
          <p14:tracePt t="169246" x="10533063" y="6230938"/>
          <p14:tracePt t="169263" x="10515600" y="6205538"/>
          <p14:tracePt t="169279" x="10498138" y="6180138"/>
          <p14:tracePt t="169296" x="10472738" y="6146800"/>
          <p14:tracePt t="169313" x="10464800" y="6129338"/>
          <p14:tracePt t="169329" x="10464800" y="6121400"/>
          <p14:tracePt t="169363" x="10464800" y="6103938"/>
          <p14:tracePt t="169379" x="10464800" y="6096000"/>
          <p14:tracePt t="169396" x="10482263" y="6053138"/>
          <p14:tracePt t="169414" x="10507663" y="5994400"/>
          <p14:tracePt t="169430" x="10523538" y="5943600"/>
          <p14:tracePt t="169446" x="10533063" y="5918200"/>
          <p14:tracePt t="169462" x="10533063" y="5892800"/>
          <p14:tracePt t="169479" x="10533063" y="5875338"/>
          <p14:tracePt t="169496" x="10533063" y="5867400"/>
          <p14:tracePt t="169529" x="10533063" y="5859463"/>
          <p14:tracePt t="169546" x="10515600" y="5849938"/>
          <p14:tracePt t="169563" x="10490200" y="5849938"/>
          <p14:tracePt t="169579" x="10456863" y="5849938"/>
          <p14:tracePt t="169596" x="10439400" y="5849938"/>
          <p14:tracePt t="169612" x="10414000" y="5842000"/>
          <p14:tracePt t="169629" x="10396538" y="5842000"/>
          <p14:tracePt t="169646" x="10388600" y="5842000"/>
          <p14:tracePt t="169663" x="10380663" y="5842000"/>
          <p14:tracePt t="169679" x="10371138" y="5849938"/>
          <p14:tracePt t="169696" x="10355263" y="5867400"/>
          <p14:tracePt t="169713" x="10337800" y="5875338"/>
          <p14:tracePt t="169729" x="10312400" y="5892800"/>
          <p14:tracePt t="169746" x="10287000" y="5918200"/>
          <p14:tracePt t="169763" x="10279063" y="5935663"/>
          <p14:tracePt t="169779" x="10261600" y="5951538"/>
          <p14:tracePt t="169796" x="10261600" y="5969000"/>
          <p14:tracePt t="169815" x="10244138" y="5994400"/>
          <p14:tracePt t="169830" x="10244138" y="6027738"/>
          <p14:tracePt t="169846" x="10244138" y="6045200"/>
          <p14:tracePt t="169863" x="10244138" y="6062663"/>
          <p14:tracePt t="169879" x="10244138" y="6088063"/>
          <p14:tracePt t="169896" x="10244138" y="6096000"/>
          <p14:tracePt t="169913" x="10244138" y="6113463"/>
          <p14:tracePt t="169929" x="10244138" y="6121400"/>
          <p14:tracePt t="169946" x="10253663" y="6138863"/>
          <p14:tracePt t="169963" x="10261600" y="6146800"/>
          <p14:tracePt t="169979" x="10269538" y="6154738"/>
          <p14:tracePt t="169996" x="10287000" y="6164263"/>
          <p14:tracePt t="170013" x="10294938" y="6164263"/>
          <p14:tracePt t="170029" x="10320338" y="6164263"/>
          <p14:tracePt t="170046" x="10380663" y="6164263"/>
          <p14:tracePt t="170063" x="10414000" y="6164263"/>
          <p14:tracePt t="170079" x="10456863" y="6146800"/>
          <p14:tracePt t="170096" x="10482263" y="6138863"/>
          <p14:tracePt t="170113" x="10490200" y="6121400"/>
          <p14:tracePt t="170129" x="10507663" y="6113463"/>
          <p14:tracePt t="170146" x="10533063" y="6088063"/>
          <p14:tracePt t="170163" x="10548938" y="6053138"/>
          <p14:tracePt t="170179" x="10574338" y="6019800"/>
          <p14:tracePt t="170196" x="10591800" y="5986463"/>
          <p14:tracePt t="170213" x="10599738" y="5951538"/>
          <p14:tracePt t="170230" x="10617200" y="5918200"/>
          <p14:tracePt t="170246" x="10617200" y="5884863"/>
          <p14:tracePt t="170263" x="10617200" y="5867400"/>
          <p14:tracePt t="170279" x="10617200" y="5842000"/>
          <p14:tracePt t="170296" x="10609263" y="5816600"/>
          <p14:tracePt t="170313" x="10599738" y="5808663"/>
          <p14:tracePt t="170329" x="10583863" y="5799138"/>
          <p14:tracePt t="170346" x="10566400" y="5783263"/>
          <p14:tracePt t="170363" x="10548938" y="5783263"/>
          <p14:tracePt t="170380" x="10523538" y="5765800"/>
          <p14:tracePt t="170396" x="10507663" y="5765800"/>
          <p14:tracePt t="170414" x="10482263" y="5765800"/>
          <p14:tracePt t="170430" x="10464800" y="5765800"/>
          <p14:tracePt t="170446" x="10447338" y="5765800"/>
          <p14:tracePt t="170463" x="10431463" y="5765800"/>
          <p14:tracePt t="170480" x="10421938" y="5765800"/>
          <p14:tracePt t="170496" x="10396538" y="5773738"/>
          <p14:tracePt t="170513" x="10380663" y="5791200"/>
          <p14:tracePt t="170530" x="10355263" y="5816600"/>
          <p14:tracePt t="170546" x="10329863" y="5834063"/>
          <p14:tracePt t="170563" x="10304463" y="5859463"/>
          <p14:tracePt t="170580" x="10287000" y="5892800"/>
          <p14:tracePt t="170596" x="10279063" y="5918200"/>
          <p14:tracePt t="170613" x="10261600" y="5943600"/>
          <p14:tracePt t="170630" x="10261600" y="5976938"/>
          <p14:tracePt t="170646" x="10253663" y="6011863"/>
          <p14:tracePt t="170663" x="10253663" y="6045200"/>
          <p14:tracePt t="170680" x="10269538" y="6078538"/>
          <p14:tracePt t="170696" x="10279063" y="6096000"/>
          <p14:tracePt t="170713" x="10294938" y="6113463"/>
          <p14:tracePt t="170730" x="10312400" y="6129338"/>
          <p14:tracePt t="170746" x="10320338" y="6138863"/>
          <p14:tracePt t="170763" x="10329863" y="6138863"/>
          <p14:tracePt t="170780" x="10337800" y="6138863"/>
          <p14:tracePt t="170797" x="10345738" y="6138863"/>
          <p14:tracePt t="170813" x="10363200" y="6138863"/>
          <p14:tracePt t="170829" x="10380663" y="6138863"/>
          <p14:tracePt t="170846" x="10414000" y="6129338"/>
          <p14:tracePt t="170863" x="10431463" y="6103938"/>
          <p14:tracePt t="170880" x="10439400" y="6096000"/>
          <p14:tracePt t="170896" x="10447338" y="6062663"/>
          <p14:tracePt t="170913" x="10464800" y="6019800"/>
          <p14:tracePt t="170930" x="10464800" y="5986463"/>
          <p14:tracePt t="170946" x="10464800" y="5961063"/>
          <p14:tracePt t="170963" x="10456863" y="5935663"/>
          <p14:tracePt t="170996" x="10447338" y="5926138"/>
          <p14:tracePt t="171013" x="10439400" y="5926138"/>
          <p14:tracePt t="171031" x="10431463" y="5926138"/>
          <p14:tracePt t="171079" x="10421938" y="5926138"/>
          <p14:tracePt t="171102" x="10414000" y="5926138"/>
          <p14:tracePt t="171110" x="10414000" y="5935663"/>
          <p14:tracePt t="171127" x="10406063" y="5935663"/>
          <p14:tracePt t="171142" x="10396538" y="5951538"/>
          <p14:tracePt t="171159" x="10388600" y="5951538"/>
          <p14:tracePt t="171167" x="10388600" y="5961063"/>
          <p14:tracePt t="171183" x="10388600" y="5969000"/>
          <p14:tracePt t="171196" x="10388600" y="5976938"/>
          <p14:tracePt t="171213" x="10380663" y="5976938"/>
          <p14:tracePt t="171231" x="10371138" y="5976938"/>
          <p14:tracePt t="171294" x="10363200" y="5976938"/>
          <p14:tracePt t="171303" x="10363200" y="5969000"/>
          <p14:tracePt t="171313" x="10355263" y="5961063"/>
          <p14:tracePt t="171330" x="10355263" y="5951538"/>
          <p14:tracePt t="171347" x="10345738" y="5926138"/>
          <p14:tracePt t="171363" x="10312400" y="5884863"/>
          <p14:tracePt t="171380" x="10279063" y="5842000"/>
          <p14:tracePt t="171396" x="10218738" y="5799138"/>
          <p14:tracePt t="171413" x="10142538" y="5757863"/>
          <p14:tracePt t="171430" x="10033000" y="5715000"/>
          <p14:tracePt t="171446" x="9990138" y="5707063"/>
          <p14:tracePt t="171463" x="9964738" y="5697538"/>
          <p14:tracePt t="171480" x="9939338" y="5697538"/>
          <p14:tracePt t="171496" x="9923463" y="5697538"/>
          <p14:tracePt t="171513" x="9913938" y="5697538"/>
          <p14:tracePt t="171530" x="9898063" y="5697538"/>
          <p14:tracePt t="171546" x="9863138" y="5722938"/>
          <p14:tracePt t="171564" x="9821863" y="5748338"/>
          <p14:tracePt t="171580" x="9761538" y="5783263"/>
          <p14:tracePt t="171596" x="9710738" y="5834063"/>
          <p14:tracePt t="171613" x="9677400" y="5884863"/>
          <p14:tracePt t="171630" x="9644063" y="5951538"/>
          <p14:tracePt t="171646" x="9634538" y="6002338"/>
          <p14:tracePt t="171663" x="9618663" y="6045200"/>
          <p14:tracePt t="171680" x="9618663" y="6103938"/>
          <p14:tracePt t="171696" x="9618663" y="6138863"/>
          <p14:tracePt t="171713" x="9618663" y="6172200"/>
          <p14:tracePt t="171730" x="9618663" y="6205538"/>
          <p14:tracePt t="171746" x="9618663" y="6223000"/>
          <p14:tracePt t="171763" x="9618663" y="6256338"/>
          <p14:tracePt t="171780" x="9626600" y="6281738"/>
          <p14:tracePt t="171796" x="9634538" y="6299200"/>
          <p14:tracePt t="171815" x="9652000" y="6332538"/>
          <p14:tracePt t="171830" x="9677400" y="6357938"/>
          <p14:tracePt t="171846" x="9702800" y="6375400"/>
          <p14:tracePt t="171863" x="9720263" y="6392863"/>
          <p14:tracePt t="171880" x="9745663" y="6408738"/>
          <p14:tracePt t="171897" x="9771063" y="6418263"/>
          <p14:tracePt t="171913" x="9786938" y="6426200"/>
          <p14:tracePt t="171930" x="9804400" y="6434138"/>
          <p14:tracePt t="171947" x="9812338" y="6434138"/>
          <p14:tracePt t="171963" x="9837738" y="6434138"/>
          <p14:tracePt t="171980" x="9855200" y="6434138"/>
          <p14:tracePt t="171997" x="9872663" y="6426200"/>
          <p14:tracePt t="172013" x="9906000" y="6408738"/>
          <p14:tracePt t="172030" x="9964738" y="6357938"/>
          <p14:tracePt t="172047" x="9999663" y="6307138"/>
          <p14:tracePt t="172065" x="10025063" y="6265863"/>
          <p14:tracePt t="172080" x="10033000" y="6205538"/>
          <p14:tracePt t="172097" x="10040938" y="6146800"/>
          <p14:tracePt t="172113" x="10040938" y="6070600"/>
          <p14:tracePt t="172130" x="10033000" y="5994400"/>
          <p14:tracePt t="172147" x="9990138" y="5935663"/>
          <p14:tracePt t="172164" x="9964738" y="5892800"/>
          <p14:tracePt t="172180" x="9939338" y="5867400"/>
          <p14:tracePt t="172197" x="9906000" y="5849938"/>
          <p14:tracePt t="172213" x="9888538" y="5849938"/>
          <p14:tracePt t="172230" x="9855200" y="5849938"/>
          <p14:tracePt t="172247" x="9847263" y="5849938"/>
          <p14:tracePt t="172263" x="9821863" y="5849938"/>
          <p14:tracePt t="172280" x="9786938" y="5859463"/>
          <p14:tracePt t="172297" x="9753600" y="5884863"/>
          <p14:tracePt t="172313" x="9720263" y="5900738"/>
          <p14:tracePt t="172330" x="9702800" y="5918200"/>
          <p14:tracePt t="172347" x="9685338" y="5926138"/>
          <p14:tracePt t="172363" x="9669463" y="5935663"/>
          <p14:tracePt t="172380" x="9659938" y="5951538"/>
          <p14:tracePt t="172397" x="9659938" y="5961063"/>
          <p14:tracePt t="172413" x="9652000" y="5969000"/>
          <p14:tracePt t="172430" x="9644063" y="5986463"/>
          <p14:tracePt t="172447" x="9626600" y="6019800"/>
          <p14:tracePt t="172463" x="9618663" y="6053138"/>
          <p14:tracePt t="172480" x="9609138" y="6088063"/>
          <p14:tracePt t="172497" x="9601200" y="6113463"/>
          <p14:tracePt t="172513" x="9601200" y="6129338"/>
          <p14:tracePt t="172530" x="9601200" y="6164263"/>
          <p14:tracePt t="172547" x="9601200" y="6180138"/>
          <p14:tracePt t="172563" x="9601200" y="6197600"/>
          <p14:tracePt t="172580" x="9601200" y="6223000"/>
          <p14:tracePt t="172597" x="9609138" y="6240463"/>
          <p14:tracePt t="172613" x="9609138" y="6256338"/>
          <p14:tracePt t="172630" x="9618663" y="6265863"/>
          <p14:tracePt t="172647" x="9626600" y="6273800"/>
          <p14:tracePt t="172663" x="9634538" y="6273800"/>
          <p14:tracePt t="172680" x="9644063" y="6291263"/>
          <p14:tracePt t="172697" x="9652000" y="6299200"/>
          <p14:tracePt t="172713" x="9677400" y="6316663"/>
          <p14:tracePt t="172730" x="9694863" y="6324600"/>
          <p14:tracePt t="172747" x="9720263" y="6342063"/>
          <p14:tracePt t="172763" x="9736138" y="6350000"/>
          <p14:tracePt t="172780" x="9761538" y="6357938"/>
          <p14:tracePt t="172797" x="9779000" y="6367463"/>
          <p14:tracePt t="172815" x="9804400" y="6375400"/>
          <p14:tracePt t="172830" x="9829800" y="6383338"/>
          <p14:tracePt t="172847" x="9872663" y="6392863"/>
          <p14:tracePt t="172864" x="9898063" y="6392863"/>
          <p14:tracePt t="172880" x="9931400" y="6400800"/>
          <p14:tracePt t="172897" x="9974263" y="6400800"/>
          <p14:tracePt t="172914" x="10015538" y="6400800"/>
          <p14:tracePt t="172930" x="10040938" y="6400800"/>
          <p14:tracePt t="172947" x="10083800" y="6375400"/>
          <p14:tracePt t="172964" x="10117138" y="6350000"/>
          <p14:tracePt t="172980" x="10160000" y="6316663"/>
          <p14:tracePt t="172997" x="10185400" y="6291263"/>
          <p14:tracePt t="173014" x="10228263" y="6248400"/>
          <p14:tracePt t="173030" x="10253663" y="6205538"/>
          <p14:tracePt t="173047" x="10279063" y="6154738"/>
          <p14:tracePt t="173065" x="10294938" y="6103938"/>
          <p14:tracePt t="173080" x="10304463" y="6037263"/>
          <p14:tracePt t="173098" x="10329863" y="5986463"/>
          <p14:tracePt t="173114" x="10329863" y="5935663"/>
          <p14:tracePt t="173130" x="10329863" y="5892800"/>
          <p14:tracePt t="173147" x="10329863" y="5849938"/>
          <p14:tracePt t="173164" x="10329863" y="5799138"/>
          <p14:tracePt t="173180" x="10329863" y="5765800"/>
          <p14:tracePt t="173197" x="10320338" y="5748338"/>
          <p14:tracePt t="173214" x="10312400" y="5732463"/>
          <p14:tracePt t="173230" x="10287000" y="5707063"/>
          <p14:tracePt t="173247" x="10236200" y="5672138"/>
          <p14:tracePt t="173264" x="10185400" y="5646738"/>
          <p14:tracePt t="173280" x="10109200" y="5630863"/>
          <p14:tracePt t="173297" x="10050463" y="5621338"/>
          <p14:tracePt t="173314" x="9990138" y="5621338"/>
          <p14:tracePt t="173330" x="9964738" y="5621338"/>
          <p14:tracePt t="173347" x="9939338" y="5630863"/>
          <p14:tracePt t="173364" x="9931400" y="5656263"/>
          <p14:tracePt t="173380" x="9906000" y="5697538"/>
          <p14:tracePt t="173397" x="9872663" y="5748338"/>
          <p14:tracePt t="173414" x="9855200" y="5816600"/>
          <p14:tracePt t="173431" x="9837738" y="5935663"/>
          <p14:tracePt t="173447" x="9829800" y="6011863"/>
          <p14:tracePt t="173464" x="9829800" y="6070600"/>
          <p14:tracePt t="173480" x="9829800" y="6113463"/>
          <p14:tracePt t="173497" x="9837738" y="6146800"/>
          <p14:tracePt t="173514" x="9855200" y="6172200"/>
          <p14:tracePt t="173530" x="9872663" y="6197600"/>
          <p14:tracePt t="173547" x="9898063" y="6223000"/>
          <p14:tracePt t="173564" x="9913938" y="6248400"/>
          <p14:tracePt t="173580" x="9939338" y="6273800"/>
          <p14:tracePt t="173597" x="9974263" y="6291263"/>
          <p14:tracePt t="173614" x="10007600" y="6307138"/>
          <p14:tracePt t="173631" x="10066338" y="6316663"/>
          <p14:tracePt t="173647" x="10101263" y="6324600"/>
          <p14:tracePt t="173664" x="10152063" y="6332538"/>
          <p14:tracePt t="173680" x="10202863" y="6342063"/>
          <p14:tracePt t="173697" x="10279063" y="6342063"/>
          <p14:tracePt t="173714" x="10345738" y="6307138"/>
          <p14:tracePt t="173730" x="10396538" y="6256338"/>
          <p14:tracePt t="173747" x="10439400" y="6189663"/>
          <p14:tracePt t="173764" x="10456863" y="6129338"/>
          <p14:tracePt t="173780" x="10464800" y="6053138"/>
          <p14:tracePt t="173797" x="10472738" y="5994400"/>
          <p14:tracePt t="173816" x="10472738" y="5884863"/>
          <p14:tracePt t="173831" x="10472738" y="5816600"/>
          <p14:tracePt t="173847" x="10447338" y="5783263"/>
          <p14:tracePt t="173865" x="10421938" y="5757863"/>
          <p14:tracePt t="173881" x="10396538" y="5748338"/>
          <p14:tracePt t="173897" x="10363200" y="5740400"/>
          <p14:tracePt t="173914" x="10320338" y="5740400"/>
          <p14:tracePt t="173931" x="10269538" y="5740400"/>
          <p14:tracePt t="173947" x="10236200" y="5748338"/>
          <p14:tracePt t="173964" x="10202863" y="5773738"/>
          <p14:tracePt t="173981" x="10177463" y="5808663"/>
          <p14:tracePt t="173997" x="10142538" y="5859463"/>
          <p14:tracePt t="174014" x="10117138" y="5918200"/>
          <p14:tracePt t="174031" x="10101263" y="6011863"/>
          <p14:tracePt t="174047" x="10101263" y="6053138"/>
          <p14:tracePt t="174064" x="10101263" y="6088063"/>
          <p14:tracePt t="174080" x="10109200" y="6113463"/>
          <p14:tracePt t="174097" x="10126663" y="6129338"/>
          <p14:tracePt t="174114" x="10142538" y="6138863"/>
          <p14:tracePt t="174131" x="10177463" y="6146800"/>
          <p14:tracePt t="174147" x="10218738" y="6146800"/>
          <p14:tracePt t="174164" x="10253663" y="6146800"/>
          <p14:tracePt t="174181" x="10304463" y="6113463"/>
          <p14:tracePt t="174197" x="10345738" y="6070600"/>
          <p14:tracePt t="174214" x="10363200" y="6045200"/>
          <p14:tracePt t="174231" x="10371138" y="5994400"/>
          <p14:tracePt t="174247" x="10371138" y="5969000"/>
          <p14:tracePt t="174264" x="10371138" y="5943600"/>
          <p14:tracePt t="174281" x="10371138" y="5926138"/>
          <p14:tracePt t="174315" x="10371138" y="5918200"/>
          <p14:tracePt t="174344" x="10363200" y="5918200"/>
          <p14:tracePt t="174367" x="10355263" y="5926138"/>
          <p14:tracePt t="174376" x="10345738" y="5926138"/>
          <p14:tracePt t="174384" x="10337800" y="5935663"/>
          <p14:tracePt t="174397" x="10337800" y="5943600"/>
          <p14:tracePt t="174414" x="10320338" y="5951538"/>
          <p14:tracePt t="174431" x="10294938" y="5969000"/>
          <p14:tracePt t="174447" x="10287000" y="5976938"/>
          <p14:tracePt t="174464" x="10287000" y="5994400"/>
          <p14:tracePt t="174504" x="10279063" y="5994400"/>
          <p14:tracePt t="174738" x="10279063" y="6011863"/>
          <p14:tracePt t="174745" x="10279063" y="6027738"/>
          <p14:tracePt t="174756" x="10279063" y="6045200"/>
          <p14:tracePt t="174765" x="10279063" y="6070600"/>
          <p14:tracePt t="174781" x="10294938" y="6103938"/>
          <p14:tracePt t="174798" x="10312400" y="6138863"/>
          <p14:tracePt t="174818" x="10337800" y="6164263"/>
          <p14:tracePt t="174832" x="10355263" y="6180138"/>
          <p14:tracePt t="174848" x="10371138" y="6189663"/>
          <p14:tracePt t="174865" x="10388600" y="6205538"/>
          <p14:tracePt t="174881" x="10431463" y="6223000"/>
          <p14:tracePt t="174898" x="10482263" y="6240463"/>
          <p14:tracePt t="174916" x="10548938" y="6256338"/>
          <p14:tracePt t="174931" x="10634663" y="6281738"/>
          <p14:tracePt t="174948" x="10726738" y="6307138"/>
          <p14:tracePt t="174953" x="10777538" y="6316663"/>
          <p14:tracePt t="174965" x="10820400" y="6324600"/>
          <p14:tracePt t="174981" x="10904538" y="6342063"/>
          <p14:tracePt t="174998" x="10998200" y="6350000"/>
          <p14:tracePt t="175015" x="11074400" y="6350000"/>
          <p14:tracePt t="175032" x="11168063" y="6342063"/>
          <p14:tracePt t="175048" x="11234738" y="6299200"/>
          <p14:tracePt t="175067" x="11303000" y="6265863"/>
          <p14:tracePt t="175081" x="11361738" y="6230938"/>
          <p14:tracePt t="175098" x="11430000" y="6172200"/>
          <p14:tracePt t="175115" x="11498263" y="6129338"/>
          <p14:tracePt t="175131" x="11564938" y="6070600"/>
          <p14:tracePt t="175148" x="11599863" y="6019800"/>
          <p14:tracePt t="175165" x="11625263" y="5951538"/>
          <p14:tracePt t="175181" x="11650663" y="5867400"/>
          <p14:tracePt t="175198" x="11676063" y="5783263"/>
          <p14:tracePt t="175215" x="11691938" y="5664200"/>
          <p14:tracePt t="175232" x="11701463" y="5468938"/>
          <p14:tracePt t="175248" x="11709400" y="5334000"/>
          <p14:tracePt t="175265" x="11709400" y="5207000"/>
          <p14:tracePt t="175281" x="11709400" y="5105400"/>
          <p14:tracePt t="175298" x="11709400" y="5029200"/>
          <p14:tracePt t="175315" x="11684000" y="4935538"/>
          <p14:tracePt t="175331" x="11650663" y="4843463"/>
          <p14:tracePt t="175348" x="11625263" y="4767263"/>
          <p14:tracePt t="175365" x="11607800" y="4691063"/>
          <p14:tracePt t="175381" x="11582400" y="4597400"/>
          <p14:tracePt t="175398" x="11564938" y="4487863"/>
          <p14:tracePt t="175415" x="11557000" y="4343400"/>
          <p14:tracePt t="175432" x="11531600" y="4089400"/>
          <p14:tracePt t="175448" x="11488738" y="3929063"/>
          <p14:tracePt t="175465" x="11437938" y="3784600"/>
          <p14:tracePt t="175481" x="11379200" y="3675063"/>
          <p14:tracePt t="175498" x="11345863" y="3614738"/>
          <p14:tracePt t="175514" x="11320463" y="3589338"/>
          <p14:tracePt t="175531" x="11310938" y="3573463"/>
          <p14:tracePt t="175601" x="11303000" y="3573463"/>
          <p14:tracePt t="175608" x="11285538" y="3573463"/>
          <p14:tracePt t="175617" x="11269663" y="3581400"/>
          <p14:tracePt t="175633" x="11226800" y="3606800"/>
          <p14:tracePt t="175648" x="11176000" y="3640138"/>
          <p14:tracePt t="175665" x="11142663" y="3665538"/>
          <p14:tracePt t="175681" x="11099800" y="3700463"/>
          <p14:tracePt t="175698" x="11074400" y="3733800"/>
          <p14:tracePt t="175714" x="11049000" y="3767138"/>
          <p14:tracePt t="175731" x="11031538" y="3810000"/>
          <p14:tracePt t="175748" x="11015663" y="3860800"/>
          <p14:tracePt t="175765" x="11006138" y="3903663"/>
          <p14:tracePt t="175781" x="10998200" y="3970338"/>
          <p14:tracePt t="175798" x="10998200" y="4056063"/>
          <p14:tracePt t="175816" x="11006138" y="4173538"/>
          <p14:tracePt t="175833" x="11023600" y="4241800"/>
          <p14:tracePt t="175848" x="11041063" y="4284663"/>
          <p14:tracePt t="175864" x="11066463" y="4325938"/>
          <p14:tracePt t="175881" x="11091863" y="4376738"/>
          <p14:tracePt t="175898" x="11117263" y="4411663"/>
          <p14:tracePt t="175915" x="11133138" y="4462463"/>
          <p14:tracePt t="175931" x="11158538" y="4513263"/>
          <p14:tracePt t="175948" x="11176000" y="4554538"/>
          <p14:tracePt t="175964" x="11193463" y="4597400"/>
          <p14:tracePt t="175981" x="11209338" y="4622800"/>
          <p14:tracePt t="175998" x="11209338" y="4656138"/>
          <p14:tracePt t="176015" x="11218863" y="4691063"/>
          <p14:tracePt t="176032" x="11226800" y="4757738"/>
          <p14:tracePt t="176048" x="11234738" y="4826000"/>
          <p14:tracePt t="176066" x="11252200" y="4884738"/>
          <p14:tracePt t="176081" x="11269663" y="4927600"/>
          <p14:tracePt t="176098" x="11285538" y="4953000"/>
          <p14:tracePt t="176115" x="11285538" y="4960938"/>
          <p14:tracePt t="176185" x="11295063" y="4960938"/>
          <p14:tracePt t="176193" x="11310938" y="4953000"/>
          <p14:tracePt t="176202" x="11336338" y="4953000"/>
          <p14:tracePt t="176216" x="11396663" y="4919663"/>
          <p14:tracePt t="176232" x="11472863" y="4902200"/>
          <p14:tracePt t="176248" x="11488738" y="4868863"/>
          <p14:tracePt t="176265" x="11574463" y="4808538"/>
          <p14:tracePt t="176282" x="11607800" y="4749800"/>
          <p14:tracePt t="176298" x="11633200" y="4691063"/>
          <p14:tracePt t="176316" x="11650663" y="4656138"/>
          <p14:tracePt t="176332" x="11650663" y="4605338"/>
          <p14:tracePt t="176348" x="11650663" y="4564063"/>
          <p14:tracePt t="176365" x="11625263" y="4495800"/>
          <p14:tracePt t="176382" x="11582400" y="4445000"/>
          <p14:tracePt t="176398" x="11539538" y="4402138"/>
          <p14:tracePt t="176415" x="11480800" y="4368800"/>
          <p14:tracePt t="176433" x="11404600" y="4325938"/>
          <p14:tracePt t="176448" x="11371263" y="4318000"/>
          <p14:tracePt t="176465" x="11361738" y="4318000"/>
          <p14:tracePt t="176482" x="11353800" y="4318000"/>
          <p14:tracePt t="176498" x="11345863" y="4318000"/>
          <p14:tracePt t="176515" x="11328400" y="4318000"/>
          <p14:tracePt t="176532" x="11269663" y="4335463"/>
          <p14:tracePt t="176548" x="11218863" y="4360863"/>
          <p14:tracePt t="176568" x="11150600" y="4386263"/>
          <p14:tracePt t="176582" x="11117263" y="4402138"/>
          <p14:tracePt t="176599" x="11074400" y="4419600"/>
          <p14:tracePt t="176615" x="11049000" y="4452938"/>
          <p14:tracePt t="176633" x="10998200" y="4529138"/>
          <p14:tracePt t="176648" x="10955338" y="4597400"/>
          <p14:tracePt t="176665" x="10922000" y="4681538"/>
          <p14:tracePt t="176682" x="10896600" y="4749800"/>
          <p14:tracePt t="176698" x="10896600" y="4792663"/>
          <p14:tracePt t="176715" x="10904538" y="4826000"/>
          <p14:tracePt t="176732" x="10914063" y="4859338"/>
          <p14:tracePt t="176748" x="10922000" y="4884738"/>
          <p14:tracePt t="176765" x="10947400" y="4902200"/>
          <p14:tracePt t="176782" x="10964863" y="4935538"/>
          <p14:tracePt t="176798" x="10990263" y="4970463"/>
          <p14:tracePt t="176819" x="11031538" y="5011738"/>
          <p14:tracePt t="176832" x="11066463" y="5037138"/>
          <p14:tracePt t="176848" x="11099800" y="5054600"/>
          <p14:tracePt t="176865" x="11125200" y="5062538"/>
          <p14:tracePt t="176882" x="11158538" y="5072063"/>
          <p14:tracePt t="176898" x="11176000" y="5072063"/>
          <p14:tracePt t="176915" x="11209338" y="5072063"/>
          <p14:tracePt t="176932" x="11226800" y="5062538"/>
          <p14:tracePt t="176948" x="11260138" y="5029200"/>
          <p14:tracePt t="176952" x="11277600" y="5011738"/>
          <p14:tracePt t="176965" x="11303000" y="4995863"/>
          <p14:tracePt t="176982" x="11353800" y="4953000"/>
          <p14:tracePt t="176998" x="11387138" y="4910138"/>
          <p14:tracePt t="177015" x="11430000" y="4868863"/>
          <p14:tracePt t="177032" x="11480800" y="4792663"/>
          <p14:tracePt t="177048" x="11514138" y="4749800"/>
          <p14:tracePt t="177067" x="11531600" y="4706938"/>
          <p14:tracePt t="177082" x="11531600" y="4673600"/>
          <p14:tracePt t="177098" x="11539538" y="4648200"/>
          <p14:tracePt t="177115" x="11539538" y="4614863"/>
          <p14:tracePt t="177132" x="11539538" y="4579938"/>
          <p14:tracePt t="177148" x="11523663" y="4538663"/>
          <p14:tracePt t="177165" x="11506200" y="4513263"/>
          <p14:tracePt t="177182" x="11480800" y="4478338"/>
          <p14:tracePt t="177198" x="11463338" y="4462463"/>
          <p14:tracePt t="177215" x="11437938" y="4452938"/>
          <p14:tracePt t="177232" x="11412538" y="4445000"/>
          <p14:tracePt t="177248" x="11396663" y="4445000"/>
          <p14:tracePt t="177265" x="11353800" y="4452938"/>
          <p14:tracePt t="177282" x="11320463" y="4478338"/>
          <p14:tracePt t="177298" x="11269663" y="4513263"/>
          <p14:tracePt t="177316" x="11234738" y="4538663"/>
          <p14:tracePt t="177332" x="11193463" y="4564063"/>
          <p14:tracePt t="177348" x="11176000" y="4589463"/>
          <p14:tracePt t="177365" x="11158538" y="4597400"/>
          <p14:tracePt t="177382" x="11158538" y="4605338"/>
          <p14:tracePt t="177398" x="11150600" y="4622800"/>
          <p14:tracePt t="177415" x="11142663" y="4630738"/>
          <p14:tracePt t="177433" x="11125200" y="4665663"/>
          <p14:tracePt t="177448" x="11117263" y="4706938"/>
          <p14:tracePt t="177465" x="11107738" y="4749800"/>
          <p14:tracePt t="177482" x="11099800" y="4808538"/>
          <p14:tracePt t="177498" x="11091863" y="4859338"/>
          <p14:tracePt t="177515" x="11082338" y="4910138"/>
          <p14:tracePt t="177532" x="11082338" y="4935538"/>
          <p14:tracePt t="177549" x="11091863" y="4953000"/>
          <p14:tracePt t="177566" x="11091863" y="4970463"/>
          <p14:tracePt t="177582" x="11091863" y="4978400"/>
          <p14:tracePt t="177598" x="11099800" y="4978400"/>
          <p14:tracePt t="177615" x="11107738" y="4986338"/>
          <p14:tracePt t="177633" x="11142663" y="4995863"/>
          <p14:tracePt t="177648" x="11158538" y="4995863"/>
          <p14:tracePt t="177665" x="11193463" y="4995863"/>
          <p14:tracePt t="177682" x="11226800" y="4995863"/>
          <p14:tracePt t="177698" x="11252200" y="4995863"/>
          <p14:tracePt t="177715" x="11277600" y="4978400"/>
          <p14:tracePt t="177732" x="11303000" y="4953000"/>
          <p14:tracePt t="177749" x="11320463" y="4935538"/>
          <p14:tracePt t="177765" x="11328400" y="4910138"/>
          <p14:tracePt t="177782" x="11353800" y="4868863"/>
          <p14:tracePt t="177799" x="11361738" y="4833938"/>
          <p14:tracePt t="177818" x="11379200" y="4775200"/>
          <p14:tracePt t="177832" x="11379200" y="4724400"/>
          <p14:tracePt t="177848" x="11379200" y="4699000"/>
          <p14:tracePt t="177865" x="11361738" y="4681538"/>
          <p14:tracePt t="177882" x="11353800" y="4673600"/>
          <p14:tracePt t="177945" x="11336338" y="4681538"/>
          <p14:tracePt t="177953" x="11328400" y="4691063"/>
          <p14:tracePt t="177965" x="11310938" y="4706938"/>
          <p14:tracePt t="177982" x="11285538" y="4732338"/>
          <p14:tracePt t="177999" x="11252200" y="4775200"/>
          <p14:tracePt t="178015" x="11226800" y="4818063"/>
          <p14:tracePt t="178033" x="11193463" y="4884738"/>
          <p14:tracePt t="178048" x="11176000" y="4927600"/>
          <p14:tracePt t="178067" x="11150600" y="5003800"/>
          <p14:tracePt t="178082" x="11082338" y="5148263"/>
          <p14:tracePt t="178099" x="11049000" y="5291138"/>
          <p14:tracePt t="178115" x="11031538" y="5418138"/>
          <p14:tracePt t="178132" x="11023600" y="5529263"/>
          <p14:tracePt t="178149" x="11015663" y="5621338"/>
          <p14:tracePt t="178166" x="10998200" y="5715000"/>
          <p14:tracePt t="178182" x="10980738" y="5816600"/>
          <p14:tracePt t="178199" x="10955338" y="5918200"/>
          <p14:tracePt t="178215" x="10939463" y="6027738"/>
          <p14:tracePt t="178233" x="10904538" y="6180138"/>
          <p14:tracePt t="178249" x="10896600" y="6256338"/>
          <p14:tracePt t="178265" x="10888663" y="6299200"/>
          <p14:tracePt t="178282" x="10871200" y="6342063"/>
          <p14:tracePt t="178299" x="10863263" y="6367463"/>
          <p14:tracePt t="178315" x="10853738" y="6392863"/>
          <p14:tracePt t="178332" x="10837863" y="6400800"/>
          <p14:tracePt t="178350" x="10802938" y="6408738"/>
          <p14:tracePt t="178365" x="10787063" y="6408738"/>
          <p14:tracePt t="178382" x="10761663" y="6418263"/>
          <p14:tracePt t="178399" x="10736263" y="6418263"/>
          <p14:tracePt t="178415" x="10701338" y="6418263"/>
          <p14:tracePt t="178433" x="10650538" y="6408738"/>
          <p14:tracePt t="178449" x="10625138" y="6400800"/>
          <p14:tracePt t="178454" x="10609263" y="6392863"/>
          <p14:tracePt t="178465" x="10583863" y="6375400"/>
          <p14:tracePt t="178482" x="10548938" y="6367463"/>
          <p14:tracePt t="178499" x="10515600" y="6342063"/>
          <p14:tracePt t="178515" x="10490200" y="6324600"/>
          <p14:tracePt t="178532" x="10439400" y="6299200"/>
          <p14:tracePt t="178549" x="10388600" y="6265863"/>
          <p14:tracePt t="178567" x="10329863" y="6256338"/>
          <p14:tracePt t="178582" x="10294938" y="6240463"/>
          <p14:tracePt t="178599" x="10269538" y="6240463"/>
          <p14:tracePt t="178615" x="10253663" y="6230938"/>
          <p14:tracePt t="178634" x="10228263" y="6230938"/>
          <p14:tracePt t="178649" x="10202863" y="6230938"/>
          <p14:tracePt t="178665" x="10160000" y="6223000"/>
          <p14:tracePt t="178682" x="10126663" y="6215063"/>
          <p14:tracePt t="178699" x="10101263" y="6215063"/>
          <p14:tracePt t="178715" x="10058400" y="6215063"/>
          <p14:tracePt t="178732" x="10040938" y="6215063"/>
          <p14:tracePt t="178749" x="10033000" y="6215063"/>
          <p14:tracePt t="178859" x="10033000" y="6205538"/>
          <p14:tracePt t="178939" x="10033000" y="6197600"/>
          <p14:tracePt t="178954" x="10033000" y="6189663"/>
          <p14:tracePt t="178978" x="10033000" y="6180138"/>
          <p14:tracePt t="178994" x="10040938" y="6180138"/>
          <p14:tracePt t="179005" x="10050463" y="6180138"/>
          <p14:tracePt t="179016" x="10050463" y="6172200"/>
          <p14:tracePt t="179033" x="10075863" y="6172200"/>
          <p14:tracePt t="179049" x="10083800" y="6172200"/>
          <p14:tracePt t="179069" x="10117138" y="6164263"/>
          <p14:tracePt t="179082" x="10142538" y="6164263"/>
          <p14:tracePt t="179099" x="10177463" y="6164263"/>
          <p14:tracePt t="179116" x="10193338" y="6154738"/>
          <p14:tracePt t="179132" x="10202863" y="6154738"/>
          <p14:tracePt t="179435" x="10210800" y="6154738"/>
          <p14:tracePt t="180195" x="10210800" y="6138863"/>
          <p14:tracePt t="180211" x="10210800" y="6129338"/>
          <p14:tracePt t="180220" x="10210800" y="6121400"/>
          <p14:tracePt t="180227" x="10202863" y="6113463"/>
          <p14:tracePt t="180235" x="10193338" y="6113463"/>
          <p14:tracePt t="180249" x="10185400" y="6096000"/>
          <p14:tracePt t="180266" x="10177463" y="6088063"/>
          <p14:tracePt t="180283" x="10167938" y="6078538"/>
          <p14:tracePt t="180348" x="10167938" y="6070600"/>
          <p14:tracePt t="180443" x="10167938" y="6062663"/>
          <p14:tracePt t="180482" x="10167938" y="6053138"/>
          <p14:tracePt t="180489" x="10177463" y="6053138"/>
          <p14:tracePt t="181227" x="10193338" y="6053138"/>
          <p14:tracePt t="181235" x="10210800" y="6053138"/>
          <p14:tracePt t="181243" x="10228263" y="6053138"/>
          <p14:tracePt t="181252" x="10244138" y="6053138"/>
          <p14:tracePt t="181266" x="10269538" y="6062663"/>
          <p14:tracePt t="181283" x="10287000" y="6062663"/>
          <p14:tracePt t="181300" x="10294938" y="6062663"/>
          <p14:tracePt t="181419" x="10304463" y="6062663"/>
          <p14:tracePt t="181428" x="10320338" y="6062663"/>
          <p14:tracePt t="181436" x="10337800" y="6070600"/>
          <p14:tracePt t="181450" x="10363200" y="6088063"/>
          <p14:tracePt t="181466" x="10456863" y="6103938"/>
          <p14:tracePt t="181483" x="10515600" y="6121400"/>
          <p14:tracePt t="181500" x="10558463" y="6129338"/>
          <p14:tracePt t="181516" x="10599738" y="6129338"/>
          <p14:tracePt t="181533" x="10642600" y="6138863"/>
          <p14:tracePt t="181550" x="10701338" y="6138863"/>
          <p14:tracePt t="181567" x="10777538" y="6154738"/>
          <p14:tracePt t="181583" x="10853738" y="6154738"/>
          <p14:tracePt t="181600" x="10939463" y="6164263"/>
          <p14:tracePt t="181617" x="11023600" y="6172200"/>
          <p14:tracePt t="181635" x="11107738" y="6172200"/>
          <p14:tracePt t="181650" x="11125200" y="6172200"/>
          <p14:tracePt t="181666" x="11142663" y="6172200"/>
          <p14:tracePt t="181683" x="11150600" y="6164263"/>
          <p14:tracePt t="181700" x="11158538" y="6164263"/>
          <p14:tracePt t="181717" x="11176000" y="6154738"/>
          <p14:tracePt t="181733" x="11201400" y="6129338"/>
          <p14:tracePt t="181750" x="11244263" y="6088063"/>
          <p14:tracePt t="181767" x="11303000" y="6037263"/>
          <p14:tracePt t="181783" x="11361738" y="5994400"/>
          <p14:tracePt t="181800" x="11412538" y="5943600"/>
          <p14:tracePt t="181820" x="11480800" y="5859463"/>
          <p14:tracePt t="181835" x="11523663" y="5808663"/>
          <p14:tracePt t="181851" x="11574463" y="5732463"/>
          <p14:tracePt t="181867" x="11615738" y="5621338"/>
          <p14:tracePt t="181883" x="11633200" y="5486400"/>
          <p14:tracePt t="181900" x="11641138" y="5359400"/>
          <p14:tracePt t="181916" x="11641138" y="5224463"/>
          <p14:tracePt t="181933" x="11633200" y="5105400"/>
          <p14:tracePt t="181950" x="11607800" y="5003800"/>
          <p14:tracePt t="181966" x="11582400" y="4894263"/>
          <p14:tracePt t="181983" x="11531600" y="4792663"/>
          <p14:tracePt t="182000" x="11480800" y="4716463"/>
          <p14:tracePt t="182016" x="11430000" y="4640263"/>
          <p14:tracePt t="182033" x="11379200" y="4589463"/>
          <p14:tracePt t="182050" x="11320463" y="4529138"/>
          <p14:tracePt t="182068" x="11303000" y="4503738"/>
          <p14:tracePt t="182083" x="11277600" y="4462463"/>
          <p14:tracePt t="182100" x="11269663" y="4437063"/>
          <p14:tracePt t="182116" x="11260138" y="4419600"/>
          <p14:tracePt t="182133" x="11260138" y="4394200"/>
          <p14:tracePt t="182150" x="11260138" y="4376738"/>
          <p14:tracePt t="182166" x="11252200" y="4351338"/>
          <p14:tracePt t="182183" x="11252200" y="4343400"/>
          <p14:tracePt t="182200" x="11252200" y="4335463"/>
          <p14:tracePt t="182216" x="11252200" y="4318000"/>
          <p14:tracePt t="182234" x="11252200" y="4292600"/>
          <p14:tracePt t="182250" x="11252200" y="4275138"/>
          <p14:tracePt t="182266" x="11252200" y="4259263"/>
          <p14:tracePt t="182283" x="11252200" y="4249738"/>
          <p14:tracePt t="182300" x="11252200" y="4241800"/>
          <p14:tracePt t="182317" x="11252200" y="4233863"/>
          <p14:tracePt t="182333" x="11244263" y="4224338"/>
          <p14:tracePt t="182350" x="11244263" y="4216400"/>
          <p14:tracePt t="182411" x="11234738" y="4216400"/>
          <p14:tracePt t="182420" x="11218863" y="4216400"/>
          <p14:tracePt t="182427" x="11183938" y="4233863"/>
          <p14:tracePt t="182436" x="11150600" y="4249738"/>
          <p14:tracePt t="182450" x="11041063" y="4325938"/>
          <p14:tracePt t="182466" x="10922000" y="4427538"/>
          <p14:tracePt t="182483" x="10853738" y="4495800"/>
          <p14:tracePt t="182500" x="10845800" y="4554538"/>
          <p14:tracePt t="182516" x="10845800" y="4597400"/>
          <p14:tracePt t="182533" x="10845800" y="4665663"/>
          <p14:tracePt t="182550" x="10879138" y="4716463"/>
          <p14:tracePt t="182568" x="10922000" y="4775200"/>
          <p14:tracePt t="182583" x="10980738" y="4851400"/>
          <p14:tracePt t="182600" x="11041063" y="4894263"/>
          <p14:tracePt t="182617" x="11107738" y="4935538"/>
          <p14:tracePt t="182634" x="11183938" y="4960938"/>
          <p14:tracePt t="182650" x="11244263" y="4986338"/>
          <p14:tracePt t="182667" x="11310938" y="4986338"/>
          <p14:tracePt t="182683" x="11328400" y="4986338"/>
          <p14:tracePt t="182700" x="11336338" y="4986338"/>
          <p14:tracePt t="182717" x="11361738" y="4978400"/>
          <p14:tracePt t="182733" x="11379200" y="4935538"/>
          <p14:tracePt t="182750" x="11412538" y="4894263"/>
          <p14:tracePt t="182767" x="11447463" y="4833938"/>
          <p14:tracePt t="182783" x="11463338" y="4800600"/>
          <p14:tracePt t="182800" x="11463338" y="4749800"/>
          <p14:tracePt t="182820" x="11463338" y="4691063"/>
          <p14:tracePt t="182835" x="11463338" y="4665663"/>
          <p14:tracePt t="182850" x="11463338" y="4648200"/>
          <p14:tracePt t="182867" x="11437938" y="4605338"/>
          <p14:tracePt t="182883" x="11430000" y="4589463"/>
          <p14:tracePt t="182900" x="11412538" y="4572000"/>
          <p14:tracePt t="182917" x="11396663" y="4564063"/>
          <p14:tracePt t="182933" x="11371263" y="4554538"/>
          <p14:tracePt t="182950" x="11353800" y="4554538"/>
          <p14:tracePt t="182967" x="11336338" y="4554538"/>
          <p14:tracePt t="182983" x="11320463" y="4554538"/>
          <p14:tracePt t="183000" x="11295063" y="4554538"/>
          <p14:tracePt t="183017" x="11277600" y="4554538"/>
          <p14:tracePt t="183034" x="11252200" y="4554538"/>
          <p14:tracePt t="183050" x="11234738" y="4554538"/>
          <p14:tracePt t="183069" x="11218863" y="4564063"/>
          <p14:tracePt t="183083" x="11193463" y="4579938"/>
          <p14:tracePt t="183100" x="11158538" y="4605338"/>
          <p14:tracePt t="183117" x="11125200" y="4640263"/>
          <p14:tracePt t="183133" x="11091863" y="4699000"/>
          <p14:tracePt t="183150" x="11056938" y="4757738"/>
          <p14:tracePt t="183167" x="11056938" y="4792663"/>
          <p14:tracePt t="183183" x="11056938" y="4833938"/>
          <p14:tracePt t="183200" x="11056938" y="4868863"/>
          <p14:tracePt t="183217" x="11082338" y="4894263"/>
          <p14:tracePt t="183234" x="11117263" y="4919663"/>
          <p14:tracePt t="183250" x="11158538" y="4945063"/>
          <p14:tracePt t="183267" x="11226800" y="4960938"/>
          <p14:tracePt t="183283" x="11269663" y="4960938"/>
          <p14:tracePt t="183300" x="11320463" y="4960938"/>
          <p14:tracePt t="183317" x="11353800" y="4953000"/>
          <p14:tracePt t="183333" x="11379200" y="4945063"/>
          <p14:tracePt t="183350" x="11404600" y="4919663"/>
          <p14:tracePt t="183367" x="11422063" y="4884738"/>
          <p14:tracePt t="183384" x="11447463" y="4843463"/>
          <p14:tracePt t="183400" x="11455400" y="4808538"/>
          <p14:tracePt t="183417" x="11463338" y="4775200"/>
          <p14:tracePt t="183435" x="11463338" y="4732338"/>
          <p14:tracePt t="183450" x="11463338" y="4716463"/>
          <p14:tracePt t="183454" x="11455400" y="4691063"/>
          <p14:tracePt t="183467" x="11430000" y="4648200"/>
          <p14:tracePt t="183484" x="11404600" y="4614863"/>
          <p14:tracePt t="183500" x="11371263" y="4579938"/>
          <p14:tracePt t="183517" x="11336338" y="4554538"/>
          <p14:tracePt t="183534" x="11320463" y="4538663"/>
          <p14:tracePt t="183550" x="11303000" y="4538663"/>
          <p14:tracePt t="183568" x="11295063" y="4529138"/>
          <p14:tracePt t="183636" x="11277600" y="4529138"/>
          <p14:tracePt t="183644" x="11269663" y="4529138"/>
          <p14:tracePt t="183653" x="11260138" y="4529138"/>
          <p14:tracePt t="183667" x="11244263" y="4538663"/>
          <p14:tracePt t="183684" x="11209338" y="4554538"/>
          <p14:tracePt t="183700" x="11176000" y="4579938"/>
          <p14:tracePt t="183717" x="11117263" y="4622800"/>
          <p14:tracePt t="183734" x="11066463" y="4673600"/>
          <p14:tracePt t="183750" x="11023600" y="4732338"/>
          <p14:tracePt t="183767" x="11006138" y="4757738"/>
          <p14:tracePt t="183784" x="11006138" y="4775200"/>
          <p14:tracePt t="183868" x="11015663" y="4783138"/>
          <p14:tracePt t="183876" x="11049000" y="4800600"/>
          <p14:tracePt t="183884" x="11074400" y="4800600"/>
          <p14:tracePt t="183901" x="11158538" y="4800600"/>
          <p14:tracePt t="183917" x="11234738" y="4800600"/>
          <p14:tracePt t="183934" x="11295063" y="4800600"/>
          <p14:tracePt t="183950" x="11310938" y="4800600"/>
          <p14:tracePt t="183967" x="11320463" y="4792663"/>
          <p14:tracePt t="183984" x="11320463" y="4775200"/>
          <p14:tracePt t="184000" x="11320463" y="4757738"/>
          <p14:tracePt t="184017" x="11320463" y="4741863"/>
          <p14:tracePt t="184034" x="11320463" y="4716463"/>
          <p14:tracePt t="184050" x="11310938" y="4706938"/>
          <p14:tracePt t="184068" x="11285538" y="4691063"/>
          <p14:tracePt t="184084" x="11260138" y="4691063"/>
          <p14:tracePt t="184100" x="11252200" y="4691063"/>
          <p14:tracePt t="184117" x="11244263" y="4691063"/>
          <p14:tracePt t="184134" x="11234738" y="4699000"/>
          <p14:tracePt t="184151" x="11226800" y="4706938"/>
          <p14:tracePt t="184167" x="11218863" y="4716463"/>
          <p14:tracePt t="184812" x="11209338" y="4716463"/>
          <p14:tracePt t="184828" x="11209338" y="4699000"/>
          <p14:tracePt t="184837" x="11209338" y="4691063"/>
          <p14:tracePt t="184852" x="11209338" y="4681538"/>
          <p14:tracePt t="184859" x="11218863" y="4673600"/>
          <p14:tracePt t="184877" x="11226800" y="4665663"/>
          <p14:tracePt t="184884" x="11234738" y="4656138"/>
          <p14:tracePt t="184900" x="11234738" y="4630738"/>
          <p14:tracePt t="184917" x="11244263" y="4605338"/>
          <p14:tracePt t="184934" x="11244263" y="4579938"/>
          <p14:tracePt t="184950" x="11244263" y="4554538"/>
          <p14:tracePt t="184967" x="11234738" y="4521200"/>
          <p14:tracePt t="184984" x="11218863" y="4487863"/>
          <p14:tracePt t="185000" x="11209338" y="4470400"/>
          <p14:tracePt t="185017" x="11176000" y="4437063"/>
          <p14:tracePt t="185034" x="11168063" y="4419600"/>
          <p14:tracePt t="185051" x="11158538" y="4419600"/>
          <p14:tracePt t="185158" x="11150600" y="4419600"/>
          <p14:tracePt t="185173" x="11133138" y="4437063"/>
          <p14:tracePt t="185181" x="11125200" y="4452938"/>
          <p14:tracePt t="185189" x="11107738" y="4478338"/>
          <p14:tracePt t="185201" x="11091863" y="4495800"/>
          <p14:tracePt t="185218" x="11056938" y="4538663"/>
          <p14:tracePt t="185234" x="11031538" y="4589463"/>
          <p14:tracePt t="185251" x="11015663" y="4630738"/>
          <p14:tracePt t="185268" x="11006138" y="4691063"/>
          <p14:tracePt t="185284" x="10998200" y="4749800"/>
          <p14:tracePt t="185301" x="10998200" y="4792663"/>
          <p14:tracePt t="185318" x="10998200" y="4826000"/>
          <p14:tracePt t="185334" x="10998200" y="4851400"/>
          <p14:tracePt t="185351" x="11006138" y="4884738"/>
          <p14:tracePt t="185368" x="11015663" y="4894263"/>
          <p14:tracePt t="185384" x="11031538" y="4902200"/>
          <p14:tracePt t="185401" x="11041063" y="4902200"/>
          <p14:tracePt t="185418" x="11049000" y="4910138"/>
          <p14:tracePt t="185435" x="11082338" y="4910138"/>
          <p14:tracePt t="185452" x="11125200" y="4910138"/>
          <p14:tracePt t="185468" x="11158538" y="4910138"/>
          <p14:tracePt t="185484" x="11201400" y="4902200"/>
          <p14:tracePt t="185501" x="11234738" y="4902200"/>
          <p14:tracePt t="185518" x="11260138" y="4884738"/>
          <p14:tracePt t="185534" x="11285538" y="4859338"/>
          <p14:tracePt t="185551" x="11328400" y="4843463"/>
          <p14:tracePt t="185570" x="11353800" y="4818063"/>
          <p14:tracePt t="185584" x="11387138" y="4792663"/>
          <p14:tracePt t="185601" x="11412538" y="4767263"/>
          <p14:tracePt t="185618" x="11437938" y="4732338"/>
          <p14:tracePt t="185634" x="11447463" y="4691063"/>
          <p14:tracePt t="185652" x="11472863" y="4605338"/>
          <p14:tracePt t="185667" x="11472863" y="4554538"/>
          <p14:tracePt t="185684" x="11472863" y="4503738"/>
          <p14:tracePt t="185701" x="11472863" y="4470400"/>
          <p14:tracePt t="185718" x="11455400" y="4445000"/>
          <p14:tracePt t="185734" x="11447463" y="4419600"/>
          <p14:tracePt t="185751" x="11437938" y="4402138"/>
          <p14:tracePt t="185767" x="11430000" y="4394200"/>
          <p14:tracePt t="185784" x="11422063" y="4386263"/>
          <p14:tracePt t="185801" x="11422063" y="4376738"/>
          <p14:tracePt t="185818" x="11404600" y="4368800"/>
          <p14:tracePt t="185834" x="11387138" y="4360863"/>
          <p14:tracePt t="185851" x="11361738" y="4351338"/>
          <p14:tracePt t="185867" x="11336338" y="4343400"/>
          <p14:tracePt t="185884" x="11320463" y="4335463"/>
          <p14:tracePt t="185917" x="11310938" y="4335463"/>
          <p14:tracePt t="185934" x="11285538" y="4335463"/>
          <p14:tracePt t="185951" x="11269663" y="4343400"/>
          <p14:tracePt t="185967" x="11244263" y="4351338"/>
          <p14:tracePt t="185984" x="11218863" y="4368800"/>
          <p14:tracePt t="186000" x="11193463" y="4394200"/>
          <p14:tracePt t="186017" x="11150600" y="4419600"/>
          <p14:tracePt t="186034" x="11107738" y="4462463"/>
          <p14:tracePt t="186051" x="11056938" y="4513263"/>
          <p14:tracePt t="186069" x="11031538" y="4554538"/>
          <p14:tracePt t="186084" x="11015663" y="4572000"/>
          <p14:tracePt t="186101" x="11006138" y="4589463"/>
          <p14:tracePt t="186118" x="10998200" y="4605338"/>
          <p14:tracePt t="186134" x="10998200" y="4614863"/>
          <p14:tracePt t="186151" x="10998200" y="4622800"/>
          <p14:tracePt t="186167" x="10998200" y="4640263"/>
          <p14:tracePt t="186184" x="10998200" y="4665663"/>
          <p14:tracePt t="186201" x="11006138" y="4691063"/>
          <p14:tracePt t="186217" x="11023600" y="4732338"/>
          <p14:tracePt t="186234" x="11049000" y="4767263"/>
          <p14:tracePt t="186251" x="11082338" y="4808538"/>
          <p14:tracePt t="186267" x="11142663" y="4843463"/>
          <p14:tracePt t="186284" x="11176000" y="4868863"/>
          <p14:tracePt t="186301" x="11209338" y="4884738"/>
          <p14:tracePt t="186318" x="11234738" y="4894263"/>
          <p14:tracePt t="186334" x="11269663" y="4902200"/>
          <p14:tracePt t="186351" x="11285538" y="4910138"/>
          <p14:tracePt t="186367" x="11320463" y="4910138"/>
          <p14:tracePt t="186384" x="11345863" y="4919663"/>
          <p14:tracePt t="186401" x="11371263" y="4919663"/>
          <p14:tracePt t="186417" x="11396663" y="4919663"/>
          <p14:tracePt t="186434" x="11422063" y="4919663"/>
          <p14:tracePt t="186451" x="11455400" y="4884738"/>
          <p14:tracePt t="186467" x="11472863" y="4859338"/>
          <p14:tracePt t="186484" x="11506200" y="4808538"/>
          <p14:tracePt t="186501" x="11539538" y="4741863"/>
          <p14:tracePt t="186517" x="11564938" y="4665663"/>
          <p14:tracePt t="186534" x="11564938" y="4622800"/>
          <p14:tracePt t="186551" x="11564938" y="4572000"/>
          <p14:tracePt t="186567" x="11564938" y="4521200"/>
          <p14:tracePt t="186584" x="11549063" y="4478338"/>
          <p14:tracePt t="186601" x="11514138" y="4427538"/>
          <p14:tracePt t="186617" x="11480800" y="4376738"/>
          <p14:tracePt t="186634" x="11447463" y="4351338"/>
          <p14:tracePt t="186651" x="11412538" y="4335463"/>
          <p14:tracePt t="186667" x="11371263" y="4310063"/>
          <p14:tracePt t="186684" x="11353800" y="4300538"/>
          <p14:tracePt t="186701" x="11328400" y="4292600"/>
          <p14:tracePt t="186717" x="11303000" y="4284663"/>
          <p14:tracePt t="186734" x="11285538" y="4275138"/>
          <p14:tracePt t="186751" x="11269663" y="4275138"/>
          <p14:tracePt t="186767" x="11252200" y="4275138"/>
          <p14:tracePt t="186784" x="11244263" y="4275138"/>
          <p14:tracePt t="186801" x="11234738" y="4275138"/>
          <p14:tracePt t="186818" x="11209338" y="4284663"/>
          <p14:tracePt t="186834" x="11176000" y="4318000"/>
          <p14:tracePt t="186851" x="11107738" y="4402138"/>
          <p14:tracePt t="186867" x="11082338" y="4462463"/>
          <p14:tracePt t="186884" x="11056938" y="4529138"/>
          <p14:tracePt t="186901" x="11049000" y="4597400"/>
          <p14:tracePt t="186918" x="11049000" y="4648200"/>
          <p14:tracePt t="186934" x="11049000" y="4699000"/>
          <p14:tracePt t="186951" x="11056938" y="4724400"/>
          <p14:tracePt t="186967" x="11074400" y="4749800"/>
          <p14:tracePt t="186984" x="11091863" y="4783138"/>
          <p14:tracePt t="187001" x="11117263" y="4808538"/>
          <p14:tracePt t="187018" x="11142663" y="4843463"/>
          <p14:tracePt t="187034" x="11176000" y="4876800"/>
          <p14:tracePt t="187051" x="11201400" y="4910138"/>
          <p14:tracePt t="187070" x="11260138" y="4953000"/>
          <p14:tracePt t="187084" x="11295063" y="4970463"/>
          <p14:tracePt t="187101" x="11303000" y="4970463"/>
          <p14:tracePt t="187118" x="11320463" y="4970463"/>
          <p14:tracePt t="187134" x="11328400" y="4970463"/>
          <p14:tracePt t="187151" x="11353800" y="4953000"/>
          <p14:tracePt t="187168" x="11387138" y="4927600"/>
          <p14:tracePt t="187184" x="11430000" y="4876800"/>
          <p14:tracePt t="187201" x="11480800" y="4808538"/>
          <p14:tracePt t="187218" x="11531600" y="4749800"/>
          <p14:tracePt t="187234" x="11557000" y="4691063"/>
          <p14:tracePt t="187251" x="11564938" y="4630738"/>
          <p14:tracePt t="187268" x="11564938" y="4589463"/>
          <p14:tracePt t="187284" x="11557000" y="4538663"/>
          <p14:tracePt t="187301" x="11514138" y="4495800"/>
          <p14:tracePt t="187318" x="11455400" y="4445000"/>
          <p14:tracePt t="187334" x="11371263" y="4394200"/>
          <p14:tracePt t="187351" x="11303000" y="4368800"/>
          <p14:tracePt t="187368" x="11218863" y="4335463"/>
          <p14:tracePt t="187384" x="11142663" y="4310063"/>
          <p14:tracePt t="187401" x="11125200" y="4300538"/>
          <p14:tracePt t="187418" x="11107738" y="4300538"/>
          <p14:tracePt t="187476" x="11099800" y="4300538"/>
          <p14:tracePt t="187484" x="11091863" y="4300538"/>
          <p14:tracePt t="187492" x="11082338" y="4310063"/>
          <p14:tracePt t="187501" x="11056938" y="4318000"/>
          <p14:tracePt t="187518" x="11023600" y="4360863"/>
          <p14:tracePt t="187534" x="10972800" y="4394200"/>
          <p14:tracePt t="187551" x="10922000" y="4452938"/>
          <p14:tracePt t="187569" x="10879138" y="4529138"/>
          <p14:tracePt t="187584" x="10853738" y="4605338"/>
          <p14:tracePt t="187601" x="10837863" y="4681538"/>
          <p14:tracePt t="187618" x="10837863" y="4749800"/>
          <p14:tracePt t="187634" x="10853738" y="4818063"/>
          <p14:tracePt t="187652" x="10888663" y="4876800"/>
          <p14:tracePt t="187668" x="10914063" y="4919663"/>
          <p14:tracePt t="187684" x="10947400" y="4953000"/>
          <p14:tracePt t="187701" x="10990263" y="4970463"/>
          <p14:tracePt t="187718" x="11023600" y="4995863"/>
          <p14:tracePt t="187734" x="11056938" y="5011738"/>
          <p14:tracePt t="187751" x="11107738" y="5021263"/>
          <p14:tracePt t="187768" x="11133138" y="5021263"/>
          <p14:tracePt t="187784" x="11168063" y="5029200"/>
          <p14:tracePt t="187801" x="11209338" y="5029200"/>
          <p14:tracePt t="187818" x="11244263" y="5029200"/>
          <p14:tracePt t="187834" x="11277600" y="5003800"/>
          <p14:tracePt t="187851" x="11353800" y="4945063"/>
          <p14:tracePt t="187868" x="11404600" y="4859338"/>
          <p14:tracePt t="187884" x="11447463" y="4792663"/>
          <p14:tracePt t="187901" x="11472863" y="4741863"/>
          <p14:tracePt t="187918" x="11498263" y="4681538"/>
          <p14:tracePt t="187935" x="11498263" y="4630738"/>
          <p14:tracePt t="187951" x="11498263" y="4597400"/>
          <p14:tracePt t="187968" x="11480800" y="4554538"/>
          <p14:tracePt t="187985" x="11447463" y="4513263"/>
          <p14:tracePt t="188001" x="11404600" y="4478338"/>
          <p14:tracePt t="188018" x="11371263" y="4452938"/>
          <p14:tracePt t="188035" x="11328400" y="4437063"/>
          <p14:tracePt t="188052" x="11277600" y="4427538"/>
          <p14:tracePt t="188070" x="11244263" y="4419600"/>
          <p14:tracePt t="188085" x="11226800" y="4419600"/>
          <p14:tracePt t="188101" x="11201400" y="4419600"/>
          <p14:tracePt t="188118" x="11183938" y="4419600"/>
          <p14:tracePt t="188135" x="11158538" y="4419600"/>
          <p14:tracePt t="188151" x="11133138" y="4427538"/>
          <p14:tracePt t="188168" x="11117263" y="4452938"/>
          <p14:tracePt t="188185" x="11074400" y="4478338"/>
          <p14:tracePt t="188201" x="11031538" y="4513263"/>
          <p14:tracePt t="188218" x="10990263" y="4579938"/>
          <p14:tracePt t="188235" x="10955338" y="4648200"/>
          <p14:tracePt t="188252" x="10939463" y="4741863"/>
          <p14:tracePt t="188268" x="10939463" y="4775200"/>
          <p14:tracePt t="188285" x="10939463" y="4818063"/>
          <p14:tracePt t="188301" x="10964863" y="4851400"/>
          <p14:tracePt t="188319" x="10990263" y="4884738"/>
          <p14:tracePt t="188335" x="11006138" y="4902200"/>
          <p14:tracePt t="188351" x="11023600" y="4919663"/>
          <p14:tracePt t="188368" x="11049000" y="4927600"/>
          <p14:tracePt t="188385" x="11066463" y="4927600"/>
          <p14:tracePt t="188401" x="11099800" y="4927600"/>
          <p14:tracePt t="188418" x="11133138" y="4910138"/>
          <p14:tracePt t="188435" x="11150600" y="4894263"/>
          <p14:tracePt t="188452" x="11168063" y="4859338"/>
          <p14:tracePt t="188454" x="11183938" y="4826000"/>
          <p14:tracePt t="188468" x="11201400" y="4775200"/>
          <p14:tracePt t="188485" x="11209338" y="4741863"/>
          <p14:tracePt t="188501" x="11209338" y="4732338"/>
          <p14:tracePt t="188518" x="11209338" y="4706938"/>
          <p14:tracePt t="188535" x="11193463" y="4681538"/>
          <p14:tracePt t="188551" x="11150600" y="4648200"/>
          <p14:tracePt t="188568" x="11099800" y="4614863"/>
          <p14:tracePt t="188585" x="11056938" y="4589463"/>
          <p14:tracePt t="188601" x="11015663" y="4579938"/>
          <p14:tracePt t="188618" x="10980738" y="4564063"/>
          <p14:tracePt t="188635" x="10964863" y="4564063"/>
          <p14:tracePt t="188652" x="10955338" y="4564063"/>
          <p14:tracePt t="188668" x="10939463" y="4579938"/>
          <p14:tracePt t="188685" x="10922000" y="4614863"/>
          <p14:tracePt t="188702" x="10904538" y="4681538"/>
          <p14:tracePt t="188719" x="10888663" y="4732338"/>
          <p14:tracePt t="188735" x="10888663" y="4767263"/>
          <p14:tracePt t="188752" x="10888663" y="4792663"/>
          <p14:tracePt t="188769" x="10888663" y="4800600"/>
          <p14:tracePt t="188854" x="10914063" y="4800600"/>
          <p14:tracePt t="188862" x="10922000" y="4792663"/>
          <p14:tracePt t="188871" x="10939463" y="4783138"/>
          <p14:tracePt t="188885" x="10980738" y="4767263"/>
          <p14:tracePt t="188902" x="11006138" y="4757738"/>
          <p14:tracePt t="188918" x="11031538" y="4741863"/>
          <p14:tracePt t="188935" x="11056938" y="4724400"/>
          <p14:tracePt t="188952" x="11082338" y="4699000"/>
          <p14:tracePt t="188968" x="11099800" y="4665663"/>
          <p14:tracePt t="188985" x="11117263" y="4640263"/>
          <p14:tracePt t="189002" x="11133138" y="4597400"/>
          <p14:tracePt t="189018" x="11168063" y="4554538"/>
          <p14:tracePt t="189035" x="11176000" y="4513263"/>
          <p14:tracePt t="189052" x="11176000" y="4470400"/>
          <p14:tracePt t="189070" x="11176000" y="4452938"/>
          <p14:tracePt t="189085" x="11176000" y="4445000"/>
          <p14:tracePt t="189103" x="11176000" y="4437063"/>
          <p14:tracePt t="189118" x="11168063" y="4437063"/>
          <p14:tracePt t="189135" x="11150600" y="4437063"/>
          <p14:tracePt t="189152" x="11117263" y="4462463"/>
          <p14:tracePt t="189168" x="11091863" y="4487863"/>
          <p14:tracePt t="189185" x="11049000" y="4546600"/>
          <p14:tracePt t="189204" x="11031538" y="4648200"/>
          <p14:tracePt t="189218" x="11031538" y="4732338"/>
          <p14:tracePt t="189235" x="11056938" y="4792663"/>
          <p14:tracePt t="189252" x="11125200" y="4843463"/>
          <p14:tracePt t="189268" x="11176000" y="4859338"/>
          <p14:tracePt t="189285" x="11234738" y="4859338"/>
          <p14:tracePt t="189302" x="11277600" y="4859338"/>
          <p14:tracePt t="189319" x="11310938" y="4843463"/>
          <p14:tracePt t="189335" x="11336338" y="4808538"/>
          <p14:tracePt t="189352" x="11353800" y="4767263"/>
          <p14:tracePt t="189368" x="11361738" y="4724400"/>
          <p14:tracePt t="189385" x="11361738" y="4691063"/>
          <p14:tracePt t="189402" x="11361738" y="4665663"/>
          <p14:tracePt t="189419" x="11328400" y="4640263"/>
          <p14:tracePt t="189435" x="11295063" y="4640263"/>
          <p14:tracePt t="189452" x="11209338" y="4640263"/>
          <p14:tracePt t="189468" x="11142663" y="4648200"/>
          <p14:tracePt t="189485" x="11107738" y="4673600"/>
          <p14:tracePt t="189502" x="11091863" y="4706938"/>
          <p14:tracePt t="189519" x="11091863" y="4724400"/>
          <p14:tracePt t="189535" x="11091863" y="4749800"/>
          <p14:tracePt t="189552" x="11117263" y="4775200"/>
          <p14:tracePt t="189569" x="11158538" y="4783138"/>
          <p14:tracePt t="189585" x="11209338" y="4792663"/>
          <p14:tracePt t="189602" x="11269663" y="4800600"/>
          <p14:tracePt t="189619" x="11310938" y="4800600"/>
          <p14:tracePt t="189635" x="11320463" y="4800600"/>
          <p14:tracePt t="189652" x="11320463" y="4783138"/>
          <p14:tracePt t="189669" x="11320463" y="4775200"/>
          <p14:tracePt t="189685" x="11320463" y="4757738"/>
          <p14:tracePt t="189702" x="11320463" y="4749800"/>
          <p14:tracePt t="189719" x="11320463" y="4732338"/>
          <p14:tracePt t="189752" x="11310938" y="4732338"/>
          <p14:tracePt t="189928" x="11310938" y="4724400"/>
          <p14:tracePt t="189934" x="11310938" y="4716463"/>
          <p14:tracePt t="189966" x="11310938" y="4706938"/>
          <p14:tracePt t="189974" x="11310938" y="4699000"/>
          <p14:tracePt t="189998" x="11320463" y="4691063"/>
          <p14:tracePt t="190023" x="11328400" y="4673600"/>
          <p14:tracePt t="190038" x="11336338" y="4665663"/>
          <p14:tracePt t="190054" x="11336338" y="4656138"/>
          <p14:tracePt t="190061" x="11345863" y="4656138"/>
          <p14:tracePt t="190093" x="11345863" y="4648200"/>
          <p14:tracePt t="190214" x="11336338" y="4673600"/>
          <p14:tracePt t="190223" x="11336338" y="4699000"/>
          <p14:tracePt t="190230" x="11320463" y="4732338"/>
          <p14:tracePt t="190237" x="11310938" y="4767263"/>
          <p14:tracePt t="190253" x="11303000" y="4859338"/>
          <p14:tracePt t="190269" x="11303000" y="4960938"/>
          <p14:tracePt t="190285" x="11303000" y="5054600"/>
          <p14:tracePt t="190302" x="11303000" y="5122863"/>
          <p14:tracePt t="190320" x="11303000" y="5173663"/>
          <p14:tracePt t="190335" x="11303000" y="5224463"/>
          <p14:tracePt t="190352" x="11303000" y="5275263"/>
          <p14:tracePt t="190369" x="11295063" y="5326063"/>
          <p14:tracePt t="190386" x="11295063" y="5392738"/>
          <p14:tracePt t="190402" x="11285538" y="5453063"/>
          <p14:tracePt t="190419" x="11277600" y="5494338"/>
          <p14:tracePt t="190435" x="11269663" y="5537200"/>
          <p14:tracePt t="190453" x="11260138" y="5605463"/>
          <p14:tracePt t="190469" x="11244263" y="5656263"/>
          <p14:tracePt t="190485" x="11244263" y="5697538"/>
          <p14:tracePt t="190502" x="11234738" y="5732463"/>
          <p14:tracePt t="190519" x="11226800" y="5773738"/>
          <p14:tracePt t="190536" x="11218863" y="5799138"/>
          <p14:tracePt t="190552" x="11183938" y="5849938"/>
          <p14:tracePt t="190571" x="11158538" y="5884863"/>
          <p14:tracePt t="190585" x="11117263" y="5943600"/>
          <p14:tracePt t="190602" x="11099800" y="5986463"/>
          <p14:tracePt t="190619" x="11074400" y="6019800"/>
          <p14:tracePt t="190635" x="11056938" y="6045200"/>
          <p14:tracePt t="190653" x="11049000" y="6078538"/>
          <p14:tracePt t="190669" x="11031538" y="6096000"/>
          <p14:tracePt t="190686" x="11023600" y="6103938"/>
          <p14:tracePt t="190702" x="11006138" y="6121400"/>
          <p14:tracePt t="190719" x="10980738" y="6129338"/>
          <p14:tracePt t="190735" x="10955338" y="6138863"/>
          <p14:tracePt t="190752" x="10904538" y="6146800"/>
          <p14:tracePt t="190769" x="10853738" y="6154738"/>
          <p14:tracePt t="190786" x="10795000" y="6164263"/>
          <p14:tracePt t="190802" x="10761663" y="6172200"/>
          <p14:tracePt t="190820" x="10718800" y="6172200"/>
          <p14:tracePt t="190836" x="10668000" y="6172200"/>
          <p14:tracePt t="190852" x="10634663" y="6172200"/>
          <p14:tracePt t="190869" x="10591800" y="6172200"/>
          <p14:tracePt t="190885" x="10583863" y="6180138"/>
          <p14:tracePt t="190902" x="10574338" y="6180138"/>
          <p14:tracePt t="190920" x="10558463" y="6180138"/>
          <p14:tracePt t="190935" x="10541000" y="6180138"/>
          <p14:tracePt t="190952" x="10515600" y="6180138"/>
          <p14:tracePt t="190969" x="10498138" y="6180138"/>
          <p14:tracePt t="190986" x="10464800" y="6164263"/>
          <p14:tracePt t="191002" x="10447338" y="6164263"/>
          <p14:tracePt t="191103" x="10439400" y="6164263"/>
          <p14:tracePt t="191126" x="10431463" y="6164263"/>
          <p14:tracePt t="191142" x="10421938" y="6164263"/>
          <p14:tracePt t="191391" x="10431463" y="6172200"/>
          <p14:tracePt t="191400" x="10439400" y="6180138"/>
          <p14:tracePt t="191407" x="10447338" y="6180138"/>
          <p14:tracePt t="191419" x="10464800" y="6180138"/>
          <p14:tracePt t="191438" x="10498138" y="6180138"/>
          <p14:tracePt t="191453" x="10515600" y="6172200"/>
          <p14:tracePt t="191469" x="10533063" y="6164263"/>
          <p14:tracePt t="191486" x="10558463" y="6146800"/>
          <p14:tracePt t="191503" x="10574338" y="6121400"/>
          <p14:tracePt t="191519" x="10599738" y="6096000"/>
          <p14:tracePt t="191536" x="10625138" y="6070600"/>
          <p14:tracePt t="191553" x="10650538" y="6053138"/>
          <p14:tracePt t="191572" x="10675938" y="6027738"/>
          <p14:tracePt t="191586" x="10710863" y="5986463"/>
          <p14:tracePt t="191603" x="10744200" y="5951538"/>
          <p14:tracePt t="191619" x="10752138" y="5910263"/>
          <p14:tracePt t="191636" x="10769600" y="5884863"/>
          <p14:tracePt t="191653" x="10769600" y="5859463"/>
          <p14:tracePt t="191669" x="10769600" y="5842000"/>
          <p14:tracePt t="191686" x="10761663" y="5808663"/>
          <p14:tracePt t="191703" x="10744200" y="5783263"/>
          <p14:tracePt t="191720" x="10726738" y="5757863"/>
          <p14:tracePt t="191736" x="10701338" y="5732463"/>
          <p14:tracePt t="191753" x="10675938" y="5722938"/>
          <p14:tracePt t="191769" x="10634663" y="5707063"/>
          <p14:tracePt t="191786" x="10617200" y="5707063"/>
          <p14:tracePt t="191803" x="10583863" y="5707063"/>
          <p14:tracePt t="191820" x="10566400" y="5707063"/>
          <p14:tracePt t="191836" x="10533063" y="5707063"/>
          <p14:tracePt t="191853" x="10498138" y="5707063"/>
          <p14:tracePt t="191869" x="10464800" y="5715000"/>
          <p14:tracePt t="191886" x="10431463" y="5722938"/>
          <p14:tracePt t="191903" x="10406063" y="5732463"/>
          <p14:tracePt t="191919" x="10371138" y="5748338"/>
          <p14:tracePt t="191936" x="10345738" y="5757863"/>
          <p14:tracePt t="191953" x="10320338" y="5783263"/>
          <p14:tracePt t="191958" x="10312400" y="5791200"/>
          <p14:tracePt t="191969" x="10294938" y="5799138"/>
          <p14:tracePt t="191986" x="10279063" y="5816600"/>
          <p14:tracePt t="192003" x="10261600" y="5849938"/>
          <p14:tracePt t="192019" x="10244138" y="5875338"/>
          <p14:tracePt t="192036" x="10228263" y="5900738"/>
          <p14:tracePt t="192053" x="10210800" y="5943600"/>
          <p14:tracePt t="192071" x="10210800" y="5976938"/>
          <p14:tracePt t="192086" x="10210800" y="6002338"/>
          <p14:tracePt t="192102" x="10210800" y="6027738"/>
          <p14:tracePt t="192120" x="10210800" y="6045200"/>
          <p14:tracePt t="192136" x="10210800" y="6062663"/>
          <p14:tracePt t="192153" x="10210800" y="6088063"/>
          <p14:tracePt t="192169" x="10218738" y="6121400"/>
          <p14:tracePt t="192186" x="10228263" y="6154738"/>
          <p14:tracePt t="192203" x="10244138" y="6180138"/>
          <p14:tracePt t="192219" x="10261600" y="6205538"/>
          <p14:tracePt t="192236" x="10279063" y="6223000"/>
          <p14:tracePt t="192253" x="10294938" y="6240463"/>
          <p14:tracePt t="192269" x="10320338" y="6256338"/>
          <p14:tracePt t="192286" x="10337800" y="6265863"/>
          <p14:tracePt t="192303" x="10355263" y="6273800"/>
          <p14:tracePt t="192321" x="10380663" y="6273800"/>
          <p14:tracePt t="192336" x="10406063" y="6273800"/>
          <p14:tracePt t="192354" x="10439400" y="6256338"/>
          <p14:tracePt t="192369" x="10464800" y="6240463"/>
          <p14:tracePt t="192386" x="10490200" y="6215063"/>
          <p14:tracePt t="192403" x="10515600" y="6197600"/>
          <p14:tracePt t="192420" x="10523538" y="6180138"/>
          <p14:tracePt t="192436" x="10541000" y="6146800"/>
          <p14:tracePt t="192453" x="10558463" y="6103938"/>
          <p14:tracePt t="192470" x="10566400" y="6088063"/>
          <p14:tracePt t="192486" x="10566400" y="6045200"/>
          <p14:tracePt t="192503" x="10566400" y="6019800"/>
          <p14:tracePt t="192520" x="10566400" y="5986463"/>
          <p14:tracePt t="192536" x="10541000" y="5961063"/>
          <p14:tracePt t="192553" x="10523538" y="5935663"/>
          <p14:tracePt t="192573" x="10498138" y="5918200"/>
          <p14:tracePt t="192586" x="10482263" y="5900738"/>
          <p14:tracePt t="192603" x="10464800" y="5900738"/>
          <p14:tracePt t="192620" x="10464800" y="5892800"/>
          <p14:tracePt t="192636" x="10456863" y="5892800"/>
          <p14:tracePt t="192657" x="10447338" y="5892800"/>
          <p14:tracePt t="192687" x="10439400" y="5892800"/>
          <p14:tracePt t="192720" x="10431463" y="5892800"/>
          <p14:tracePt t="192744" x="10431463" y="5900738"/>
          <p14:tracePt t="192751" x="10421938" y="5910263"/>
          <p14:tracePt t="192762" x="10414000" y="5910263"/>
          <p14:tracePt t="192783" x="10406063" y="5918200"/>
          <p14:tracePt t="192808" x="10396538" y="5918200"/>
          <p14:tracePt t="192815" x="10396538" y="5926138"/>
          <p14:tracePt t="193239" x="10388600" y="5926138"/>
          <p14:tracePt t="193255" x="10380663" y="5926138"/>
          <p14:tracePt t="193279" x="10371138" y="5926138"/>
          <p14:tracePt t="193303" x="10363200" y="5926138"/>
          <p14:tracePt t="193344" x="10345738" y="5943600"/>
          <p14:tracePt t="193350" x="10345738" y="5961063"/>
          <p14:tracePt t="193360" x="10337800" y="5969000"/>
          <p14:tracePt t="193370" x="10329863" y="5994400"/>
          <p14:tracePt t="193386" x="10312400" y="6011863"/>
          <p14:tracePt t="193403" x="10304463" y="6019800"/>
          <p14:tracePt t="193420" x="10279063" y="6037263"/>
          <p14:tracePt t="193437" x="10244138" y="6062663"/>
          <p14:tracePt t="193454" x="10177463" y="6096000"/>
          <p14:tracePt t="193470" x="10126663" y="6103938"/>
          <p14:tracePt t="193486" x="10083800" y="6121400"/>
          <p14:tracePt t="193503" x="10050463" y="6129338"/>
          <p14:tracePt t="193520" x="10025063" y="6138863"/>
          <p14:tracePt t="193536" x="10007600" y="6146800"/>
          <p14:tracePt t="193575" x="10007600" y="6154738"/>
          <p14:tracePt t="193647" x="10007600" y="6164263"/>
          <p14:tracePt t="193712" x="10007600" y="6172200"/>
          <p14:tracePt t="193752" x="10007600" y="6180138"/>
          <p14:tracePt t="193792" x="10015538" y="6180138"/>
          <p14:tracePt t="193799" x="10025063" y="6180138"/>
          <p14:tracePt t="193808" x="10033000" y="6180138"/>
          <p14:tracePt t="193823" x="10050463" y="6180138"/>
          <p14:tracePt t="193836" x="10075863" y="6180138"/>
          <p14:tracePt t="193854" x="10109200" y="6180138"/>
          <p14:tracePt t="193870" x="10134600" y="6180138"/>
          <p14:tracePt t="193887" x="10177463" y="6180138"/>
          <p14:tracePt t="193904" x="10218738" y="6180138"/>
          <p14:tracePt t="193920" x="10269538" y="6180138"/>
          <p14:tracePt t="193937" x="10320338" y="6180138"/>
          <p14:tracePt t="193953" x="10380663" y="6189663"/>
          <p14:tracePt t="193959" x="10406063" y="6189663"/>
          <p14:tracePt t="193970" x="10439400" y="6197600"/>
          <p14:tracePt t="193987" x="10507663" y="6215063"/>
          <p14:tracePt t="194003" x="10566400" y="6223000"/>
          <p14:tracePt t="194020" x="10634663" y="6240463"/>
          <p14:tracePt t="194036" x="10693400" y="6248400"/>
          <p14:tracePt t="194053" x="10777538" y="6256338"/>
          <p14:tracePt t="194070" x="10871200" y="6256338"/>
          <p14:tracePt t="194086" x="10922000" y="6256338"/>
          <p14:tracePt t="194103" x="10972800" y="6256338"/>
          <p14:tracePt t="194119" x="11006138" y="6256338"/>
          <p14:tracePt t="194136" x="11049000" y="6240463"/>
          <p14:tracePt t="194153" x="11082338" y="6223000"/>
          <p14:tracePt t="194170" x="11133138" y="6180138"/>
          <p14:tracePt t="194187" x="11183938" y="6129338"/>
          <p14:tracePt t="194203" x="11234738" y="6037263"/>
          <p14:tracePt t="194220" x="11295063" y="5935663"/>
          <p14:tracePt t="194236" x="11336338" y="5824538"/>
          <p14:tracePt t="194253" x="11379200" y="5672138"/>
          <p14:tracePt t="194270" x="11412538" y="5529263"/>
          <p14:tracePt t="194286" x="11422063" y="5367338"/>
          <p14:tracePt t="194303" x="11422063" y="5265738"/>
          <p14:tracePt t="194321" x="11412538" y="5189538"/>
          <p14:tracePt t="194336" x="11396663" y="5122863"/>
          <p14:tracePt t="194353" x="11379200" y="5037138"/>
          <p14:tracePt t="194370" x="11336338" y="4953000"/>
          <p14:tracePt t="194386" x="11310938" y="4894263"/>
          <p14:tracePt t="194403" x="11277600" y="4833938"/>
          <p14:tracePt t="194420" x="11269663" y="4800600"/>
          <p14:tracePt t="194436" x="11252200" y="4767263"/>
          <p14:tracePt t="194453" x="11244263" y="4724400"/>
          <p14:tracePt t="194456" x="11234738" y="4706938"/>
          <p14:tracePt t="194470" x="11226800" y="4665663"/>
          <p14:tracePt t="194486" x="11209338" y="4640263"/>
          <p14:tracePt t="194503" x="11201400" y="4589463"/>
          <p14:tracePt t="194520" x="11201400" y="4554538"/>
          <p14:tracePt t="194536" x="11201400" y="4529138"/>
          <p14:tracePt t="194553" x="11201400" y="4495800"/>
          <p14:tracePt t="194570" x="11201400" y="4478338"/>
          <p14:tracePt t="194587" x="11201400" y="4452938"/>
          <p14:tracePt t="194603" x="11201400" y="4437063"/>
          <p14:tracePt t="194620" x="11201400" y="4419600"/>
          <p14:tracePt t="194636" x="11201400" y="4411663"/>
          <p14:tracePt t="194670" x="11201400" y="4402138"/>
          <p14:tracePt t="196040" x="11201400" y="4411663"/>
          <p14:tracePt t="196047" x="11201400" y="4445000"/>
          <p14:tracePt t="196055" x="11176000" y="4478338"/>
          <p14:tracePt t="196073" x="11125200" y="4564063"/>
          <p14:tracePt t="196087" x="11049000" y="4699000"/>
          <p14:tracePt t="196104" x="10929938" y="4894263"/>
          <p14:tracePt t="196121" x="10787063" y="5072063"/>
          <p14:tracePt t="196137" x="10668000" y="5240338"/>
          <p14:tracePt t="196154" x="10574338" y="5359400"/>
          <p14:tracePt t="196170" x="10490200" y="5453063"/>
          <p14:tracePt t="196187" x="10396538" y="5562600"/>
          <p14:tracePt t="196204" x="10345738" y="5664200"/>
          <p14:tracePt t="196221" x="10279063" y="5773738"/>
          <p14:tracePt t="196237" x="10210800" y="5875338"/>
          <p14:tracePt t="196255" x="10117138" y="6019800"/>
          <p14:tracePt t="196271" x="10083800" y="6045200"/>
          <p14:tracePt t="196287" x="10058400" y="6096000"/>
          <p14:tracePt t="196304" x="10058400" y="6103938"/>
          <p14:tracePt t="196323" x="10058400" y="6121400"/>
          <p14:tracePt t="196337" x="10058400" y="6129338"/>
          <p14:tracePt t="196425" x="10058400" y="6138863"/>
          <p14:tracePt t="196471" x="10066338" y="6138863"/>
          <p14:tracePt t="196560" x="10075863" y="6154738"/>
          <p14:tracePt t="196568" x="10075863" y="6172200"/>
          <p14:tracePt t="196576" x="10091738" y="6189663"/>
          <p14:tracePt t="196587" x="10101263" y="6205538"/>
          <p14:tracePt t="196604" x="10134600" y="6248400"/>
          <p14:tracePt t="196622" x="10177463" y="6281738"/>
          <p14:tracePt t="196638" x="10210800" y="6307138"/>
          <p14:tracePt t="196655" x="10279063" y="6332538"/>
          <p14:tracePt t="196671" x="10304463" y="6342063"/>
          <p14:tracePt t="196687" x="10388600" y="6357938"/>
          <p14:tracePt t="196704" x="10456863" y="6357938"/>
          <p14:tracePt t="196721" x="10548938" y="6357938"/>
          <p14:tracePt t="196737" x="10650538" y="6357938"/>
          <p14:tracePt t="196754" x="10744200" y="6357938"/>
          <p14:tracePt t="196771" x="10812463" y="6350000"/>
          <p14:tracePt t="196787" x="10871200" y="6332538"/>
          <p14:tracePt t="196804" x="10904538" y="6299200"/>
          <p14:tracePt t="196824" x="10990263" y="6205538"/>
          <p14:tracePt t="196838" x="11023600" y="6172200"/>
          <p14:tracePt t="196856" x="11193463" y="5961063"/>
          <p14:tracePt t="196871" x="11320463" y="5799138"/>
          <p14:tracePt t="196887" x="11447463" y="5621338"/>
          <p14:tracePt t="196904" x="11582400" y="5461000"/>
          <p14:tracePt t="196921" x="11676063" y="5316538"/>
          <p14:tracePt t="196937" x="11717338" y="5181600"/>
          <p14:tracePt t="196954" x="11734800" y="5080000"/>
          <p14:tracePt t="196960" x="11742738" y="5029200"/>
          <p14:tracePt t="196971" x="11742738" y="4995863"/>
          <p14:tracePt t="196987" x="11742738" y="4935538"/>
          <p14:tracePt t="197004" x="11726863" y="4876800"/>
          <p14:tracePt t="197021" x="11701463" y="4818063"/>
          <p14:tracePt t="197038" x="11676063" y="4767263"/>
          <p14:tracePt t="197055" x="11625263" y="4699000"/>
          <p14:tracePt t="197073" x="11607800" y="4656138"/>
          <p14:tracePt t="197088" x="11582400" y="4622800"/>
          <p14:tracePt t="197104" x="11557000" y="4579938"/>
          <p14:tracePt t="197121" x="11539538" y="4554538"/>
          <p14:tracePt t="197137" x="11523663" y="4521200"/>
          <p14:tracePt t="197154" x="11498263" y="4487863"/>
          <p14:tracePt t="197171" x="11472863" y="4452938"/>
          <p14:tracePt t="197188" x="11455400" y="4419600"/>
          <p14:tracePt t="197204" x="11430000" y="4386263"/>
          <p14:tracePt t="197221" x="11396663" y="4351338"/>
          <p14:tracePt t="197238" x="11353800" y="4318000"/>
          <p14:tracePt t="197256" x="11303000" y="4284663"/>
          <p14:tracePt t="197271" x="11295063" y="4275138"/>
          <p14:tracePt t="197288" x="11277600" y="4267200"/>
          <p14:tracePt t="197323" x="11269663" y="4267200"/>
          <p14:tracePt t="197338" x="11244263" y="4267200"/>
          <p14:tracePt t="197354" x="11209338" y="4284663"/>
          <p14:tracePt t="197371" x="11176000" y="4310063"/>
          <p14:tracePt t="197388" x="11150600" y="4335463"/>
          <p14:tracePt t="197404" x="11125200" y="4351338"/>
          <p14:tracePt t="197421" x="11099800" y="4386263"/>
          <p14:tracePt t="197438" x="11082338" y="4419600"/>
          <p14:tracePt t="197455" x="11041063" y="4478338"/>
          <p14:tracePt t="197471" x="11031538" y="4503738"/>
          <p14:tracePt t="197488" x="11006138" y="4564063"/>
          <p14:tracePt t="197504" x="11006138" y="4597400"/>
          <p14:tracePt t="197521" x="11006138" y="4622800"/>
          <p14:tracePt t="197538" x="11006138" y="4648200"/>
          <p14:tracePt t="197554" x="11006138" y="4673600"/>
          <p14:tracePt t="197574" x="11015663" y="4699000"/>
          <p14:tracePt t="197588" x="11023600" y="4741863"/>
          <p14:tracePt t="197605" x="11041063" y="4775200"/>
          <p14:tracePt t="197621" x="11049000" y="4818063"/>
          <p14:tracePt t="197638" x="11066463" y="4843463"/>
          <p14:tracePt t="197656" x="11074400" y="4868863"/>
          <p14:tracePt t="197671" x="11082338" y="4884738"/>
          <p14:tracePt t="197688" x="11107738" y="4919663"/>
          <p14:tracePt t="197705" x="11125200" y="4945063"/>
          <p14:tracePt t="197721" x="11133138" y="4960938"/>
          <p14:tracePt t="197738" x="11150600" y="4978400"/>
          <p14:tracePt t="197755" x="11158538" y="4986338"/>
          <p14:tracePt t="197771" x="11176000" y="4986338"/>
          <p14:tracePt t="197788" x="11193463" y="4986338"/>
          <p14:tracePt t="197804" x="11209338" y="4986338"/>
          <p14:tracePt t="197825" x="11252200" y="4986338"/>
          <p14:tracePt t="197838" x="11277600" y="4986338"/>
          <p14:tracePt t="197854" x="11310938" y="4978400"/>
          <p14:tracePt t="197871" x="11336338" y="4970463"/>
          <p14:tracePt t="197888" x="11371263" y="4945063"/>
          <p14:tracePt t="197905" x="11396663" y="4927600"/>
          <p14:tracePt t="197921" x="11430000" y="4902200"/>
          <p14:tracePt t="197938" x="11472863" y="4859338"/>
          <p14:tracePt t="197955" x="11514138" y="4808538"/>
          <p14:tracePt t="197960" x="11523663" y="4792663"/>
          <p14:tracePt t="197971" x="11549063" y="4767263"/>
          <p14:tracePt t="197988" x="11574463" y="4716463"/>
          <p14:tracePt t="198004" x="11582400" y="4673600"/>
          <p14:tracePt t="198021" x="11590338" y="4648200"/>
          <p14:tracePt t="198038" x="11590338" y="4622800"/>
          <p14:tracePt t="198055" x="11590338" y="4589463"/>
          <p14:tracePt t="198073" x="11564938" y="4554538"/>
          <p14:tracePt t="198088" x="11549063" y="4538663"/>
          <p14:tracePt t="198105" x="11523663" y="4521200"/>
          <p14:tracePt t="198121" x="11506200" y="4503738"/>
          <p14:tracePt t="198138" x="11480800" y="4495800"/>
          <p14:tracePt t="198155" x="11463338" y="4495800"/>
          <p14:tracePt t="198171" x="11447463" y="4487863"/>
          <p14:tracePt t="198188" x="11437938" y="4487863"/>
          <p14:tracePt t="198205" x="11430000" y="4487863"/>
          <p14:tracePt t="198221" x="11412538" y="4487863"/>
          <p14:tracePt t="198238" x="11396663" y="4487863"/>
          <p14:tracePt t="198255" x="11379200" y="4487863"/>
          <p14:tracePt t="198271" x="11353800" y="4487863"/>
          <p14:tracePt t="198287" x="11320463" y="4487863"/>
          <p14:tracePt t="198304" x="11285538" y="4495800"/>
          <p14:tracePt t="198323" x="11260138" y="4495800"/>
          <p14:tracePt t="198338" x="11244263" y="4503738"/>
          <p14:tracePt t="198354" x="11234738" y="4513263"/>
          <p14:tracePt t="198373" x="11218863" y="4538663"/>
          <p14:tracePt t="198388" x="11193463" y="4564063"/>
          <p14:tracePt t="198405" x="11176000" y="4589463"/>
          <p14:tracePt t="198421" x="11158538" y="4614863"/>
          <p14:tracePt t="198438" x="11142663" y="4630738"/>
          <p14:tracePt t="198455" x="11142663" y="4656138"/>
          <p14:tracePt t="198472" x="11142663" y="4665663"/>
          <p14:tracePt t="198488" x="11142663" y="4699000"/>
          <p14:tracePt t="198505" x="11142663" y="4724400"/>
          <p14:tracePt t="198521" x="11142663" y="4757738"/>
          <p14:tracePt t="198538" x="11142663" y="4792663"/>
          <p14:tracePt t="198554" x="11142663" y="4808538"/>
          <p14:tracePt t="198572" x="11150600" y="4826000"/>
          <p14:tracePt t="198588" x="11158538" y="4843463"/>
          <p14:tracePt t="198604" x="11168063" y="4859338"/>
          <p14:tracePt t="198621" x="11176000" y="4876800"/>
          <p14:tracePt t="198638" x="11183938" y="4894263"/>
          <p14:tracePt t="198656" x="11209338" y="4910138"/>
          <p14:tracePt t="198671" x="11218863" y="4919663"/>
          <p14:tracePt t="198688" x="11252200" y="4927600"/>
          <p14:tracePt t="198705" x="11277600" y="4935538"/>
          <p14:tracePt t="198721" x="11295063" y="4935538"/>
          <p14:tracePt t="198738" x="11310938" y="4935538"/>
          <p14:tracePt t="198755" x="11320463" y="4935538"/>
          <p14:tracePt t="198771" x="11336338" y="4935538"/>
          <p14:tracePt t="198788" x="11353800" y="4919663"/>
          <p14:tracePt t="198804" x="11387138" y="4902200"/>
          <p14:tracePt t="198826" x="11422063" y="4859338"/>
          <p14:tracePt t="198838" x="11472863" y="4808538"/>
          <p14:tracePt t="198857" x="11531600" y="4741863"/>
          <p14:tracePt t="198872" x="11557000" y="4699000"/>
          <p14:tracePt t="198888" x="11582400" y="4640263"/>
          <p14:tracePt t="198905" x="11582400" y="4605338"/>
          <p14:tracePt t="198921" x="11582400" y="4572000"/>
          <p14:tracePt t="198938" x="11582400" y="4554538"/>
          <p14:tracePt t="198955" x="11574463" y="4521200"/>
          <p14:tracePt t="198960" x="11564938" y="4513263"/>
          <p14:tracePt t="198971" x="11557000" y="4495800"/>
          <p14:tracePt t="198988" x="11539538" y="4478338"/>
          <p14:tracePt t="199005" x="11514138" y="4462463"/>
          <p14:tracePt t="199021" x="11498263" y="4452938"/>
          <p14:tracePt t="199038" x="11480800" y="4452938"/>
          <p14:tracePt t="199056" x="11437938" y="4427538"/>
          <p14:tracePt t="199075" x="11412538" y="4427538"/>
          <p14:tracePt t="199088" x="11387138" y="4419600"/>
          <p14:tracePt t="199105" x="11371263" y="4419600"/>
          <p14:tracePt t="199121" x="11353800" y="4419600"/>
          <p14:tracePt t="199138" x="11328400" y="4419600"/>
          <p14:tracePt t="199155" x="11310938" y="4419600"/>
          <p14:tracePt t="199172" x="11285538" y="4427538"/>
          <p14:tracePt t="199188" x="11252200" y="4445000"/>
          <p14:tracePt t="199205" x="11218863" y="4462463"/>
          <p14:tracePt t="199221" x="11193463" y="4478338"/>
          <p14:tracePt t="199238" x="11168063" y="4495800"/>
          <p14:tracePt t="199255" x="11150600" y="4503738"/>
          <p14:tracePt t="199272" x="11133138" y="4529138"/>
          <p14:tracePt t="199288" x="11117263" y="4554538"/>
          <p14:tracePt t="199305" x="11117263" y="4572000"/>
          <p14:tracePt t="199322" x="11107738" y="4597400"/>
          <p14:tracePt t="199338" x="11107738" y="4622800"/>
          <p14:tracePt t="199355" x="11107738" y="4648200"/>
          <p14:tracePt t="199372" x="11107738" y="4673600"/>
          <p14:tracePt t="199388" x="11107738" y="4706938"/>
          <p14:tracePt t="199405" x="11107738" y="4724400"/>
          <p14:tracePt t="199422" x="11117263" y="4741863"/>
          <p14:tracePt t="199438" x="11117263" y="4757738"/>
          <p14:tracePt t="199456" x="11125200" y="4775200"/>
          <p14:tracePt t="199474" x="11125200" y="4783138"/>
          <p14:tracePt t="199489" x="11125200" y="4792663"/>
          <p14:tracePt t="199505" x="11125200" y="4800600"/>
          <p14:tracePt t="199522" x="11125200" y="4808538"/>
          <p14:tracePt t="199538" x="11125200" y="4818063"/>
          <p14:tracePt t="199562" x="11125200" y="4826000"/>
          <p14:tracePt t="199573" x="11125200" y="4833938"/>
          <p14:tracePt t="199588" x="11133138" y="4843463"/>
          <p14:tracePt t="199605" x="11142663" y="4851400"/>
          <p14:tracePt t="199638" x="11150600" y="4859338"/>
          <p14:tracePt t="199656" x="11158538" y="4859338"/>
          <p14:tracePt t="199672" x="11176000" y="4868863"/>
          <p14:tracePt t="199688" x="11193463" y="4868863"/>
          <p14:tracePt t="199705" x="11234738" y="4868863"/>
          <p14:tracePt t="199722" x="11277600" y="4868863"/>
          <p14:tracePt t="199738" x="11303000" y="4859338"/>
          <p14:tracePt t="199755" x="11353800" y="4851400"/>
          <p14:tracePt t="199772" x="11396663" y="4826000"/>
          <p14:tracePt t="199788" x="11447463" y="4792663"/>
          <p14:tracePt t="199805" x="11506200" y="4732338"/>
          <p14:tracePt t="199825" x="11549063" y="4691063"/>
          <p14:tracePt t="199838" x="11574463" y="4665663"/>
          <p14:tracePt t="199856" x="11590338" y="4630738"/>
          <p14:tracePt t="199872" x="11590338" y="4597400"/>
          <p14:tracePt t="199888" x="11590338" y="4564063"/>
          <p14:tracePt t="199905" x="11590338" y="4546600"/>
          <p14:tracePt t="199922" x="11590338" y="4521200"/>
          <p14:tracePt t="199938" x="11574463" y="4495800"/>
          <p14:tracePt t="199955" x="11557000" y="4470400"/>
          <p14:tracePt t="199960" x="11557000" y="4462463"/>
          <p14:tracePt t="199972" x="11539538" y="4452938"/>
          <p14:tracePt t="199988" x="11523663" y="4437063"/>
          <p14:tracePt t="200005" x="11498263" y="4419600"/>
          <p14:tracePt t="200022" x="11488738" y="4411663"/>
          <p14:tracePt t="200038" x="11472863" y="4411663"/>
          <p14:tracePt t="200058" x="11463338" y="4411663"/>
          <p14:tracePt t="200089" x="11455400" y="4411663"/>
          <p14:tracePt t="200097" x="11447463" y="4411663"/>
          <p14:tracePt t="200106" x="11437938" y="4411663"/>
          <p14:tracePt t="200122" x="11396663" y="4411663"/>
          <p14:tracePt t="200139" x="11345863" y="4437063"/>
          <p14:tracePt t="200155" x="11285538" y="4462463"/>
          <p14:tracePt t="200172" x="11209338" y="4503738"/>
          <p14:tracePt t="200188" x="11142663" y="4554538"/>
          <p14:tracePt t="200205" x="11091863" y="4605338"/>
          <p14:tracePt t="200222" x="11049000" y="4665663"/>
          <p14:tracePt t="200238" x="11015663" y="4749800"/>
          <p14:tracePt t="200255" x="10980738" y="4818063"/>
          <p14:tracePt t="200272" x="10972800" y="4868863"/>
          <p14:tracePt t="200288" x="10972800" y="4935538"/>
          <p14:tracePt t="200305" x="10972800" y="4978400"/>
          <p14:tracePt t="200323" x="10980738" y="5003800"/>
          <p14:tracePt t="200339" x="10990263" y="5029200"/>
          <p14:tracePt t="200355" x="11015663" y="5054600"/>
          <p14:tracePt t="200371" x="11023600" y="5062538"/>
          <p14:tracePt t="200388" x="11049000" y="5072063"/>
          <p14:tracePt t="200405" x="11066463" y="5072063"/>
          <p14:tracePt t="200421" x="11099800" y="5072063"/>
          <p14:tracePt t="200438" x="11142663" y="5062538"/>
          <p14:tracePt t="200455" x="11201400" y="5037138"/>
          <p14:tracePt t="200458" x="11234738" y="5021263"/>
          <p14:tracePt t="200472" x="11260138" y="5011738"/>
          <p14:tracePt t="200488" x="11353800" y="4953000"/>
          <p14:tracePt t="200505" x="11412538" y="4894263"/>
          <p14:tracePt t="200521" x="11472863" y="4843463"/>
          <p14:tracePt t="200538" x="11506200" y="4783138"/>
          <p14:tracePt t="200555" x="11523663" y="4741863"/>
          <p14:tracePt t="200572" x="11539538" y="4699000"/>
          <p14:tracePt t="200588" x="11549063" y="4656138"/>
          <p14:tracePt t="200605" x="11549063" y="4614863"/>
          <p14:tracePt t="200621" x="11531600" y="4572000"/>
          <p14:tracePt t="200638" x="11506200" y="4513263"/>
          <p14:tracePt t="200655" x="11472863" y="4487863"/>
          <p14:tracePt t="200672" x="11430000" y="4452938"/>
          <p14:tracePt t="200688" x="11404600" y="4437063"/>
          <p14:tracePt t="200705" x="11396663" y="4427538"/>
          <p14:tracePt t="200738" x="11387138" y="4427538"/>
          <p14:tracePt t="200755" x="11379200" y="4427538"/>
          <p14:tracePt t="200772" x="11361738" y="4427538"/>
          <p14:tracePt t="200788" x="11320463" y="4445000"/>
          <p14:tracePt t="200805" x="11277600" y="4470400"/>
          <p14:tracePt t="200823" x="11218863" y="4495800"/>
          <p14:tracePt t="200838" x="11183938" y="4521200"/>
          <p14:tracePt t="200855" x="11158538" y="4554538"/>
          <p14:tracePt t="200872" x="11133138" y="4597400"/>
          <p14:tracePt t="200888" x="11099800" y="4681538"/>
          <p14:tracePt t="200905" x="11091863" y="4732338"/>
          <p14:tracePt t="200922" x="11091863" y="4767263"/>
          <p14:tracePt t="200938" x="11091863" y="4808538"/>
          <p14:tracePt t="200955" x="11091863" y="4833938"/>
          <p14:tracePt t="200972" x="11107738" y="4859338"/>
          <p14:tracePt t="200988" x="11117263" y="4876800"/>
          <p14:tracePt t="201005" x="11125200" y="4894263"/>
          <p14:tracePt t="201022" x="11150600" y="4910138"/>
          <p14:tracePt t="201038" x="11176000" y="4927600"/>
          <p14:tracePt t="201055" x="11201400" y="4935538"/>
          <p14:tracePt t="201074" x="11252200" y="4945063"/>
          <p14:tracePt t="201089" x="11285538" y="4945063"/>
          <p14:tracePt t="201105" x="11320463" y="4945063"/>
          <p14:tracePt t="201122" x="11371263" y="4927600"/>
          <p14:tracePt t="201138" x="11404600" y="4902200"/>
          <p14:tracePt t="201155" x="11455400" y="4859338"/>
          <p14:tracePt t="201172" x="11498263" y="4808538"/>
          <p14:tracePt t="201188" x="11531600" y="4767263"/>
          <p14:tracePt t="201205" x="11549063" y="4732338"/>
          <p14:tracePt t="201222" x="11557000" y="4706938"/>
          <p14:tracePt t="201238" x="11557000" y="4681538"/>
          <p14:tracePt t="201255" x="11557000" y="4656138"/>
          <p14:tracePt t="201272" x="11531600" y="4622800"/>
          <p14:tracePt t="201288" x="11523663" y="4614863"/>
          <p14:tracePt t="201305" x="11506200" y="4605338"/>
          <p14:tracePt t="201338" x="11498263" y="4605338"/>
          <p14:tracePt t="205883" x="11488738" y="4589463"/>
          <p14:tracePt t="205890" x="11488738" y="4546600"/>
          <p14:tracePt t="205899" x="11480800" y="4529138"/>
          <p14:tracePt t="205907" x="11480800" y="4513263"/>
          <p14:tracePt t="205923" x="11463338" y="4478338"/>
          <p14:tracePt t="205940" x="11463338" y="4462463"/>
          <p14:tracePt t="205957" x="11455400" y="4445000"/>
          <p14:tracePt t="205963" x="11437938" y="4437063"/>
          <p14:tracePt t="205973" x="11422063" y="4419600"/>
          <p14:tracePt t="205990" x="11328400" y="4368800"/>
          <p14:tracePt t="206007" x="11142663" y="4275138"/>
          <p14:tracePt t="206024" x="10777538" y="4122738"/>
          <p14:tracePt t="206040" x="10228263" y="3886200"/>
          <p14:tracePt t="206057" x="9575800" y="3657600"/>
          <p14:tracePt t="206078" x="8694738" y="3370263"/>
          <p14:tracePt t="206090" x="8221663" y="3251200"/>
          <p14:tracePt t="206107" x="7754938" y="3182938"/>
          <p14:tracePt t="206124" x="7256463" y="3132138"/>
          <p14:tracePt t="206140" x="6705600" y="3073400"/>
          <p14:tracePt t="206157" x="6088063" y="2997200"/>
          <p14:tracePt t="206173" x="5410200" y="2954338"/>
          <p14:tracePt t="206190" x="4851400" y="2852738"/>
          <p14:tracePt t="206207" x="4386263" y="2700338"/>
          <p14:tracePt t="206224" x="4198938" y="2616200"/>
          <p14:tracePt t="206240" x="4132263" y="2565400"/>
          <p14:tracePt t="206257" x="4132263" y="2557463"/>
          <p14:tracePt t="206283" x="4148138" y="2557463"/>
          <p14:tracePt t="206410" x="4157663" y="2557463"/>
          <p14:tracePt t="206418" x="4183063" y="2557463"/>
          <p14:tracePt t="206427" x="4259263" y="2573338"/>
          <p14:tracePt t="206444" x="4284663" y="2590800"/>
          <p14:tracePt t="206467" x="4275138" y="2590800"/>
          <p14:tracePt t="206477" x="4259263" y="2598738"/>
          <p14:tracePt t="206493" x="4241800" y="2598738"/>
          <p14:tracePt t="206506" x="4216400" y="2608263"/>
          <p14:tracePt t="206523" x="4173538" y="2608263"/>
          <p14:tracePt t="206540" x="4114800" y="2582863"/>
          <p14:tracePt t="206557" x="4071938" y="2522538"/>
          <p14:tracePt t="206573" x="4030663" y="2481263"/>
          <p14:tracePt t="206590" x="3962400" y="2430463"/>
          <p14:tracePt t="206607" x="3852863" y="2370138"/>
          <p14:tracePt t="206623" x="3733800" y="2303463"/>
          <p14:tracePt t="206640" x="3606800" y="2260600"/>
          <p14:tracePt t="206657" x="3487738" y="2201863"/>
          <p14:tracePt t="206674" x="3352800" y="2151063"/>
          <p14:tracePt t="206690" x="3284538" y="2116138"/>
          <p14:tracePt t="206707" x="3233738" y="2100263"/>
          <p14:tracePt t="206723" x="3192463" y="2074863"/>
          <p14:tracePt t="206740" x="3167063" y="2065338"/>
          <p14:tracePt t="206757" x="3124200" y="2057400"/>
          <p14:tracePt t="206773" x="3098800" y="2057400"/>
          <p14:tracePt t="206790" x="3065463" y="2057400"/>
          <p14:tracePt t="206807" x="3048000" y="2057400"/>
          <p14:tracePt t="206825" x="3030538" y="2049463"/>
          <p14:tracePt t="206840" x="3022600" y="2049463"/>
          <p14:tracePt t="206857" x="3014663" y="2049463"/>
          <p14:tracePt t="206874" x="3005138" y="2049463"/>
          <p14:tracePt t="207068" x="3005138" y="2039938"/>
          <p14:tracePt t="207078" x="3022600" y="2032000"/>
          <p14:tracePt t="207084" x="3040063" y="2032000"/>
          <p14:tracePt t="207093" x="3073400" y="2024063"/>
          <p14:tracePt t="207107" x="3200400" y="2024063"/>
          <p14:tracePt t="207125" x="3370263" y="2024063"/>
          <p14:tracePt t="207141" x="3556000" y="2032000"/>
          <p14:tracePt t="207158" x="3741738" y="2057400"/>
          <p14:tracePt t="207174" x="3852863" y="2057400"/>
          <p14:tracePt t="207192" x="3919538" y="2057400"/>
          <p14:tracePt t="207207" x="3937000" y="2057400"/>
          <p14:tracePt t="207224" x="3954463" y="2049463"/>
          <p14:tracePt t="207240" x="3962400" y="2039938"/>
          <p14:tracePt t="207257" x="3970338" y="2032000"/>
          <p14:tracePt t="207275" x="4013200" y="2006600"/>
          <p14:tracePt t="207290" x="4030663" y="2006600"/>
          <p14:tracePt t="207307" x="4056063" y="1998663"/>
          <p14:tracePt t="207325" x="4081463" y="1989138"/>
          <p14:tracePt t="207341" x="4089400" y="1989138"/>
          <p14:tracePt t="207357" x="4106863" y="1989138"/>
          <p14:tracePt t="207404" x="4114800" y="1989138"/>
          <p14:tracePt t="209101" x="4097338" y="1998663"/>
          <p14:tracePt t="209109" x="4056063" y="2014538"/>
          <p14:tracePt t="209117" x="3954463" y="2014538"/>
          <p14:tracePt t="209125" x="3827463" y="2014538"/>
          <p14:tracePt t="209142" x="3479800" y="1938338"/>
          <p14:tracePt t="209158" x="3454400" y="1938338"/>
          <p14:tracePt t="209444" x="3487738" y="1947863"/>
          <p14:tracePt t="209456" x="3505200" y="1947863"/>
          <p14:tracePt t="209461" x="3530600" y="1955800"/>
          <p14:tracePt t="209476" x="3573463" y="1981200"/>
          <p14:tracePt t="209491" x="3598863" y="1989138"/>
          <p14:tracePt t="209508" x="3632200" y="2006600"/>
          <p14:tracePt t="209524" x="3632200" y="2014538"/>
          <p14:tracePt t="209541" x="3598863" y="2014538"/>
          <p14:tracePt t="209558" x="3581400" y="2014538"/>
          <p14:tracePt t="209591" x="3573463" y="2014538"/>
          <p14:tracePt t="209717" x="3573463" y="2006600"/>
          <p14:tracePt t="209725" x="3573463" y="1981200"/>
          <p14:tracePt t="209733" x="3573463" y="1973263"/>
          <p14:tracePt t="209741" x="3573463" y="1963738"/>
          <p14:tracePt t="209758" x="3563938" y="1938338"/>
          <p14:tracePt t="209774" x="3556000" y="1922463"/>
          <p14:tracePt t="209791" x="3538538" y="1905000"/>
          <p14:tracePt t="209808" x="3530600" y="1887538"/>
          <p14:tracePt t="209824" x="3505200" y="1871663"/>
          <p14:tracePt t="209841" x="3479800" y="1862138"/>
          <p14:tracePt t="209858" x="3446463" y="1854200"/>
          <p14:tracePt t="209875" x="3370263" y="1836738"/>
          <p14:tracePt t="209891" x="3344863" y="1828800"/>
          <p14:tracePt t="209908" x="3294063" y="1803400"/>
          <p14:tracePt t="209924" x="3243263" y="1795463"/>
          <p14:tracePt t="209941" x="3192463" y="1785938"/>
          <p14:tracePt t="209958" x="3141663" y="1778000"/>
          <p14:tracePt t="209974" x="3090863" y="1760538"/>
          <p14:tracePt t="209991" x="3040063" y="1760538"/>
          <p14:tracePt t="210008" x="2989263" y="1760538"/>
          <p14:tracePt t="210024" x="2938463" y="1760538"/>
          <p14:tracePt t="210041" x="2903538" y="1760538"/>
          <p14:tracePt t="210058" x="2852738" y="1778000"/>
          <p14:tracePt t="210077" x="2786063" y="1795463"/>
          <p14:tracePt t="210091" x="2760663" y="1803400"/>
          <p14:tracePt t="210108" x="2743200" y="1803400"/>
          <p14:tracePt t="210124" x="2709863" y="1803400"/>
          <p14:tracePt t="210141" x="2692400" y="1811338"/>
          <p14:tracePt t="210158" x="2649538" y="1820863"/>
          <p14:tracePt t="210174" x="2633663" y="1836738"/>
          <p14:tracePt t="210191" x="2608263" y="1846263"/>
          <p14:tracePt t="210208" x="2590800" y="1854200"/>
          <p14:tracePt t="210224" x="2565400" y="1871663"/>
          <p14:tracePt t="210241" x="2540000" y="1897063"/>
          <p14:tracePt t="210258" x="2514600" y="1922463"/>
          <p14:tracePt t="210276" x="2489200" y="1955800"/>
          <p14:tracePt t="210291" x="2471738" y="1989138"/>
          <p14:tracePt t="210308" x="2446338" y="2024063"/>
          <p14:tracePt t="210324" x="2420938" y="2082800"/>
          <p14:tracePt t="210341" x="2395538" y="2125663"/>
          <p14:tracePt t="210358" x="2387600" y="2184400"/>
          <p14:tracePt t="210374" x="2387600" y="2227263"/>
          <p14:tracePt t="210391" x="2387600" y="2286000"/>
          <p14:tracePt t="210408" x="2395538" y="2328863"/>
          <p14:tracePt t="210424" x="2413000" y="2370138"/>
          <p14:tracePt t="210441" x="2430463" y="2405063"/>
          <p14:tracePt t="210458" x="2455863" y="2438400"/>
          <p14:tracePt t="210461" x="2471738" y="2455863"/>
          <p14:tracePt t="210474" x="2497138" y="2471738"/>
          <p14:tracePt t="210492" x="2565400" y="2522538"/>
          <p14:tracePt t="210508" x="2598738" y="2540000"/>
          <p14:tracePt t="210524" x="2649538" y="2547938"/>
          <p14:tracePt t="210541" x="2692400" y="2565400"/>
          <p14:tracePt t="210558" x="2743200" y="2573338"/>
          <p14:tracePt t="210574" x="2794000" y="2573338"/>
          <p14:tracePt t="210591" x="2852738" y="2573338"/>
          <p14:tracePt t="210608" x="2938463" y="2573338"/>
          <p14:tracePt t="210625" x="3014663" y="2573338"/>
          <p14:tracePt t="210641" x="3106738" y="2565400"/>
          <p14:tracePt t="210658" x="3217863" y="2557463"/>
          <p14:tracePt t="210675" x="3344863" y="2540000"/>
          <p14:tracePt t="210691" x="3522663" y="2489200"/>
          <p14:tracePt t="210708" x="3624263" y="2438400"/>
          <p14:tracePt t="210725" x="3690938" y="2387600"/>
          <p14:tracePt t="210741" x="3733800" y="2336800"/>
          <p14:tracePt t="210758" x="3751263" y="2278063"/>
          <p14:tracePt t="210774" x="3767138" y="2217738"/>
          <p14:tracePt t="210791" x="3767138" y="2176463"/>
          <p14:tracePt t="210808" x="3767138" y="2125663"/>
          <p14:tracePt t="210826" x="3767138" y="2082800"/>
          <p14:tracePt t="210841" x="3759200" y="2024063"/>
          <p14:tracePt t="210858" x="3733800" y="1989138"/>
          <p14:tracePt t="210876" x="3708400" y="1930400"/>
          <p14:tracePt t="210891" x="3683000" y="1912938"/>
          <p14:tracePt t="210908" x="3649663" y="1862138"/>
          <p14:tracePt t="210925" x="3598863" y="1836738"/>
          <p14:tracePt t="210941" x="3556000" y="1803400"/>
          <p14:tracePt t="210958" x="3505200" y="1795463"/>
          <p14:tracePt t="210975" x="3454400" y="1785938"/>
          <p14:tracePt t="210991" x="3403600" y="1785938"/>
          <p14:tracePt t="211008" x="3344863" y="1785938"/>
          <p14:tracePt t="211025" x="3268663" y="1795463"/>
          <p14:tracePt t="211041" x="3192463" y="1820863"/>
          <p14:tracePt t="211058" x="3132138" y="1846263"/>
          <p14:tracePt t="211078" x="3055938" y="1887538"/>
          <p14:tracePt t="211091" x="2989263" y="1938338"/>
          <p14:tracePt t="211108" x="2903538" y="2032000"/>
          <p14:tracePt t="211125" x="2878138" y="2100263"/>
          <p14:tracePt t="211141" x="2862263" y="2141538"/>
          <p14:tracePt t="211159" x="2862263" y="2192338"/>
          <p14:tracePt t="211175" x="2862263" y="2235200"/>
          <p14:tracePt t="211191" x="2862263" y="2278063"/>
          <p14:tracePt t="211208" x="2862263" y="2311400"/>
          <p14:tracePt t="211225" x="2870200" y="2344738"/>
          <p14:tracePt t="211241" x="2887663" y="2379663"/>
          <p14:tracePt t="211258" x="2903538" y="2420938"/>
          <p14:tracePt t="211275" x="2928938" y="2463800"/>
          <p14:tracePt t="211291" x="2963863" y="2506663"/>
          <p14:tracePt t="211308" x="3022600" y="2547938"/>
          <p14:tracePt t="211325" x="3065463" y="2557463"/>
          <p14:tracePt t="211341" x="3124200" y="2565400"/>
          <p14:tracePt t="211358" x="3200400" y="2573338"/>
          <p14:tracePt t="211375" x="3294063" y="2573338"/>
          <p14:tracePt t="211391" x="3403600" y="2582863"/>
          <p14:tracePt t="211408" x="3530600" y="2582863"/>
          <p14:tracePt t="211425" x="3640138" y="2573338"/>
          <p14:tracePt t="211441" x="3708400" y="2547938"/>
          <p14:tracePt t="211458" x="3741738" y="2522538"/>
          <p14:tracePt t="211462" x="3751263" y="2506663"/>
          <p14:tracePt t="211475" x="3767138" y="2471738"/>
          <p14:tracePt t="211491" x="3767138" y="2413000"/>
          <p14:tracePt t="211508" x="3776663" y="2278063"/>
          <p14:tracePt t="211525" x="3776663" y="2227263"/>
          <p14:tracePt t="211541" x="3759200" y="2151063"/>
          <p14:tracePt t="211558" x="3725863" y="2065338"/>
          <p14:tracePt t="211575" x="3690938" y="1998663"/>
          <p14:tracePt t="211591" x="3649663" y="1955800"/>
          <p14:tracePt t="211608" x="3598863" y="1922463"/>
          <p14:tracePt t="211625" x="3556000" y="1905000"/>
          <p14:tracePt t="211641" x="3522663" y="1897063"/>
          <p14:tracePt t="211658" x="3497263" y="1887538"/>
          <p14:tracePt t="211675" x="3462338" y="1887538"/>
          <p14:tracePt t="211691" x="3446463" y="1887538"/>
          <p14:tracePt t="211708" x="3395663" y="1912938"/>
          <p14:tracePt t="211725" x="3352800" y="1955800"/>
          <p14:tracePt t="211741" x="3319463" y="1998663"/>
          <p14:tracePt t="211758" x="3294063" y="2065338"/>
          <p14:tracePt t="211775" x="3276600" y="2116138"/>
          <p14:tracePt t="211791" x="3259138" y="2192338"/>
          <p14:tracePt t="211808" x="3259138" y="2252663"/>
          <p14:tracePt t="211826" x="3259138" y="2293938"/>
          <p14:tracePt t="211841" x="3276600" y="2344738"/>
          <p14:tracePt t="211858" x="3294063" y="2387600"/>
          <p14:tracePt t="211875" x="3319463" y="2420938"/>
          <p14:tracePt t="211892" x="3395663" y="2455863"/>
          <p14:tracePt t="211909" x="3471863" y="2481263"/>
          <p14:tracePt t="211925" x="3548063" y="2481263"/>
          <p14:tracePt t="211941" x="3624263" y="2481263"/>
          <p14:tracePt t="211958" x="3665538" y="2471738"/>
          <p14:tracePt t="211975" x="3690938" y="2438400"/>
          <p14:tracePt t="211991" x="3700463" y="2395538"/>
          <p14:tracePt t="212008" x="3708400" y="2354263"/>
          <p14:tracePt t="212025" x="3708400" y="2311400"/>
          <p14:tracePt t="212042" x="3708400" y="2268538"/>
          <p14:tracePt t="212058" x="3690938" y="2227263"/>
          <p14:tracePt t="212075" x="3675063" y="2192338"/>
          <p14:tracePt t="212092" x="3640138" y="2166938"/>
          <p14:tracePt t="212108" x="3598863" y="2151063"/>
          <p14:tracePt t="212125" x="3581400" y="2151063"/>
          <p14:tracePt t="212141" x="3573463" y="2159000"/>
          <p14:tracePt t="212158" x="3556000" y="2176463"/>
          <p14:tracePt t="212175" x="3556000" y="2192338"/>
          <p14:tracePt t="212192" x="3556000" y="2201863"/>
          <p14:tracePt t="212208" x="3556000" y="2217738"/>
          <p14:tracePt t="212225" x="3556000" y="2227263"/>
          <p14:tracePt t="212277" x="3556000" y="2235200"/>
          <p14:tracePt t="213079" x="3556000" y="2227263"/>
          <p14:tracePt t="213109" x="3573463" y="2227263"/>
          <p14:tracePt t="213117" x="3581400" y="2227263"/>
          <p14:tracePt t="213125" x="3589338" y="2227263"/>
          <p14:tracePt t="213142" x="3632200" y="2227263"/>
          <p14:tracePt t="213159" x="3665538" y="2235200"/>
          <p14:tracePt t="213176" x="3708400" y="2243138"/>
          <p14:tracePt t="213192" x="3767138" y="2268538"/>
          <p14:tracePt t="213209" x="3843338" y="2311400"/>
          <p14:tracePt t="213226" x="3919538" y="2344738"/>
          <p14:tracePt t="213242" x="4005263" y="2370138"/>
          <p14:tracePt t="213259" x="4106863" y="2405063"/>
          <p14:tracePt t="213277" x="4284663" y="2438400"/>
          <p14:tracePt t="213292" x="4351338" y="2446338"/>
          <p14:tracePt t="213309" x="4579938" y="2481263"/>
          <p14:tracePt t="213327" x="4741863" y="2489200"/>
          <p14:tracePt t="213342" x="4876800" y="2514600"/>
          <p14:tracePt t="213359" x="4995863" y="2522538"/>
          <p14:tracePt t="213376" x="5097463" y="2522538"/>
          <p14:tracePt t="213392" x="5189538" y="2522538"/>
          <p14:tracePt t="213409" x="5316538" y="2506663"/>
          <p14:tracePt t="213426" x="5468938" y="2446338"/>
          <p14:tracePt t="213442" x="5621338" y="2362200"/>
          <p14:tracePt t="213459" x="5722938" y="2293938"/>
          <p14:tracePt t="213465" x="5765800" y="2260600"/>
          <p14:tracePt t="213477" x="5799138" y="2235200"/>
          <p14:tracePt t="213493" x="5867400" y="2125663"/>
          <p14:tracePt t="213509" x="5875338" y="2065338"/>
          <p14:tracePt t="213526" x="5892800" y="2006600"/>
          <p14:tracePt t="213543" x="5892800" y="1955800"/>
          <p14:tracePt t="213559" x="5900738" y="1922463"/>
          <p14:tracePt t="213578" x="5900738" y="1879600"/>
          <p14:tracePt t="213592" x="5892800" y="1854200"/>
          <p14:tracePt t="213609" x="5892800" y="1836738"/>
          <p14:tracePt t="213626" x="5875338" y="1828800"/>
          <p14:tracePt t="213642" x="5875338" y="1820863"/>
          <p14:tracePt t="213659" x="5867400" y="1820863"/>
          <p14:tracePt t="213676" x="5849938" y="1811338"/>
          <p14:tracePt t="213693" x="5799138" y="1803400"/>
          <p14:tracePt t="213709" x="5748338" y="1803400"/>
          <p14:tracePt t="213726" x="5689600" y="1803400"/>
          <p14:tracePt t="213742" x="5630863" y="1803400"/>
          <p14:tracePt t="213759" x="5580063" y="1803400"/>
          <p14:tracePt t="213776" x="5545138" y="1803400"/>
          <p14:tracePt t="213792" x="5494338" y="1811338"/>
          <p14:tracePt t="213809" x="5461000" y="1836738"/>
          <p14:tracePt t="213826" x="5435600" y="1862138"/>
          <p14:tracePt t="213842" x="5402263" y="1887538"/>
          <p14:tracePt t="213859" x="5376863" y="1930400"/>
          <p14:tracePt t="213877" x="5351463" y="1981200"/>
          <p14:tracePt t="213893" x="5351463" y="2024063"/>
          <p14:tracePt t="213909" x="5351463" y="2049463"/>
          <p14:tracePt t="213926" x="5359400" y="2090738"/>
          <p14:tracePt t="213942" x="5384800" y="2125663"/>
          <p14:tracePt t="213959" x="5402263" y="2159000"/>
          <p14:tracePt t="213976" x="5427663" y="2184400"/>
          <p14:tracePt t="213993" x="5453063" y="2209800"/>
          <p14:tracePt t="214009" x="5478463" y="2227263"/>
          <p14:tracePt t="214026" x="5519738" y="2243138"/>
          <p14:tracePt t="214042" x="5545138" y="2260600"/>
          <p14:tracePt t="214059" x="5595938" y="2268538"/>
          <p14:tracePt t="214080" x="5630863" y="2278063"/>
          <p14:tracePt t="214093" x="5707063" y="2293938"/>
          <p14:tracePt t="214109" x="5740400" y="2293938"/>
          <p14:tracePt t="214127" x="5783263" y="2293938"/>
          <p14:tracePt t="214142" x="5808663" y="2293938"/>
          <p14:tracePt t="214159" x="5834063" y="2293938"/>
          <p14:tracePt t="214176" x="5849938" y="2286000"/>
          <p14:tracePt t="214192" x="5867400" y="2268538"/>
          <p14:tracePt t="214209" x="5892800" y="2235200"/>
          <p14:tracePt t="214226" x="5910263" y="2201863"/>
          <p14:tracePt t="214242" x="5918200" y="2151063"/>
          <p14:tracePt t="214259" x="5926138" y="2125663"/>
          <p14:tracePt t="214276" x="5935663" y="2100263"/>
          <p14:tracePt t="214293" x="5935663" y="2074863"/>
          <p14:tracePt t="214309" x="5935663" y="2039938"/>
          <p14:tracePt t="214328" x="5926138" y="2032000"/>
          <p14:tracePt t="214343" x="5910263" y="2014538"/>
          <p14:tracePt t="214359" x="5900738" y="2006600"/>
          <p14:tracePt t="214376" x="5884863" y="2006600"/>
          <p14:tracePt t="214392" x="5867400" y="2006600"/>
          <p14:tracePt t="214409" x="5849938" y="2006600"/>
          <p14:tracePt t="214426" x="5816600" y="2014538"/>
          <p14:tracePt t="214442" x="5799138" y="2032000"/>
          <p14:tracePt t="214459" x="5773738" y="2065338"/>
          <p14:tracePt t="214465" x="5757863" y="2100263"/>
          <p14:tracePt t="214477" x="5740400" y="2151063"/>
          <p14:tracePt t="214493" x="5732463" y="2184400"/>
          <p14:tracePt t="214509" x="5732463" y="2235200"/>
          <p14:tracePt t="214526" x="5740400" y="2286000"/>
          <p14:tracePt t="214542" x="5765800" y="2311400"/>
          <p14:tracePt t="214559" x="5799138" y="2344738"/>
          <p14:tracePt t="214579" x="5842000" y="2370138"/>
          <p14:tracePt t="214593" x="5884863" y="2395538"/>
          <p14:tracePt t="214609" x="5926138" y="2420938"/>
          <p14:tracePt t="214626" x="5969000" y="2420938"/>
          <p14:tracePt t="214642" x="5994400" y="2420938"/>
          <p14:tracePt t="214659" x="6011863" y="2420938"/>
          <p14:tracePt t="214676" x="6027738" y="2405063"/>
          <p14:tracePt t="214693" x="6027738" y="2387600"/>
          <p14:tracePt t="214709" x="6037263" y="2362200"/>
          <p14:tracePt t="214726" x="6037263" y="2344738"/>
          <p14:tracePt t="214742" x="6037263" y="2336800"/>
          <p14:tracePt t="214776" x="6037263" y="2328863"/>
          <p14:tracePt t="214799" x="6037263" y="2319338"/>
          <p14:tracePt t="214815" x="6037263" y="2311400"/>
          <p14:tracePt t="215103" x="6045200" y="2319338"/>
          <p14:tracePt t="215110" x="6045200" y="2328863"/>
          <p14:tracePt t="215118" x="6062663" y="2336800"/>
          <p14:tracePt t="215127" x="6070600" y="2336800"/>
          <p14:tracePt t="215142" x="6078538" y="2354263"/>
          <p14:tracePt t="215159" x="6019800" y="2370138"/>
          <p14:tracePt t="215176" x="5842000" y="2286000"/>
          <p14:tracePt t="215192" x="5697538" y="2141538"/>
          <p14:tracePt t="215209" x="5621338" y="2100263"/>
          <p14:tracePt t="215406" x="5630863" y="2108200"/>
          <p14:tracePt t="215414" x="5630863" y="2125663"/>
          <p14:tracePt t="215431" x="5630863" y="2151063"/>
          <p14:tracePt t="215443" x="5630863" y="2159000"/>
          <p14:tracePt t="215460" x="5630863" y="2176463"/>
          <p14:tracePt t="215478" x="5621338" y="2217738"/>
          <p14:tracePt t="215493" x="5621338" y="2268538"/>
          <p14:tracePt t="215510" x="5638800" y="2319338"/>
          <p14:tracePt t="215526" x="5689600" y="2387600"/>
          <p14:tracePt t="215543" x="5799138" y="2430463"/>
          <p14:tracePt t="215560" x="5842000" y="2430463"/>
          <p14:tracePt t="215576" x="5892800" y="2455863"/>
          <p14:tracePt t="215593" x="5910263" y="2463800"/>
          <p14:tracePt t="215609" x="5918200" y="2471738"/>
          <p14:tracePt t="215626" x="5943600" y="2489200"/>
          <p14:tracePt t="215643" x="5994400" y="2506663"/>
          <p14:tracePt t="215659" x="6078538" y="2532063"/>
          <p14:tracePt t="215676" x="6215063" y="2557463"/>
          <p14:tracePt t="215693" x="6350000" y="2582863"/>
          <p14:tracePt t="215709" x="6570663" y="2608263"/>
          <p14:tracePt t="215726" x="6713538" y="2608263"/>
          <p14:tracePt t="215743" x="6891338" y="2608263"/>
          <p14:tracePt t="215760" x="7112000" y="2598738"/>
          <p14:tracePt t="215776" x="7391400" y="2547938"/>
          <p14:tracePt t="215793" x="7696200" y="2463800"/>
          <p14:tracePt t="215810" x="7881938" y="2379663"/>
          <p14:tracePt t="215828" x="8026400" y="2286000"/>
          <p14:tracePt t="215843" x="8135938" y="2192338"/>
          <p14:tracePt t="215860" x="8196263" y="2100263"/>
          <p14:tracePt t="215880" x="8229600" y="2024063"/>
          <p14:tracePt t="215893" x="8229600" y="1998663"/>
          <p14:tracePt t="215910" x="8229600" y="1989138"/>
          <p14:tracePt t="215926" x="8221663" y="1973263"/>
          <p14:tracePt t="215943" x="8196263" y="1955800"/>
          <p14:tracePt t="215960" x="8161338" y="1947863"/>
          <p14:tracePt t="215976" x="8120063" y="1947863"/>
          <p14:tracePt t="215993" x="8102600" y="1947863"/>
          <p14:tracePt t="216010" x="8069263" y="1947863"/>
          <p14:tracePt t="216026" x="8026400" y="1955800"/>
          <p14:tracePt t="216043" x="7958138" y="1981200"/>
          <p14:tracePt t="216060" x="7866063" y="2006600"/>
          <p14:tracePt t="216077" x="7764463" y="2049463"/>
          <p14:tracePt t="216093" x="7645400" y="2133600"/>
          <p14:tracePt t="216110" x="7612063" y="2184400"/>
          <p14:tracePt t="216127" x="7577138" y="2268538"/>
          <p14:tracePt t="216143" x="7569200" y="2336800"/>
          <p14:tracePt t="216160" x="7569200" y="2395538"/>
          <p14:tracePt t="216176" x="7594600" y="2463800"/>
          <p14:tracePt t="216193" x="7637463" y="2514600"/>
          <p14:tracePt t="216210" x="7729538" y="2557463"/>
          <p14:tracePt t="216226" x="7823200" y="2598738"/>
          <p14:tracePt t="216244" x="7958138" y="2641600"/>
          <p14:tracePt t="216260" x="8059738" y="2659063"/>
          <p14:tracePt t="216277" x="8153400" y="2659063"/>
          <p14:tracePt t="216293" x="8204200" y="2659063"/>
          <p14:tracePt t="216310" x="8272463" y="2598738"/>
          <p14:tracePt t="216326" x="8313738" y="2532063"/>
          <p14:tracePt t="216343" x="8348663" y="2438400"/>
          <p14:tracePt t="216360" x="8348663" y="2370138"/>
          <p14:tracePt t="216376" x="8348663" y="2286000"/>
          <p14:tracePt t="216394" x="8348663" y="2217738"/>
          <p14:tracePt t="216410" x="8348663" y="2166938"/>
          <p14:tracePt t="216426" x="8331200" y="2116138"/>
          <p14:tracePt t="216443" x="8297863" y="2090738"/>
          <p14:tracePt t="216460" x="8255000" y="2082800"/>
          <p14:tracePt t="216466" x="8229600" y="2074863"/>
          <p14:tracePt t="216477" x="8212138" y="2074863"/>
          <p14:tracePt t="216493" x="8178800" y="2074863"/>
          <p14:tracePt t="216510" x="8153400" y="2074863"/>
          <p14:tracePt t="216527" x="8120063" y="2100263"/>
          <p14:tracePt t="216543" x="8094663" y="2151063"/>
          <p14:tracePt t="216560" x="8059738" y="2217738"/>
          <p14:tracePt t="216576" x="8034338" y="2311400"/>
          <p14:tracePt t="216593" x="8026400" y="2405063"/>
          <p14:tracePt t="216610" x="8026400" y="2471738"/>
          <p14:tracePt t="216626" x="8051800" y="2532063"/>
          <p14:tracePt t="216643" x="8094663" y="2582863"/>
          <p14:tracePt t="216660" x="8153400" y="2616200"/>
          <p14:tracePt t="216676" x="8204200" y="2633663"/>
          <p14:tracePt t="216693" x="8272463" y="2667000"/>
          <p14:tracePt t="216709" x="8348663" y="2674938"/>
          <p14:tracePt t="216726" x="8399463" y="2684463"/>
          <p14:tracePt t="216743" x="8440738" y="2684463"/>
          <p14:tracePt t="216760" x="8466138" y="2667000"/>
          <p14:tracePt t="216776" x="8491538" y="2616200"/>
          <p14:tracePt t="216793" x="8501063" y="2557463"/>
          <p14:tracePt t="216810" x="8509000" y="2489200"/>
          <p14:tracePt t="216826" x="8509000" y="2395538"/>
          <p14:tracePt t="216843" x="8501063" y="2311400"/>
          <p14:tracePt t="216860" x="8466138" y="2235200"/>
          <p14:tracePt t="216876" x="8389938" y="2141538"/>
          <p14:tracePt t="216894" x="8255000" y="2049463"/>
          <p14:tracePt t="216910" x="8186738" y="2024063"/>
          <p14:tracePt t="216926" x="8135938" y="2006600"/>
          <p14:tracePt t="216943" x="8110538" y="2006600"/>
          <p14:tracePt t="216960" x="8094663" y="2006600"/>
          <p14:tracePt t="216976" x="8077200" y="2032000"/>
          <p14:tracePt t="216993" x="8034338" y="2090738"/>
          <p14:tracePt t="217010" x="8001000" y="2184400"/>
          <p14:tracePt t="217026" x="7967663" y="2260600"/>
          <p14:tracePt t="217043" x="7958138" y="2336800"/>
          <p14:tracePt t="217060" x="7967663" y="2387600"/>
          <p14:tracePt t="217076" x="7993063" y="2438400"/>
          <p14:tracePt t="217093" x="8077200" y="2497138"/>
          <p14:tracePt t="217110" x="8161338" y="2547938"/>
          <p14:tracePt t="217126" x="8247063" y="2573338"/>
          <p14:tracePt t="217143" x="8305800" y="2573338"/>
          <p14:tracePt t="217160" x="8348663" y="2573338"/>
          <p14:tracePt t="217176" x="8364538" y="2565400"/>
          <p14:tracePt t="217193" x="8374063" y="2532063"/>
          <p14:tracePt t="217210" x="8374063" y="2489200"/>
          <p14:tracePt t="217226" x="8374063" y="2420938"/>
          <p14:tracePt t="217243" x="8374063" y="2336800"/>
          <p14:tracePt t="217260" x="8348663" y="2268538"/>
          <p14:tracePt t="217276" x="8331200" y="2209800"/>
          <p14:tracePt t="217294" x="8297863" y="2166938"/>
          <p14:tracePt t="217310" x="8280400" y="2151063"/>
          <p14:tracePt t="218952" x="8204200" y="2151063"/>
          <p14:tracePt t="218960" x="8085138" y="2166938"/>
          <p14:tracePt t="218968" x="7958138" y="2184400"/>
          <p14:tracePt t="218977" x="7831138" y="2201863"/>
          <p14:tracePt t="218994" x="7500938" y="2217738"/>
          <p14:tracePt t="219011" x="7119938" y="2227263"/>
          <p14:tracePt t="219027" x="6773863" y="2227263"/>
          <p14:tracePt t="219044" x="6596063" y="2227263"/>
          <p14:tracePt t="219060" x="6469063" y="2243138"/>
          <p14:tracePt t="219077" x="6350000" y="2260600"/>
          <p14:tracePt t="219094" x="6096000" y="2268538"/>
          <p14:tracePt t="219110" x="5900738" y="2278063"/>
          <p14:tracePt t="219127" x="5707063" y="2278063"/>
          <p14:tracePt t="219144" x="5537200" y="2286000"/>
          <p14:tracePt t="219161" x="5384800" y="2293938"/>
          <p14:tracePt t="219178" x="5257800" y="2303463"/>
          <p14:tracePt t="219194" x="5130800" y="2328863"/>
          <p14:tracePt t="219211" x="5021263" y="2336800"/>
          <p14:tracePt t="219227" x="4884738" y="2370138"/>
          <p14:tracePt t="219244" x="4724400" y="2395538"/>
          <p14:tracePt t="219261" x="4487863" y="2420938"/>
          <p14:tracePt t="219277" x="4106863" y="2481263"/>
          <p14:tracePt t="219294" x="3251200" y="2547938"/>
          <p14:tracePt t="219310" x="2852738" y="2547938"/>
          <p14:tracePt t="219327" x="2743200" y="2514600"/>
          <p14:tracePt t="219344" x="2751138" y="2489200"/>
          <p14:tracePt t="219600" x="2768600" y="2497138"/>
          <p14:tracePt t="219617" x="2760663" y="2506663"/>
          <p14:tracePt t="219624" x="2743200" y="2514600"/>
          <p14:tracePt t="219633" x="2725738" y="2514600"/>
          <p14:tracePt t="219644" x="2709863" y="2522538"/>
          <p14:tracePt t="219661" x="2709863" y="2532063"/>
          <p14:tracePt t="219677" x="2709863" y="2557463"/>
          <p14:tracePt t="219695" x="2692400" y="2590800"/>
          <p14:tracePt t="219711" x="2684463" y="2598738"/>
          <p14:tracePt t="219727" x="2649538" y="2608263"/>
          <p14:tracePt t="219744" x="2590800" y="2624138"/>
          <p14:tracePt t="219761" x="2557463" y="2649538"/>
          <p14:tracePt t="219777" x="2522538" y="2667000"/>
          <p14:tracePt t="219794" x="2497138" y="2692400"/>
          <p14:tracePt t="219811" x="2463800" y="2717800"/>
          <p14:tracePt t="219827" x="2438400" y="2743200"/>
          <p14:tracePt t="219844" x="2405063" y="2760663"/>
          <p14:tracePt t="219861" x="2344738" y="2786063"/>
          <p14:tracePt t="219878" x="2303463" y="2801938"/>
          <p14:tracePt t="219895" x="2260600" y="2819400"/>
          <p14:tracePt t="219911" x="2252663" y="2827338"/>
          <p14:tracePt t="219928" x="2227263" y="2836863"/>
          <p14:tracePt t="219944" x="2201863" y="2836863"/>
          <p14:tracePt t="219961" x="2166938" y="2844800"/>
          <p14:tracePt t="219977" x="2125663" y="2852738"/>
          <p14:tracePt t="219994" x="2100263" y="2852738"/>
          <p14:tracePt t="220011" x="2082800" y="2852738"/>
          <p14:tracePt t="220028" x="2057400" y="2852738"/>
          <p14:tracePt t="220044" x="2014538" y="2862263"/>
          <p14:tracePt t="220061" x="1981200" y="2862263"/>
          <p14:tracePt t="220078" x="1947863" y="2878138"/>
          <p14:tracePt t="220095" x="1905000" y="2887663"/>
          <p14:tracePt t="220111" x="1897063" y="2887663"/>
          <p14:tracePt t="220128" x="1887538" y="2887663"/>
          <p14:tracePt t="220144" x="1871663" y="2887663"/>
          <p14:tracePt t="220161" x="1862138" y="2887663"/>
          <p14:tracePt t="220178" x="1846263" y="2887663"/>
          <p14:tracePt t="220224" x="1836738" y="2887663"/>
          <p14:tracePt t="220433" x="1836738" y="2878138"/>
          <p14:tracePt t="220473" x="1836738" y="2870200"/>
          <p14:tracePt t="220520" x="1846263" y="2862263"/>
          <p14:tracePt t="220544" x="1854200" y="2862263"/>
          <p14:tracePt t="220632" x="1854200" y="2852738"/>
          <p14:tracePt t="220650" x="1862138" y="2844800"/>
          <p14:tracePt t="220656" x="1871663" y="2844800"/>
          <p14:tracePt t="220664" x="1879600" y="2844800"/>
          <p14:tracePt t="220677" x="1879600" y="2836863"/>
          <p14:tracePt t="220695" x="1897063" y="2827338"/>
          <p14:tracePt t="220711" x="1922463" y="2827338"/>
          <p14:tracePt t="220727" x="1947863" y="2827338"/>
          <p14:tracePt t="220744" x="1989138" y="2827338"/>
          <p14:tracePt t="220761" x="2014538" y="2827338"/>
          <p14:tracePt t="220777" x="2024063" y="2827338"/>
          <p14:tracePt t="220880" x="2024063" y="2811463"/>
          <p14:tracePt t="220887" x="2024063" y="2786063"/>
          <p14:tracePt t="220896" x="2024063" y="2776538"/>
          <p14:tracePt t="220912" x="2024063" y="2768600"/>
          <p14:tracePt t="220952" x="2032000" y="2768600"/>
          <p14:tracePt t="222808" x="2039938" y="2786063"/>
          <p14:tracePt t="223000" x="2057400" y="2794000"/>
          <p14:tracePt t="223008" x="2082800" y="2811463"/>
          <p14:tracePt t="223016" x="2133600" y="2827338"/>
          <p14:tracePt t="223028" x="2192338" y="2844800"/>
          <p14:tracePt t="223044" x="2362200" y="2878138"/>
          <p14:tracePt t="223061" x="2590800" y="2878138"/>
          <p14:tracePt t="223078" x="2928938" y="2878138"/>
          <p14:tracePt t="223096" x="3556000" y="2827338"/>
          <p14:tracePt t="223111" x="3970338" y="2768600"/>
          <p14:tracePt t="223128" x="4452938" y="2641600"/>
          <p14:tracePt t="223145" x="4953000" y="2514600"/>
          <p14:tracePt t="223161" x="5545138" y="2370138"/>
          <p14:tracePt t="223178" x="6154738" y="2217738"/>
          <p14:tracePt t="223194" x="6748463" y="2082800"/>
          <p14:tracePt t="223211" x="7154863" y="1981200"/>
          <p14:tracePt t="223228" x="7373938" y="1922463"/>
          <p14:tracePt t="223245" x="7510463" y="1836738"/>
          <p14:tracePt t="223261" x="7577138" y="1778000"/>
          <p14:tracePt t="223278" x="7586663" y="1744663"/>
          <p14:tracePt t="223295" x="7594600" y="1719263"/>
          <p14:tracePt t="223311" x="7586663" y="1668463"/>
          <p14:tracePt t="223328" x="7551738" y="1617663"/>
          <p14:tracePt t="223344" x="7510463" y="1574800"/>
          <p14:tracePt t="223361" x="7434263" y="1531938"/>
          <p14:tracePt t="223378" x="7332663" y="1473200"/>
          <p14:tracePt t="223396" x="7196138" y="1422400"/>
          <p14:tracePt t="223411" x="7061200" y="1389063"/>
          <p14:tracePt t="223428" x="6891338" y="1328738"/>
          <p14:tracePt t="223445" x="6748463" y="1312863"/>
          <p14:tracePt t="223461" x="6596063" y="1303338"/>
          <p14:tracePt t="223464" x="6527800" y="1303338"/>
          <p14:tracePt t="223478" x="6469063" y="1303338"/>
          <p14:tracePt t="223494" x="6375400" y="1312863"/>
          <p14:tracePt t="223511" x="6273800" y="1354138"/>
          <p14:tracePt t="223528" x="6230938" y="1379538"/>
          <p14:tracePt t="223544" x="6215063" y="1414463"/>
          <p14:tracePt t="223561" x="6215063" y="1439863"/>
          <p14:tracePt t="223578" x="6215063" y="1455738"/>
          <p14:tracePt t="223595" x="6248400" y="1490663"/>
          <p14:tracePt t="223611" x="6316663" y="1516063"/>
          <p14:tracePt t="223628" x="6408738" y="1566863"/>
          <p14:tracePt t="223645" x="6570663" y="1582738"/>
          <p14:tracePt t="223661" x="6756400" y="1592263"/>
          <p14:tracePt t="223678" x="6908800" y="1592263"/>
          <p14:tracePt t="223695" x="7010400" y="1582738"/>
          <p14:tracePt t="223711" x="7053263" y="1524000"/>
          <p14:tracePt t="223728" x="7061200" y="1465263"/>
          <p14:tracePt t="223745" x="7061200" y="1404938"/>
          <p14:tracePt t="223761" x="7027863" y="1346200"/>
          <p14:tracePt t="223778" x="6985000" y="1287463"/>
          <p14:tracePt t="223795" x="6926263" y="1252538"/>
          <p14:tracePt t="223811" x="6850063" y="1236663"/>
          <p14:tracePt t="223828" x="6781800" y="1236663"/>
          <p14:tracePt t="223845" x="6723063" y="1244600"/>
          <p14:tracePt t="223862" x="6654800" y="1287463"/>
          <p14:tracePt t="223878" x="6604000" y="1312863"/>
          <p14:tracePt t="223895" x="6578600" y="1338263"/>
          <p14:tracePt t="223912" x="6578600" y="1354138"/>
          <p14:tracePt t="223928" x="6578600" y="1363663"/>
          <p14:tracePt t="224202" x="6578600" y="1346200"/>
          <p14:tracePt t="224226" x="6578600" y="1338263"/>
          <p14:tracePt t="224258" x="6578600" y="1328738"/>
          <p14:tracePt t="225841" x="6527800" y="1338263"/>
          <p14:tracePt t="225850" x="6459538" y="1346200"/>
          <p14:tracePt t="225857" x="6375400" y="1354138"/>
          <p14:tracePt t="225866" x="6291263" y="1371600"/>
          <p14:tracePt t="225879" x="6197600" y="1379538"/>
          <p14:tracePt t="225895" x="5994400" y="1389063"/>
          <p14:tracePt t="225912" x="5791200" y="1389063"/>
          <p14:tracePt t="225929" x="5519738" y="1389063"/>
          <p14:tracePt t="225946" x="5410200" y="1389063"/>
          <p14:tracePt t="225962" x="5308600" y="1414463"/>
          <p14:tracePt t="225979" x="5249863" y="1439863"/>
          <p14:tracePt t="225995" x="5207000" y="1455738"/>
          <p14:tracePt t="226012" x="5173663" y="1490663"/>
          <p14:tracePt t="226029" x="5122863" y="1541463"/>
          <p14:tracePt t="226046" x="5072063" y="1608138"/>
          <p14:tracePt t="226062" x="5029200" y="1676400"/>
          <p14:tracePt t="226079" x="4978400" y="1760538"/>
          <p14:tracePt t="226096" x="4945063" y="1828800"/>
          <p14:tracePt t="226112" x="4927600" y="1897063"/>
          <p14:tracePt t="226129" x="4919663" y="1989138"/>
          <p14:tracePt t="226146" x="4919663" y="2032000"/>
          <p14:tracePt t="226163" x="4919663" y="2065338"/>
          <p14:tracePt t="226180" x="4919663" y="2090738"/>
          <p14:tracePt t="226213" x="4919663" y="2100263"/>
          <p14:tracePt t="226235" x="4919663" y="2108200"/>
          <p14:tracePt t="226259" x="4919663" y="2116138"/>
          <p14:tracePt t="226274" x="4919663" y="2125663"/>
          <p14:tracePt t="226299" x="4919663" y="2133600"/>
          <p14:tracePt t="226346" x="4927600" y="2141538"/>
          <p14:tracePt t="226386" x="4935538" y="2151063"/>
          <p14:tracePt t="226403" x="4935538" y="2159000"/>
          <p14:tracePt t="226418" x="4945063" y="2159000"/>
          <p14:tracePt t="227506" x="4953000" y="2159000"/>
          <p14:tracePt t="227515" x="4970463" y="2151063"/>
          <p14:tracePt t="227522" x="4978400" y="2133600"/>
          <p14:tracePt t="227532" x="5003800" y="2108200"/>
          <p14:tracePt t="227546" x="5029200" y="2032000"/>
          <p14:tracePt t="227563" x="5029200" y="1981200"/>
          <p14:tracePt t="227811" x="5046663" y="1998663"/>
          <p14:tracePt t="227820" x="5087938" y="2014538"/>
          <p14:tracePt t="227829" x="5105400" y="2032000"/>
          <p14:tracePt t="227846" x="5138738" y="2074863"/>
          <p14:tracePt t="227863" x="5148263" y="2116138"/>
          <p14:tracePt t="227880" x="5156200" y="2141538"/>
          <p14:tracePt t="228554" x="5156200" y="2151063"/>
          <p14:tracePt t="228570" x="5148263" y="2151063"/>
          <p14:tracePt t="228594" x="5148263" y="2159000"/>
          <p14:tracePt t="228866" x="5148263" y="2166938"/>
          <p14:tracePt t="228874" x="5148263" y="2176463"/>
          <p14:tracePt t="228898" x="5148263" y="2184400"/>
          <p14:tracePt t="228939" x="5148263" y="2192338"/>
          <p14:tracePt t="231691" x="5148263" y="2201863"/>
          <p14:tracePt t="231699" x="5148263" y="2243138"/>
          <p14:tracePt t="231707" x="5148263" y="2311400"/>
          <p14:tracePt t="231716" x="5148263" y="2362200"/>
          <p14:tracePt t="231730" x="5173663" y="2522538"/>
          <p14:tracePt t="231747" x="5265738" y="2735263"/>
          <p14:tracePt t="231764" x="5443538" y="3065463"/>
          <p14:tracePt t="231780" x="5689600" y="3421063"/>
          <p14:tracePt t="231797" x="5976938" y="3759200"/>
          <p14:tracePt t="231814" x="6357938" y="4071938"/>
          <p14:tracePt t="231830" x="6840538" y="4394200"/>
          <p14:tracePt t="231847" x="7383463" y="4706938"/>
          <p14:tracePt t="231864" x="7916863" y="4978400"/>
          <p14:tracePt t="231880" x="8466138" y="5214938"/>
          <p14:tracePt t="231897" x="8915400" y="5392738"/>
          <p14:tracePt t="231914" x="9398000" y="5562600"/>
          <p14:tracePt t="231930" x="9626600" y="5638800"/>
          <p14:tracePt t="231947" x="9796463" y="5656263"/>
          <p14:tracePt t="231964" x="9913938" y="5638800"/>
          <p14:tracePt t="231981" x="10025063" y="5562600"/>
          <p14:tracePt t="231997" x="10083800" y="5468938"/>
          <p14:tracePt t="232014" x="10109200" y="5351463"/>
          <p14:tracePt t="232030" x="10109200" y="5240338"/>
          <p14:tracePt t="232047" x="10050463" y="5122863"/>
          <p14:tracePt t="232064" x="9923463" y="5003800"/>
          <p14:tracePt t="232080" x="9745663" y="4894263"/>
          <p14:tracePt t="232097" x="9550400" y="4808538"/>
          <p14:tracePt t="232115" x="9288463" y="4767263"/>
          <p14:tracePt t="232130" x="9144000" y="4767263"/>
          <p14:tracePt t="232148" x="9050338" y="4808538"/>
          <p14:tracePt t="232164" x="8974138" y="4902200"/>
          <p14:tracePt t="232180" x="8882063" y="5011738"/>
          <p14:tracePt t="232197" x="8821738" y="5148263"/>
          <p14:tracePt t="232214" x="8788400" y="5257800"/>
          <p14:tracePt t="232230" x="8788400" y="5316538"/>
          <p14:tracePt t="232247" x="8813800" y="5359400"/>
          <p14:tracePt t="232264" x="8915400" y="5376863"/>
          <p14:tracePt t="232280" x="9042400" y="5351463"/>
          <p14:tracePt t="232297" x="9161463" y="5265738"/>
          <p14:tracePt t="232314" x="9288463" y="5113338"/>
          <p14:tracePt t="232330" x="9288463" y="4995863"/>
          <p14:tracePt t="232347" x="9169400" y="4859338"/>
          <p14:tracePt t="232364" x="8948738" y="4724400"/>
          <p14:tracePt t="232381" x="8593138" y="4546600"/>
          <p14:tracePt t="232398" x="8085138" y="4394200"/>
          <p14:tracePt t="232414" x="7627938" y="4325938"/>
          <p14:tracePt t="232430" x="7358063" y="4335463"/>
          <p14:tracePt t="232447" x="7246938" y="4427538"/>
          <p14:tracePt t="232464" x="7213600" y="4564063"/>
          <p14:tracePt t="232467" x="7231063" y="4630738"/>
          <p14:tracePt t="232480" x="7256463" y="4724400"/>
          <p14:tracePt t="232497" x="7358063" y="4894263"/>
          <p14:tracePt t="232515" x="7602538" y="5113338"/>
          <p14:tracePt t="232530" x="7780338" y="5207000"/>
          <p14:tracePt t="232547" x="7942263" y="5257800"/>
          <p14:tracePt t="232564" x="8051800" y="5283200"/>
          <p14:tracePt t="232581" x="8128000" y="5308600"/>
          <p14:tracePt t="232597" x="8186738" y="5341938"/>
          <p14:tracePt t="232615" x="8221663" y="5384800"/>
          <p14:tracePt t="232631" x="8255000" y="5443538"/>
          <p14:tracePt t="232647" x="8297863" y="5545138"/>
          <p14:tracePt t="232664" x="8374063" y="5664200"/>
          <p14:tracePt t="232681" x="8466138" y="5783263"/>
          <p14:tracePt t="232697" x="8551863" y="5875338"/>
          <p14:tracePt t="232715" x="8737600" y="5961063"/>
          <p14:tracePt t="232731" x="8915400" y="5986463"/>
          <p14:tracePt t="232747" x="9144000" y="5994400"/>
          <p14:tracePt t="232764" x="9440863" y="5918200"/>
          <p14:tracePt t="232781" x="9771063" y="5732463"/>
          <p14:tracePt t="232797" x="10083800" y="5478463"/>
          <p14:tracePt t="232814" x="10337800" y="5249863"/>
          <p14:tracePt t="232831" x="10482263" y="5080000"/>
          <p14:tracePt t="232847" x="10558463" y="4945063"/>
          <p14:tracePt t="232864" x="10617200" y="4843463"/>
          <p14:tracePt t="232881" x="10668000" y="4749800"/>
          <p14:tracePt t="232900" x="10726738" y="4640263"/>
          <p14:tracePt t="232915" x="10752138" y="4614863"/>
          <p14:tracePt t="232931" x="10761663" y="4605338"/>
          <p14:tracePt t="232979" x="10726738" y="4622800"/>
          <p14:tracePt t="232987" x="10701338" y="4656138"/>
          <p14:tracePt t="232997" x="10642600" y="4699000"/>
          <p14:tracePt t="233014" x="10548938" y="4826000"/>
          <p14:tracePt t="233031" x="10447338" y="4953000"/>
          <p14:tracePt t="233047" x="10345738" y="5097463"/>
          <p14:tracePt t="233064" x="10210800" y="5224463"/>
          <p14:tracePt t="233081" x="10075863" y="5367338"/>
          <p14:tracePt t="233097" x="9923463" y="5478463"/>
          <p14:tracePt t="233115" x="9753600" y="5580063"/>
          <p14:tracePt t="233131" x="9677400" y="5605463"/>
          <p14:tracePt t="233148" x="9634538" y="5621338"/>
          <p14:tracePt t="233164" x="9601200" y="5621338"/>
          <p14:tracePt t="233181" x="9583738" y="5621338"/>
          <p14:tracePt t="233227" x="9575800" y="5621338"/>
          <p14:tracePt t="233235" x="9575800" y="5613400"/>
          <p14:tracePt t="233247" x="9575800" y="5605463"/>
          <p14:tracePt t="233264" x="9575800" y="5595938"/>
          <p14:tracePt t="233281" x="9593263" y="5580063"/>
          <p14:tracePt t="233297" x="9601200" y="5570538"/>
          <p14:tracePt t="233315" x="9609138" y="5570538"/>
          <p14:tracePt t="233355" x="9593263" y="5570538"/>
          <p14:tracePt t="233371" x="9583738" y="5570538"/>
          <p14:tracePt t="233379" x="9550400" y="5554663"/>
          <p14:tracePt t="233387" x="9482138" y="5503863"/>
          <p14:tracePt t="233397" x="9372600" y="5453063"/>
          <p14:tracePt t="233414" x="8966200" y="5291138"/>
          <p14:tracePt t="233431" x="8542338" y="5130800"/>
          <p14:tracePt t="233622" x="8559800" y="5130800"/>
          <p14:tracePt t="233628" x="8602663" y="5138738"/>
          <p14:tracePt t="233638" x="8643938" y="5138738"/>
          <p14:tracePt t="233648" x="8661400" y="5138738"/>
          <p14:tracePt t="233665" x="8686800" y="5138738"/>
          <p14:tracePt t="233681" x="8678863" y="5130800"/>
          <p14:tracePt t="233698" x="8602663" y="5113338"/>
          <p14:tracePt t="233715" x="8374063" y="5072063"/>
          <p14:tracePt t="233731" x="8102600" y="4986338"/>
          <p14:tracePt t="233748" x="7739063" y="4833938"/>
          <p14:tracePt t="233765" x="7323138" y="4665663"/>
          <p14:tracePt t="233782" x="6840538" y="4437063"/>
          <p14:tracePt t="233798" x="6180138" y="4173538"/>
          <p14:tracePt t="233814" x="5478463" y="3852863"/>
          <p14:tracePt t="233831" x="4699000" y="3522663"/>
          <p14:tracePt t="233848" x="3919538" y="3175000"/>
          <p14:tracePt t="233864" x="3200400" y="2887663"/>
          <p14:tracePt t="233881" x="2540000" y="2633663"/>
          <p14:tracePt t="233898" x="2024063" y="2446338"/>
          <p14:tracePt t="233915" x="1447800" y="2268538"/>
          <p14:tracePt t="233931" x="1219200" y="2201863"/>
          <p14:tracePt t="233948" x="1058863" y="2151063"/>
          <p14:tracePt t="233964" x="973138" y="2125663"/>
          <p14:tracePt t="233981" x="914400" y="2108200"/>
          <p14:tracePt t="233998" x="881063" y="2100263"/>
          <p14:tracePt t="234016" x="871538" y="2100263"/>
          <p14:tracePt t="234048" x="863600" y="2100263"/>
          <p14:tracePt t="234124" x="863600" y="2108200"/>
          <p14:tracePt t="234133" x="863600" y="2125663"/>
          <p14:tracePt t="234140" x="863600" y="2133600"/>
          <p14:tracePt t="234148" x="863600" y="2141538"/>
          <p14:tracePt t="234165" x="871538" y="2192338"/>
          <p14:tracePt t="234181" x="914400" y="2268538"/>
          <p14:tracePt t="234198" x="990600" y="2336800"/>
          <p14:tracePt t="234215" x="1084263" y="2420938"/>
          <p14:tracePt t="234231" x="1227138" y="2497138"/>
          <p14:tracePt t="234248" x="1439863" y="2582863"/>
          <p14:tracePt t="234265" x="1608138" y="2649538"/>
          <p14:tracePt t="234281" x="1778000" y="2700338"/>
          <p14:tracePt t="234298" x="1887538" y="2743200"/>
          <p14:tracePt t="234315" x="1998663" y="2776538"/>
          <p14:tracePt t="234331" x="2039938" y="2776538"/>
          <p14:tracePt t="234348" x="2074863" y="2776538"/>
          <p14:tracePt t="234365" x="2090738" y="2776538"/>
          <p14:tracePt t="234381" x="2125663" y="2776538"/>
          <p14:tracePt t="234398" x="2176463" y="2776538"/>
          <p14:tracePt t="234415" x="2252663" y="2776538"/>
          <p14:tracePt t="234431" x="2379663" y="2776538"/>
          <p14:tracePt t="234448" x="2532063" y="2786063"/>
          <p14:tracePt t="234464" x="2725738" y="2801938"/>
          <p14:tracePt t="234481" x="2928938" y="2819400"/>
          <p14:tracePt t="234498" x="3132138" y="2844800"/>
          <p14:tracePt t="234514" x="3370263" y="2862263"/>
          <p14:tracePt t="234531" x="3708400" y="2870200"/>
          <p14:tracePt t="234548" x="3929063" y="2870200"/>
          <p14:tracePt t="234564" x="4148138" y="2870200"/>
          <p14:tracePt t="234581" x="4325938" y="2870200"/>
          <p14:tracePt t="234598" x="4462463" y="2870200"/>
          <p14:tracePt t="234615" x="4554538" y="2870200"/>
          <p14:tracePt t="234631" x="4622800" y="2870200"/>
          <p14:tracePt t="234648" x="4681538" y="2870200"/>
          <p14:tracePt t="234664" x="4767263" y="2870200"/>
          <p14:tracePt t="234681" x="4851400" y="2870200"/>
          <p14:tracePt t="234698" x="4935538" y="2870200"/>
          <p14:tracePt t="234715" x="5029200" y="2870200"/>
          <p14:tracePt t="234731" x="5097463" y="2878138"/>
          <p14:tracePt t="234748" x="5148263" y="2878138"/>
          <p14:tracePt t="234764" x="5207000" y="2887663"/>
          <p14:tracePt t="234781" x="5249863" y="2887663"/>
          <p14:tracePt t="234798" x="5283200" y="2887663"/>
          <p14:tracePt t="234814" x="5300663" y="2887663"/>
          <p14:tracePt t="234965" x="5300663" y="2913063"/>
          <p14:tracePt t="234973" x="5300663" y="2946400"/>
          <p14:tracePt t="234982" x="5283200" y="2979738"/>
          <p14:tracePt t="234998" x="5240338" y="3014663"/>
          <p14:tracePt t="235015" x="5138738" y="3022600"/>
          <p14:tracePt t="235032" x="5097463" y="2997200"/>
          <p14:tracePt t="235205" x="5087938" y="2997200"/>
          <p14:tracePt t="235222" x="5087938" y="2963863"/>
          <p14:tracePt t="235229" x="5087938" y="2954338"/>
          <p14:tracePt t="235246" x="5087938" y="2963863"/>
          <p14:tracePt t="235253" x="5105400" y="2989263"/>
          <p14:tracePt t="235265" x="5105400" y="3014663"/>
          <p14:tracePt t="235282" x="5156200" y="3055938"/>
          <p14:tracePt t="235298" x="5232400" y="3090863"/>
          <p14:tracePt t="235316" x="5443538" y="3149600"/>
          <p14:tracePt t="235332" x="5664200" y="3192463"/>
          <p14:tracePt t="235349" x="5884863" y="3243263"/>
          <p14:tracePt t="235365" x="6045200" y="3284538"/>
          <p14:tracePt t="235382" x="6215063" y="3284538"/>
          <p14:tracePt t="235399" x="6383338" y="3276600"/>
          <p14:tracePt t="235415" x="6477000" y="3276600"/>
          <p14:tracePt t="235433" x="6519863" y="3276600"/>
          <p14:tracePt t="235448" x="6527800" y="3276600"/>
          <p14:tracePt t="235486" x="6545263" y="3268663"/>
          <p14:tracePt t="235493" x="6561138" y="3259138"/>
          <p14:tracePt t="235502" x="6586538" y="3251200"/>
          <p14:tracePt t="235516" x="6672263" y="3225800"/>
          <p14:tracePt t="235532" x="6781800" y="3192463"/>
          <p14:tracePt t="235548" x="6891338" y="3149600"/>
          <p14:tracePt t="235565" x="6977063" y="3124200"/>
          <p14:tracePt t="235582" x="7027863" y="3106738"/>
          <p14:tracePt t="235598" x="7069138" y="3081338"/>
          <p14:tracePt t="235616" x="7086600" y="3065463"/>
          <p14:tracePt t="235633" x="7104063" y="3055938"/>
          <p14:tracePt t="235649" x="7119938" y="3048000"/>
          <p14:tracePt t="235665" x="7162800" y="3030538"/>
          <p14:tracePt t="235682" x="7221538" y="3022600"/>
          <p14:tracePt t="235699" x="7340600" y="3005138"/>
          <p14:tracePt t="235717" x="7535863" y="3005138"/>
          <p14:tracePt t="235732" x="7637463" y="2997200"/>
          <p14:tracePt t="235749" x="7729538" y="2997200"/>
          <p14:tracePt t="235765" x="7780338" y="2997200"/>
          <p14:tracePt t="235782" x="7805738" y="2997200"/>
          <p14:tracePt t="235799" x="7831138" y="2989263"/>
          <p14:tracePt t="235815" x="7848600" y="2989263"/>
          <p14:tracePt t="235832" x="7874000" y="2979738"/>
          <p14:tracePt t="235849" x="7924800" y="2963863"/>
          <p14:tracePt t="235866" x="8008938" y="2963863"/>
          <p14:tracePt t="235882" x="8120063" y="2954338"/>
          <p14:tracePt t="235899" x="8255000" y="2946400"/>
          <p14:tracePt t="235916" x="8432800" y="2946400"/>
          <p14:tracePt t="235932" x="8542338" y="2946400"/>
          <p14:tracePt t="235949" x="8618538" y="2946400"/>
          <p14:tracePt t="235965" x="8686800" y="2946400"/>
          <p14:tracePt t="235982" x="8780463" y="2946400"/>
          <p14:tracePt t="235999" x="8872538" y="2946400"/>
          <p14:tracePt t="236015" x="8991600" y="2946400"/>
          <p14:tracePt t="236032" x="9101138" y="2946400"/>
          <p14:tracePt t="236049" x="9202738" y="2946400"/>
          <p14:tracePt t="236065" x="9296400" y="2954338"/>
          <p14:tracePt t="236082" x="9355138" y="2954338"/>
          <p14:tracePt t="236099" x="9390063" y="2954338"/>
          <p14:tracePt t="236117" x="9398000" y="2963863"/>
          <p14:tracePt t="236336" x="9405938" y="2963863"/>
          <p14:tracePt t="236501" x="9405938" y="2971800"/>
          <p14:tracePt t="236509" x="9364663" y="2971800"/>
          <p14:tracePt t="236518" x="9296400" y="2971800"/>
          <p14:tracePt t="236532" x="9085263" y="2989263"/>
          <p14:tracePt t="236549" x="8686800" y="2989263"/>
          <p14:tracePt t="236566" x="8085138" y="2989263"/>
          <p14:tracePt t="236582" x="7399338" y="2989263"/>
          <p14:tracePt t="236599" x="6773863" y="2997200"/>
          <p14:tracePt t="236616" x="6240463" y="3014663"/>
          <p14:tracePt t="236632" x="5613400" y="3040063"/>
          <p14:tracePt t="236649" x="5087938" y="3081338"/>
          <p14:tracePt t="236667" x="4783138" y="3132138"/>
          <p14:tracePt t="236682" x="4579938" y="3182938"/>
          <p14:tracePt t="236699" x="4419600" y="3217863"/>
          <p14:tracePt t="236717" x="4208463" y="3233738"/>
          <p14:tracePt t="236732" x="4122738" y="3243263"/>
          <p14:tracePt t="236749" x="4064000" y="3251200"/>
          <p14:tracePt t="236766" x="3995738" y="3276600"/>
          <p14:tracePt t="236782" x="3937000" y="3309938"/>
          <p14:tracePt t="236799" x="3894138" y="3327400"/>
          <p14:tracePt t="236816" x="3852863" y="3352800"/>
          <p14:tracePt t="236833" x="3835400" y="3370263"/>
          <p14:tracePt t="236849" x="3817938" y="3386138"/>
          <p14:tracePt t="236865" x="3810000" y="3395663"/>
          <p14:tracePt t="236882" x="3810000" y="3403600"/>
          <p14:tracePt t="236898" x="3810000" y="3411538"/>
          <p14:tracePt t="237086" x="3817938" y="3411538"/>
          <p14:tracePt t="237093" x="3835400" y="3403600"/>
          <p14:tracePt t="237101" x="3860800" y="3403600"/>
          <p14:tracePt t="237116" x="3903663" y="3395663"/>
          <p14:tracePt t="237132" x="3954463" y="3378200"/>
          <p14:tracePt t="237149" x="4030663" y="3370263"/>
          <p14:tracePt t="237166" x="4071938" y="3352800"/>
          <p14:tracePt t="237182" x="4122738" y="3344863"/>
          <p14:tracePt t="237199" x="4165600" y="3327400"/>
          <p14:tracePt t="237216" x="4208463" y="3319463"/>
          <p14:tracePt t="237232" x="4241800" y="3302000"/>
          <p14:tracePt t="237250" x="4284663" y="3294063"/>
          <p14:tracePt t="237265" x="4343400" y="3294063"/>
          <p14:tracePt t="237282" x="4411663" y="3276600"/>
          <p14:tracePt t="237299" x="4495800" y="3259138"/>
          <p14:tracePt t="237317" x="4589463" y="3251200"/>
          <p14:tracePt t="237332" x="4630738" y="3243263"/>
          <p14:tracePt t="237349" x="4648200" y="3243263"/>
          <p14:tracePt t="237413" x="4656138" y="3243263"/>
          <p14:tracePt t="237661" x="4673600" y="3243263"/>
          <p14:tracePt t="237670" x="4716463" y="3243263"/>
          <p14:tracePt t="237677" x="4783138" y="3268663"/>
          <p14:tracePt t="237686" x="4876800" y="3284538"/>
          <p14:tracePt t="237699" x="4978400" y="3302000"/>
          <p14:tracePt t="237715" x="5181600" y="3319463"/>
          <p14:tracePt t="237732" x="5478463" y="3327400"/>
          <p14:tracePt t="237749" x="5613400" y="3327400"/>
          <p14:tracePt t="237766" x="5664200" y="3327400"/>
          <p14:tracePt t="237782" x="5672138" y="3327400"/>
          <p14:tracePt t="237862" x="5672138" y="3319463"/>
          <p14:tracePt t="237871" x="5681663" y="3319463"/>
          <p14:tracePt t="238374" x="5689600" y="3319463"/>
          <p14:tracePt t="238382" x="5715000" y="3319463"/>
          <p14:tracePt t="238390" x="5757863" y="3319463"/>
          <p14:tracePt t="238401" x="5824538" y="3319463"/>
          <p14:tracePt t="238416" x="5961063" y="3319463"/>
          <p14:tracePt t="238433" x="6146800" y="3319463"/>
          <p14:tracePt t="238449" x="6324600" y="3335338"/>
          <p14:tracePt t="238466" x="6510338" y="3344863"/>
          <p14:tracePt t="238472" x="6596063" y="3344863"/>
          <p14:tracePt t="238482" x="6662738" y="3344863"/>
          <p14:tracePt t="238499" x="6815138" y="3352800"/>
          <p14:tracePt t="238517" x="7053263" y="3352800"/>
          <p14:tracePt t="238533" x="7196138" y="3352800"/>
          <p14:tracePt t="238549" x="7358063" y="3352800"/>
          <p14:tracePt t="238566" x="7526338" y="3352800"/>
          <p14:tracePt t="238583" x="7696200" y="3352800"/>
          <p14:tracePt t="238599" x="7848600" y="3352800"/>
          <p14:tracePt t="238616" x="8008938" y="3344863"/>
          <p14:tracePt t="238634" x="8145463" y="3335338"/>
          <p14:tracePt t="238649" x="8255000" y="3327400"/>
          <p14:tracePt t="238666" x="8339138" y="3327400"/>
          <p14:tracePt t="238684" x="8424863" y="3327400"/>
          <p14:tracePt t="238700" x="8491538" y="3327400"/>
          <p14:tracePt t="238717" x="8577263" y="3327400"/>
          <p14:tracePt t="238733" x="8602663" y="3327400"/>
          <p14:tracePt t="238749" x="8628063" y="3327400"/>
          <p14:tracePt t="239623" x="8628063" y="3309938"/>
          <p14:tracePt t="239630" x="8618538" y="3294063"/>
          <p14:tracePt t="239639" x="8618538" y="3284538"/>
          <p14:tracePt t="239650" x="8602663" y="3268663"/>
          <p14:tracePt t="239666" x="8593138" y="3259138"/>
          <p14:tracePt t="239683" x="8577263" y="3243263"/>
          <p14:tracePt t="239700" x="8567738" y="3233738"/>
          <p14:tracePt t="239717" x="8542338" y="3225800"/>
          <p14:tracePt t="239733" x="8534400" y="3217863"/>
          <p14:tracePt t="239750" x="8509000" y="3208338"/>
          <p14:tracePt t="239766" x="8450263" y="3200400"/>
          <p14:tracePt t="239783" x="8356600" y="3182938"/>
          <p14:tracePt t="239800" x="8212138" y="3157538"/>
          <p14:tracePt t="239816" x="8034338" y="3124200"/>
          <p14:tracePt t="239833" x="7840663" y="3106738"/>
          <p14:tracePt t="239850" x="7637463" y="3081338"/>
          <p14:tracePt t="239866" x="7467600" y="3065463"/>
          <p14:tracePt t="239884" x="7315200" y="3055938"/>
          <p14:tracePt t="239900" x="7205663" y="3048000"/>
          <p14:tracePt t="239918" x="7061200" y="3040063"/>
          <p14:tracePt t="239933" x="7018338" y="3040063"/>
          <p14:tracePt t="239950" x="6824663" y="3040063"/>
          <p14:tracePt t="239966" x="6662738" y="3055938"/>
          <p14:tracePt t="239983" x="6469063" y="3073400"/>
          <p14:tracePt t="240000" x="6307138" y="3081338"/>
          <p14:tracePt t="240016" x="6164263" y="3090863"/>
          <p14:tracePt t="240033" x="6037263" y="3098800"/>
          <p14:tracePt t="240050" x="5961063" y="3116263"/>
          <p14:tracePt t="240067" x="5900738" y="3124200"/>
          <p14:tracePt t="240083" x="5859463" y="3124200"/>
          <p14:tracePt t="240100" x="5816600" y="3141663"/>
          <p14:tracePt t="240118" x="5773738" y="3157538"/>
          <p14:tracePt t="240134" x="5740400" y="3167063"/>
          <p14:tracePt t="240150" x="5722938" y="3175000"/>
          <p14:tracePt t="240167" x="5715000" y="3175000"/>
          <p14:tracePt t="240183" x="5707063" y="3175000"/>
          <p14:tracePt t="240263" x="5707063" y="3182938"/>
          <p14:tracePt t="240590" x="5707063" y="3157538"/>
          <p14:tracePt t="240598" x="5707063" y="3141663"/>
          <p14:tracePt t="240606" x="5707063" y="3124200"/>
          <p14:tracePt t="240616" x="5707063" y="3106738"/>
          <p14:tracePt t="240633" x="5715000" y="3073400"/>
          <p14:tracePt t="240649" x="5715000" y="3055938"/>
          <p14:tracePt t="240666" x="5715000" y="3030538"/>
          <p14:tracePt t="240683" x="5715000" y="3022600"/>
          <p14:tracePt t="240699" x="5715000" y="2997200"/>
          <p14:tracePt t="240716" x="5715000" y="2979738"/>
          <p14:tracePt t="240733" x="5697538" y="2954338"/>
          <p14:tracePt t="240749" x="5681663" y="2938463"/>
          <p14:tracePt t="240766" x="5664200" y="2921000"/>
          <p14:tracePt t="240783" x="5638800" y="2913063"/>
          <p14:tracePt t="240799" x="5613400" y="2895600"/>
          <p14:tracePt t="240816" x="5605463" y="2887663"/>
          <p14:tracePt t="240833" x="5595938" y="2887663"/>
          <p14:tracePt t="241126" x="5605463" y="2878138"/>
          <p14:tracePt t="241135" x="5613400" y="2878138"/>
          <p14:tracePt t="241142" x="5621338" y="2870200"/>
          <p14:tracePt t="241150" x="5630863" y="2870200"/>
          <p14:tracePt t="241166" x="5672138" y="2862263"/>
          <p14:tracePt t="241183" x="5722938" y="2862263"/>
          <p14:tracePt t="241200" x="5791200" y="2862263"/>
          <p14:tracePt t="241216" x="5867400" y="2862263"/>
          <p14:tracePt t="241233" x="5986463" y="2862263"/>
          <p14:tracePt t="241250" x="6146800" y="2862263"/>
          <p14:tracePt t="241266" x="6332538" y="2878138"/>
          <p14:tracePt t="241283" x="6545263" y="2913063"/>
          <p14:tracePt t="241300" x="6764338" y="2928938"/>
          <p14:tracePt t="241317" x="6967538" y="2946400"/>
          <p14:tracePt t="241333" x="7231063" y="2963863"/>
          <p14:tracePt t="241350" x="7332663" y="2963863"/>
          <p14:tracePt t="241368" x="7391400" y="2963863"/>
          <p14:tracePt t="241383" x="7442200" y="2963863"/>
          <p14:tracePt t="241400" x="7467600" y="2963863"/>
          <p14:tracePt t="241417" x="7493000" y="2963863"/>
          <p14:tracePt t="241433" x="7500938" y="2963863"/>
          <p14:tracePt t="241647" x="7500938" y="2971800"/>
          <p14:tracePt t="241654" x="7485063" y="2971800"/>
          <p14:tracePt t="241667" x="7467600" y="2971800"/>
          <p14:tracePt t="241683" x="7399338" y="2971800"/>
          <p14:tracePt t="241700" x="7281863" y="2971800"/>
          <p14:tracePt t="241718" x="7078663" y="2971800"/>
          <p14:tracePt t="241734" x="6959600" y="2971800"/>
          <p14:tracePt t="241750" x="6840538" y="2971800"/>
          <p14:tracePt t="241767" x="6738938" y="2971800"/>
          <p14:tracePt t="241783" x="6654800" y="2971800"/>
          <p14:tracePt t="241800" x="6586538" y="2971800"/>
          <p14:tracePt t="241817" x="6527800" y="2971800"/>
          <p14:tracePt t="241833" x="6459538" y="2971800"/>
          <p14:tracePt t="241850" x="6400800" y="2971800"/>
          <p14:tracePt t="241867" x="6342063" y="2971800"/>
          <p14:tracePt t="241883" x="6281738" y="2971800"/>
          <p14:tracePt t="241902" x="6180138" y="2971800"/>
          <p14:tracePt t="241917" x="6146800" y="2971800"/>
          <p14:tracePt t="241934" x="6027738" y="2954338"/>
          <p14:tracePt t="241950" x="5951538" y="2946400"/>
          <p14:tracePt t="241967" x="5910263" y="2928938"/>
          <p14:tracePt t="241983" x="5884863" y="2921000"/>
          <p14:tracePt t="242319" x="5892800" y="2921000"/>
          <p14:tracePt t="242327" x="5900738" y="2921000"/>
          <p14:tracePt t="242339" x="5918200" y="2921000"/>
          <p14:tracePt t="242350" x="5951538" y="2921000"/>
          <p14:tracePt t="242367" x="6002338" y="2928938"/>
          <p14:tracePt t="242384" x="6070600" y="2928938"/>
          <p14:tracePt t="242400" x="6164263" y="2928938"/>
          <p14:tracePt t="242417" x="6273800" y="2938463"/>
          <p14:tracePt t="242434" x="6400800" y="2938463"/>
          <p14:tracePt t="242450" x="6519863" y="2946400"/>
          <p14:tracePt t="242467" x="6654800" y="2946400"/>
          <p14:tracePt t="242473" x="6723063" y="2954338"/>
          <p14:tracePt t="242484" x="6789738" y="2963863"/>
          <p14:tracePt t="242503" x="6985000" y="2971800"/>
          <p14:tracePt t="242518" x="7053263" y="2979738"/>
          <p14:tracePt t="242534" x="7154863" y="2979738"/>
          <p14:tracePt t="242550" x="7246938" y="2989263"/>
          <p14:tracePt t="242567" x="7264400" y="2989263"/>
          <p14:tracePt t="242856" x="7272338" y="2989263"/>
          <p14:tracePt t="242928" x="7272338" y="2979738"/>
          <p14:tracePt t="242936" x="7264400" y="2963863"/>
          <p14:tracePt t="242944" x="7246938" y="2954338"/>
          <p14:tracePt t="242952" x="7239000" y="2938463"/>
          <p14:tracePt t="242967" x="7196138" y="2903538"/>
          <p14:tracePt t="242984" x="7162800" y="2878138"/>
          <p14:tracePt t="243000" x="7104063" y="2811463"/>
          <p14:tracePt t="243017" x="7053263" y="2751138"/>
          <p14:tracePt t="243034" x="7002463" y="2684463"/>
          <p14:tracePt t="243050" x="6942138" y="2616200"/>
          <p14:tracePt t="243067" x="6875463" y="2514600"/>
          <p14:tracePt t="243084" x="6799263" y="2413000"/>
          <p14:tracePt t="243100" x="6697663" y="2311400"/>
          <p14:tracePt t="243120" x="6553200" y="2201863"/>
          <p14:tracePt t="243134" x="6502400" y="2184400"/>
          <p14:tracePt t="243151" x="6332538" y="2100263"/>
          <p14:tracePt t="243167" x="6223000" y="2057400"/>
          <p14:tracePt t="243184" x="6096000" y="2014538"/>
          <p14:tracePt t="243200" x="5961063" y="1963738"/>
          <p14:tracePt t="243217" x="5842000" y="1930400"/>
          <p14:tracePt t="243234" x="5748338" y="1905000"/>
          <p14:tracePt t="243250" x="5638800" y="1887538"/>
          <p14:tracePt t="243267" x="5545138" y="1871663"/>
          <p14:tracePt t="243284" x="5461000" y="1862138"/>
          <p14:tracePt t="243300" x="5376863" y="1854200"/>
          <p14:tracePt t="243317" x="5300663" y="1854200"/>
          <p14:tracePt t="243334" x="5214938" y="1854200"/>
          <p14:tracePt t="243350" x="5130800" y="1854200"/>
          <p14:tracePt t="243367" x="5087938" y="1862138"/>
          <p14:tracePt t="243384" x="5054600" y="1887538"/>
          <p14:tracePt t="243401" x="5029200" y="1922463"/>
          <p14:tracePt t="243417" x="5011738" y="1963738"/>
          <p14:tracePt t="243434" x="5003800" y="2014538"/>
          <p14:tracePt t="243451" x="5003800" y="2049463"/>
          <p14:tracePt t="243467" x="5003800" y="2100263"/>
          <p14:tracePt t="243470" x="5011738" y="2125663"/>
          <p14:tracePt t="243484" x="5011738" y="2159000"/>
          <p14:tracePt t="243501" x="5046663" y="2192338"/>
          <p14:tracePt t="243517" x="5072063" y="2235200"/>
          <p14:tracePt t="243534" x="5122863" y="2286000"/>
          <p14:tracePt t="243550" x="5173663" y="2328863"/>
          <p14:tracePt t="243567" x="5224463" y="2354263"/>
          <p14:tracePt t="243584" x="5326063" y="2395538"/>
          <p14:tracePt t="243600" x="5402263" y="2420938"/>
          <p14:tracePt t="243617" x="5519738" y="2446338"/>
          <p14:tracePt t="243634" x="5638800" y="2471738"/>
          <p14:tracePt t="243651" x="5757863" y="2489200"/>
          <p14:tracePt t="243668" x="5867400" y="2497138"/>
          <p14:tracePt t="243684" x="5976938" y="2506663"/>
          <p14:tracePt t="243701" x="6053138" y="2514600"/>
          <p14:tracePt t="243717" x="6129338" y="2514600"/>
          <p14:tracePt t="243734" x="6180138" y="2497138"/>
          <p14:tracePt t="243751" x="6223000" y="2438400"/>
          <p14:tracePt t="243767" x="6240463" y="2362200"/>
          <p14:tracePt t="243784" x="6256338" y="2303463"/>
          <p14:tracePt t="243801" x="6256338" y="2252663"/>
          <p14:tracePt t="243817" x="6256338" y="2217738"/>
          <p14:tracePt t="243834" x="6248400" y="2192338"/>
          <p14:tracePt t="243851" x="6223000" y="2159000"/>
          <p14:tracePt t="243868" x="6189663" y="2133600"/>
          <p14:tracePt t="243885" x="6164263" y="2125663"/>
          <p14:tracePt t="243901" x="6121400" y="2116138"/>
          <p14:tracePt t="243918" x="6027738" y="2116138"/>
          <p14:tracePt t="243934" x="6002338" y="2116138"/>
          <p14:tracePt t="243951" x="5926138" y="2151063"/>
          <p14:tracePt t="243967" x="5892800" y="2176463"/>
          <p14:tracePt t="243984" x="5867400" y="2192338"/>
          <p14:tracePt t="244001" x="5867400" y="2217738"/>
          <p14:tracePt t="244017" x="5859463" y="2235200"/>
          <p14:tracePt t="244034" x="5859463" y="2252663"/>
          <p14:tracePt t="244552" x="5859463" y="2260600"/>
          <p14:tracePt t="244560" x="5859463" y="2278063"/>
          <p14:tracePt t="244569" x="5859463" y="2311400"/>
          <p14:tracePt t="244584" x="5859463" y="2395538"/>
          <p14:tracePt t="244618" x="5757863" y="2311400"/>
          <p14:tracePt t="244635" x="5748338" y="2311400"/>
          <p14:tracePt t="244809" x="5715000" y="2311400"/>
          <p14:tracePt t="244816" x="5689600" y="2311400"/>
          <p14:tracePt t="244824" x="5664200" y="2311400"/>
          <p14:tracePt t="244834" x="5646738" y="2311400"/>
          <p14:tracePt t="244851" x="5638800" y="2328863"/>
          <p14:tracePt t="244869" x="5621338" y="2354263"/>
          <p14:tracePt t="244885" x="5588000" y="2395538"/>
          <p14:tracePt t="244901" x="5588000" y="2455863"/>
          <p14:tracePt t="244919" x="5570538" y="2514600"/>
          <p14:tracePt t="244935" x="5570538" y="2557463"/>
          <p14:tracePt t="244951" x="5570538" y="2598738"/>
          <p14:tracePt t="244968" x="5570538" y="2608263"/>
          <p14:tracePt t="244985" x="5613400" y="2659063"/>
          <p14:tracePt t="245001" x="5707063" y="2725738"/>
          <p14:tracePt t="245018" x="5842000" y="2811463"/>
          <p14:tracePt t="245034" x="5986463" y="2887663"/>
          <p14:tracePt t="245051" x="6129338" y="2928938"/>
          <p14:tracePt t="245068" x="6240463" y="2946400"/>
          <p14:tracePt t="245085" x="6332538" y="2954338"/>
          <p14:tracePt t="245101" x="6383338" y="2954338"/>
          <p14:tracePt t="245119" x="6426200" y="2954338"/>
          <p14:tracePt t="245135" x="6443663" y="2954338"/>
          <p14:tracePt t="245152" x="6469063" y="2954338"/>
          <p14:tracePt t="245168" x="6519863" y="2946400"/>
          <p14:tracePt t="245185" x="6570663" y="2928938"/>
          <p14:tracePt t="245201" x="6637338" y="2895600"/>
          <p14:tracePt t="245218" x="6697663" y="2862263"/>
          <p14:tracePt t="245235" x="6731000" y="2836863"/>
          <p14:tracePt t="245252" x="6756400" y="2794000"/>
          <p14:tracePt t="245268" x="6773863" y="2735263"/>
          <p14:tracePt t="245285" x="6789738" y="2684463"/>
          <p14:tracePt t="245301" x="6789738" y="2616200"/>
          <p14:tracePt t="245319" x="6789738" y="2547938"/>
          <p14:tracePt t="245335" x="6781800" y="2430463"/>
          <p14:tracePt t="245351" x="6748463" y="2362200"/>
          <p14:tracePt t="245368" x="6705600" y="2303463"/>
          <p14:tracePt t="245385" x="6646863" y="2243138"/>
          <p14:tracePt t="245401" x="6578600" y="2201863"/>
          <p14:tracePt t="245418" x="6502400" y="2166938"/>
          <p14:tracePt t="245435" x="6426200" y="2141538"/>
          <p14:tracePt t="245451" x="6367463" y="2133600"/>
          <p14:tracePt t="245468" x="6324600" y="2125663"/>
          <p14:tracePt t="245473" x="6299200" y="2125663"/>
          <p14:tracePt t="245485" x="6281738" y="2125663"/>
          <p14:tracePt t="245501" x="6240463" y="2125663"/>
          <p14:tracePt t="245518" x="6205538" y="2125663"/>
          <p14:tracePt t="245535" x="6180138" y="2125663"/>
          <p14:tracePt t="245552" x="6113463" y="2141538"/>
          <p14:tracePt t="245568" x="6078538" y="2159000"/>
          <p14:tracePt t="245585" x="6045200" y="2176463"/>
          <p14:tracePt t="245601" x="6011863" y="2184400"/>
          <p14:tracePt t="245618" x="5994400" y="2201863"/>
          <p14:tracePt t="245635" x="5976938" y="2209800"/>
          <p14:tracePt t="245653" x="5961063" y="2217738"/>
          <p14:tracePt t="245668" x="5935663" y="2235200"/>
          <p14:tracePt t="245685" x="5910263" y="2260600"/>
          <p14:tracePt t="245701" x="5892800" y="2286000"/>
          <p14:tracePt t="245718" x="5859463" y="2319338"/>
          <p14:tracePt t="245735" x="5824538" y="2370138"/>
          <p14:tracePt t="245751" x="5799138" y="2413000"/>
          <p14:tracePt t="245768" x="5783263" y="2438400"/>
          <p14:tracePt t="245785" x="5773738" y="2471738"/>
          <p14:tracePt t="245801" x="5765800" y="2497138"/>
          <p14:tracePt t="245818" x="5748338" y="2522538"/>
          <p14:tracePt t="245835" x="5748338" y="2547938"/>
          <p14:tracePt t="245851" x="5748338" y="2573338"/>
          <p14:tracePt t="245868" x="5748338" y="2608263"/>
          <p14:tracePt t="245885" x="5748338" y="2633663"/>
          <p14:tracePt t="245901" x="5765800" y="2667000"/>
          <p14:tracePt t="245920" x="5783263" y="2709863"/>
          <p14:tracePt t="245935" x="5799138" y="2725738"/>
          <p14:tracePt t="245951" x="5824538" y="2760663"/>
          <p14:tracePt t="245968" x="5842000" y="2794000"/>
          <p14:tracePt t="245985" x="5867400" y="2811463"/>
          <p14:tracePt t="246002" x="5892800" y="2836863"/>
          <p14:tracePt t="246018" x="5910263" y="2862263"/>
          <p14:tracePt t="246035" x="5935663" y="2878138"/>
          <p14:tracePt t="246051" x="5969000" y="2878138"/>
          <p14:tracePt t="246068" x="5994400" y="2878138"/>
          <p14:tracePt t="246085" x="6037263" y="2878138"/>
          <p14:tracePt t="246101" x="6088063" y="2862263"/>
          <p14:tracePt t="246118" x="6138863" y="2836863"/>
          <p14:tracePt t="246135" x="6189663" y="2794000"/>
          <p14:tracePt t="246151" x="6205538" y="2760663"/>
          <p14:tracePt t="246168" x="6230938" y="2725738"/>
          <p14:tracePt t="246185" x="6248400" y="2674938"/>
          <p14:tracePt t="246201" x="6265863" y="2616200"/>
          <p14:tracePt t="246218" x="6265863" y="2557463"/>
          <p14:tracePt t="246235" x="6265863" y="2489200"/>
          <p14:tracePt t="246251" x="6265863" y="2446338"/>
          <p14:tracePt t="246268" x="6265863" y="2430463"/>
          <p14:tracePt t="246285" x="6265863" y="2405063"/>
          <p14:tracePt t="246301" x="6265863" y="2379663"/>
          <p14:tracePt t="246318" x="6256338" y="2336800"/>
          <p14:tracePt t="246335" x="6223000" y="2286000"/>
          <p14:tracePt t="246351" x="6205538" y="2252663"/>
          <p14:tracePt t="246368" x="6189663" y="2235200"/>
          <p14:tracePt t="246385" x="6164263" y="2227263"/>
          <p14:tracePt t="246401" x="6154738" y="2217738"/>
          <p14:tracePt t="246418" x="6146800" y="2217738"/>
          <p14:tracePt t="246435" x="6146800" y="2209800"/>
          <p14:tracePt t="246451" x="6138863" y="2209800"/>
          <p14:tracePt t="246468" x="6129338" y="2217738"/>
          <p14:tracePt t="246475" x="6121400" y="2217738"/>
          <p14:tracePt t="246485" x="6096000" y="2235200"/>
          <p14:tracePt t="246502" x="6070600" y="2260600"/>
          <p14:tracePt t="246519" x="6027738" y="2303463"/>
          <p14:tracePt t="246536" x="5976938" y="2395538"/>
          <p14:tracePt t="246552" x="5943600" y="2463800"/>
          <p14:tracePt t="246568" x="5943600" y="2522538"/>
          <p14:tracePt t="246585" x="5943600" y="2582863"/>
          <p14:tracePt t="246602" x="5943600" y="2633663"/>
          <p14:tracePt t="246619" x="5969000" y="2674938"/>
          <p14:tracePt t="246635" x="5994400" y="2725738"/>
          <p14:tracePt t="246652" x="6027738" y="2743200"/>
          <p14:tracePt t="246668" x="6078538" y="2760663"/>
          <p14:tracePt t="246685" x="6103938" y="2776538"/>
          <p14:tracePt t="246702" x="6138863" y="2776538"/>
          <p14:tracePt t="246719" x="6164263" y="2776538"/>
          <p14:tracePt t="246736" x="6197600" y="2768600"/>
          <p14:tracePt t="246752" x="6223000" y="2760663"/>
          <p14:tracePt t="246768" x="6248400" y="2751138"/>
          <p14:tracePt t="246785" x="6273800" y="2725738"/>
          <p14:tracePt t="246802" x="6291263" y="2709863"/>
          <p14:tracePt t="246818" x="6299200" y="2684463"/>
          <p14:tracePt t="246835" x="6299200" y="2659063"/>
          <p14:tracePt t="246852" x="6299200" y="2641600"/>
          <p14:tracePt t="246868" x="6299200" y="2633663"/>
          <p14:tracePt t="246885" x="6299200" y="2616200"/>
          <p14:tracePt t="246905" x="6223000" y="2598738"/>
          <p14:tracePt t="246919" x="6189663" y="2598738"/>
          <p14:tracePt t="246935" x="6113463" y="2598738"/>
          <p14:tracePt t="246953" x="6037263" y="2633663"/>
          <p14:tracePt t="246968" x="6011863" y="2667000"/>
          <p14:tracePt t="246985" x="6002338" y="2709863"/>
          <p14:tracePt t="247002" x="6002338" y="2743200"/>
          <p14:tracePt t="247019" x="6027738" y="2786063"/>
          <p14:tracePt t="247035" x="6078538" y="2819400"/>
          <p14:tracePt t="247052" x="6164263" y="2852738"/>
          <p14:tracePt t="247068" x="6281738" y="2887663"/>
          <p14:tracePt t="247085" x="6408738" y="2913063"/>
          <p14:tracePt t="247102" x="6527800" y="2921000"/>
          <p14:tracePt t="247122" x="6654800" y="2928938"/>
          <p14:tracePt t="247135" x="6688138" y="2921000"/>
          <p14:tracePt t="247152" x="6697663" y="2913063"/>
          <p14:tracePt t="247169" x="6697663" y="2903538"/>
          <p14:tracePt t="247202" x="6697663" y="2895600"/>
          <p14:tracePt t="247241" x="6705600" y="2887663"/>
          <p14:tracePt t="247249" x="6713538" y="2887663"/>
          <p14:tracePt t="247258" x="6731000" y="2878138"/>
          <p14:tracePt t="247268" x="6756400" y="2878138"/>
          <p14:tracePt t="247285" x="6850063" y="2878138"/>
          <p14:tracePt t="247302" x="6985000" y="2878138"/>
          <p14:tracePt t="247319" x="7145338" y="2878138"/>
          <p14:tracePt t="247336" x="7408863" y="2903538"/>
          <p14:tracePt t="247352" x="7543800" y="2903538"/>
          <p14:tracePt t="247369" x="7620000" y="2903538"/>
          <p14:tracePt t="247386" x="7670800" y="2895600"/>
          <p14:tracePt t="247402" x="7688263" y="2887663"/>
          <p14:tracePt t="247435" x="7688263" y="2878138"/>
          <p14:tracePt t="248794" x="7678738" y="2878138"/>
          <p14:tracePt t="248802" x="7602538" y="2862263"/>
          <p14:tracePt t="248810" x="7500938" y="2852738"/>
          <p14:tracePt t="248819" x="7358063" y="2844800"/>
          <p14:tracePt t="248836" x="6992938" y="2811463"/>
          <p14:tracePt t="248852" x="6604000" y="2776538"/>
          <p14:tracePt t="248869" x="6291263" y="2743200"/>
          <p14:tracePt t="248886" x="6088063" y="2743200"/>
          <p14:tracePt t="248907" x="5849938" y="2743200"/>
          <p14:tracePt t="248919" x="5783263" y="2743200"/>
          <p14:tracePt t="248936" x="5621338" y="2743200"/>
          <p14:tracePt t="248952" x="5529263" y="2743200"/>
          <p14:tracePt t="248969" x="5427663" y="2743200"/>
          <p14:tracePt t="248986" x="5334000" y="2743200"/>
          <p14:tracePt t="249002" x="5232400" y="2743200"/>
          <p14:tracePt t="249019" x="5113338" y="2768600"/>
          <p14:tracePt t="249036" x="4986338" y="2786063"/>
          <p14:tracePt t="249053" x="4876800" y="2819400"/>
          <p14:tracePt t="249069" x="4800600" y="2852738"/>
          <p14:tracePt t="249086" x="4749800" y="2870200"/>
          <p14:tracePt t="249102" x="4716463" y="2895600"/>
          <p14:tracePt t="249120" x="4706938" y="2903538"/>
          <p14:tracePt t="249137" x="4691063" y="2921000"/>
          <p14:tracePt t="249152" x="4681538" y="2928938"/>
          <p14:tracePt t="249169" x="4681538" y="2954338"/>
          <p14:tracePt t="249186" x="4681538" y="2963863"/>
          <p14:tracePt t="249203" x="4681538" y="2971800"/>
          <p14:tracePt t="249236" x="4681538" y="2979738"/>
          <p14:tracePt t="249252" x="4681538" y="2989263"/>
          <p14:tracePt t="249269" x="4691063" y="3005138"/>
          <p14:tracePt t="249286" x="4699000" y="3014663"/>
          <p14:tracePt t="249302" x="4699000" y="3040063"/>
          <p14:tracePt t="249319" x="4716463" y="3055938"/>
          <p14:tracePt t="249336" x="4716463" y="3073400"/>
          <p14:tracePt t="249353" x="4716463" y="3081338"/>
          <p14:tracePt t="249369" x="4716463" y="3090863"/>
          <p14:tracePt t="249386" x="4724400" y="3098800"/>
          <p14:tracePt t="249402" x="4724400" y="3106738"/>
          <p14:tracePt t="249419" x="4724400" y="3116263"/>
          <p14:tracePt t="249436" x="4724400" y="3124200"/>
          <p14:tracePt t="249452" x="4724400" y="3132138"/>
          <p14:tracePt t="249469" x="4724400" y="3141663"/>
          <p14:tracePt t="249486" x="4741863" y="3157538"/>
          <p14:tracePt t="249502" x="4749800" y="3182938"/>
          <p14:tracePt t="249519" x="4775200" y="3200400"/>
          <p14:tracePt t="249536" x="4833938" y="3243263"/>
          <p14:tracePt t="249553" x="4868863" y="3276600"/>
          <p14:tracePt t="249569" x="4919663" y="3319463"/>
          <p14:tracePt t="249586" x="4970463" y="3352800"/>
          <p14:tracePt t="249602" x="4986338" y="3370263"/>
          <p14:tracePt t="249619" x="5021263" y="3386138"/>
          <p14:tracePt t="249636" x="5037138" y="3395663"/>
          <p14:tracePt t="249653" x="5046663" y="3403600"/>
          <p14:tracePt t="249669" x="5062538" y="3411538"/>
          <p14:tracePt t="249686" x="5097463" y="3429000"/>
          <p14:tracePt t="249702" x="5138738" y="3454400"/>
          <p14:tracePt t="249719" x="5181600" y="3471863"/>
          <p14:tracePt t="249737" x="5257800" y="3479800"/>
          <p14:tracePt t="249752" x="5308600" y="3479800"/>
          <p14:tracePt t="249769" x="5384800" y="3479800"/>
          <p14:tracePt t="249786" x="5461000" y="3479800"/>
          <p14:tracePt t="249803" x="5545138" y="3454400"/>
          <p14:tracePt t="249819" x="5646738" y="3429000"/>
          <p14:tracePt t="249836" x="5732463" y="3411538"/>
          <p14:tracePt t="249852" x="5783263" y="3386138"/>
          <p14:tracePt t="249870" x="5824538" y="3370263"/>
          <p14:tracePt t="249887" x="5849938" y="3344863"/>
          <p14:tracePt t="249907" x="5892800" y="3302000"/>
          <p14:tracePt t="249919" x="5900738" y="3294063"/>
          <p14:tracePt t="249937" x="5935663" y="3243263"/>
          <p14:tracePt t="249953" x="5951538" y="3208338"/>
          <p14:tracePt t="249969" x="5961063" y="3192463"/>
          <p14:tracePt t="249986" x="5961063" y="3141663"/>
          <p14:tracePt t="250003" x="5961063" y="3106738"/>
          <p14:tracePt t="250019" x="5951538" y="3073400"/>
          <p14:tracePt t="250036" x="5943600" y="3040063"/>
          <p14:tracePt t="250053" x="5926138" y="3014663"/>
          <p14:tracePt t="250069" x="5900738" y="2997200"/>
          <p14:tracePt t="250086" x="5884863" y="2979738"/>
          <p14:tracePt t="250103" x="5859463" y="2979738"/>
          <p14:tracePt t="250122" x="5824538" y="2979738"/>
          <p14:tracePt t="250137" x="5799138" y="2979738"/>
          <p14:tracePt t="250153" x="5757863" y="2997200"/>
          <p14:tracePt t="250170" x="5722938" y="3040063"/>
          <p14:tracePt t="250186" x="5681663" y="3090863"/>
          <p14:tracePt t="250203" x="5638800" y="3149600"/>
          <p14:tracePt t="250219" x="5621338" y="3192463"/>
          <p14:tracePt t="250236" x="5613400" y="3225800"/>
          <p14:tracePt t="250253" x="5613400" y="3251200"/>
          <p14:tracePt t="250271" x="5613400" y="3268663"/>
          <p14:tracePt t="250286" x="5621338" y="3276600"/>
          <p14:tracePt t="250303" x="5621338" y="3284538"/>
          <p14:tracePt t="250320" x="5630863" y="3294063"/>
          <p14:tracePt t="250336" x="5638800" y="3294063"/>
          <p14:tracePt t="250394" x="5646738" y="3294063"/>
          <p14:tracePt t="250770" x="5646738" y="3284538"/>
          <p14:tracePt t="250833" x="5646738" y="3276600"/>
          <p14:tracePt t="250906" x="5638800" y="3276600"/>
          <p14:tracePt t="250914" x="5638800" y="3268663"/>
          <p14:tracePt t="250954" x="5638800" y="3259138"/>
          <p14:tracePt t="250963" x="5638800" y="3251200"/>
          <p14:tracePt t="250977" x="5630863" y="3251200"/>
          <p14:tracePt t="250986" x="5630863" y="3243263"/>
          <p14:tracePt t="251003" x="5630863" y="3233738"/>
          <p14:tracePt t="251019" x="5621338" y="3225800"/>
          <p14:tracePt t="251036" x="5613400" y="3217863"/>
          <p14:tracePt t="251053" x="5613400" y="3208338"/>
          <p14:tracePt t="251069" x="5613400" y="3200400"/>
          <p14:tracePt t="251086" x="5605463" y="3182938"/>
          <p14:tracePt t="251121" x="5588000" y="3182938"/>
          <p14:tracePt t="251136" x="5580063" y="3182938"/>
          <p14:tracePt t="251177" x="5580063" y="3192463"/>
          <p14:tracePt t="251194" x="5580063" y="3200400"/>
          <p14:tracePt t="251219" x="5580063" y="3208338"/>
          <p14:tracePt t="251233" x="5580063" y="3225800"/>
          <p14:tracePt t="251242" x="5580063" y="3233738"/>
          <p14:tracePt t="251252" x="5580063" y="3251200"/>
          <p14:tracePt t="251269" x="5588000" y="3276600"/>
          <p14:tracePt t="251286" x="5605463" y="3309938"/>
          <p14:tracePt t="251303" x="5638800" y="3344863"/>
          <p14:tracePt t="251319" x="5681663" y="3378200"/>
          <p14:tracePt t="251337" x="5773738" y="3429000"/>
          <p14:tracePt t="251353" x="5808663" y="3446463"/>
          <p14:tracePt t="251370" x="5969000" y="3487738"/>
          <p14:tracePt t="251386" x="6113463" y="3505200"/>
          <p14:tracePt t="251403" x="6281738" y="3513138"/>
          <p14:tracePt t="251420" x="6484938" y="3530600"/>
          <p14:tracePt t="251437" x="6697663" y="3530600"/>
          <p14:tracePt t="251453" x="6926263" y="3530600"/>
          <p14:tracePt t="251470" x="7145338" y="3530600"/>
          <p14:tracePt t="251475" x="7246938" y="3530600"/>
          <p14:tracePt t="251486" x="7332663" y="3522663"/>
          <p14:tracePt t="251503" x="7485063" y="3487738"/>
          <p14:tracePt t="251520" x="7586663" y="3462338"/>
          <p14:tracePt t="251537" x="7662863" y="3429000"/>
          <p14:tracePt t="251553" x="7688263" y="3403600"/>
          <p14:tracePt t="251570" x="7713663" y="3370263"/>
          <p14:tracePt t="251586" x="7729538" y="3344863"/>
          <p14:tracePt t="251603" x="7747000" y="3294063"/>
          <p14:tracePt t="251620" x="7754938" y="3251200"/>
          <p14:tracePt t="251637" x="7764463" y="3200400"/>
          <p14:tracePt t="251653" x="7764463" y="3157538"/>
          <p14:tracePt t="251670" x="7764463" y="3124200"/>
          <p14:tracePt t="251687" x="7764463" y="3098800"/>
          <p14:tracePt t="251703" x="7739063" y="3073400"/>
          <p14:tracePt t="251720" x="7729538" y="3055938"/>
          <p14:tracePt t="251737" x="7688263" y="3048000"/>
          <p14:tracePt t="251753" x="7670800" y="3040063"/>
          <p14:tracePt t="251770" x="7627938" y="3030538"/>
          <p14:tracePt t="251786" x="7577138" y="3030538"/>
          <p14:tracePt t="251803" x="7518400" y="3030538"/>
          <p14:tracePt t="251820" x="7467600" y="3030538"/>
          <p14:tracePt t="251836" x="7416800" y="3030538"/>
          <p14:tracePt t="251853" x="7383463" y="3030538"/>
          <p14:tracePt t="251870" x="7340600" y="3030538"/>
          <p14:tracePt t="251888" x="7307263" y="3040063"/>
          <p14:tracePt t="251907" x="7281863" y="3048000"/>
          <p14:tracePt t="251920" x="7239000" y="3065463"/>
          <p14:tracePt t="251938" x="7205663" y="3090863"/>
          <p14:tracePt t="251953" x="7188200" y="3098800"/>
          <p14:tracePt t="251970" x="7137400" y="3132138"/>
          <p14:tracePt t="251986" x="7112000" y="3157538"/>
          <p14:tracePt t="252003" x="7086600" y="3182938"/>
          <p14:tracePt t="252020" x="7061200" y="3217863"/>
          <p14:tracePt t="252037" x="7043738" y="3251200"/>
          <p14:tracePt t="252053" x="7018338" y="3276600"/>
          <p14:tracePt t="252070" x="7018338" y="3302000"/>
          <p14:tracePt t="252086" x="7018338" y="3319463"/>
          <p14:tracePt t="252103" x="7018338" y="3335338"/>
          <p14:tracePt t="252122" x="7018338" y="3360738"/>
          <p14:tracePt t="252139" x="7027863" y="3386138"/>
          <p14:tracePt t="252154" x="7043738" y="3411538"/>
          <p14:tracePt t="252170" x="7078663" y="3429000"/>
          <p14:tracePt t="252187" x="7119938" y="3446463"/>
          <p14:tracePt t="252203" x="7196138" y="3479800"/>
          <p14:tracePt t="252220" x="7281863" y="3487738"/>
          <p14:tracePt t="252237" x="7373938" y="3497263"/>
          <p14:tracePt t="252253" x="7467600" y="3505200"/>
          <p14:tracePt t="252271" x="7551738" y="3505200"/>
          <p14:tracePt t="252286" x="7637463" y="3505200"/>
          <p14:tracePt t="252303" x="7721600" y="3487738"/>
          <p14:tracePt t="252320" x="7789863" y="3462338"/>
          <p14:tracePt t="252338" x="7866063" y="3411538"/>
          <p14:tracePt t="252353" x="7899400" y="3370263"/>
          <p14:tracePt t="252370" x="7942263" y="3302000"/>
          <p14:tracePt t="252387" x="7967663" y="3225800"/>
          <p14:tracePt t="252404" x="8001000" y="3149600"/>
          <p14:tracePt t="252421" x="8001000" y="3106738"/>
          <p14:tracePt t="252437" x="8001000" y="3065463"/>
          <p14:tracePt t="252453" x="8001000" y="3030538"/>
          <p14:tracePt t="252470" x="7993063" y="3014663"/>
          <p14:tracePt t="252476" x="7983538" y="2997200"/>
          <p14:tracePt t="252487" x="7975600" y="2997200"/>
          <p14:tracePt t="252504" x="7967663" y="2989263"/>
          <p14:tracePt t="252520" x="7942263" y="2963863"/>
          <p14:tracePt t="252537" x="7881938" y="2946400"/>
          <p14:tracePt t="252553" x="7856538" y="2938463"/>
          <p14:tracePt t="252570" x="7789863" y="2921000"/>
          <p14:tracePt t="252587" x="7754938" y="2903538"/>
          <p14:tracePt t="252603" x="7713663" y="2903538"/>
          <p14:tracePt t="252620" x="7678738" y="2895600"/>
          <p14:tracePt t="252638" x="7645400" y="2895600"/>
          <p14:tracePt t="252653" x="7594600" y="2895600"/>
          <p14:tracePt t="252670" x="7543800" y="2895600"/>
          <p14:tracePt t="252687" x="7493000" y="2913063"/>
          <p14:tracePt t="252704" x="7450138" y="2913063"/>
          <p14:tracePt t="252720" x="7416800" y="2928938"/>
          <p14:tracePt t="252737" x="7366000" y="2963863"/>
          <p14:tracePt t="252754" x="7340600" y="2979738"/>
          <p14:tracePt t="252770" x="7323138" y="2997200"/>
          <p14:tracePt t="252787" x="7297738" y="3022600"/>
          <p14:tracePt t="252803" x="7281863" y="3055938"/>
          <p14:tracePt t="252820" x="7256463" y="3090863"/>
          <p14:tracePt t="252837" x="7239000" y="3124200"/>
          <p14:tracePt t="252853" x="7231063" y="3157538"/>
          <p14:tracePt t="252870" x="7231063" y="3182938"/>
          <p14:tracePt t="252888" x="7231063" y="3200400"/>
          <p14:tracePt t="252904" x="7231063" y="3217863"/>
          <p14:tracePt t="252920" x="7231063" y="3243263"/>
          <p14:tracePt t="252938" x="7231063" y="3284538"/>
          <p14:tracePt t="252953" x="7246938" y="3309938"/>
          <p14:tracePt t="252970" x="7272338" y="3344863"/>
          <p14:tracePt t="252987" x="7307263" y="3370263"/>
          <p14:tracePt t="253004" x="7340600" y="3395663"/>
          <p14:tracePt t="253020" x="7383463" y="3403600"/>
          <p14:tracePt t="253037" x="7442200" y="3436938"/>
          <p14:tracePt t="253053" x="7500938" y="3446463"/>
          <p14:tracePt t="253070" x="7577138" y="3462338"/>
          <p14:tracePt t="253087" x="7653338" y="3471863"/>
          <p14:tracePt t="253103" x="7696200" y="3471863"/>
          <p14:tracePt t="253120" x="7747000" y="3471863"/>
          <p14:tracePt t="253138" x="7805738" y="3462338"/>
          <p14:tracePt t="253154" x="7815263" y="3454400"/>
          <p14:tracePt t="253171" x="7856538" y="3429000"/>
          <p14:tracePt t="253188" x="7891463" y="3403600"/>
          <p14:tracePt t="253203" x="7916863" y="3370263"/>
          <p14:tracePt t="253220" x="7942263" y="3327400"/>
          <p14:tracePt t="253237" x="7958138" y="3284538"/>
          <p14:tracePt t="253254" x="7975600" y="3243263"/>
          <p14:tracePt t="253270" x="7993063" y="3208338"/>
          <p14:tracePt t="253287" x="7993063" y="3175000"/>
          <p14:tracePt t="253304" x="8001000" y="3141663"/>
          <p14:tracePt t="253320" x="8001000" y="3106738"/>
          <p14:tracePt t="253338" x="7993063" y="3055938"/>
          <p14:tracePt t="253354" x="7993063" y="3048000"/>
          <p14:tracePt t="253371" x="7958138" y="3005138"/>
          <p14:tracePt t="253387" x="7950200" y="2989263"/>
          <p14:tracePt t="253404" x="7932738" y="2979738"/>
          <p14:tracePt t="253421" x="7916863" y="2963863"/>
          <p14:tracePt t="253437" x="7899400" y="2963863"/>
          <p14:tracePt t="253454" x="7891463" y="2954338"/>
          <p14:tracePt t="253470" x="7866063" y="2954338"/>
          <p14:tracePt t="253475" x="7856538" y="2954338"/>
          <p14:tracePt t="253487" x="7840663" y="2954338"/>
          <p14:tracePt t="253504" x="7797800" y="2954338"/>
          <p14:tracePt t="253520" x="7764463" y="2946400"/>
          <p14:tracePt t="253540" x="7704138" y="2946400"/>
          <p14:tracePt t="253554" x="7670800" y="2938463"/>
          <p14:tracePt t="253570" x="7637463" y="2938463"/>
          <p14:tracePt t="253587" x="7612063" y="2928938"/>
          <p14:tracePt t="253604" x="7577138" y="2928938"/>
          <p14:tracePt t="253622" x="7561263" y="2928938"/>
          <p14:tracePt t="253637" x="7535863" y="2928938"/>
          <p14:tracePt t="253654" x="7510463" y="2928938"/>
          <p14:tracePt t="253670" x="7493000" y="2928938"/>
          <p14:tracePt t="253687" x="7475538" y="2928938"/>
          <p14:tracePt t="253704" x="7450138" y="2938463"/>
          <p14:tracePt t="253720" x="7434263" y="2946400"/>
          <p14:tracePt t="253738" x="7399338" y="2963863"/>
          <p14:tracePt t="253754" x="7383463" y="2963863"/>
          <p14:tracePt t="253771" x="7348538" y="2989263"/>
          <p14:tracePt t="253787" x="7315200" y="3005138"/>
          <p14:tracePt t="253804" x="7272338" y="3030538"/>
          <p14:tracePt t="253821" x="7231063" y="3065463"/>
          <p14:tracePt t="253837" x="7180263" y="3090863"/>
          <p14:tracePt t="253854" x="7137400" y="3132138"/>
          <p14:tracePt t="253870" x="7119938" y="3157538"/>
          <p14:tracePt t="253887" x="7094538" y="3182938"/>
          <p14:tracePt t="253904" x="7094538" y="3208338"/>
          <p14:tracePt t="253923" x="7086600" y="3233738"/>
          <p14:tracePt t="253939" x="7086600" y="3251200"/>
          <p14:tracePt t="253954" x="7086600" y="3259138"/>
          <p14:tracePt t="253970" x="7086600" y="3268663"/>
          <p14:tracePt t="253987" x="7086600" y="3276600"/>
          <p14:tracePt t="254004" x="7086600" y="3284538"/>
          <p14:tracePt t="254029" x="7086600" y="3294063"/>
          <p14:tracePt t="254051" x="7086600" y="3302000"/>
          <p14:tracePt t="254435" x="7086600" y="3294063"/>
          <p14:tracePt t="254443" x="7086600" y="3276600"/>
          <p14:tracePt t="254470" x="7086600" y="3268663"/>
          <p14:tracePt t="254477" x="7069138" y="3251200"/>
          <p14:tracePt t="254492" x="7053263" y="3233738"/>
          <p14:tracePt t="254504" x="7043738" y="3233738"/>
          <p14:tracePt t="254521" x="7010400" y="3208338"/>
          <p14:tracePt t="254540" x="6942138" y="3175000"/>
          <p14:tracePt t="254554" x="6900863" y="3157538"/>
          <p14:tracePt t="254571" x="6764338" y="3116263"/>
          <p14:tracePt t="254587" x="6662738" y="3090863"/>
          <p14:tracePt t="254604" x="6535738" y="3065463"/>
          <p14:tracePt t="254621" x="6383338" y="3030538"/>
          <p14:tracePt t="254637" x="6230938" y="3014663"/>
          <p14:tracePt t="254654" x="6113463" y="3005138"/>
          <p14:tracePt t="254671" x="6011863" y="3005138"/>
          <p14:tracePt t="254688" x="5918200" y="3005138"/>
          <p14:tracePt t="254704" x="5842000" y="3005138"/>
          <p14:tracePt t="254721" x="5757863" y="3005138"/>
          <p14:tracePt t="254740" x="5630863" y="3005138"/>
          <p14:tracePt t="254754" x="5588000" y="3005138"/>
          <p14:tracePt t="254771" x="5461000" y="3005138"/>
          <p14:tracePt t="254787" x="5376863" y="3005138"/>
          <p14:tracePt t="254804" x="5308600" y="3005138"/>
          <p14:tracePt t="254821" x="5214938" y="2997200"/>
          <p14:tracePt t="254837" x="5138738" y="2997200"/>
          <p14:tracePt t="254854" x="5054600" y="2997200"/>
          <p14:tracePt t="254871" x="4995863" y="2997200"/>
          <p14:tracePt t="254888" x="4953000" y="2997200"/>
          <p14:tracePt t="254904" x="4919663" y="2997200"/>
          <p14:tracePt t="254922" x="4884738" y="2997200"/>
          <p14:tracePt t="254939" x="4826000" y="3005138"/>
          <p14:tracePt t="254954" x="4800600" y="3005138"/>
          <p14:tracePt t="254971" x="4749800" y="3005138"/>
          <p14:tracePt t="254988" x="4724400" y="3005138"/>
          <p14:tracePt t="255004" x="4699000" y="3005138"/>
          <p14:tracePt t="255021" x="4681538" y="3014663"/>
          <p14:tracePt t="255037" x="4648200" y="3014663"/>
          <p14:tracePt t="255054" x="4622800" y="3022600"/>
          <p14:tracePt t="255071" x="4597400" y="3022600"/>
          <p14:tracePt t="255087" x="4589463" y="3022600"/>
          <p14:tracePt t="255104" x="4572000" y="3022600"/>
          <p14:tracePt t="255121" x="4564063" y="3030538"/>
          <p14:tracePt t="255140" x="4546600" y="3040063"/>
          <p14:tracePt t="255157" x="4521200" y="3048000"/>
          <p14:tracePt t="255171" x="4503738" y="3055938"/>
          <p14:tracePt t="255187" x="4503738" y="3065463"/>
          <p14:tracePt t="255204" x="4495800" y="3065463"/>
          <p14:tracePt t="255221" x="4487863" y="3073400"/>
          <p14:tracePt t="255254" x="4487863" y="3081338"/>
          <p14:tracePt t="255271" x="4478338" y="3081338"/>
          <p14:tracePt t="255287" x="4478338" y="3090863"/>
          <p14:tracePt t="255305" x="4478338" y="3098800"/>
          <p14:tracePt t="255321" x="4478338" y="3116263"/>
          <p14:tracePt t="255337" x="4478338" y="3124200"/>
          <p14:tracePt t="255354" x="4487863" y="3141663"/>
          <p14:tracePt t="255371" x="4495800" y="3167063"/>
          <p14:tracePt t="255388" x="4503738" y="3175000"/>
          <p14:tracePt t="255404" x="4513263" y="3192463"/>
          <p14:tracePt t="255421" x="4513263" y="3208338"/>
          <p14:tracePt t="255437" x="4529138" y="3225800"/>
          <p14:tracePt t="255454" x="4546600" y="3233738"/>
          <p14:tracePt t="255471" x="4554538" y="3251200"/>
          <p14:tracePt t="255487" x="4572000" y="3268663"/>
          <p14:tracePt t="255504" x="4589463" y="3276600"/>
          <p14:tracePt t="255521" x="4622800" y="3302000"/>
          <p14:tracePt t="255537" x="4656138" y="3319463"/>
          <p14:tracePt t="255555" x="4716463" y="3360738"/>
          <p14:tracePt t="255571" x="4757738" y="3378200"/>
          <p14:tracePt t="255587" x="4792663" y="3395663"/>
          <p14:tracePt t="255605" x="4833938" y="3411538"/>
          <p14:tracePt t="255621" x="4868863" y="3421063"/>
          <p14:tracePt t="255637" x="4894263" y="3429000"/>
          <p14:tracePt t="255654" x="4935538" y="3436938"/>
          <p14:tracePt t="255671" x="4970463" y="3446463"/>
          <p14:tracePt t="255687" x="5003800" y="3454400"/>
          <p14:tracePt t="255704" x="5029200" y="3462338"/>
          <p14:tracePt t="255721" x="5054600" y="3462338"/>
          <p14:tracePt t="255737" x="5087938" y="3462338"/>
          <p14:tracePt t="255755" x="5148263" y="3462338"/>
          <p14:tracePt t="255771" x="5189538" y="3462338"/>
          <p14:tracePt t="255787" x="5249863" y="3462338"/>
          <p14:tracePt t="255804" x="5326063" y="3454400"/>
          <p14:tracePt t="255821" x="5410200" y="3436938"/>
          <p14:tracePt t="255837" x="5494338" y="3421063"/>
          <p14:tracePt t="255854" x="5570538" y="3411538"/>
          <p14:tracePt t="255871" x="5613400" y="3403600"/>
          <p14:tracePt t="255887" x="5656263" y="3395663"/>
          <p14:tracePt t="255904" x="5689600" y="3378200"/>
          <p14:tracePt t="255923" x="5707063" y="3360738"/>
          <p14:tracePt t="255938" x="5740400" y="3344863"/>
          <p14:tracePt t="255954" x="5765800" y="3327400"/>
          <p14:tracePt t="255971" x="5808663" y="3302000"/>
          <p14:tracePt t="255987" x="5816600" y="3284538"/>
          <p14:tracePt t="256004" x="5824538" y="3268663"/>
          <p14:tracePt t="256021" x="5842000" y="3251200"/>
          <p14:tracePt t="256037" x="5842000" y="3233738"/>
          <p14:tracePt t="256054" x="5842000" y="3217863"/>
          <p14:tracePt t="256071" x="5849938" y="3192463"/>
          <p14:tracePt t="256087" x="5849938" y="3175000"/>
          <p14:tracePt t="256104" x="5849938" y="3149600"/>
          <p14:tracePt t="256121" x="5834063" y="3132138"/>
          <p14:tracePt t="256139" x="5791200" y="3098800"/>
          <p14:tracePt t="256156" x="5757863" y="3081338"/>
          <p14:tracePt t="256171" x="5707063" y="3065463"/>
          <p14:tracePt t="256188" x="5638800" y="3065463"/>
          <p14:tracePt t="256204" x="5570538" y="3048000"/>
          <p14:tracePt t="256221" x="5494338" y="3040063"/>
          <p14:tracePt t="256238" x="5418138" y="3040063"/>
          <p14:tracePt t="256254" x="5334000" y="3030538"/>
          <p14:tracePt t="256271" x="5232400" y="3030538"/>
          <p14:tracePt t="256288" x="5138738" y="3030538"/>
          <p14:tracePt t="256304" x="5037138" y="3030538"/>
          <p14:tracePt t="256321" x="4953000" y="3030538"/>
          <p14:tracePt t="256338" x="4868863" y="3030538"/>
          <p14:tracePt t="256354" x="4843463" y="3030538"/>
          <p14:tracePt t="256371" x="4792663" y="3040063"/>
          <p14:tracePt t="256388" x="4757738" y="3040063"/>
          <p14:tracePt t="256404" x="4749800" y="3040063"/>
          <p14:tracePt t="256421" x="4741863" y="3040063"/>
          <p14:tracePt t="256438" x="4724400" y="3040063"/>
          <p14:tracePt t="256454" x="4706938" y="3048000"/>
          <p14:tracePt t="256471" x="4691063" y="3048000"/>
          <p14:tracePt t="256475" x="4673600" y="3055938"/>
          <p14:tracePt t="256488" x="4665663" y="3055938"/>
          <p14:tracePt t="256505" x="4640263" y="3065463"/>
          <p14:tracePt t="256521" x="4622800" y="3073400"/>
          <p14:tracePt t="256538" x="4614863" y="3073400"/>
          <p14:tracePt t="256555" x="4605338" y="3073400"/>
          <p14:tracePt t="256571" x="4597400" y="3073400"/>
          <p14:tracePt t="256588" x="4589463" y="3081338"/>
          <p14:tracePt t="256604" x="4579938" y="3081338"/>
          <p14:tracePt t="256621" x="4572000" y="3090863"/>
          <p14:tracePt t="256638" x="4564063" y="3098800"/>
          <p14:tracePt t="256655" x="4554538" y="3098800"/>
          <p14:tracePt t="256672" x="4554538" y="3106738"/>
          <p14:tracePt t="256688" x="4546600" y="3116263"/>
          <p14:tracePt t="256704" x="4546600" y="3124200"/>
          <p14:tracePt t="256721" x="4546600" y="3141663"/>
          <p14:tracePt t="256738" x="4546600" y="3157538"/>
          <p14:tracePt t="256755" x="4546600" y="3182938"/>
          <p14:tracePt t="256771" x="4554538" y="3200400"/>
          <p14:tracePt t="256788" x="4572000" y="3208338"/>
          <p14:tracePt t="256804" x="4597400" y="3225800"/>
          <p14:tracePt t="256821" x="4614863" y="3243263"/>
          <p14:tracePt t="256838" x="4630738" y="3259138"/>
          <p14:tracePt t="256854" x="4656138" y="3268663"/>
          <p14:tracePt t="256871" x="4665663" y="3276600"/>
          <p14:tracePt t="256888" x="4673600" y="3276600"/>
          <p14:tracePt t="256904" x="4681538" y="3284538"/>
          <p14:tracePt t="256921" x="4691063" y="3284538"/>
          <p14:tracePt t="256938" x="4699000" y="3294063"/>
          <p14:tracePt t="256954" x="4716463" y="3302000"/>
          <p14:tracePt t="256971" x="4741863" y="3309938"/>
          <p14:tracePt t="256988" x="4767263" y="3319463"/>
          <p14:tracePt t="257004" x="4783138" y="3327400"/>
          <p14:tracePt t="257021" x="4800600" y="3335338"/>
          <p14:tracePt t="257038" x="4818063" y="3344863"/>
          <p14:tracePt t="257054" x="4843463" y="3352800"/>
          <p14:tracePt t="257071" x="4868863" y="3352800"/>
          <p14:tracePt t="257088" x="4919663" y="3360738"/>
          <p14:tracePt t="257105" x="4960938" y="3370263"/>
          <p14:tracePt t="257122" x="5011738" y="3370263"/>
          <p14:tracePt t="257140" x="5087938" y="3370263"/>
          <p14:tracePt t="257155" x="5148263" y="3370263"/>
          <p14:tracePt t="257172" x="5199063" y="3370263"/>
          <p14:tracePt t="257188" x="5249863" y="3370263"/>
          <p14:tracePt t="257205" x="5291138" y="3360738"/>
          <p14:tracePt t="257221" x="5334000" y="3352800"/>
          <p14:tracePt t="257238" x="5367338" y="3335338"/>
          <p14:tracePt t="257256" x="5392738" y="3335338"/>
          <p14:tracePt t="257271" x="5410200" y="3319463"/>
          <p14:tracePt t="257288" x="5435600" y="3309938"/>
          <p14:tracePt t="257305" x="5461000" y="3294063"/>
          <p14:tracePt t="257321" x="5468938" y="3284538"/>
          <p14:tracePt t="257338" x="5486400" y="3268663"/>
          <p14:tracePt t="257355" x="5503863" y="3251200"/>
          <p14:tracePt t="257372" x="5511800" y="3225800"/>
          <p14:tracePt t="257388" x="5511800" y="3208338"/>
          <p14:tracePt t="257405" x="5519738" y="3182938"/>
          <p14:tracePt t="257421" x="5519738" y="3167063"/>
          <p14:tracePt t="257438" x="5511800" y="3132138"/>
          <p14:tracePt t="257455" x="5494338" y="3106738"/>
          <p14:tracePt t="257471" x="5468938" y="3081338"/>
          <p14:tracePt t="257476" x="5453063" y="3081338"/>
          <p14:tracePt t="257488" x="5435600" y="3065463"/>
          <p14:tracePt t="257505" x="5384800" y="3040063"/>
          <p14:tracePt t="257522" x="5334000" y="3022600"/>
          <p14:tracePt t="257538" x="5291138" y="3005138"/>
          <p14:tracePt t="257555" x="5232400" y="2997200"/>
          <p14:tracePt t="257571" x="5156200" y="2997200"/>
          <p14:tracePt t="257588" x="5105400" y="2997200"/>
          <p14:tracePt t="257604" x="5054600" y="2997200"/>
          <p14:tracePt t="257621" x="5003800" y="2997200"/>
          <p14:tracePt t="257638" x="4953000" y="3005138"/>
          <p14:tracePt t="257655" x="4910138" y="3022600"/>
          <p14:tracePt t="257672" x="4859338" y="3040063"/>
          <p14:tracePt t="257688" x="4792663" y="3065463"/>
          <p14:tracePt t="257705" x="4724400" y="3081338"/>
          <p14:tracePt t="257721" x="4681538" y="3098800"/>
          <p14:tracePt t="257738" x="4656138" y="3116263"/>
          <p14:tracePt t="257755" x="4640263" y="3132138"/>
          <p14:tracePt t="257771" x="4614863" y="3141663"/>
          <p14:tracePt t="257788" x="4605338" y="3149600"/>
          <p14:tracePt t="257805" x="4597400" y="3157538"/>
          <p14:tracePt t="257821" x="4589463" y="3167063"/>
          <p14:tracePt t="257838" x="4579938" y="3175000"/>
          <p14:tracePt t="257855" x="4579938" y="3182938"/>
          <p14:tracePt t="257872" x="4572000" y="3192463"/>
          <p14:tracePt t="257889" x="4564063" y="3200400"/>
          <p14:tracePt t="257905" x="4554538" y="3225800"/>
          <p14:tracePt t="257921" x="4546600" y="3251200"/>
          <p14:tracePt t="257938" x="4546600" y="3268663"/>
          <p14:tracePt t="257955" x="4546600" y="3294063"/>
          <p14:tracePt t="257971" x="4554538" y="3309938"/>
          <p14:tracePt t="257988" x="4572000" y="3327400"/>
          <p14:tracePt t="258005" x="4597400" y="3360738"/>
          <p14:tracePt t="258021" x="4630738" y="3378200"/>
          <p14:tracePt t="258038" x="4656138" y="3403600"/>
          <p14:tracePt t="258055" x="4691063" y="3421063"/>
          <p14:tracePt t="258071" x="4724400" y="3436938"/>
          <p14:tracePt t="258088" x="4749800" y="3454400"/>
          <p14:tracePt t="258105" x="4767263" y="3454400"/>
          <p14:tracePt t="258121" x="4783138" y="3462338"/>
          <p14:tracePt t="258138" x="4792663" y="3462338"/>
          <p14:tracePt t="258156" x="4826000" y="3462338"/>
          <p14:tracePt t="258171" x="4859338" y="3462338"/>
          <p14:tracePt t="258189" x="4910138" y="3454400"/>
          <p14:tracePt t="258205" x="4960938" y="3454400"/>
          <p14:tracePt t="258221" x="5029200" y="3454400"/>
          <p14:tracePt t="258238" x="5105400" y="3454400"/>
          <p14:tracePt t="258255" x="5173663" y="3454400"/>
          <p14:tracePt t="258272" x="5232400" y="3454400"/>
          <p14:tracePt t="258288" x="5300663" y="3454400"/>
          <p14:tracePt t="258305" x="5341938" y="3446463"/>
          <p14:tracePt t="258322" x="5384800" y="3429000"/>
          <p14:tracePt t="258338" x="5418138" y="3421063"/>
          <p14:tracePt t="258355" x="5443538" y="3411538"/>
          <p14:tracePt t="258372" x="5461000" y="3395663"/>
          <p14:tracePt t="258388" x="5468938" y="3386138"/>
          <p14:tracePt t="258405" x="5468938" y="3370263"/>
          <p14:tracePt t="258422" x="5468938" y="3360738"/>
          <p14:tracePt t="258438" x="5468938" y="3335338"/>
          <p14:tracePt t="258455" x="5468938" y="3309938"/>
          <p14:tracePt t="258473" x="5468938" y="3284538"/>
          <p14:tracePt t="258478" x="5468938" y="3276600"/>
          <p14:tracePt t="258488" x="5461000" y="3259138"/>
          <p14:tracePt t="258505" x="5453063" y="3251200"/>
          <p14:tracePt t="258522" x="5427663" y="3233738"/>
          <p14:tracePt t="258538" x="5392738" y="3208338"/>
          <p14:tracePt t="258555" x="5308600" y="3175000"/>
          <p14:tracePt t="258572" x="5232400" y="3149600"/>
          <p14:tracePt t="258588" x="5148263" y="3132138"/>
          <p14:tracePt t="258605" x="5080000" y="3116263"/>
          <p14:tracePt t="258622" x="5021263" y="3106738"/>
          <p14:tracePt t="258639" x="4978400" y="3106738"/>
          <p14:tracePt t="258655" x="4935538" y="3098800"/>
          <p14:tracePt t="258672" x="4902200" y="3098800"/>
          <p14:tracePt t="258688" x="4859338" y="3098800"/>
          <p14:tracePt t="258705" x="4826000" y="3098800"/>
          <p14:tracePt t="258722" x="4800600" y="3098800"/>
          <p14:tracePt t="258738" x="4757738" y="3116263"/>
          <p14:tracePt t="258756" x="4716463" y="3167063"/>
          <p14:tracePt t="258772" x="4706938" y="3192463"/>
          <p14:tracePt t="258788" x="4699000" y="3217863"/>
          <p14:tracePt t="258806" x="4699000" y="3225800"/>
          <p14:tracePt t="258822" x="4699000" y="3243263"/>
          <p14:tracePt t="258838" x="4706938" y="3268663"/>
          <p14:tracePt t="258855" x="4732338" y="3284538"/>
          <p14:tracePt t="258872" x="4767263" y="3309938"/>
          <p14:tracePt t="258888" x="4818063" y="3344863"/>
          <p14:tracePt t="258908" x="4876800" y="3360738"/>
          <p14:tracePt t="258922" x="4919663" y="3378200"/>
          <p14:tracePt t="258940" x="4978400" y="3378200"/>
          <p14:tracePt t="258955" x="4995863" y="3378200"/>
          <p14:tracePt t="258972" x="5021263" y="3378200"/>
          <p14:tracePt t="258988" x="5046663" y="3370263"/>
          <p14:tracePt t="259006" x="5062538" y="3360738"/>
          <p14:tracePt t="259022" x="5087938" y="3344863"/>
          <p14:tracePt t="259038" x="5130800" y="3319463"/>
          <p14:tracePt t="259055" x="5156200" y="3284538"/>
          <p14:tracePt t="259072" x="5181600" y="3259138"/>
          <p14:tracePt t="259105" x="5181600" y="3251200"/>
          <p14:tracePt t="259157" x="5181600" y="3243263"/>
          <p14:tracePt t="259174" x="5173663" y="3243263"/>
          <p14:tracePt t="259181" x="5164138" y="3243263"/>
          <p14:tracePt t="259190" x="5156200" y="3243263"/>
          <p14:tracePt t="259206" x="5122863" y="3243263"/>
          <p14:tracePt t="259222" x="5097463" y="3243263"/>
          <p14:tracePt t="259238" x="5087938" y="3243263"/>
          <p14:tracePt t="259255" x="5080000" y="3243263"/>
          <p14:tracePt t="259325" x="5080000" y="3251200"/>
          <p14:tracePt t="259344" x="5080000" y="3268663"/>
          <p14:tracePt t="259349" x="5080000" y="3284538"/>
          <p14:tracePt t="259359" x="5097463" y="3302000"/>
          <p14:tracePt t="259372" x="5199063" y="3352800"/>
          <p14:tracePt t="259388" x="5351463" y="3395663"/>
          <p14:tracePt t="259405" x="5545138" y="3436938"/>
          <p14:tracePt t="259422" x="5824538" y="3471863"/>
          <p14:tracePt t="259439" x="6103938" y="3513138"/>
          <p14:tracePt t="259455" x="6357938" y="3548063"/>
          <p14:tracePt t="259472" x="6570663" y="3563938"/>
          <p14:tracePt t="259488" x="6789738" y="3589338"/>
          <p14:tracePt t="259505" x="6977063" y="3589338"/>
          <p14:tracePt t="259522" x="7145338" y="3589338"/>
          <p14:tracePt t="259538" x="7315200" y="3589338"/>
          <p14:tracePt t="259555" x="7518400" y="3589338"/>
          <p14:tracePt t="259572" x="7612063" y="3563938"/>
          <p14:tracePt t="259588" x="7688263" y="3497263"/>
          <p14:tracePt t="259605" x="7747000" y="3436938"/>
          <p14:tracePt t="259622" x="7780338" y="3378200"/>
          <p14:tracePt t="259639" x="7797800" y="3344863"/>
          <p14:tracePt t="259655" x="7805738" y="3327400"/>
          <p14:tracePt t="259672" x="7805738" y="3309938"/>
          <p14:tracePt t="259688" x="7805738" y="3294063"/>
          <p14:tracePt t="259705" x="7805738" y="3276600"/>
          <p14:tracePt t="259722" x="7797800" y="3243263"/>
          <p14:tracePt t="259738" x="7772400" y="3208338"/>
          <p14:tracePt t="259755" x="7729538" y="3182938"/>
          <p14:tracePt t="259772" x="7704138" y="3167063"/>
          <p14:tracePt t="259788" x="7678738" y="3167063"/>
          <p14:tracePt t="259805" x="7645400" y="3157538"/>
          <p14:tracePt t="259822" x="7602538" y="3149600"/>
          <p14:tracePt t="259838" x="7543800" y="3141663"/>
          <p14:tracePt t="259855" x="7475538" y="3132138"/>
          <p14:tracePt t="259872" x="7373938" y="3124200"/>
          <p14:tracePt t="259889" x="7272338" y="3106738"/>
          <p14:tracePt t="259908" x="7188200" y="3098800"/>
          <p14:tracePt t="259922" x="7119938" y="3090863"/>
          <p14:tracePt t="259941" x="7078663" y="3090863"/>
          <p14:tracePt t="259956" x="7069138" y="3090863"/>
          <p14:tracePt t="259972" x="7061200" y="3098800"/>
          <p14:tracePt t="259989" x="7053263" y="3106738"/>
          <p14:tracePt t="260005" x="7043738" y="3141663"/>
          <p14:tracePt t="260022" x="7027863" y="3175000"/>
          <p14:tracePt t="260039" x="7018338" y="3200400"/>
          <p14:tracePt t="260055" x="7010400" y="3233738"/>
          <p14:tracePt t="260072" x="7002463" y="3276600"/>
          <p14:tracePt t="260089" x="6992938" y="3309938"/>
          <p14:tracePt t="260105" x="6992938" y="3360738"/>
          <p14:tracePt t="260122" x="6992938" y="3395663"/>
          <p14:tracePt t="260139" x="6992938" y="3436938"/>
          <p14:tracePt t="260156" x="7002463" y="3471863"/>
          <p14:tracePt t="260172" x="7010400" y="3479800"/>
          <p14:tracePt t="260189" x="7027863" y="3479800"/>
          <p14:tracePt t="260205" x="7035800" y="3497263"/>
          <p14:tracePt t="260222" x="7078663" y="3497263"/>
          <p14:tracePt t="260239" x="7145338" y="3497263"/>
          <p14:tracePt t="260256" x="7205663" y="3497263"/>
          <p14:tracePt t="260272" x="7264400" y="3497263"/>
          <p14:tracePt t="260289" x="7332663" y="3497263"/>
          <p14:tracePt t="260305" x="7399338" y="3497263"/>
          <p14:tracePt t="260322" x="7485063" y="3497263"/>
          <p14:tracePt t="260339" x="7535863" y="3487738"/>
          <p14:tracePt t="260356" x="7612063" y="3462338"/>
          <p14:tracePt t="260372" x="7653338" y="3436938"/>
          <p14:tracePt t="260389" x="7688263" y="3403600"/>
          <p14:tracePt t="260405" x="7713663" y="3370263"/>
          <p14:tracePt t="260423" x="7729538" y="3344863"/>
          <p14:tracePt t="260439" x="7739063" y="3309938"/>
          <p14:tracePt t="260455" x="7739063" y="3294063"/>
          <p14:tracePt t="260472" x="7739063" y="3276600"/>
          <p14:tracePt t="260489" x="7747000" y="3276600"/>
          <p14:tracePt t="260505" x="7747000" y="3259138"/>
          <p14:tracePt t="260522" x="7721600" y="3225800"/>
          <p14:tracePt t="260539" x="7678738" y="3192463"/>
          <p14:tracePt t="260556" x="7569200" y="3141663"/>
          <p14:tracePt t="260572" x="7500938" y="3116263"/>
          <p14:tracePt t="260589" x="7424738" y="3098800"/>
          <p14:tracePt t="260605" x="7340600" y="3081338"/>
          <p14:tracePt t="260622" x="7281863" y="3065463"/>
          <p14:tracePt t="260639" x="7239000" y="3065463"/>
          <p14:tracePt t="260656" x="7221538" y="3065463"/>
          <p14:tracePt t="260672" x="7213600" y="3065463"/>
          <p14:tracePt t="260705" x="7196138" y="3065463"/>
          <p14:tracePt t="260722" x="7180263" y="3081338"/>
          <p14:tracePt t="260739" x="7145338" y="3116263"/>
          <p14:tracePt t="260756" x="7129463" y="3149600"/>
          <p14:tracePt t="260772" x="7094538" y="3200400"/>
          <p14:tracePt t="260789" x="7078663" y="3251200"/>
          <p14:tracePt t="260805" x="7061200" y="3302000"/>
          <p14:tracePt t="260822" x="7053263" y="3352800"/>
          <p14:tracePt t="260839" x="7053263" y="3411538"/>
          <p14:tracePt t="260855" x="7053263" y="3454400"/>
          <p14:tracePt t="260872" x="7053263" y="3479800"/>
          <p14:tracePt t="260889" x="7061200" y="3505200"/>
          <p14:tracePt t="260906" x="7078663" y="3522663"/>
          <p14:tracePt t="260922" x="7094538" y="3538538"/>
          <p14:tracePt t="260939" x="7112000" y="3548063"/>
          <p14:tracePt t="260957" x="7170738" y="3556000"/>
          <p14:tracePt t="260972" x="7221538" y="3556000"/>
          <p14:tracePt t="260989" x="7272338" y="3556000"/>
          <p14:tracePt t="261006" x="7332663" y="3556000"/>
          <p14:tracePt t="261022" x="7399338" y="3538538"/>
          <p14:tracePt t="261039" x="7467600" y="3513138"/>
          <p14:tracePt t="261056" x="7510463" y="3471863"/>
          <p14:tracePt t="261072" x="7561263" y="3446463"/>
          <p14:tracePt t="261089" x="7594600" y="3403600"/>
          <p14:tracePt t="261106" x="7620000" y="3370263"/>
          <p14:tracePt t="261122" x="7627938" y="3344863"/>
          <p14:tracePt t="261139" x="7637463" y="3327400"/>
          <p14:tracePt t="261157" x="7637463" y="3319463"/>
          <p14:tracePt t="261173" x="7637463" y="3309938"/>
          <p14:tracePt t="261189" x="7637463" y="3302000"/>
          <p14:tracePt t="261205" x="7637463" y="3294063"/>
          <p14:tracePt t="261222" x="7612063" y="3284538"/>
          <p14:tracePt t="261240" x="7543800" y="3259138"/>
          <p14:tracePt t="261255" x="7416800" y="3225800"/>
          <p14:tracePt t="261273" x="7289800" y="3182938"/>
          <p14:tracePt t="261289" x="7154863" y="3167063"/>
          <p14:tracePt t="261306" x="7043738" y="3149600"/>
          <p14:tracePt t="261322" x="6985000" y="3141663"/>
          <p14:tracePt t="261339" x="6967538" y="3141663"/>
          <p14:tracePt t="261356" x="6959600" y="3141663"/>
          <p14:tracePt t="261372" x="6951663" y="3157538"/>
          <p14:tracePt t="261389" x="6942138" y="3192463"/>
          <p14:tracePt t="261406" x="6934200" y="3233738"/>
          <p14:tracePt t="261422" x="6926263" y="3284538"/>
          <p14:tracePt t="261440" x="6926263" y="3319463"/>
          <p14:tracePt t="261456" x="6926263" y="3352800"/>
          <p14:tracePt t="261472" x="6934200" y="3378200"/>
          <p14:tracePt t="261476" x="6951663" y="3395663"/>
          <p14:tracePt t="261489" x="6959600" y="3395663"/>
          <p14:tracePt t="261506" x="6985000" y="3421063"/>
          <p14:tracePt t="261523" x="7018338" y="3436938"/>
          <p14:tracePt t="261539" x="7069138" y="3462338"/>
          <p14:tracePt t="261556" x="7145338" y="3479800"/>
          <p14:tracePt t="261572" x="7205663" y="3487738"/>
          <p14:tracePt t="261589" x="7264400" y="3487738"/>
          <p14:tracePt t="261606" x="7307263" y="3487738"/>
          <p14:tracePt t="261622" x="7332663" y="3462338"/>
          <p14:tracePt t="261640" x="7348538" y="3429000"/>
          <p14:tracePt t="261656" x="7366000" y="3403600"/>
          <p14:tracePt t="261672" x="7366000" y="3386138"/>
          <p14:tracePt t="261689" x="7366000" y="3370263"/>
          <p14:tracePt t="261706" x="7373938" y="3370263"/>
          <p14:tracePt t="261917" x="7373938" y="3386138"/>
          <p14:tracePt t="261926" x="7348538" y="3395663"/>
          <p14:tracePt t="261934" x="7315200" y="3395663"/>
          <p14:tracePt t="261942" x="7246938" y="3370263"/>
          <p14:tracePt t="261957" x="7078663" y="3294063"/>
          <p14:tracePt t="261973" x="7018338" y="3251200"/>
          <p14:tracePt t="262110" x="7002463" y="3259138"/>
          <p14:tracePt t="262126" x="6977063" y="3259138"/>
          <p14:tracePt t="262133" x="6967538" y="3259138"/>
          <p14:tracePt t="262157" x="6977063" y="3284538"/>
          <p14:tracePt t="262165" x="7002463" y="3294063"/>
          <p14:tracePt t="262173" x="7035800" y="3309938"/>
          <p14:tracePt t="262189" x="7145338" y="3344863"/>
          <p14:tracePt t="262206" x="7281863" y="3395663"/>
          <p14:tracePt t="262223" x="7366000" y="3436938"/>
          <p14:tracePt t="262239" x="7383463" y="3436938"/>
          <p14:tracePt t="262398" x="7373938" y="3429000"/>
          <p14:tracePt t="262409" x="7358063" y="3429000"/>
          <p14:tracePt t="262414" x="7332663" y="3429000"/>
          <p14:tracePt t="262423" x="7307263" y="3429000"/>
          <p14:tracePt t="262439" x="7239000" y="3421063"/>
          <p14:tracePt t="262456" x="7170738" y="3421063"/>
          <p14:tracePt t="262473" x="7086600" y="3411538"/>
          <p14:tracePt t="262479" x="7061200" y="3411538"/>
          <p14:tracePt t="262489" x="7035800" y="3411538"/>
          <p14:tracePt t="262506" x="7027863" y="3411538"/>
          <p14:tracePt t="262523" x="7027863" y="3403600"/>
          <p14:tracePt t="262559" x="7027863" y="3395663"/>
          <p14:tracePt t="262574" x="7027863" y="3386138"/>
          <p14:tracePt t="262590" x="7035800" y="3378200"/>
          <p14:tracePt t="262599" x="7053263" y="3370263"/>
          <p14:tracePt t="262606" x="7078663" y="3360738"/>
          <p14:tracePt t="262623" x="7170738" y="3352800"/>
          <p14:tracePt t="262640" x="7297738" y="3344863"/>
          <p14:tracePt t="262657" x="7424738" y="3344863"/>
          <p14:tracePt t="262673" x="7510463" y="3344863"/>
          <p14:tracePt t="262690" x="7561263" y="3344863"/>
          <p14:tracePt t="262707" x="7569200" y="3344863"/>
          <p14:tracePt t="262734" x="7577138" y="3344863"/>
          <p14:tracePt t="262743" x="7594600" y="3344863"/>
          <p14:tracePt t="262757" x="7696200" y="3344863"/>
          <p14:tracePt t="262773" x="7831138" y="3352800"/>
          <p14:tracePt t="262790" x="8001000" y="3360738"/>
          <p14:tracePt t="262806" x="8161338" y="3360738"/>
          <p14:tracePt t="262823" x="8262938" y="3360738"/>
          <p14:tracePt t="262840" x="8297863" y="3360738"/>
          <p14:tracePt t="262856" x="8297863" y="3352800"/>
          <p14:tracePt t="262942" x="8272463" y="3352800"/>
          <p14:tracePt t="262950" x="8229600" y="3352800"/>
          <p14:tracePt t="262958" x="8170863" y="3352800"/>
          <p14:tracePt t="262973" x="7958138" y="3360738"/>
          <p14:tracePt t="262990" x="7713663" y="3360738"/>
          <p14:tracePt t="263006" x="7450138" y="3360738"/>
          <p14:tracePt t="263023" x="7256463" y="3370263"/>
          <p14:tracePt t="263040" x="7154863" y="3370263"/>
          <p14:tracePt t="263056" x="7137400" y="3370263"/>
          <p14:tracePt t="263173" x="7162800" y="3370263"/>
          <p14:tracePt t="263181" x="7188200" y="3370263"/>
          <p14:tracePt t="263189" x="7231063" y="3370263"/>
          <p14:tracePt t="263206" x="7348538" y="3370263"/>
          <p14:tracePt t="263223" x="7467600" y="3370263"/>
          <p14:tracePt t="263239" x="7586663" y="3370263"/>
          <p14:tracePt t="263256" x="7662863" y="3370263"/>
          <p14:tracePt t="263273" x="7704138" y="3370263"/>
          <p14:tracePt t="263289" x="7713663" y="3370263"/>
          <p14:tracePt t="263382" x="7704138" y="3370263"/>
          <p14:tracePt t="263390" x="7688263" y="3370263"/>
          <p14:tracePt t="263398" x="7662863" y="3370263"/>
          <p14:tracePt t="263407" x="7637463" y="3370263"/>
          <p14:tracePt t="263423" x="7543800" y="3378200"/>
          <p14:tracePt t="263439" x="7450138" y="3378200"/>
          <p14:tracePt t="263456" x="7366000" y="3386138"/>
          <p14:tracePt t="263473" x="7307263" y="3386138"/>
          <p14:tracePt t="263489" x="7272338" y="3386138"/>
          <p14:tracePt t="263506" x="7256463" y="3386138"/>
          <p14:tracePt t="263523" x="7239000" y="3386138"/>
          <p14:tracePt t="263539" x="7231063" y="3386138"/>
          <p14:tracePt t="263556" x="7196138" y="3386138"/>
          <p14:tracePt t="263573" x="7162800" y="3386138"/>
          <p14:tracePt t="263590" x="7119938" y="3386138"/>
          <p14:tracePt t="263606" x="7078663" y="3386138"/>
          <p14:tracePt t="263623" x="7053263" y="3370263"/>
          <p14:tracePt t="263640" x="7043738" y="3370263"/>
          <p14:tracePt t="263959" x="7043738" y="3360738"/>
          <p14:tracePt t="263966" x="7053263" y="3360738"/>
          <p14:tracePt t="263976" x="7069138" y="3360738"/>
          <p14:tracePt t="263990" x="7119938" y="3360738"/>
          <p14:tracePt t="264007" x="7180263" y="3352800"/>
          <p14:tracePt t="264023" x="7239000" y="3352800"/>
          <p14:tracePt t="264040" x="7307263" y="3352800"/>
          <p14:tracePt t="264057" x="7358063" y="3360738"/>
          <p14:tracePt t="264074" x="7416800" y="3360738"/>
          <p14:tracePt t="264090" x="7467600" y="3370263"/>
          <p14:tracePt t="264107" x="7518400" y="3378200"/>
          <p14:tracePt t="264123" x="7561263" y="3378200"/>
          <p14:tracePt t="264140" x="7620000" y="3378200"/>
          <p14:tracePt t="264159" x="7721600" y="3378200"/>
          <p14:tracePt t="264173" x="7797800" y="3378200"/>
          <p14:tracePt t="264190" x="7874000" y="3378200"/>
          <p14:tracePt t="264207" x="7942263" y="3378200"/>
          <p14:tracePt t="264223" x="8026400" y="3378200"/>
          <p14:tracePt t="264240" x="8102600" y="3378200"/>
          <p14:tracePt t="264257" x="8212138" y="3378200"/>
          <p14:tracePt t="264273" x="8288338" y="3378200"/>
          <p14:tracePt t="264290" x="8382000" y="3386138"/>
          <p14:tracePt t="264307" x="8458200" y="3395663"/>
          <p14:tracePt t="264324" x="8526463" y="3403600"/>
          <p14:tracePt t="264340" x="8567738" y="3403600"/>
          <p14:tracePt t="264357" x="8610600" y="3403600"/>
          <p14:tracePt t="264373" x="8618538" y="3403600"/>
          <p14:tracePt t="264390" x="8628063" y="3403600"/>
          <p14:tracePt t="264407" x="8636000" y="3395663"/>
          <p14:tracePt t="264423" x="8636000" y="3386138"/>
          <p14:tracePt t="264440" x="8653463" y="3386138"/>
          <p14:tracePt t="264457" x="8653463" y="3378200"/>
          <p14:tracePt t="264615" x="8636000" y="3386138"/>
          <p14:tracePt t="264622" x="8593138" y="3395663"/>
          <p14:tracePt t="264631" x="8534400" y="3403600"/>
          <p14:tracePt t="264640" x="8450263" y="3421063"/>
          <p14:tracePt t="264657" x="8272463" y="3436938"/>
          <p14:tracePt t="264674" x="8059738" y="3436938"/>
          <p14:tracePt t="264691" x="7848600" y="3436938"/>
          <p14:tracePt t="264707" x="7678738" y="3436938"/>
          <p14:tracePt t="264724" x="7526338" y="3436938"/>
          <p14:tracePt t="264740" x="7434263" y="3436938"/>
          <p14:tracePt t="264759" x="7366000" y="3436938"/>
          <p14:tracePt t="264773" x="7348538" y="3436938"/>
          <p14:tracePt t="264790" x="7315200" y="3436938"/>
          <p14:tracePt t="264807" x="7297738" y="3436938"/>
          <p14:tracePt t="264824" x="7289800" y="3436938"/>
          <p14:tracePt t="264951" x="7281863" y="3436938"/>
          <p14:tracePt t="264967" x="7289800" y="3436938"/>
          <p14:tracePt t="264976" x="7289800" y="3421063"/>
          <p14:tracePt t="264984" x="7315200" y="3411538"/>
          <p14:tracePt t="264991" x="7332663" y="3403600"/>
          <p14:tracePt t="265007" x="7424738" y="3395663"/>
          <p14:tracePt t="265023" x="7543800" y="3395663"/>
          <p14:tracePt t="265040" x="7670800" y="3386138"/>
          <p14:tracePt t="265057" x="7815263" y="3386138"/>
          <p14:tracePt t="265073" x="7932738" y="3386138"/>
          <p14:tracePt t="265090" x="8059738" y="3386138"/>
          <p14:tracePt t="265107" x="8178800" y="3395663"/>
          <p14:tracePt t="265123" x="8280400" y="3395663"/>
          <p14:tracePt t="265142" x="8407400" y="3395663"/>
          <p14:tracePt t="265159" x="8475663" y="3395663"/>
          <p14:tracePt t="265173" x="8551863" y="3386138"/>
          <p14:tracePt t="265190" x="8593138" y="3378200"/>
          <p14:tracePt t="265207" x="8643938" y="3370263"/>
          <p14:tracePt t="265223" x="8686800" y="3370263"/>
          <p14:tracePt t="265240" x="8729663" y="3370263"/>
          <p14:tracePt t="265257" x="8755063" y="3370263"/>
          <p14:tracePt t="265273" x="8780463" y="3370263"/>
          <p14:tracePt t="265290" x="8788400" y="3370263"/>
          <p14:tracePt t="266314" x="8780463" y="3370263"/>
          <p14:tracePt t="266319" x="8686800" y="3386138"/>
          <p14:tracePt t="266329" x="8559800" y="3403600"/>
          <p14:tracePt t="266340" x="8432800" y="3411538"/>
          <p14:tracePt t="266358" x="7874000" y="3429000"/>
          <p14:tracePt t="266374" x="7315200" y="3436938"/>
          <p14:tracePt t="266390" x="6662738" y="3471863"/>
          <p14:tracePt t="266407" x="6037263" y="3487738"/>
          <p14:tracePt t="266424" x="5341938" y="3497263"/>
          <p14:tracePt t="266440" x="4716463" y="3530600"/>
          <p14:tracePt t="266457" x="4114800" y="3548063"/>
          <p14:tracePt t="266474" x="3657600" y="3548063"/>
          <p14:tracePt t="266490" x="3403600" y="3548063"/>
          <p14:tracePt t="266507" x="3319463" y="3497263"/>
          <p14:tracePt t="266524" x="3319463" y="3471863"/>
          <p14:tracePt t="266540" x="3319463" y="3446463"/>
          <p14:tracePt t="266557" x="3327400" y="3446463"/>
          <p14:tracePt t="266574" x="3327400" y="3436938"/>
          <p14:tracePt t="266816" x="3352800" y="3436938"/>
          <p14:tracePt t="266823" x="3386138" y="3454400"/>
          <p14:tracePt t="266863" x="3386138" y="3471863"/>
          <p14:tracePt t="266880" x="3386138" y="3487738"/>
          <p14:tracePt t="266887" x="3370263" y="3497263"/>
          <p14:tracePt t="266896" x="3335338" y="3513138"/>
          <p14:tracePt t="266907" x="3309938" y="3522663"/>
          <p14:tracePt t="266924" x="3192463" y="3548063"/>
          <p14:tracePt t="266941" x="3048000" y="3548063"/>
          <p14:tracePt t="266959" x="2836863" y="3530600"/>
          <p14:tracePt t="266974" x="2768600" y="3530600"/>
          <p14:tracePt t="266979" x="2717800" y="3530600"/>
          <p14:tracePt t="266991" x="2616200" y="3530600"/>
          <p14:tracePt t="267007" x="2522538" y="3530600"/>
          <p14:tracePt t="267024" x="2446338" y="3530600"/>
          <p14:tracePt t="267041" x="2370138" y="3530600"/>
          <p14:tracePt t="267058" x="2278063" y="3530600"/>
          <p14:tracePt t="267074" x="2192338" y="3538538"/>
          <p14:tracePt t="267091" x="2116138" y="3538538"/>
          <p14:tracePt t="267107" x="2039938" y="3538538"/>
          <p14:tracePt t="267124" x="1981200" y="3530600"/>
          <p14:tracePt t="267141" x="1938338" y="3530600"/>
          <p14:tracePt t="267158" x="1887538" y="3530600"/>
          <p14:tracePt t="267174" x="1862138" y="3522663"/>
          <p14:tracePt t="267191" x="1820863" y="3522663"/>
          <p14:tracePt t="267208" x="1795463" y="3530600"/>
          <p14:tracePt t="267224" x="1778000" y="3538538"/>
          <p14:tracePt t="267241" x="1760538" y="3556000"/>
          <p14:tracePt t="267258" x="1744663" y="3589338"/>
          <p14:tracePt t="267274" x="1727200" y="3640138"/>
          <p14:tracePt t="267291" x="1701800" y="3690938"/>
          <p14:tracePt t="267308" x="1684338" y="3751263"/>
          <p14:tracePt t="267324" x="1668463" y="3792538"/>
          <p14:tracePt t="267341" x="1668463" y="3843338"/>
          <p14:tracePt t="267358" x="1676400" y="3911600"/>
          <p14:tracePt t="267374" x="1693863" y="3937000"/>
          <p14:tracePt t="267391" x="1727200" y="4030663"/>
          <p14:tracePt t="267408" x="1770063" y="4097338"/>
          <p14:tracePt t="267424" x="1811338" y="4173538"/>
          <p14:tracePt t="267441" x="1854200" y="4233863"/>
          <p14:tracePt t="267458" x="1912938" y="4292600"/>
          <p14:tracePt t="267474" x="1955800" y="4335463"/>
          <p14:tracePt t="267478" x="1981200" y="4351338"/>
          <p14:tracePt t="267491" x="1998663" y="4360863"/>
          <p14:tracePt t="267507" x="2024063" y="4376738"/>
          <p14:tracePt t="267524" x="2057400" y="4386263"/>
          <p14:tracePt t="267541" x="2100263" y="4386263"/>
          <p14:tracePt t="267558" x="2184400" y="4376738"/>
          <p14:tracePt t="267574" x="2235200" y="4343400"/>
          <p14:tracePt t="267590" x="2286000" y="4292600"/>
          <p14:tracePt t="267607" x="2344738" y="4216400"/>
          <p14:tracePt t="267624" x="2387600" y="4148138"/>
          <p14:tracePt t="267641" x="2413000" y="4097338"/>
          <p14:tracePt t="267658" x="2413000" y="4064000"/>
          <p14:tracePt t="267674" x="2405063" y="4021138"/>
          <p14:tracePt t="267690" x="2362200" y="3970338"/>
          <p14:tracePt t="267707" x="2293938" y="3919538"/>
          <p14:tracePt t="267724" x="2184400" y="3852863"/>
          <p14:tracePt t="267740" x="2057400" y="3792538"/>
          <p14:tracePt t="267757" x="1955800" y="3759200"/>
          <p14:tracePt t="267774" x="1879600" y="3741738"/>
          <p14:tracePt t="267791" x="1811338" y="3733800"/>
          <p14:tracePt t="267807" x="1795463" y="3733800"/>
          <p14:tracePt t="267824" x="1785938" y="3751263"/>
          <p14:tracePt t="267841" x="1778000" y="3792538"/>
          <p14:tracePt t="267857" x="1760538" y="3860800"/>
          <p14:tracePt t="267874" x="1760538" y="3937000"/>
          <p14:tracePt t="267891" x="1760538" y="3979863"/>
          <p14:tracePt t="267909" x="1760538" y="4046538"/>
          <p14:tracePt t="267924" x="1803400" y="4106863"/>
          <p14:tracePt t="267941" x="1846263" y="4148138"/>
          <p14:tracePt t="267959" x="1912938" y="4191000"/>
          <p14:tracePt t="267974" x="1973263" y="4198938"/>
          <p14:tracePt t="267991" x="2024063" y="4198938"/>
          <p14:tracePt t="268007" x="2090738" y="4191000"/>
          <p14:tracePt t="268024" x="2141538" y="4165600"/>
          <p14:tracePt t="268041" x="2192338" y="4132263"/>
          <p14:tracePt t="268058" x="2209800" y="4089400"/>
          <p14:tracePt t="268074" x="2217738" y="4056063"/>
          <p14:tracePt t="268091" x="2217738" y="4030663"/>
          <p14:tracePt t="268107" x="2217738" y="4021138"/>
          <p14:tracePt t="268124" x="2209800" y="4005263"/>
          <p14:tracePt t="268158" x="2201863" y="4005263"/>
          <p14:tracePt t="268313" x="2192338" y="4005263"/>
          <p14:tracePt t="268320" x="2192338" y="4013200"/>
          <p14:tracePt t="268736" x="2201863" y="4013200"/>
          <p14:tracePt t="268746" x="2209800" y="4005263"/>
          <p14:tracePt t="268753" x="2227263" y="3995738"/>
          <p14:tracePt t="268761" x="2227263" y="3979863"/>
          <p14:tracePt t="268775" x="2235200" y="3954463"/>
          <p14:tracePt t="268791" x="2217738" y="3894138"/>
          <p14:tracePt t="268808" x="2192338" y="3878263"/>
          <p14:tracePt t="268825" x="2176463" y="3827463"/>
          <p14:tracePt t="268841" x="2159000" y="3810000"/>
          <p14:tracePt t="268875" x="2159000" y="3802063"/>
          <p14:tracePt t="269056" x="2159000" y="3792538"/>
          <p14:tracePt t="269073" x="2184400" y="3802063"/>
          <p14:tracePt t="269080" x="2209800" y="3817938"/>
          <p14:tracePt t="269091" x="2252663" y="3827463"/>
          <p14:tracePt t="269108" x="2303463" y="3843338"/>
          <p14:tracePt t="269125" x="2344738" y="3878263"/>
          <p14:tracePt t="269162" x="2344738" y="3894138"/>
          <p14:tracePt t="269176" x="2362200" y="3903663"/>
          <p14:tracePt t="269192" x="2395538" y="3929063"/>
          <p14:tracePt t="269208" x="2455863" y="3954463"/>
          <p14:tracePt t="269225" x="2565400" y="3995738"/>
          <p14:tracePt t="269242" x="2709863" y="4030663"/>
          <p14:tracePt t="269258" x="2870200" y="4056063"/>
          <p14:tracePt t="269275" x="2997200" y="4081463"/>
          <p14:tracePt t="269291" x="3098800" y="4089400"/>
          <p14:tracePt t="269308" x="3208338" y="4089400"/>
          <p14:tracePt t="269325" x="3294063" y="4089400"/>
          <p14:tracePt t="269341" x="3378200" y="4089400"/>
          <p14:tracePt t="269359" x="3505200" y="4064000"/>
          <p14:tracePt t="269375" x="3556000" y="4064000"/>
          <p14:tracePt t="269392" x="3700463" y="4046538"/>
          <p14:tracePt t="269409" x="3802063" y="4046538"/>
          <p14:tracePt t="269425" x="3894138" y="4038600"/>
          <p14:tracePt t="269441" x="3987800" y="4030663"/>
          <p14:tracePt t="269458" x="4089400" y="4030663"/>
          <p14:tracePt t="269475" x="4183063" y="4030663"/>
          <p14:tracePt t="269481" x="4233863" y="4030663"/>
          <p14:tracePt t="269492" x="4275138" y="4030663"/>
          <p14:tracePt t="269508" x="4376738" y="4030663"/>
          <p14:tracePt t="269525" x="4495800" y="4021138"/>
          <p14:tracePt t="269541" x="4597400" y="4021138"/>
          <p14:tracePt t="269559" x="4783138" y="4013200"/>
          <p14:tracePt t="269575" x="4851400" y="4013200"/>
          <p14:tracePt t="269591" x="5011738" y="3995738"/>
          <p14:tracePt t="269608" x="5113338" y="3987800"/>
          <p14:tracePt t="269625" x="5207000" y="3979863"/>
          <p14:tracePt t="269641" x="5291138" y="3970338"/>
          <p14:tracePt t="269658" x="5359400" y="3970338"/>
          <p14:tracePt t="269675" x="5427663" y="3970338"/>
          <p14:tracePt t="269691" x="5486400" y="3970338"/>
          <p14:tracePt t="269708" x="5537200" y="3970338"/>
          <p14:tracePt t="269725" x="5580063" y="3970338"/>
          <p14:tracePt t="269741" x="5605463" y="3970338"/>
          <p14:tracePt t="269758" x="5621338" y="3970338"/>
          <p14:tracePt t="269775" x="5638800" y="3970338"/>
          <p14:tracePt t="269791" x="5646738" y="3970338"/>
          <p14:tracePt t="269808" x="5656263" y="3962400"/>
          <p14:tracePt t="270024" x="5664200" y="3962400"/>
          <p14:tracePt t="270034" x="5707063" y="3944938"/>
          <p14:tracePt t="270042" x="5808663" y="3944938"/>
          <p14:tracePt t="270058" x="6011863" y="3937000"/>
          <p14:tracePt t="270075" x="6240463" y="3937000"/>
          <p14:tracePt t="270092" x="6469063" y="3944938"/>
          <p14:tracePt t="270108" x="6672263" y="3962400"/>
          <p14:tracePt t="270125" x="6807200" y="3979863"/>
          <p14:tracePt t="270143" x="6942138" y="3995738"/>
          <p14:tracePt t="270162" x="7010400" y="3995738"/>
          <p14:tracePt t="270176" x="7069138" y="3995738"/>
          <p14:tracePt t="270192" x="7145338" y="3995738"/>
          <p14:tracePt t="270208" x="7239000" y="3995738"/>
          <p14:tracePt t="270225" x="7358063" y="3987800"/>
          <p14:tracePt t="270242" x="7467600" y="3987800"/>
          <p14:tracePt t="270258" x="7577138" y="3979863"/>
          <p14:tracePt t="270275" x="7678738" y="3979863"/>
          <p14:tracePt t="270292" x="7764463" y="3970338"/>
          <p14:tracePt t="270308" x="7831138" y="3970338"/>
          <p14:tracePt t="270325" x="7899400" y="3970338"/>
          <p14:tracePt t="270342" x="7958138" y="3970338"/>
          <p14:tracePt t="270359" x="8085138" y="3962400"/>
          <p14:tracePt t="270375" x="8145463" y="3962400"/>
          <p14:tracePt t="270392" x="8305800" y="3962400"/>
          <p14:tracePt t="270409" x="8389938" y="3962400"/>
          <p14:tracePt t="270425" x="8458200" y="3962400"/>
          <p14:tracePt t="270442" x="8509000" y="3954463"/>
          <p14:tracePt t="270459" x="8551863" y="3954463"/>
          <p14:tracePt t="270475" x="8593138" y="3944938"/>
          <p14:tracePt t="270481" x="8610600" y="3944938"/>
          <p14:tracePt t="270493" x="8636000" y="3937000"/>
          <p14:tracePt t="270509" x="8653463" y="3937000"/>
          <p14:tracePt t="270525" x="8661400" y="3937000"/>
          <p14:tracePt t="270633" x="8661400" y="3944938"/>
          <p14:tracePt t="270642" x="8643938" y="3970338"/>
          <p14:tracePt t="270649" x="8602663" y="3987800"/>
          <p14:tracePt t="270659" x="8551863" y="3995738"/>
          <p14:tracePt t="270675" x="8382000" y="3987800"/>
          <p14:tracePt t="270692" x="8034338" y="3944938"/>
          <p14:tracePt t="270709" x="7764463" y="3878263"/>
          <p14:tracePt t="270930" x="7772400" y="3878263"/>
          <p14:tracePt t="270947" x="7789863" y="3878263"/>
          <p14:tracePt t="270953" x="7797800" y="3878263"/>
          <p14:tracePt t="270963" x="7815263" y="3878263"/>
          <p14:tracePt t="270975" x="7831138" y="3878263"/>
          <p14:tracePt t="270980" x="7874000" y="3886200"/>
          <p14:tracePt t="270993" x="7983538" y="3919538"/>
          <p14:tracePt t="271009" x="8135938" y="3944938"/>
          <p14:tracePt t="271025" x="8297863" y="3954463"/>
          <p14:tracePt t="271042" x="8501063" y="3979863"/>
          <p14:tracePt t="271059" x="8669338" y="3995738"/>
          <p14:tracePt t="271076" x="8805863" y="4005263"/>
          <p14:tracePt t="271092" x="8958263" y="4013200"/>
          <p14:tracePt t="271109" x="9085263" y="4021138"/>
          <p14:tracePt t="271125" x="9220200" y="4030663"/>
          <p14:tracePt t="271142" x="9339263" y="4046538"/>
          <p14:tracePt t="271161" x="9482138" y="4056063"/>
          <p14:tracePt t="271176" x="9575800" y="4056063"/>
          <p14:tracePt t="271192" x="9669463" y="4064000"/>
          <p14:tracePt t="271209" x="9779000" y="4071938"/>
          <p14:tracePt t="271225" x="9847263" y="4071938"/>
          <p14:tracePt t="271242" x="9913938" y="4081463"/>
          <p14:tracePt t="271259" x="9964738" y="4081463"/>
          <p14:tracePt t="271276" x="10007600" y="4089400"/>
          <p14:tracePt t="271292" x="10025063" y="4089400"/>
          <p14:tracePt t="271330" x="10033000" y="4089400"/>
          <p14:tracePt t="271400" x="10033000" y="4081463"/>
          <p14:tracePt t="271410" x="10007600" y="4081463"/>
          <p14:tracePt t="271416" x="9956800" y="4064000"/>
          <p14:tracePt t="271425" x="9898063" y="4046538"/>
          <p14:tracePt t="271442" x="9702800" y="4013200"/>
          <p14:tracePt t="271459" x="9339263" y="3995738"/>
          <p14:tracePt t="271475" x="8805863" y="3979863"/>
          <p14:tracePt t="271492" x="8110538" y="3979863"/>
          <p14:tracePt t="271509" x="7416800" y="3987800"/>
          <p14:tracePt t="271525" x="6697663" y="4030663"/>
          <p14:tracePt t="271542" x="5783263" y="4132263"/>
          <p14:tracePt t="271559" x="5054600" y="4208463"/>
          <p14:tracePt t="271575" x="4437063" y="4300538"/>
          <p14:tracePt t="271592" x="3810000" y="4310063"/>
          <p14:tracePt t="271608" x="3530600" y="4310063"/>
          <p14:tracePt t="271625" x="3309938" y="4310063"/>
          <p14:tracePt t="271642" x="3124200" y="4310063"/>
          <p14:tracePt t="271659" x="2989263" y="4310063"/>
          <p14:tracePt t="271676" x="2895600" y="4318000"/>
          <p14:tracePt t="271692" x="2844800" y="4318000"/>
          <p14:tracePt t="271709" x="2811463" y="4325938"/>
          <p14:tracePt t="271725" x="2801938" y="4325938"/>
          <p14:tracePt t="271742" x="2794000" y="4325938"/>
          <p14:tracePt t="271759" x="2786063" y="4325938"/>
          <p14:tracePt t="271775" x="2751138" y="4335463"/>
          <p14:tracePt t="271792" x="2684463" y="4351338"/>
          <p14:tracePt t="271809" x="2649538" y="4351338"/>
          <p14:tracePt t="271842" x="2641600" y="4351338"/>
          <p14:tracePt t="271859" x="2641600" y="4360863"/>
          <p14:tracePt t="271921" x="2641600" y="4368800"/>
          <p14:tracePt t="271947" x="2659063" y="4376738"/>
          <p14:tracePt t="271953" x="2684463" y="4376738"/>
          <p14:tracePt t="271962" x="2717800" y="4386263"/>
          <p14:tracePt t="271976" x="2751138" y="4394200"/>
          <p14:tracePt t="271981" x="2801938" y="4402138"/>
          <p14:tracePt t="271992" x="2921000" y="4427538"/>
          <p14:tracePt t="272009" x="3030538" y="4445000"/>
          <p14:tracePt t="272026" x="3192463" y="4478338"/>
          <p14:tracePt t="272042" x="3344863" y="4495800"/>
          <p14:tracePt t="272059" x="3497263" y="4513263"/>
          <p14:tracePt t="272076" x="3657600" y="4521200"/>
          <p14:tracePt t="272092" x="3835400" y="4521200"/>
          <p14:tracePt t="272109" x="4021138" y="4521200"/>
          <p14:tracePt t="272125" x="4249738" y="4495800"/>
          <p14:tracePt t="272143" x="4478338" y="4478338"/>
          <p14:tracePt t="272159" x="4665663" y="4470400"/>
          <p14:tracePt t="272176" x="4833938" y="4462463"/>
          <p14:tracePt t="272193" x="4960938" y="4462463"/>
          <p14:tracePt t="272209" x="5011738" y="4462463"/>
          <p14:tracePt t="272226" x="5037138" y="4462463"/>
          <p14:tracePt t="272242" x="5062538" y="4452938"/>
          <p14:tracePt t="272259" x="5080000" y="4452938"/>
          <p14:tracePt t="272276" x="5105400" y="4452938"/>
          <p14:tracePt t="272292" x="5122863" y="4452938"/>
          <p14:tracePt t="272309" x="5148263" y="4452938"/>
          <p14:tracePt t="272327" x="5173663" y="4462463"/>
          <p14:tracePt t="272342" x="5189538" y="4462463"/>
          <p14:tracePt t="272359" x="5207000" y="4462463"/>
          <p14:tracePt t="273266" x="5214938" y="4478338"/>
          <p14:tracePt t="273274" x="5240338" y="4513263"/>
          <p14:tracePt t="273282" x="5240338" y="4521200"/>
          <p14:tracePt t="273298" x="5232400" y="4521200"/>
          <p14:tracePt t="273309" x="5189538" y="4503738"/>
          <p14:tracePt t="273326" x="5105400" y="4452938"/>
          <p14:tracePt t="273343" x="5105400" y="4445000"/>
          <p14:tracePt t="273441" x="5105400" y="4462463"/>
          <p14:tracePt t="273449" x="5105400" y="4495800"/>
          <p14:tracePt t="273459" x="5105400" y="4513263"/>
          <p14:tracePt t="273476" x="5148263" y="4529138"/>
          <p14:tracePt t="273481" x="5156200" y="4554538"/>
          <p14:tracePt t="273493" x="5181600" y="4564063"/>
          <p14:tracePt t="273509" x="5214938" y="4572000"/>
          <p14:tracePt t="273526" x="5265738" y="4579938"/>
          <p14:tracePt t="273543" x="5326063" y="4605338"/>
          <p14:tracePt t="273560" x="5427663" y="4640263"/>
          <p14:tracePt t="273577" x="5664200" y="4681538"/>
          <p14:tracePt t="273593" x="5783263" y="4665663"/>
          <p14:tracePt t="273609" x="5943600" y="4656138"/>
          <p14:tracePt t="273626" x="6103938" y="4630738"/>
          <p14:tracePt t="273643" x="6256338" y="4589463"/>
          <p14:tracePt t="273661" x="6392863" y="4564063"/>
          <p14:tracePt t="273676" x="6561138" y="4529138"/>
          <p14:tracePt t="273693" x="6738938" y="4503738"/>
          <p14:tracePt t="273709" x="6942138" y="4478338"/>
          <p14:tracePt t="273726" x="7162800" y="4445000"/>
          <p14:tracePt t="273745" x="7493000" y="4402138"/>
          <p14:tracePt t="273761" x="7713663" y="4368800"/>
          <p14:tracePt t="273777" x="7907338" y="4343400"/>
          <p14:tracePt t="273793" x="8120063" y="4300538"/>
          <p14:tracePt t="273810" x="8297863" y="4241800"/>
          <p14:tracePt t="273826" x="8450263" y="4198938"/>
          <p14:tracePt t="273843" x="8551863" y="4157663"/>
          <p14:tracePt t="273859" x="8643938" y="4106863"/>
          <p14:tracePt t="273876" x="8694738" y="4089400"/>
          <p14:tracePt t="273893" x="8755063" y="4056063"/>
          <p14:tracePt t="273909" x="8805863" y="4021138"/>
          <p14:tracePt t="273926" x="8882063" y="3979863"/>
          <p14:tracePt t="273943" x="8932863" y="3937000"/>
          <p14:tracePt t="273961" x="8983663" y="3886200"/>
          <p14:tracePt t="273977" x="8999538" y="3860800"/>
          <p14:tracePt t="273993" x="8999538" y="3835400"/>
          <p14:tracePt t="274010" x="9009063" y="3817938"/>
          <p14:tracePt t="274026" x="9009063" y="3784600"/>
          <p14:tracePt t="274043" x="8991600" y="3751263"/>
          <p14:tracePt t="274060" x="8974138" y="3733800"/>
          <p14:tracePt t="274076" x="8974138" y="3725863"/>
          <p14:tracePt t="274093" x="8958263" y="3716338"/>
          <p14:tracePt t="274110" x="8958263" y="3708400"/>
          <p14:tracePt t="274386" x="8940800" y="3733800"/>
          <p14:tracePt t="274393" x="8915400" y="3767138"/>
          <p14:tracePt t="274401" x="8897938" y="3784600"/>
          <p14:tracePt t="274412" x="8890000" y="3802063"/>
          <p14:tracePt t="274426" x="8872538" y="3817938"/>
          <p14:tracePt t="274443" x="8864600" y="3835400"/>
          <p14:tracePt t="274460" x="8864600" y="3843338"/>
          <p14:tracePt t="274476" x="8864600" y="3852863"/>
          <p14:tracePt t="274493" x="8864600" y="3868738"/>
          <p14:tracePt t="274510" x="8864600" y="3878263"/>
          <p14:tracePt t="274526" x="8872538" y="3894138"/>
          <p14:tracePt t="274543" x="8890000" y="3903663"/>
          <p14:tracePt t="274560" x="8915400" y="3911600"/>
          <p14:tracePt t="274577" x="8958263" y="3919538"/>
          <p14:tracePt t="274593" x="9050338" y="3929063"/>
          <p14:tracePt t="274609" x="9144000" y="3929063"/>
          <p14:tracePt t="274626" x="9237663" y="3929063"/>
          <p14:tracePt t="274643" x="9313863" y="3894138"/>
          <p14:tracePt t="274663" x="9355138" y="3878263"/>
          <p14:tracePt t="274676" x="9380538" y="3843338"/>
          <p14:tracePt t="274693" x="9398000" y="3810000"/>
          <p14:tracePt t="274710" x="9405938" y="3759200"/>
          <p14:tracePt t="274726" x="9423400" y="3716338"/>
          <p14:tracePt t="274743" x="9423400" y="3665538"/>
          <p14:tracePt t="274760" x="9423400" y="3614738"/>
          <p14:tracePt t="274777" x="9423400" y="3581400"/>
          <p14:tracePt t="274793" x="9380538" y="3538538"/>
          <p14:tracePt t="274810" x="9347200" y="3530600"/>
          <p14:tracePt t="274826" x="9313863" y="3522663"/>
          <p14:tracePt t="274843" x="9263063" y="3522663"/>
          <p14:tracePt t="274860" x="9212263" y="3522663"/>
          <p14:tracePt t="274877" x="9151938" y="3530600"/>
          <p14:tracePt t="274893" x="9101138" y="3538538"/>
          <p14:tracePt t="274912" x="9075738" y="3556000"/>
          <p14:tracePt t="274926" x="9059863" y="3563938"/>
          <p14:tracePt t="274943" x="9050338" y="3581400"/>
          <p14:tracePt t="274960" x="9034463" y="3598863"/>
          <p14:tracePt t="274977" x="9017000" y="3640138"/>
          <p14:tracePt t="274993" x="9017000" y="3683000"/>
          <p14:tracePt t="275010" x="9009063" y="3716338"/>
          <p14:tracePt t="275027" x="9009063" y="3767138"/>
          <p14:tracePt t="275043" x="9009063" y="3802063"/>
          <p14:tracePt t="275061" x="9024938" y="3827463"/>
          <p14:tracePt t="275077" x="9059863" y="3852863"/>
          <p14:tracePt t="275093" x="9093200" y="3860800"/>
          <p14:tracePt t="275110" x="9118600" y="3878263"/>
          <p14:tracePt t="275126" x="9151938" y="3878263"/>
          <p14:tracePt t="275144" x="9177338" y="3878263"/>
          <p14:tracePt t="275162" x="9220200" y="3852863"/>
          <p14:tracePt t="275177" x="9245600" y="3827463"/>
          <p14:tracePt t="275194" x="9263063" y="3792538"/>
          <p14:tracePt t="275210" x="9278938" y="3759200"/>
          <p14:tracePt t="275226" x="9278938" y="3733800"/>
          <p14:tracePt t="275243" x="9278938" y="3708400"/>
          <p14:tracePt t="275260" x="9278938" y="3700463"/>
          <p14:tracePt t="275277" x="9271000" y="3683000"/>
          <p14:tracePt t="275293" x="9237663" y="3675063"/>
          <p14:tracePt t="275310" x="9177338" y="3665538"/>
          <p14:tracePt t="275327" x="9118600" y="3665538"/>
          <p14:tracePt t="275343" x="9059863" y="3690938"/>
          <p14:tracePt t="275360" x="9017000" y="3725863"/>
          <p14:tracePt t="275377" x="8974138" y="3776663"/>
          <p14:tracePt t="275394" x="8974138" y="3802063"/>
          <p14:tracePt t="275411" x="8974138" y="3835400"/>
          <p14:tracePt t="275427" x="8983663" y="3868738"/>
          <p14:tracePt t="275444" x="9017000" y="3886200"/>
          <p14:tracePt t="275460" x="9050338" y="3894138"/>
          <p14:tracePt t="275477" x="9075738" y="3903663"/>
          <p14:tracePt t="275481" x="9093200" y="3903663"/>
          <p14:tracePt t="275493" x="9110663" y="3903663"/>
          <p14:tracePt t="275510" x="9136063" y="3894138"/>
          <p14:tracePt t="275527" x="9151938" y="3878263"/>
          <p14:tracePt t="275543" x="9151938" y="3852863"/>
          <p14:tracePt t="275561" x="9151938" y="3802063"/>
          <p14:tracePt t="275577" x="9151938" y="3751263"/>
          <p14:tracePt t="275593" x="9118600" y="3716338"/>
          <p14:tracePt t="275610" x="9075738" y="3690938"/>
          <p14:tracePt t="275627" x="9050338" y="3683000"/>
          <p14:tracePt t="275644" x="9042400" y="3683000"/>
          <p14:tracePt t="275661" x="9024938" y="3683000"/>
          <p14:tracePt t="275677" x="9009063" y="3700463"/>
          <p14:tracePt t="275693" x="8991600" y="3716338"/>
          <p14:tracePt t="275710" x="8983663" y="3733800"/>
          <p14:tracePt t="275726" x="8974138" y="3741738"/>
          <p14:tracePt t="275743" x="8974138" y="3751263"/>
          <p14:tracePt t="275760" x="8974138" y="3759200"/>
          <p14:tracePt t="275776" x="8974138" y="3767138"/>
          <p14:tracePt t="275793" x="8974138" y="3776663"/>
          <p14:tracePt t="275890" x="8974138" y="3792538"/>
          <p14:tracePt t="275898" x="8958263" y="3810000"/>
          <p14:tracePt t="275912" x="8948738" y="3827463"/>
          <p14:tracePt t="275927" x="8882063" y="3868738"/>
          <p14:tracePt t="275943" x="8770938" y="3911600"/>
          <p14:tracePt t="275962" x="8559800" y="3919538"/>
          <p14:tracePt t="275977" x="8407400" y="3919538"/>
          <p14:tracePt t="275993" x="8247063" y="3878263"/>
          <p14:tracePt t="276010" x="8102600" y="3835400"/>
          <p14:tracePt t="276027" x="7983538" y="3810000"/>
          <p14:tracePt t="276043" x="7899400" y="3784600"/>
          <p14:tracePt t="276060" x="7856538" y="3784600"/>
          <p14:tracePt t="276077" x="7831138" y="3784600"/>
          <p14:tracePt t="276093" x="7815263" y="3784600"/>
          <p14:tracePt t="276110" x="7797800" y="3784600"/>
          <p14:tracePt t="276127" x="7772400" y="3784600"/>
          <p14:tracePt t="276144" x="7721600" y="3792538"/>
          <p14:tracePt t="276163" x="7653338" y="3802063"/>
          <p14:tracePt t="276178" x="7577138" y="3817938"/>
          <p14:tracePt t="276193" x="7500938" y="3843338"/>
          <p14:tracePt t="276210" x="7424738" y="3860800"/>
          <p14:tracePt t="276226" x="7366000" y="3894138"/>
          <p14:tracePt t="276243" x="7323138" y="3919538"/>
          <p14:tracePt t="276260" x="7289800" y="3937000"/>
          <p14:tracePt t="276277" x="7256463" y="3970338"/>
          <p14:tracePt t="276293" x="7231063" y="3995738"/>
          <p14:tracePt t="276310" x="7196138" y="4038600"/>
          <p14:tracePt t="276327" x="7170738" y="4071938"/>
          <p14:tracePt t="276343" x="7162800" y="4089400"/>
          <p14:tracePt t="276360" x="7137400" y="4114800"/>
          <p14:tracePt t="276378" x="7112000" y="4183063"/>
          <p14:tracePt t="276393" x="7112000" y="4224338"/>
          <p14:tracePt t="276410" x="7104063" y="4249738"/>
          <p14:tracePt t="276427" x="7104063" y="4292600"/>
          <p14:tracePt t="276443" x="7104063" y="4335463"/>
          <p14:tracePt t="276460" x="7129463" y="4386263"/>
          <p14:tracePt t="276477" x="7162800" y="4437063"/>
          <p14:tracePt t="276482" x="7180263" y="4452938"/>
          <p14:tracePt t="276494" x="7196138" y="4470400"/>
          <p14:tracePt t="276510" x="7231063" y="4495800"/>
          <p14:tracePt t="276527" x="7256463" y="4521200"/>
          <p14:tracePt t="276543" x="7297738" y="4546600"/>
          <p14:tracePt t="276562" x="7358063" y="4579938"/>
          <p14:tracePt t="276578" x="7434263" y="4605338"/>
          <p14:tracePt t="276593" x="7510463" y="4630738"/>
          <p14:tracePt t="276610" x="7586663" y="4648200"/>
          <p14:tracePt t="276627" x="7645400" y="4665663"/>
          <p14:tracePt t="276644" x="7747000" y="4673600"/>
          <p14:tracePt t="276661" x="7823200" y="4673600"/>
          <p14:tracePt t="276678" x="7899400" y="4681538"/>
          <p14:tracePt t="276693" x="7958138" y="4681538"/>
          <p14:tracePt t="276710" x="8018463" y="4681538"/>
          <p14:tracePt t="276727" x="8051800" y="4673600"/>
          <p14:tracePt t="276744" x="8077200" y="4656138"/>
          <p14:tracePt t="276762" x="8120063" y="4614863"/>
          <p14:tracePt t="276777" x="8128000" y="4605338"/>
          <p14:tracePt t="276794" x="8153400" y="4546600"/>
          <p14:tracePt t="276811" x="8178800" y="4513263"/>
          <p14:tracePt t="276827" x="8196263" y="4487863"/>
          <p14:tracePt t="276843" x="8204200" y="4452938"/>
          <p14:tracePt t="276860" x="8212138" y="4419600"/>
          <p14:tracePt t="276877" x="8212138" y="4368800"/>
          <p14:tracePt t="276894" x="8221663" y="4318000"/>
          <p14:tracePt t="276911" x="8212138" y="4267200"/>
          <p14:tracePt t="276928" x="8196263" y="4233863"/>
          <p14:tracePt t="276944" x="8170863" y="4183063"/>
          <p14:tracePt t="276960" x="8135938" y="4132263"/>
          <p14:tracePt t="276977" x="8085138" y="4081463"/>
          <p14:tracePt t="276994" x="8069263" y="4056063"/>
          <p14:tracePt t="277011" x="8051800" y="4038600"/>
          <p14:tracePt t="277027" x="8034338" y="4030663"/>
          <p14:tracePt t="277044" x="8018463" y="4021138"/>
          <p14:tracePt t="277060" x="8001000" y="4013200"/>
          <p14:tracePt t="277077" x="7983538" y="4005263"/>
          <p14:tracePt t="277094" x="7950200" y="3979863"/>
          <p14:tracePt t="277110" x="7907338" y="3962400"/>
          <p14:tracePt t="277127" x="7874000" y="3954463"/>
          <p14:tracePt t="277144" x="7840663" y="3937000"/>
          <p14:tracePt t="277163" x="7789863" y="3937000"/>
          <p14:tracePt t="277178" x="7764463" y="3937000"/>
          <p14:tracePt t="277194" x="7729538" y="3937000"/>
          <p14:tracePt t="277210" x="7713663" y="3937000"/>
          <p14:tracePt t="277227" x="7678738" y="3937000"/>
          <p14:tracePt t="277244" x="7653338" y="3944938"/>
          <p14:tracePt t="277261" x="7612063" y="3944938"/>
          <p14:tracePt t="277277" x="7586663" y="3962400"/>
          <p14:tracePt t="277294" x="7551738" y="3970338"/>
          <p14:tracePt t="277311" x="7526338" y="3979863"/>
          <p14:tracePt t="277327" x="7500938" y="3995738"/>
          <p14:tracePt t="277344" x="7467600" y="4013200"/>
          <p14:tracePt t="277360" x="7442200" y="4030663"/>
          <p14:tracePt t="277377" x="7391400" y="4056063"/>
          <p14:tracePt t="277394" x="7358063" y="4081463"/>
          <p14:tracePt t="277412" x="7332663" y="4097338"/>
          <p14:tracePt t="277427" x="7307263" y="4122738"/>
          <p14:tracePt t="277444" x="7297738" y="4140200"/>
          <p14:tracePt t="277460" x="7289800" y="4157663"/>
          <p14:tracePt t="277477" x="7281863" y="4165600"/>
          <p14:tracePt t="277483" x="7281863" y="4173538"/>
          <p14:tracePt t="277494" x="7281863" y="4183063"/>
          <p14:tracePt t="277511" x="7272338" y="4198938"/>
          <p14:tracePt t="277527" x="7264400" y="4224338"/>
          <p14:tracePt t="277544" x="7264400" y="4259263"/>
          <p14:tracePt t="277563" x="7264400" y="4310063"/>
          <p14:tracePt t="277578" x="7264400" y="4343400"/>
          <p14:tracePt t="277594" x="7264400" y="4386263"/>
          <p14:tracePt t="277611" x="7264400" y="4419600"/>
          <p14:tracePt t="277627" x="7281863" y="4452938"/>
          <p14:tracePt t="277644" x="7289800" y="4470400"/>
          <p14:tracePt t="277661" x="7307263" y="4495800"/>
          <p14:tracePt t="277678" x="7332663" y="4529138"/>
          <p14:tracePt t="277694" x="7366000" y="4554538"/>
          <p14:tracePt t="277711" x="7399338" y="4579938"/>
          <p14:tracePt t="277727" x="7450138" y="4605338"/>
          <p14:tracePt t="277744" x="7493000" y="4622800"/>
          <p14:tracePt t="277760" x="7561263" y="4648200"/>
          <p14:tracePt t="277779" x="7637463" y="4681538"/>
          <p14:tracePt t="277794" x="7670800" y="4681538"/>
          <p14:tracePt t="277810" x="7789863" y="4691063"/>
          <p14:tracePt t="277828" x="7874000" y="4691063"/>
          <p14:tracePt t="277844" x="7958138" y="4691063"/>
          <p14:tracePt t="277860" x="8026400" y="4691063"/>
          <p14:tracePt t="277877" x="8069263" y="4673600"/>
          <p14:tracePt t="277894" x="8094663" y="4656138"/>
          <p14:tracePt t="277912" x="8120063" y="4630738"/>
          <p14:tracePt t="277927" x="8145463" y="4597400"/>
          <p14:tracePt t="277944" x="8186738" y="4538663"/>
          <p14:tracePt t="277960" x="8221663" y="4470400"/>
          <p14:tracePt t="277978" x="8247063" y="4368800"/>
          <p14:tracePt t="277994" x="8255000" y="4325938"/>
          <p14:tracePt t="278010" x="8262938" y="4267200"/>
          <p14:tracePt t="278027" x="8255000" y="4216400"/>
          <p14:tracePt t="278044" x="8247063" y="4173538"/>
          <p14:tracePt t="278061" x="8229600" y="4132263"/>
          <p14:tracePt t="278077" x="8204200" y="4089400"/>
          <p14:tracePt t="278094" x="8178800" y="4056063"/>
          <p14:tracePt t="278110" x="8145463" y="4021138"/>
          <p14:tracePt t="278127" x="8102600" y="4005263"/>
          <p14:tracePt t="278144" x="8077200" y="3987800"/>
          <p14:tracePt t="278163" x="8026400" y="3970338"/>
          <p14:tracePt t="278179" x="7983538" y="3962400"/>
          <p14:tracePt t="278194" x="7942263" y="3954463"/>
          <p14:tracePt t="278210" x="7891463" y="3954463"/>
          <p14:tracePt t="278227" x="7848600" y="3954463"/>
          <p14:tracePt t="278244" x="7815263" y="3954463"/>
          <p14:tracePt t="278260" x="7780338" y="3954463"/>
          <p14:tracePt t="278277" x="7739063" y="3954463"/>
          <p14:tracePt t="278294" x="7704138" y="3970338"/>
          <p14:tracePt t="278310" x="7670800" y="3979863"/>
          <p14:tracePt t="278327" x="7645400" y="3987800"/>
          <p14:tracePt t="278344" x="7612063" y="3995738"/>
          <p14:tracePt t="278360" x="7586663" y="4021138"/>
          <p14:tracePt t="278378" x="7535863" y="4071938"/>
          <p14:tracePt t="278394" x="7493000" y="4106863"/>
          <p14:tracePt t="278411" x="7442200" y="4165600"/>
          <p14:tracePt t="278427" x="7399338" y="4224338"/>
          <p14:tracePt t="278444" x="7366000" y="4275138"/>
          <p14:tracePt t="278461" x="7348538" y="4300538"/>
          <p14:tracePt t="278477" x="7348538" y="4325938"/>
          <p14:tracePt t="278494" x="7348538" y="4351338"/>
          <p14:tracePt t="278511" x="7348538" y="4368800"/>
          <p14:tracePt t="278527" x="7348538" y="4386263"/>
          <p14:tracePt t="278544" x="7348538" y="4419600"/>
          <p14:tracePt t="278563" x="7383463" y="4478338"/>
          <p14:tracePt t="278579" x="7408863" y="4529138"/>
          <p14:tracePt t="278594" x="7442200" y="4572000"/>
          <p14:tracePt t="278611" x="7485063" y="4622800"/>
          <p14:tracePt t="278627" x="7526338" y="4665663"/>
          <p14:tracePt t="278644" x="7551738" y="4681538"/>
          <p14:tracePt t="278661" x="7577138" y="4691063"/>
          <p14:tracePt t="278679" x="7602538" y="4699000"/>
          <p14:tracePt t="278694" x="7627938" y="4706938"/>
          <p14:tracePt t="278711" x="7662863" y="4706938"/>
          <p14:tracePt t="278727" x="7721600" y="4706938"/>
          <p14:tracePt t="278744" x="7789863" y="4706938"/>
          <p14:tracePt t="278762" x="7907338" y="4706938"/>
          <p14:tracePt t="278779" x="7975600" y="4706938"/>
          <p14:tracePt t="278794" x="8034338" y="4706938"/>
          <p14:tracePt t="278811" x="8085138" y="4699000"/>
          <p14:tracePt t="278827" x="8120063" y="4681538"/>
          <p14:tracePt t="278844" x="8153400" y="4656138"/>
          <p14:tracePt t="278861" x="8196263" y="4605338"/>
          <p14:tracePt t="278877" x="8221663" y="4538663"/>
          <p14:tracePt t="278894" x="8247063" y="4470400"/>
          <p14:tracePt t="278912" x="8255000" y="4402138"/>
          <p14:tracePt t="278927" x="8255000" y="4343400"/>
          <p14:tracePt t="278945" x="8255000" y="4292600"/>
          <p14:tracePt t="278961" x="8237538" y="4241800"/>
          <p14:tracePt t="278978" x="8153400" y="4148138"/>
          <p14:tracePt t="278994" x="8102600" y="4097338"/>
          <p14:tracePt t="279011" x="8043863" y="4064000"/>
          <p14:tracePt t="279028" x="8001000" y="4038600"/>
          <p14:tracePt t="279044" x="7958138" y="4013200"/>
          <p14:tracePt t="279061" x="7924800" y="4005263"/>
          <p14:tracePt t="279077" x="7899400" y="3995738"/>
          <p14:tracePt t="279094" x="7881938" y="3995738"/>
          <p14:tracePt t="279111" x="7856538" y="3995738"/>
          <p14:tracePt t="279127" x="7840663" y="3995738"/>
          <p14:tracePt t="279144" x="7797800" y="3995738"/>
          <p14:tracePt t="279163" x="7739063" y="4038600"/>
          <p14:tracePt t="279179" x="7678738" y="4064000"/>
          <p14:tracePt t="279194" x="7620000" y="4114800"/>
          <p14:tracePt t="279211" x="7561263" y="4157663"/>
          <p14:tracePt t="279227" x="7510463" y="4208463"/>
          <p14:tracePt t="279244" x="7475538" y="4275138"/>
          <p14:tracePt t="279261" x="7442200" y="4335463"/>
          <p14:tracePt t="279277" x="7434263" y="4376738"/>
          <p14:tracePt t="279294" x="7424738" y="4411663"/>
          <p14:tracePt t="279311" x="7424738" y="4452938"/>
          <p14:tracePt t="279327" x="7434263" y="4478338"/>
          <p14:tracePt t="279344" x="7450138" y="4521200"/>
          <p14:tracePt t="279361" x="7485063" y="4546600"/>
          <p14:tracePt t="279378" x="7526338" y="4589463"/>
          <p14:tracePt t="279394" x="7569200" y="4622800"/>
          <p14:tracePt t="279412" x="7620000" y="4640263"/>
          <p14:tracePt t="279428" x="7678738" y="4656138"/>
          <p14:tracePt t="279445" x="7739063" y="4673600"/>
          <p14:tracePt t="279461" x="7789863" y="4681538"/>
          <p14:tracePt t="279477" x="7848600" y="4681538"/>
          <p14:tracePt t="279494" x="7899400" y="4681538"/>
          <p14:tracePt t="279511" x="7950200" y="4681538"/>
          <p14:tracePt t="279528" x="8008938" y="4673600"/>
          <p14:tracePt t="279544" x="8043863" y="4640263"/>
          <p14:tracePt t="279561" x="8085138" y="4597400"/>
          <p14:tracePt t="279578" x="8135938" y="4503738"/>
          <p14:tracePt t="279594" x="8153400" y="4452938"/>
          <p14:tracePt t="279611" x="8153400" y="4386263"/>
          <p14:tracePt t="279628" x="8153400" y="4335463"/>
          <p14:tracePt t="279644" x="8153400" y="4292600"/>
          <p14:tracePt t="279662" x="8120063" y="4241800"/>
          <p14:tracePt t="279678" x="8085138" y="4191000"/>
          <p14:tracePt t="279694" x="8018463" y="4148138"/>
          <p14:tracePt t="279711" x="7942263" y="4106863"/>
          <p14:tracePt t="279728" x="7866063" y="4071938"/>
          <p14:tracePt t="279744" x="7797800" y="4046538"/>
          <p14:tracePt t="279761" x="7747000" y="4030663"/>
          <p14:tracePt t="279778" x="7713663" y="4021138"/>
          <p14:tracePt t="279794" x="7678738" y="4021138"/>
          <p14:tracePt t="279811" x="7662863" y="4021138"/>
          <p14:tracePt t="279828" x="7637463" y="4030663"/>
          <p14:tracePt t="279844" x="7594600" y="4064000"/>
          <p14:tracePt t="279861" x="7543800" y="4106863"/>
          <p14:tracePt t="279877" x="7510463" y="4165600"/>
          <p14:tracePt t="279894" x="7467600" y="4233863"/>
          <p14:tracePt t="279912" x="7434263" y="4325938"/>
          <p14:tracePt t="279928" x="7408863" y="4402138"/>
          <p14:tracePt t="279944" x="7408863" y="4478338"/>
          <p14:tracePt t="279961" x="7408863" y="4521200"/>
          <p14:tracePt t="279978" x="7424738" y="4579938"/>
          <p14:tracePt t="279995" x="7442200" y="4622800"/>
          <p14:tracePt t="280011" x="7467600" y="4665663"/>
          <p14:tracePt t="280028" x="7493000" y="4699000"/>
          <p14:tracePt t="280044" x="7535863" y="4724400"/>
          <p14:tracePt t="280061" x="7586663" y="4749800"/>
          <p14:tracePt t="280078" x="7662863" y="4767263"/>
          <p14:tracePt t="280094" x="7729538" y="4775200"/>
          <p14:tracePt t="280111" x="7815263" y="4783138"/>
          <p14:tracePt t="280128" x="7881938" y="4783138"/>
          <p14:tracePt t="280145" x="7967663" y="4783138"/>
          <p14:tracePt t="280161" x="8051800" y="4775200"/>
          <p14:tracePt t="280180" x="8161338" y="4716463"/>
          <p14:tracePt t="280194" x="8247063" y="4656138"/>
          <p14:tracePt t="280211" x="8297863" y="4597400"/>
          <p14:tracePt t="280228" x="8331200" y="4529138"/>
          <p14:tracePt t="280244" x="8356600" y="4452938"/>
          <p14:tracePt t="280261" x="8374063" y="4386263"/>
          <p14:tracePt t="280278" x="8374063" y="4310063"/>
          <p14:tracePt t="280294" x="8356600" y="4249738"/>
          <p14:tracePt t="280311" x="8323263" y="4191000"/>
          <p14:tracePt t="280328" x="8237538" y="4122738"/>
          <p14:tracePt t="280344" x="8120063" y="4064000"/>
          <p14:tracePt t="280361" x="7975600" y="4005263"/>
          <p14:tracePt t="280379" x="7754938" y="3929063"/>
          <p14:tracePt t="280394" x="7688263" y="3919538"/>
          <p14:tracePt t="280413" x="7561263" y="3903663"/>
          <p14:tracePt t="280428" x="7518400" y="3903663"/>
          <p14:tracePt t="280445" x="7493000" y="3903663"/>
          <p14:tracePt t="280461" x="7459663" y="3903663"/>
          <p14:tracePt t="280478" x="7442200" y="3911600"/>
          <p14:tracePt t="280494" x="7399338" y="3937000"/>
          <p14:tracePt t="280511" x="7348538" y="3987800"/>
          <p14:tracePt t="280528" x="7297738" y="4046538"/>
          <p14:tracePt t="280544" x="7246938" y="4132263"/>
          <p14:tracePt t="280561" x="7205663" y="4216400"/>
          <p14:tracePt t="280579" x="7154863" y="4343400"/>
          <p14:tracePt t="280594" x="7145338" y="4411663"/>
          <p14:tracePt t="280617" x="7145338" y="4487863"/>
          <p14:tracePt t="280628" x="7162800" y="4546600"/>
          <p14:tracePt t="280644" x="7180263" y="4605338"/>
          <p14:tracePt t="280662" x="7213600" y="4640263"/>
          <p14:tracePt t="280678" x="7256463" y="4673600"/>
          <p14:tracePt t="280694" x="7289800" y="4699000"/>
          <p14:tracePt t="280711" x="7348538" y="4716463"/>
          <p14:tracePt t="280728" x="7399338" y="4724400"/>
          <p14:tracePt t="280745" x="7475538" y="4724400"/>
          <p14:tracePt t="280761" x="7586663" y="4724400"/>
          <p14:tracePt t="280779" x="7747000" y="4699000"/>
          <p14:tracePt t="280794" x="7866063" y="4673600"/>
          <p14:tracePt t="280811" x="7967663" y="4630738"/>
          <p14:tracePt t="280828" x="8034338" y="4572000"/>
          <p14:tracePt t="280845" x="8085138" y="4487863"/>
          <p14:tracePt t="280861" x="8102600" y="4394200"/>
          <p14:tracePt t="280878" x="8102600" y="4335463"/>
          <p14:tracePt t="280895" x="8094663" y="4275138"/>
          <p14:tracePt t="280912" x="8051800" y="4216400"/>
          <p14:tracePt t="280928" x="7993063" y="4165600"/>
          <p14:tracePt t="280945" x="7874000" y="4106863"/>
          <p14:tracePt t="280961" x="7754938" y="4064000"/>
          <p14:tracePt t="280979" x="7620000" y="4046538"/>
          <p14:tracePt t="280994" x="7577138" y="4046538"/>
          <p14:tracePt t="281011" x="7518400" y="4046538"/>
          <p14:tracePt t="281028" x="7485063" y="4064000"/>
          <p14:tracePt t="281045" x="7459663" y="4114800"/>
          <p14:tracePt t="281062" x="7424738" y="4165600"/>
          <p14:tracePt t="281078" x="7408863" y="4241800"/>
          <p14:tracePt t="281095" x="7391400" y="4310063"/>
          <p14:tracePt t="281111" x="7391400" y="4368800"/>
          <p14:tracePt t="281128" x="7399338" y="4419600"/>
          <p14:tracePt t="281145" x="7434263" y="4470400"/>
          <p14:tracePt t="281165" x="7485063" y="4495800"/>
          <p14:tracePt t="281180" x="7518400" y="4495800"/>
          <p14:tracePt t="281195" x="7569200" y="4495800"/>
          <p14:tracePt t="281211" x="7612063" y="4495800"/>
          <p14:tracePt t="281228" x="7645400" y="4487863"/>
          <p14:tracePt t="281245" x="7662863" y="4478338"/>
          <p14:tracePt t="281261" x="7670800" y="4462463"/>
          <p14:tracePt t="281295" x="7670800" y="4452938"/>
          <p14:tracePt t="281766" x="7662863" y="4452938"/>
          <p14:tracePt t="281773" x="7653338" y="4437063"/>
          <p14:tracePt t="281783" x="7653338" y="4427538"/>
          <p14:tracePt t="281797" x="7645400" y="4411663"/>
          <p14:tracePt t="281812" x="7645400" y="4394200"/>
          <p14:tracePt t="281828" x="7645400" y="4386263"/>
          <p14:tracePt t="281845" x="7645400" y="4376738"/>
          <p14:tracePt t="281878" x="7645400" y="4368800"/>
          <p14:tracePt t="281996" x="7637463" y="4368800"/>
          <p14:tracePt t="282005" x="7627938" y="4376738"/>
          <p14:tracePt t="282012" x="7627938" y="4402138"/>
          <p14:tracePt t="282028" x="7586663" y="4462463"/>
          <p14:tracePt t="282045" x="7569200" y="4521200"/>
          <p14:tracePt t="282062" x="7543800" y="4579938"/>
          <p14:tracePt t="282078" x="7518400" y="4656138"/>
          <p14:tracePt t="282095" x="7493000" y="4741863"/>
          <p14:tracePt t="282112" x="7493000" y="4851400"/>
          <p14:tracePt t="282128" x="7493000" y="4960938"/>
          <p14:tracePt t="282145" x="7500938" y="5087938"/>
          <p14:tracePt t="282164" x="7526338" y="5207000"/>
          <p14:tracePt t="282179" x="7561263" y="5359400"/>
          <p14:tracePt t="282195" x="7577138" y="5486400"/>
          <p14:tracePt t="282211" x="7594600" y="5605463"/>
          <p14:tracePt t="282228" x="7612063" y="5715000"/>
          <p14:tracePt t="282245" x="7612063" y="5791200"/>
          <p14:tracePt t="282262" x="7612063" y="5842000"/>
          <p14:tracePt t="282279" x="7612063" y="5892800"/>
          <p14:tracePt t="282295" x="7612063" y="5935663"/>
          <p14:tracePt t="282312" x="7612063" y="5986463"/>
          <p14:tracePt t="282328" x="7602538" y="6037263"/>
          <p14:tracePt t="282345" x="7594600" y="6088063"/>
          <p14:tracePt t="282362" x="7594600" y="6113463"/>
          <p14:tracePt t="282380" x="7594600" y="6146800"/>
          <p14:tracePt t="282395" x="7594600" y="6154738"/>
          <p14:tracePt t="282412" x="7594600" y="6172200"/>
          <p14:tracePt t="282429" x="7594600" y="6180138"/>
          <p14:tracePt t="282445" x="7594600" y="6189663"/>
          <p14:tracePt t="282462" x="7594600" y="6197600"/>
          <p14:tracePt t="282478" x="7602538" y="6215063"/>
          <p14:tracePt t="282495" x="7612063" y="6223000"/>
          <p14:tracePt t="282512" x="7612063" y="6230938"/>
          <p14:tracePt t="282528" x="7620000" y="6240463"/>
          <p14:tracePt t="282545" x="7620000" y="6248400"/>
          <p14:tracePt t="282562" x="7627938" y="6256338"/>
          <p14:tracePt t="282579" x="7662863" y="6273800"/>
          <p14:tracePt t="282595" x="7688263" y="6281738"/>
          <p14:tracePt t="282612" x="7764463" y="6299200"/>
          <p14:tracePt t="282628" x="7848600" y="6299200"/>
          <p14:tracePt t="282645" x="7967663" y="6299200"/>
          <p14:tracePt t="282664" x="8102600" y="6299200"/>
          <p14:tracePt t="282679" x="8229600" y="6299200"/>
          <p14:tracePt t="282695" x="8348663" y="6299200"/>
          <p14:tracePt t="282712" x="8440738" y="6299200"/>
          <p14:tracePt t="282729" x="8491538" y="6299200"/>
          <p14:tracePt t="282745" x="8516938" y="6299200"/>
          <p14:tracePt t="283748" x="8501063" y="6240463"/>
          <p14:tracePt t="283756" x="8407400" y="6138863"/>
          <p14:tracePt t="283765" x="8288338" y="6053138"/>
          <p14:tracePt t="283780" x="7993063" y="5867400"/>
          <p14:tracePt t="283795" x="7789863" y="5740400"/>
          <p14:tracePt t="283812" x="7137400" y="5384800"/>
          <p14:tracePt t="283828" x="6832600" y="5181600"/>
          <p14:tracePt t="283845" x="6680200" y="5062538"/>
          <p14:tracePt t="283862" x="6578600" y="4945063"/>
          <p14:tracePt t="283879" x="6519863" y="4833938"/>
          <p14:tracePt t="283895" x="6494463" y="4741863"/>
          <p14:tracePt t="283913" x="6459538" y="4630738"/>
          <p14:tracePt t="283929" x="6408738" y="4495800"/>
          <p14:tracePt t="283945" x="6332538" y="4386263"/>
          <p14:tracePt t="283962" x="6230938" y="4267200"/>
          <p14:tracePt t="283980" x="6027738" y="4114800"/>
          <p14:tracePt t="283997" x="5859463" y="4021138"/>
          <p14:tracePt t="284012" x="5689600" y="3937000"/>
          <p14:tracePt t="284029" x="5554663" y="3886200"/>
          <p14:tracePt t="284046" x="5427663" y="3868738"/>
          <p14:tracePt t="284062" x="5316538" y="3860800"/>
          <p14:tracePt t="284079" x="5240338" y="3860800"/>
          <p14:tracePt t="284096" x="5199063" y="3860800"/>
          <p14:tracePt t="284112" x="5138738" y="3868738"/>
          <p14:tracePt t="284129" x="5097463" y="3886200"/>
          <p14:tracePt t="284146" x="5029200" y="3911600"/>
          <p14:tracePt t="284165" x="4927600" y="3970338"/>
          <p14:tracePt t="284182" x="4859338" y="4013200"/>
          <p14:tracePt t="284196" x="4800600" y="4046538"/>
          <p14:tracePt t="284212" x="4732338" y="4097338"/>
          <p14:tracePt t="284229" x="4699000" y="4122738"/>
          <p14:tracePt t="284246" x="4673600" y="4183063"/>
          <p14:tracePt t="284262" x="4656138" y="4233863"/>
          <p14:tracePt t="284279" x="4648200" y="4284663"/>
          <p14:tracePt t="284296" x="4648200" y="4351338"/>
          <p14:tracePt t="284312" x="4648200" y="4402138"/>
          <p14:tracePt t="284329" x="4681538" y="4462463"/>
          <p14:tracePt t="284346" x="4706938" y="4495800"/>
          <p14:tracePt t="284362" x="4783138" y="4554538"/>
          <p14:tracePt t="284381" x="4919663" y="4597400"/>
          <p14:tracePt t="284396" x="4960938" y="4605338"/>
          <p14:tracePt t="284414" x="5138738" y="4605338"/>
          <p14:tracePt t="284429" x="5291138" y="4605338"/>
          <p14:tracePt t="284446" x="5435600" y="4589463"/>
          <p14:tracePt t="284462" x="5554663" y="4564063"/>
          <p14:tracePt t="284479" x="5638800" y="4529138"/>
          <p14:tracePt t="284485" x="5681663" y="4495800"/>
          <p14:tracePt t="284496" x="5707063" y="4462463"/>
          <p14:tracePt t="284513" x="5773738" y="4402138"/>
          <p14:tracePt t="284529" x="5799138" y="4335463"/>
          <p14:tracePt t="284546" x="5824538" y="4259263"/>
          <p14:tracePt t="284562" x="5834063" y="4198938"/>
          <p14:tracePt t="284582" x="5834063" y="4132263"/>
          <p14:tracePt t="284596" x="5824538" y="4097338"/>
          <p14:tracePt t="284612" x="5765800" y="4046538"/>
          <p14:tracePt t="284629" x="5689600" y="3995738"/>
          <p14:tracePt t="284646" x="5545138" y="3954463"/>
          <p14:tracePt t="284665" x="5410200" y="3929063"/>
          <p14:tracePt t="284679" x="5257800" y="3911600"/>
          <p14:tracePt t="284697" x="5148263" y="3903663"/>
          <p14:tracePt t="284713" x="5072063" y="3903663"/>
          <p14:tracePt t="284729" x="5046663" y="3919538"/>
          <p14:tracePt t="284746" x="5021263" y="3944938"/>
          <p14:tracePt t="284763" x="5003800" y="3987800"/>
          <p14:tracePt t="284780" x="4986338" y="4114800"/>
          <p14:tracePt t="284796" x="4986338" y="4208463"/>
          <p14:tracePt t="284813" x="4986338" y="4292600"/>
          <p14:tracePt t="284829" x="5021263" y="4394200"/>
          <p14:tracePt t="284846" x="5080000" y="4478338"/>
          <p14:tracePt t="284863" x="5156200" y="4554538"/>
          <p14:tracePt t="284879" x="5265738" y="4605338"/>
          <p14:tracePt t="284896" x="5418138" y="4656138"/>
          <p14:tracePt t="284914" x="5554663" y="4665663"/>
          <p14:tracePt t="284929" x="5697538" y="4665663"/>
          <p14:tracePt t="284946" x="5834063" y="4665663"/>
          <p14:tracePt t="284963" x="5943600" y="4630738"/>
          <p14:tracePt t="284981" x="6062663" y="4529138"/>
          <p14:tracePt t="284996" x="6070600" y="4487863"/>
          <p14:tracePt t="285013" x="6113463" y="4360863"/>
          <p14:tracePt t="285029" x="6113463" y="4267200"/>
          <p14:tracePt t="285046" x="6113463" y="4173538"/>
          <p14:tracePt t="285063" x="6070600" y="4071938"/>
          <p14:tracePt t="285080" x="6019800" y="4013200"/>
          <p14:tracePt t="285096" x="5926138" y="3944938"/>
          <p14:tracePt t="285113" x="5824538" y="3919538"/>
          <p14:tracePt t="285129" x="5740400" y="3911600"/>
          <p14:tracePt t="285146" x="5697538" y="3911600"/>
          <p14:tracePt t="285166" x="5638800" y="3944938"/>
          <p14:tracePt t="285180" x="5630863" y="3970338"/>
          <p14:tracePt t="285196" x="5588000" y="4038600"/>
          <p14:tracePt t="285213" x="5537200" y="4191000"/>
          <p14:tracePt t="285229" x="5519738" y="4292600"/>
          <p14:tracePt t="285247" x="5519738" y="4376738"/>
          <p14:tracePt t="285263" x="5537200" y="4437063"/>
          <p14:tracePt t="285279" x="5562600" y="4478338"/>
          <p14:tracePt t="285296" x="5605463" y="4495800"/>
          <p14:tracePt t="285313" x="5638800" y="4503738"/>
          <p14:tracePt t="285329" x="5681663" y="4503738"/>
          <p14:tracePt t="285346" x="5715000" y="4503738"/>
          <p14:tracePt t="285363" x="5732463" y="4503738"/>
          <p14:tracePt t="285380" x="5748338" y="4478338"/>
          <p14:tracePt t="285396" x="5748338" y="4452938"/>
          <p14:tracePt t="285413" x="5748338" y="4402138"/>
          <p14:tracePt t="285430" x="5722938" y="4368800"/>
          <p14:tracePt t="285446" x="5697538" y="4343400"/>
          <p14:tracePt t="285464" x="5638800" y="4325938"/>
          <p14:tracePt t="285480" x="5588000" y="4318000"/>
          <p14:tracePt t="285486" x="5562600" y="4318000"/>
          <p14:tracePt t="285496" x="5545138" y="4318000"/>
          <p14:tracePt t="285513" x="5519738" y="4318000"/>
          <p14:tracePt t="285529" x="5511800" y="4335463"/>
          <p14:tracePt t="285546" x="5503863" y="4360863"/>
          <p14:tracePt t="285563" x="5503863" y="4411663"/>
          <p14:tracePt t="285580" x="5503863" y="4462463"/>
          <p14:tracePt t="285596" x="5537200" y="4521200"/>
          <p14:tracePt t="285613" x="5656263" y="4605338"/>
          <p14:tracePt t="285630" x="5799138" y="4665663"/>
          <p14:tracePt t="285648" x="5961063" y="4699000"/>
          <p14:tracePt t="285665" x="6129338" y="4716463"/>
          <p14:tracePt t="285679" x="6291263" y="4716463"/>
          <p14:tracePt t="285696" x="6451600" y="4716463"/>
          <p14:tracePt t="285713" x="6604000" y="4681538"/>
          <p14:tracePt t="285730" x="6723063" y="4630738"/>
          <p14:tracePt t="285746" x="6832600" y="4579938"/>
          <p14:tracePt t="285764" x="6916738" y="4503738"/>
          <p14:tracePt t="285780" x="6977063" y="4437063"/>
          <p14:tracePt t="285797" x="7027863" y="4394200"/>
          <p14:tracePt t="285812" x="7043738" y="4376738"/>
          <p14:tracePt t="285829" x="7061200" y="4360863"/>
          <p14:tracePt t="285846" x="7069138" y="4360863"/>
          <p14:tracePt t="285916" x="7078663" y="4360863"/>
          <p14:tracePt t="285932" x="7086600" y="4368800"/>
          <p14:tracePt t="285949" x="7094538" y="4386263"/>
          <p14:tracePt t="285956" x="7104063" y="4386263"/>
          <p14:tracePt t="285965" x="7119938" y="4402138"/>
          <p14:tracePt t="285979" x="7145338" y="4411663"/>
          <p14:tracePt t="285996" x="7231063" y="4419600"/>
          <p14:tracePt t="286012" x="7450138" y="4411663"/>
          <p14:tracePt t="286030" x="7577138" y="4386263"/>
          <p14:tracePt t="286046" x="7670800" y="4351338"/>
          <p14:tracePt t="286062" x="7713663" y="4318000"/>
          <p14:tracePt t="286079" x="7729538" y="4292600"/>
          <p14:tracePt t="286096" x="7729538" y="4267200"/>
          <p14:tracePt t="286113" x="7729538" y="4241800"/>
          <p14:tracePt t="286129" x="7696200" y="4208463"/>
          <p14:tracePt t="286146" x="7627938" y="4165600"/>
          <p14:tracePt t="286165" x="7510463" y="4132263"/>
          <p14:tracePt t="286180" x="7399338" y="4132263"/>
          <p14:tracePt t="286196" x="7332663" y="4148138"/>
          <p14:tracePt t="286213" x="7289800" y="4233863"/>
          <p14:tracePt t="286229" x="7289800" y="4284663"/>
          <p14:tracePt t="286246" x="7307263" y="4318000"/>
          <p14:tracePt t="286263" x="7340600" y="4343400"/>
          <p14:tracePt t="286280" x="7391400" y="4351338"/>
          <p14:tracePt t="286296" x="7467600" y="4360863"/>
          <p14:tracePt t="286313" x="7526338" y="4360863"/>
          <p14:tracePt t="286330" x="7569200" y="4343400"/>
          <p14:tracePt t="286346" x="7586663" y="4335463"/>
          <p14:tracePt t="286363" x="7586663" y="4325938"/>
          <p14:tracePt t="286380" x="7586663" y="4310063"/>
          <p14:tracePt t="286396" x="7577138" y="4300538"/>
          <p14:tracePt t="286415" x="7569200" y="4292600"/>
          <p14:tracePt t="286990" x="7561263" y="4292600"/>
          <p14:tracePt t="287000" x="7510463" y="4292600"/>
          <p14:tracePt t="287006" x="7408863" y="4292600"/>
          <p14:tracePt t="287016" x="7246938" y="4284663"/>
          <p14:tracePt t="287030" x="6832600" y="4284663"/>
          <p14:tracePt t="287046" x="6350000" y="4267200"/>
          <p14:tracePt t="287063" x="5900738" y="4275138"/>
          <p14:tracePt t="287080" x="5588000" y="4292600"/>
          <p14:tracePt t="287097" x="5427663" y="4360863"/>
          <p14:tracePt t="287113" x="5351463" y="4402138"/>
          <p14:tracePt t="287130" x="5334000" y="4419600"/>
          <p14:tracePt t="287147" x="5326063" y="4437063"/>
          <p14:tracePt t="287165" x="5316538" y="4445000"/>
          <p14:tracePt t="287180" x="5308600" y="4452938"/>
          <p14:tracePt t="287213" x="5300663" y="4452938"/>
          <p14:tracePt t="287263" x="5300663" y="4470400"/>
          <p14:tracePt t="287270" x="5300663" y="4478338"/>
          <p14:tracePt t="287287" x="5300663" y="4495800"/>
          <p14:tracePt t="287297" x="5308600" y="4503738"/>
          <p14:tracePt t="287314" x="5308600" y="4521200"/>
          <p14:tracePt t="287330" x="5316538" y="4538663"/>
          <p14:tracePt t="287346" x="5326063" y="4538663"/>
          <p14:tracePt t="287363" x="5326063" y="4546600"/>
          <p14:tracePt t="287391" x="5326063" y="4554538"/>
          <p14:tracePt t="287418" x="5334000" y="4572000"/>
          <p14:tracePt t="287438" x="5334000" y="4579938"/>
          <p14:tracePt t="287447" x="5341938" y="4579938"/>
          <p14:tracePt t="287455" x="5341938" y="4589463"/>
          <p14:tracePt t="287463" x="5341938" y="4597400"/>
          <p14:tracePt t="287480" x="5351463" y="459740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4.9"/>
</p:tagLst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729</TotalTime>
  <Words>278</Words>
  <Application>Microsoft Office PowerPoint</Application>
  <PresentationFormat>Panorámica</PresentationFormat>
  <Paragraphs>56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Espiral</vt:lpstr>
      <vt:lpstr>Listas estructuras y relaciones.</vt:lpstr>
      <vt:lpstr>Listas de objetos</vt:lpstr>
      <vt:lpstr>Relaciones</vt:lpstr>
      <vt:lpstr>Declaración de las estructuras, listas y sus relaciones</vt:lpstr>
      <vt:lpstr>Con la relación existente  podemos obtener</vt:lpstr>
      <vt:lpstr>Presentación de PowerPoint</vt:lpstr>
      <vt:lpstr>Práctica</vt:lpstr>
      <vt:lpstr>Ejercicio1: 1. Realice las siguientes estructuras. 2. Declare las listas   -listaAutor  -listaLibro  -listaEditor   3. Realice una función para imprimir cada libro con sus respectivos autores y su editorial. 4. Realice una función para imprimir cada autor con sus respectivos libros.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de listas</dc:title>
  <dc:creator>Ana Lorena Valerio Solís</dc:creator>
  <cp:lastModifiedBy>Ana Lorena Valerio Solís</cp:lastModifiedBy>
  <cp:revision>33</cp:revision>
  <dcterms:created xsi:type="dcterms:W3CDTF">2018-03-01T19:41:38Z</dcterms:created>
  <dcterms:modified xsi:type="dcterms:W3CDTF">2022-03-08T17:15:15Z</dcterms:modified>
</cp:coreProperties>
</file>