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4" r:id="rId3"/>
    <p:sldId id="286" r:id="rId4"/>
    <p:sldId id="287" r:id="rId5"/>
    <p:sldId id="281" r:id="rId6"/>
    <p:sldId id="282" r:id="rId7"/>
    <p:sldId id="289" r:id="rId8"/>
    <p:sldId id="285" r:id="rId9"/>
    <p:sldId id="283" r:id="rId10"/>
    <p:sldId id="290" r:id="rId11"/>
    <p:sldId id="288" r:id="rId12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40AE-99F1-4C41-82B0-36E8E25E2990}" type="datetimeFigureOut">
              <a:rPr lang="es-CR" smtClean="0"/>
              <a:t>1/8/2023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BDC7-9BE6-45DD-9CEC-7DE3BB322C73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40AE-99F1-4C41-82B0-36E8E25E2990}" type="datetimeFigureOut">
              <a:rPr lang="es-CR" smtClean="0"/>
              <a:t>1/8/2023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BDC7-9BE6-45DD-9CEC-7DE3BB322C73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40AE-99F1-4C41-82B0-36E8E25E2990}" type="datetimeFigureOut">
              <a:rPr lang="es-CR" smtClean="0"/>
              <a:t>1/8/2023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BDC7-9BE6-45DD-9CEC-7DE3BB322C73}" type="slidenum">
              <a:rPr lang="es-CR" smtClean="0"/>
              <a:t>‹Nº›</a:t>
            </a:fld>
            <a:endParaRPr lang="es-C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40AE-99F1-4C41-82B0-36E8E25E2990}" type="datetimeFigureOut">
              <a:rPr lang="es-CR" smtClean="0"/>
              <a:t>1/8/2023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BDC7-9BE6-45DD-9CEC-7DE3BB322C73}" type="slidenum">
              <a:rPr lang="es-CR" smtClean="0"/>
              <a:t>‹Nº›</a:t>
            </a:fld>
            <a:endParaRPr lang="es-C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40AE-99F1-4C41-82B0-36E8E25E2990}" type="datetimeFigureOut">
              <a:rPr lang="es-CR" smtClean="0"/>
              <a:t>1/8/2023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BDC7-9BE6-45DD-9CEC-7DE3BB322C73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40AE-99F1-4C41-82B0-36E8E25E2990}" type="datetimeFigureOut">
              <a:rPr lang="es-CR" smtClean="0"/>
              <a:t>1/8/2023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BDC7-9BE6-45DD-9CEC-7DE3BB322C73}" type="slidenum">
              <a:rPr lang="es-CR" smtClean="0"/>
              <a:t>‹Nº›</a:t>
            </a:fld>
            <a:endParaRPr lang="es-C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40AE-99F1-4C41-82B0-36E8E25E2990}" type="datetimeFigureOut">
              <a:rPr lang="es-CR" smtClean="0"/>
              <a:t>1/8/2023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BDC7-9BE6-45DD-9CEC-7DE3BB322C73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40AE-99F1-4C41-82B0-36E8E25E2990}" type="datetimeFigureOut">
              <a:rPr lang="es-CR" smtClean="0"/>
              <a:t>1/8/2023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BDC7-9BE6-45DD-9CEC-7DE3BB322C73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40AE-99F1-4C41-82B0-36E8E25E2990}" type="datetimeFigureOut">
              <a:rPr lang="es-CR" smtClean="0"/>
              <a:t>1/8/2023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BDC7-9BE6-45DD-9CEC-7DE3BB322C73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40AE-99F1-4C41-82B0-36E8E25E2990}" type="datetimeFigureOut">
              <a:rPr lang="es-CR" smtClean="0"/>
              <a:t>1/8/2023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BDC7-9BE6-45DD-9CEC-7DE3BB322C73}" type="slidenum">
              <a:rPr lang="es-CR" smtClean="0"/>
              <a:t>‹Nº›</a:t>
            </a:fld>
            <a:endParaRPr lang="es-C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40AE-99F1-4C41-82B0-36E8E25E2990}" type="datetimeFigureOut">
              <a:rPr lang="es-CR" smtClean="0"/>
              <a:t>1/8/2023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BDC7-9BE6-45DD-9CEC-7DE3BB322C73}" type="slidenum">
              <a:rPr lang="es-CR" smtClean="0"/>
              <a:t>‹Nº›</a:t>
            </a:fld>
            <a:endParaRPr lang="es-C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AAE40AE-99F1-4C41-82B0-36E8E25E2990}" type="datetimeFigureOut">
              <a:rPr lang="es-CR" smtClean="0"/>
              <a:t>1/8/2023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0A1BDC7-9BE6-45DD-9CEC-7DE3BB322C73}" type="slidenum">
              <a:rPr lang="es-CR" smtClean="0"/>
              <a:t>‹Nº›</a:t>
            </a:fld>
            <a:endParaRPr lang="es-C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R" sz="6600" dirty="0"/>
              <a:t>Lenguaje C++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969" y="3717032"/>
            <a:ext cx="3024336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03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2B121B10-7B87-B7AD-9244-701E83913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844824"/>
            <a:ext cx="8229599" cy="4281339"/>
          </a:xfrm>
        </p:spPr>
        <p:txBody>
          <a:bodyPr>
            <a:normAutofit/>
          </a:bodyPr>
          <a:lstStyle/>
          <a:p>
            <a:r>
              <a:rPr lang="es-CR" sz="2800" b="1" dirty="0"/>
              <a:t>Declare un matriz de enteros.</a:t>
            </a:r>
          </a:p>
          <a:p>
            <a:r>
              <a:rPr lang="es-CR" sz="2800" b="1" dirty="0" err="1"/>
              <a:t>Llenela</a:t>
            </a:r>
            <a:r>
              <a:rPr lang="es-CR" sz="2800" b="1" dirty="0"/>
              <a:t> con números </a:t>
            </a:r>
            <a:r>
              <a:rPr lang="es-CR" sz="2800" b="1" dirty="0" err="1"/>
              <a:t>random</a:t>
            </a:r>
            <a:endParaRPr lang="es-CR" sz="2800" b="1" dirty="0"/>
          </a:p>
          <a:p>
            <a:r>
              <a:rPr lang="es-CR" sz="2800" b="1" dirty="0"/>
              <a:t>Imprimir la matriz</a:t>
            </a:r>
          </a:p>
          <a:p>
            <a:r>
              <a:rPr lang="es-CR" sz="2800" b="1" dirty="0"/>
              <a:t>Imprimir una fila x</a:t>
            </a:r>
          </a:p>
          <a:p>
            <a:r>
              <a:rPr lang="es-CR" sz="2800" b="1" dirty="0"/>
              <a:t>Imprimir una columna x</a:t>
            </a:r>
          </a:p>
          <a:p>
            <a:r>
              <a:rPr lang="es-CR" sz="2800" b="1" dirty="0"/>
              <a:t>Imprimir la diagonal</a:t>
            </a:r>
          </a:p>
          <a:p>
            <a:r>
              <a:rPr lang="es-CR" sz="2800" b="1" dirty="0"/>
              <a:t>Sumatoria: Sumar todos los valores de la matriz</a:t>
            </a:r>
          </a:p>
          <a:p>
            <a:endParaRPr lang="es-CR" sz="2800" b="1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C83041-55E5-0599-B7FB-4B012E83F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Ejercicio 2 con matrices</a:t>
            </a:r>
          </a:p>
        </p:txBody>
      </p:sp>
    </p:spTree>
    <p:extLst>
      <p:ext uri="{BB962C8B-B14F-4D97-AF65-F5344CB8AC3E}">
        <p14:creationId xmlns:p14="http://schemas.microsoft.com/office/powerpoint/2010/main" val="1445403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1307D34-56ED-461E-8C1F-35759E5C2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8840"/>
            <a:ext cx="7632848" cy="4314808"/>
          </a:xfrm>
        </p:spPr>
        <p:txBody>
          <a:bodyPr>
            <a:normAutofit fontScale="92500" lnSpcReduction="20000"/>
          </a:bodyPr>
          <a:lstStyle/>
          <a:p>
            <a:r>
              <a:rPr lang="es-CR" dirty="0"/>
              <a:t>En un proyecto de </a:t>
            </a:r>
            <a:r>
              <a:rPr lang="es-CR" dirty="0" err="1"/>
              <a:t>c++</a:t>
            </a:r>
            <a:endParaRPr lang="es-CR" dirty="0"/>
          </a:p>
          <a:p>
            <a:r>
              <a:rPr lang="es-CR" dirty="0"/>
              <a:t>1. Declare un arreglo de </a:t>
            </a:r>
            <a:r>
              <a:rPr lang="es-CR" dirty="0" err="1"/>
              <a:t>char</a:t>
            </a:r>
            <a:r>
              <a:rPr lang="es-CR" dirty="0"/>
              <a:t> de 20 campos.</a:t>
            </a:r>
          </a:p>
          <a:p>
            <a:r>
              <a:rPr lang="es-CR" dirty="0"/>
              <a:t>2. Llene el arreglo con valores introducidos por el usuario.</a:t>
            </a:r>
          </a:p>
          <a:p>
            <a:r>
              <a:rPr lang="es-CR" dirty="0"/>
              <a:t>3. Declare una matriz de 5x4 de tipo </a:t>
            </a:r>
            <a:r>
              <a:rPr lang="es-CR" dirty="0" err="1"/>
              <a:t>char</a:t>
            </a:r>
            <a:r>
              <a:rPr lang="es-CR" dirty="0"/>
              <a:t>.</a:t>
            </a:r>
          </a:p>
          <a:p>
            <a:r>
              <a:rPr lang="es-CR" dirty="0"/>
              <a:t>4. En una función</a:t>
            </a:r>
          </a:p>
          <a:p>
            <a:pPr lvl="1"/>
            <a:r>
              <a:rPr lang="es-CR" dirty="0"/>
              <a:t>4.1 Llene la matriz con cada vocal que aparece en el arreglo en cada celda de la matriz hasta acabar de llenar la matriz, si es necesario vuelva a recorrer el arreglo desde el inicio tantas veces sea necesario. Si el arreglo no tiene vocales, la matriz debe quedar vacía.</a:t>
            </a:r>
          </a:p>
          <a:p>
            <a:pPr marL="301943" lvl="1" indent="0">
              <a:buNone/>
            </a:pPr>
            <a:r>
              <a:rPr lang="es-CR" dirty="0"/>
              <a:t>5. Haga otra función para imprimir el arreglo.</a:t>
            </a:r>
          </a:p>
          <a:p>
            <a:pPr marL="301943" lvl="1" indent="0">
              <a:buNone/>
            </a:pPr>
            <a:r>
              <a:rPr lang="es-CR" dirty="0"/>
              <a:t>6. Haga </a:t>
            </a:r>
            <a:r>
              <a:rPr lang="es-CR"/>
              <a:t>una función </a:t>
            </a:r>
            <a:r>
              <a:rPr lang="es-CR" dirty="0"/>
              <a:t>para imprimir la matriz.</a:t>
            </a:r>
          </a:p>
          <a:p>
            <a:pPr marL="301943" lvl="1" indent="0">
              <a:buNone/>
            </a:pPr>
            <a:r>
              <a:rPr lang="es-CR" dirty="0"/>
              <a:t>7. En la función </a:t>
            </a:r>
            <a:r>
              <a:rPr lang="es-CR" dirty="0" err="1"/>
              <a:t>main</a:t>
            </a:r>
            <a:r>
              <a:rPr lang="es-CR" dirty="0"/>
              <a:t>, llame en orden las funciones creadas o puede hacer un menú de opciones.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F8F25EC-584D-4A29-B21E-2E6A50DC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>
                <a:solidFill>
                  <a:srgbClr val="FF0000"/>
                </a:solidFill>
              </a:rPr>
              <a:t>Tarea corta</a:t>
            </a:r>
            <a:br>
              <a:rPr lang="es-CR" dirty="0"/>
            </a:br>
            <a:r>
              <a:rPr lang="es-CR" dirty="0"/>
              <a:t>Tema: arreglo, matrices, ciclos</a:t>
            </a:r>
          </a:p>
        </p:txBody>
      </p:sp>
    </p:spTree>
    <p:extLst>
      <p:ext uri="{BB962C8B-B14F-4D97-AF65-F5344CB8AC3E}">
        <p14:creationId xmlns:p14="http://schemas.microsoft.com/office/powerpoint/2010/main" val="305417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271303" y="1988840"/>
            <a:ext cx="8004864" cy="432048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CR" sz="2600" b="1" dirty="0"/>
              <a:t>Un arreglo es una estructura de datos con una capacidad pre-definida en la cual se pueden almacenar datos del mismo tipo. </a:t>
            </a:r>
          </a:p>
          <a:p>
            <a:pPr marL="0" indent="0" algn="just">
              <a:buNone/>
            </a:pPr>
            <a:endParaRPr lang="en-US" i="1" dirty="0"/>
          </a:p>
          <a:p>
            <a:pPr marL="0" indent="0" algn="just">
              <a:buNone/>
            </a:pPr>
            <a:r>
              <a:rPr lang="en-US" sz="3600" i="1" dirty="0"/>
              <a:t>int</a:t>
            </a:r>
            <a:r>
              <a:rPr lang="en-US" sz="3600" dirty="0"/>
              <a:t> a [5];</a:t>
            </a:r>
          </a:p>
          <a:p>
            <a:pPr marL="0" indent="0" algn="just">
              <a:buNone/>
            </a:pPr>
            <a:endParaRPr lang="en-US" sz="3600" dirty="0"/>
          </a:p>
          <a:p>
            <a:pPr marL="0" indent="0" algn="just">
              <a:buNone/>
            </a:pPr>
            <a:endParaRPr lang="en-US" sz="3600" dirty="0"/>
          </a:p>
          <a:p>
            <a:pPr marL="0" indent="0" algn="just">
              <a:buNone/>
            </a:pPr>
            <a:endParaRPr lang="en-US" sz="3600" dirty="0"/>
          </a:p>
          <a:p>
            <a:pPr marL="0" indent="0" algn="just">
              <a:buNone/>
            </a:pPr>
            <a:endParaRPr lang="en-US" sz="3600" dirty="0"/>
          </a:p>
          <a:p>
            <a:pPr marL="0" indent="0" algn="just">
              <a:buNone/>
            </a:pPr>
            <a:r>
              <a:rPr lang="en-US" sz="3600" dirty="0"/>
              <a:t>String dias[7];</a:t>
            </a:r>
          </a:p>
          <a:p>
            <a:pPr algn="just"/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Arreglos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333" y="2840075"/>
            <a:ext cx="6066667" cy="204761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F0CAC61-6387-49E2-88D7-70DB60860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333" y="5566321"/>
            <a:ext cx="5092786" cy="57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2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51C073E-55C8-476C-9F76-C59C32BC8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20" y="2204864"/>
            <a:ext cx="7408333" cy="3450696"/>
          </a:xfrm>
        </p:spPr>
        <p:txBody>
          <a:bodyPr/>
          <a:lstStyle/>
          <a:p>
            <a:r>
              <a:rPr lang="es-CR" dirty="0"/>
              <a:t>Estos datos son almacenados en forma secuencial en la memoria y ocupan una determinada cantidad de bytes según cual sea el tipo de dato. </a:t>
            </a:r>
          </a:p>
          <a:p>
            <a:pPr marL="0" indent="0">
              <a:buNone/>
            </a:pPr>
            <a:endParaRPr lang="es-CR" b="1" dirty="0"/>
          </a:p>
          <a:p>
            <a:pPr marL="0" indent="0">
              <a:buNone/>
            </a:pPr>
            <a:r>
              <a:rPr lang="es-CR" b="1" dirty="0" err="1"/>
              <a:t>int</a:t>
            </a:r>
            <a:r>
              <a:rPr lang="es-CR" b="1" dirty="0"/>
              <a:t> i =  3;</a:t>
            </a:r>
          </a:p>
          <a:p>
            <a:pPr marL="0" indent="0">
              <a:buNone/>
            </a:pPr>
            <a:endParaRPr lang="es-CR" dirty="0"/>
          </a:p>
          <a:p>
            <a:pPr marL="0" indent="0">
              <a:buNone/>
            </a:pPr>
            <a:r>
              <a:rPr lang="es-CR" b="1" dirty="0" err="1"/>
              <a:t>int</a:t>
            </a:r>
            <a:r>
              <a:rPr lang="es-CR" b="1" dirty="0"/>
              <a:t> valorPos4= arreglo[i];</a:t>
            </a:r>
          </a:p>
          <a:p>
            <a:pPr marL="0" indent="0">
              <a:buNone/>
            </a:pPr>
            <a:r>
              <a:rPr lang="es-CR" b="1" dirty="0" err="1"/>
              <a:t>int</a:t>
            </a:r>
            <a:r>
              <a:rPr lang="es-CR" b="1" dirty="0"/>
              <a:t> valorPos5= arreglo[i+1];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6350F34-5644-4369-B30F-FBD622FE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Arreglos</a:t>
            </a:r>
          </a:p>
        </p:txBody>
      </p:sp>
      <p:pic>
        <p:nvPicPr>
          <p:cNvPr id="1026" name="Picture 2" descr="5. Arreglos y Matrices (Arrays) | Academia Códigos de Programación">
            <a:extLst>
              <a:ext uri="{FF2B5EF4-FFF2-40B4-BE49-F238E27FC236}">
                <a16:creationId xmlns:a16="http://schemas.microsoft.com/office/drawing/2014/main" id="{5E0E62A3-28E2-49CF-95E2-37C065DB6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852402"/>
            <a:ext cx="6016446" cy="188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3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29791F75-C8F8-47D7-943D-F1EC5CE61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872583"/>
            <a:ext cx="7956872" cy="4680520"/>
          </a:xfrm>
        </p:spPr>
        <p:txBody>
          <a:bodyPr/>
          <a:lstStyle/>
          <a:p>
            <a:r>
              <a:rPr lang="es-CR" dirty="0"/>
              <a:t>Cada dato almacenado es considerado un elemento al cual se accede por un índice de posición (un número entero no negativo)</a:t>
            </a:r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pPr marL="0" indent="0">
              <a:buNone/>
            </a:pPr>
            <a:endParaRPr lang="es-CR" dirty="0"/>
          </a:p>
          <a:p>
            <a:pPr marL="0" indent="0">
              <a:buNone/>
            </a:pPr>
            <a:r>
              <a:rPr lang="es-CR" dirty="0"/>
              <a:t>No existe arreglo[</a:t>
            </a:r>
            <a:r>
              <a:rPr lang="es-CR" sz="3200" b="1" dirty="0">
                <a:solidFill>
                  <a:srgbClr val="FF0000"/>
                </a:solidFill>
              </a:rPr>
              <a:t>-</a:t>
            </a:r>
            <a:r>
              <a:rPr lang="es-CR" b="1" dirty="0">
                <a:solidFill>
                  <a:srgbClr val="FF0000"/>
                </a:solidFill>
              </a:rPr>
              <a:t>3</a:t>
            </a:r>
            <a:r>
              <a:rPr lang="es-CR" dirty="0"/>
              <a:t>];</a:t>
            </a:r>
          </a:p>
          <a:p>
            <a:pPr marL="0" indent="0">
              <a:buNone/>
            </a:pPr>
            <a:r>
              <a:rPr lang="es-CR" dirty="0"/>
              <a:t>No existe para este ejemplo arreglo[</a:t>
            </a:r>
            <a:r>
              <a:rPr lang="es-CR" sz="2800" b="1" dirty="0">
                <a:solidFill>
                  <a:srgbClr val="FF0000"/>
                </a:solidFill>
              </a:rPr>
              <a:t>201</a:t>
            </a:r>
            <a:r>
              <a:rPr lang="es-CR" dirty="0"/>
              <a:t>];</a:t>
            </a:r>
          </a:p>
          <a:p>
            <a:endParaRPr lang="es-C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6718C13-52A7-46C9-B078-5AB6B4D5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Arreglos</a:t>
            </a:r>
          </a:p>
        </p:txBody>
      </p:sp>
      <p:pic>
        <p:nvPicPr>
          <p:cNvPr id="4" name="Picture 2" descr="5. Arreglos y Matrices (Arrays) | Academia Códigos de Programación">
            <a:extLst>
              <a:ext uri="{FF2B5EF4-FFF2-40B4-BE49-F238E27FC236}">
                <a16:creationId xmlns:a16="http://schemas.microsoft.com/office/drawing/2014/main" id="{7A9D63F1-29FF-42D0-B5F5-F0FCCA5B1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777" y="3140968"/>
            <a:ext cx="6016446" cy="188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4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755576" y="1786771"/>
            <a:ext cx="7408333" cy="20420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i="1" dirty="0" err="1"/>
              <a:t>int</a:t>
            </a:r>
            <a:r>
              <a:rPr lang="en-US" sz="3600" dirty="0"/>
              <a:t> a [5];</a:t>
            </a:r>
          </a:p>
          <a:p>
            <a:pPr marL="0" indent="0">
              <a:buNone/>
            </a:pPr>
            <a:r>
              <a:rPr lang="en-US" sz="3600" i="1" dirty="0" err="1"/>
              <a:t>int</a:t>
            </a:r>
            <a:r>
              <a:rPr lang="en-US" sz="3600" dirty="0"/>
              <a:t> a [5] = { 16, 2, 77, 40, 12071 };   </a:t>
            </a:r>
            <a:endParaRPr lang="es-CR" sz="3600" dirty="0"/>
          </a:p>
          <a:p>
            <a:pPr marL="0" indent="0">
              <a:buNone/>
            </a:pPr>
            <a:r>
              <a:rPr lang="en-US" sz="3600" dirty="0"/>
              <a:t>a [2] = 75;</a:t>
            </a:r>
            <a:endParaRPr lang="es-CR" sz="3600" dirty="0"/>
          </a:p>
          <a:p>
            <a:pPr marL="0" indent="0">
              <a:buNone/>
            </a:pPr>
            <a:r>
              <a:rPr lang="en-US" sz="3600" dirty="0"/>
              <a:t> </a:t>
            </a:r>
            <a:endParaRPr lang="es-CR" sz="36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Arrays</a:t>
            </a:r>
            <a:endParaRPr lang="es-CR" dirty="0"/>
          </a:p>
        </p:txBody>
      </p:sp>
      <p:pic>
        <p:nvPicPr>
          <p:cNvPr id="4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638" y="399522"/>
            <a:ext cx="28575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para arreglos y matri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155" y="3895536"/>
            <a:ext cx="4905375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562266" y="3701794"/>
            <a:ext cx="2983509" cy="230832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CR" sz="3600" dirty="0"/>
              <a:t>Represente el </a:t>
            </a:r>
          </a:p>
          <a:p>
            <a:r>
              <a:rPr lang="es-CR" sz="3600" dirty="0"/>
              <a:t>siguiente </a:t>
            </a:r>
          </a:p>
          <a:p>
            <a:r>
              <a:rPr lang="es-CR" sz="3600" dirty="0"/>
              <a:t>arreglo de </a:t>
            </a:r>
          </a:p>
          <a:p>
            <a:r>
              <a:rPr lang="es-CR" sz="3600" dirty="0" err="1"/>
              <a:t>String</a:t>
            </a:r>
            <a:r>
              <a:rPr lang="es-CR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42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67833" y="2204864"/>
            <a:ext cx="7408333" cy="3450696"/>
          </a:xfrm>
        </p:spPr>
        <p:txBody>
          <a:bodyPr/>
          <a:lstStyle/>
          <a:p>
            <a:r>
              <a:rPr lang="es-CR" dirty="0"/>
              <a:t>Declarar un arreglo de 10 enteros.</a:t>
            </a:r>
          </a:p>
          <a:p>
            <a:r>
              <a:rPr lang="es-CR" dirty="0"/>
              <a:t>Solicitarle datos al usuario y registrarlos en el arreglo.</a:t>
            </a:r>
          </a:p>
          <a:p>
            <a:r>
              <a:rPr lang="es-CR" dirty="0"/>
              <a:t>Cuando el usuario ingrese un número múltiplo de 5 quiebre el ciclo de inserción.</a:t>
            </a:r>
          </a:p>
          <a:p>
            <a:r>
              <a:rPr lang="es-CR" dirty="0"/>
              <a:t>Cuando el usuario ingrese un número entre 22 y 29 salte la inserción usando </a:t>
            </a:r>
            <a:r>
              <a:rPr lang="es-CR" dirty="0" err="1"/>
              <a:t>continue</a:t>
            </a:r>
            <a:r>
              <a:rPr lang="es-CR" dirty="0"/>
              <a:t>.</a:t>
            </a:r>
          </a:p>
          <a:p>
            <a:r>
              <a:rPr lang="es-CR" dirty="0"/>
              <a:t>Al finalizar la inserción, imprima todos los datos registrados en el arreglo.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Ejercicio con arreglos</a:t>
            </a:r>
          </a:p>
        </p:txBody>
      </p:sp>
    </p:spTree>
    <p:extLst>
      <p:ext uri="{BB962C8B-B14F-4D97-AF65-F5344CB8AC3E}">
        <p14:creationId xmlns:p14="http://schemas.microsoft.com/office/powerpoint/2010/main" val="2053898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8A3835B-3369-B042-B627-DB4C41AA3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2060848"/>
            <a:ext cx="8784975" cy="4065315"/>
          </a:xfrm>
        </p:spPr>
        <p:txBody>
          <a:bodyPr>
            <a:normAutofit/>
          </a:bodyPr>
          <a:lstStyle/>
          <a:p>
            <a:r>
              <a:rPr lang="es-CR" sz="2800" dirty="0"/>
              <a:t>Declarar un arreglo de 10 enteros.</a:t>
            </a:r>
          </a:p>
          <a:p>
            <a:r>
              <a:rPr lang="es-CR" sz="2800" dirty="0"/>
              <a:t>Llenar el arreglo con números </a:t>
            </a:r>
            <a:r>
              <a:rPr lang="es-CR" sz="2800" dirty="0" err="1"/>
              <a:t>random</a:t>
            </a:r>
            <a:endParaRPr lang="es-CR" sz="2800" dirty="0"/>
          </a:p>
          <a:p>
            <a:pPr lvl="1"/>
            <a:r>
              <a:rPr lang="es-CR" sz="2400" dirty="0"/>
              <a:t>#include &lt;</a:t>
            </a:r>
            <a:r>
              <a:rPr lang="es-CR" sz="2400" dirty="0" err="1"/>
              <a:t>stdlib.h</a:t>
            </a:r>
            <a:r>
              <a:rPr lang="es-CR" sz="2400" dirty="0"/>
              <a:t>&gt;</a:t>
            </a:r>
          </a:p>
          <a:p>
            <a:pPr lvl="1"/>
            <a:r>
              <a:rPr lang="es-CR" sz="2400" dirty="0" err="1"/>
              <a:t>int</a:t>
            </a:r>
            <a:r>
              <a:rPr lang="es-CR" sz="2400" dirty="0"/>
              <a:t> x = rand() % 100;</a:t>
            </a:r>
          </a:p>
          <a:p>
            <a:r>
              <a:rPr lang="es-CR" sz="2800" dirty="0"/>
              <a:t>Imprimir el arreglo</a:t>
            </a:r>
          </a:p>
          <a:p>
            <a:r>
              <a:rPr lang="es-CR" sz="2800" dirty="0"/>
              <a:t>Imprimir las posiciones pares del arreglo</a:t>
            </a:r>
          </a:p>
          <a:p>
            <a:r>
              <a:rPr lang="es-CR" sz="2800" dirty="0"/>
              <a:t>Imprimir los números pares almacenados en el arreglo.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DA6752B-05FE-E8AC-BB89-3BDD470A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Ejercicio 2 de arreglos</a:t>
            </a:r>
          </a:p>
        </p:txBody>
      </p:sp>
    </p:spTree>
    <p:extLst>
      <p:ext uri="{BB962C8B-B14F-4D97-AF65-F5344CB8AC3E}">
        <p14:creationId xmlns:p14="http://schemas.microsoft.com/office/powerpoint/2010/main" val="2094891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539552" y="1792451"/>
            <a:ext cx="7408333" cy="3450696"/>
          </a:xfrm>
        </p:spPr>
        <p:txBody>
          <a:bodyPr/>
          <a:lstStyle/>
          <a:p>
            <a:pPr marL="0" indent="0">
              <a:buNone/>
            </a:pPr>
            <a:r>
              <a:rPr lang="es-CR" dirty="0"/>
              <a:t>Una matriz es un arreglo bidimensional (largo y ancho), llamadas filas y columnas. Pueden definirse de cualquier tipo de datos.</a:t>
            </a:r>
          </a:p>
          <a:p>
            <a:pPr marL="0" indent="0">
              <a:buNone/>
            </a:pPr>
            <a:r>
              <a:rPr lang="en-US" i="1" dirty="0"/>
              <a:t>int</a:t>
            </a:r>
            <a:r>
              <a:rPr lang="en-US" dirty="0"/>
              <a:t> </a:t>
            </a:r>
            <a:r>
              <a:rPr lang="en-US" dirty="0" err="1"/>
              <a:t>matriz</a:t>
            </a:r>
            <a:r>
              <a:rPr lang="en-US" dirty="0"/>
              <a:t> [3][5];</a:t>
            </a:r>
            <a:r>
              <a:rPr lang="es-CR" dirty="0"/>
              <a:t> </a:t>
            </a:r>
            <a:r>
              <a:rPr lang="en-US" dirty="0"/>
              <a:t> 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declaración</a:t>
            </a:r>
            <a:endParaRPr lang="es-C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s-CR" dirty="0"/>
              <a:t>matriz [1][3]=34; </a:t>
            </a:r>
            <a:r>
              <a:rPr lang="es-C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asignación de un valor a una celda específica</a:t>
            </a:r>
          </a:p>
          <a:p>
            <a:pPr marL="0" indent="0">
              <a:buNone/>
            </a:pPr>
            <a:endParaRPr lang="es-C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s-C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s-CR" b="1" dirty="0" err="1">
                <a:solidFill>
                  <a:schemeClr val="tx1"/>
                </a:solidFill>
              </a:rPr>
              <a:t>char</a:t>
            </a:r>
            <a:r>
              <a:rPr lang="es-CR" b="1" dirty="0">
                <a:solidFill>
                  <a:schemeClr val="tx1"/>
                </a:solidFill>
              </a:rPr>
              <a:t> </a:t>
            </a:r>
            <a:r>
              <a:rPr lang="es-CR" b="1" dirty="0" err="1">
                <a:solidFill>
                  <a:schemeClr val="tx1"/>
                </a:solidFill>
              </a:rPr>
              <a:t>matrizChar</a:t>
            </a:r>
            <a:r>
              <a:rPr lang="es-CR" b="1" dirty="0">
                <a:solidFill>
                  <a:schemeClr val="tx1"/>
                </a:solidFill>
              </a:rPr>
              <a:t>[6][5]; </a:t>
            </a:r>
          </a:p>
          <a:p>
            <a:endParaRPr lang="es-CR" dirty="0"/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Matrices</a:t>
            </a:r>
          </a:p>
        </p:txBody>
      </p:sp>
      <p:pic>
        <p:nvPicPr>
          <p:cNvPr id="2050" name="Picture 2" descr="Como leer una matriz de caracteres de un .txt y almacenarlo en un array  bidimensional String? (JAVA) - Stack Overflow en español">
            <a:extLst>
              <a:ext uri="{FF2B5EF4-FFF2-40B4-BE49-F238E27FC236}">
                <a16:creationId xmlns:a16="http://schemas.microsoft.com/office/drawing/2014/main" id="{5D9FC5BD-2BAB-451C-B93A-5B1B520C8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255" y="3789040"/>
            <a:ext cx="293954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478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2553733"/>
          </a:xfrm>
        </p:spPr>
        <p:txBody>
          <a:bodyPr/>
          <a:lstStyle/>
          <a:p>
            <a:r>
              <a:rPr lang="es-CR" dirty="0"/>
              <a:t>Declarar un matriz de </a:t>
            </a:r>
            <a:r>
              <a:rPr lang="es-CR" dirty="0" err="1"/>
              <a:t>char</a:t>
            </a:r>
            <a:r>
              <a:rPr lang="es-CR" dirty="0"/>
              <a:t> de 3 x 4.</a:t>
            </a:r>
          </a:p>
          <a:p>
            <a:r>
              <a:rPr lang="es-CR" dirty="0"/>
              <a:t>Llenar la matriz con caracteres introducidos por el usuario.</a:t>
            </a:r>
          </a:p>
          <a:p>
            <a:r>
              <a:rPr lang="es-CR" dirty="0"/>
              <a:t>Recorrer la matriz e imprimir la posición de fila y columna de donde se encuentran vocales.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Ejercicio con matrices</a:t>
            </a:r>
          </a:p>
        </p:txBody>
      </p:sp>
    </p:spTree>
    <p:extLst>
      <p:ext uri="{BB962C8B-B14F-4D97-AF65-F5344CB8AC3E}">
        <p14:creationId xmlns:p14="http://schemas.microsoft.com/office/powerpoint/2010/main" val="2561109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1269</TotalTime>
  <Words>560</Words>
  <Application>Microsoft Office PowerPoint</Application>
  <PresentationFormat>Presentación en pantalla (4:3)</PresentationFormat>
  <Paragraphs>78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Candara</vt:lpstr>
      <vt:lpstr>Symbol</vt:lpstr>
      <vt:lpstr>Forma de onda</vt:lpstr>
      <vt:lpstr>Lenguaje C++</vt:lpstr>
      <vt:lpstr>Arreglos</vt:lpstr>
      <vt:lpstr>Arreglos</vt:lpstr>
      <vt:lpstr>Arreglos</vt:lpstr>
      <vt:lpstr>Arrays</vt:lpstr>
      <vt:lpstr>Ejercicio con arreglos</vt:lpstr>
      <vt:lpstr>Ejercicio 2 de arreglos</vt:lpstr>
      <vt:lpstr>Matrices</vt:lpstr>
      <vt:lpstr>Ejercicio con matrices</vt:lpstr>
      <vt:lpstr>Ejercicio 2 con matrices</vt:lpstr>
      <vt:lpstr>Tarea corta Tema: arreglo, matrices, ciclos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 C++</dc:title>
  <dc:creator>Lorena</dc:creator>
  <cp:lastModifiedBy>Ana Lorena Valerio Solís</cp:lastModifiedBy>
  <cp:revision>81</cp:revision>
  <dcterms:created xsi:type="dcterms:W3CDTF">2014-01-27T20:14:31Z</dcterms:created>
  <dcterms:modified xsi:type="dcterms:W3CDTF">2023-08-01T17:36:24Z</dcterms:modified>
</cp:coreProperties>
</file>