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3"/>
  </p:notesMasterIdLst>
  <p:sldIdLst>
    <p:sldId id="298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690FD5-D539-4C32-97F6-14B537B55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27" y="0"/>
            <a:ext cx="706914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3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화면 슬라이드 쇼(16:9)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RMBB ERP Solution</dc:title>
  <dc:creator>Administrator</dc:creator>
  <cp:lastModifiedBy>Administrator</cp:lastModifiedBy>
  <cp:revision>6</cp:revision>
  <dcterms:modified xsi:type="dcterms:W3CDTF">2024-03-20T08:42:22Z</dcterms:modified>
</cp:coreProperties>
</file>