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8505298382599"/>
          <c:y val="0.0814966683751922"/>
          <c:w val="0.754601226993865"/>
          <c:h val="0.6393644284982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800632901"/>
        <c:axId val="433011115"/>
      </c:barChart>
      <c:catAx>
        <c:axId val="800632901"/>
        <c:scaling>
          <c:orientation val="minMax"/>
        </c:scaling>
        <c:delete val="1"/>
        <c:axPos val="l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3011115"/>
        <c:crosses val="autoZero"/>
        <c:auto val="1"/>
        <c:lblAlgn val="ctr"/>
        <c:lblOffset val="100"/>
        <c:noMultiLvlLbl val="0"/>
      </c:catAx>
      <c:valAx>
        <c:axId val="4330111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063290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335655" y="2998470"/>
            <a:ext cx="1843405" cy="7854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Agent Building System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703820" y="2959100"/>
            <a:ext cx="1756410" cy="7772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Publishing System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71720" y="4518660"/>
            <a:ext cx="2121535" cy="889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Analysis System</a:t>
            </a:r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6" idx="1"/>
          </p:cNvCxnSpPr>
          <p:nvPr/>
        </p:nvCxnSpPr>
        <p:spPr>
          <a:xfrm flipV="1">
            <a:off x="5179060" y="3347720"/>
            <a:ext cx="2524760" cy="43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1462405" y="882015"/>
            <a:ext cx="10011410" cy="52044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1" name="Chart 10"/>
          <p:cNvGraphicFramePr/>
          <p:nvPr/>
        </p:nvGraphicFramePr>
        <p:xfrm>
          <a:off x="3849370" y="4464050"/>
          <a:ext cx="1022350" cy="112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Text Box 12"/>
          <p:cNvSpPr txBox="1"/>
          <p:nvPr/>
        </p:nvSpPr>
        <p:spPr>
          <a:xfrm>
            <a:off x="4698365" y="106362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UAi Leads Architecture</a:t>
            </a:r>
            <a:endParaRPr lang="en-US" sz="2800"/>
          </a:p>
        </p:txBody>
      </p:sp>
      <p:sp>
        <p:nvSpPr>
          <p:cNvPr id="14" name="Parallelogram 13"/>
          <p:cNvSpPr/>
          <p:nvPr/>
        </p:nvSpPr>
        <p:spPr>
          <a:xfrm>
            <a:off x="7621905" y="1750060"/>
            <a:ext cx="1920240" cy="74104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Integration System</a:t>
            </a:r>
            <a:endParaRPr lang="en-US"/>
          </a:p>
        </p:txBody>
      </p:sp>
      <p:cxnSp>
        <p:nvCxnSpPr>
          <p:cNvPr id="15" name="Straight Arrow Connector 14"/>
          <p:cNvCxnSpPr>
            <a:stCxn id="14" idx="4"/>
            <a:endCxn id="6" idx="0"/>
          </p:cNvCxnSpPr>
          <p:nvPr/>
        </p:nvCxnSpPr>
        <p:spPr>
          <a:xfrm>
            <a:off x="8582025" y="2491105"/>
            <a:ext cx="0" cy="467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77810" y="4204335"/>
            <a:ext cx="1409065" cy="485140"/>
          </a:xfrm>
          <a:prstGeom prst="ellipse">
            <a:avLst/>
          </a:prstGeom>
          <a:solidFill>
            <a:schemeClr val="accent2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Website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932670" y="3154045"/>
            <a:ext cx="1212215" cy="629920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Social Medias</a:t>
            </a:r>
            <a:endParaRPr lang="en-US"/>
          </a:p>
        </p:txBody>
      </p:sp>
      <p:cxnSp>
        <p:nvCxnSpPr>
          <p:cNvPr id="20" name="Straight Arrow Connector 19"/>
          <p:cNvCxnSpPr>
            <a:stCxn id="6" idx="2"/>
            <a:endCxn id="17" idx="0"/>
          </p:cNvCxnSpPr>
          <p:nvPr/>
        </p:nvCxnSpPr>
        <p:spPr>
          <a:xfrm>
            <a:off x="8582025" y="3736340"/>
            <a:ext cx="635" cy="467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18" idx="1"/>
          </p:cNvCxnSpPr>
          <p:nvPr/>
        </p:nvCxnSpPr>
        <p:spPr>
          <a:xfrm>
            <a:off x="9460230" y="3347720"/>
            <a:ext cx="472440" cy="12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2"/>
            <a:endCxn id="7" idx="0"/>
          </p:cNvCxnSpPr>
          <p:nvPr/>
        </p:nvCxnSpPr>
        <p:spPr>
          <a:xfrm>
            <a:off x="4257675" y="3783965"/>
            <a:ext cx="1675130" cy="734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920740" y="3864610"/>
            <a:ext cx="2665095" cy="629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7" idx="3"/>
          </p:cNvCxnSpPr>
          <p:nvPr/>
        </p:nvCxnSpPr>
        <p:spPr>
          <a:xfrm flipH="1">
            <a:off x="6993255" y="4446905"/>
            <a:ext cx="884555" cy="516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8" idx="2"/>
            <a:endCxn id="7" idx="3"/>
          </p:cNvCxnSpPr>
          <p:nvPr/>
        </p:nvCxnSpPr>
        <p:spPr>
          <a:xfrm rot="5400000">
            <a:off x="8176260" y="2600960"/>
            <a:ext cx="1179830" cy="354584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957195" y="1903095"/>
            <a:ext cx="4969510" cy="814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Agent Building System</a:t>
            </a:r>
            <a:endParaRPr lang="en-US" sz="3200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50240" y="380682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Agent Configuration Module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316730" y="380682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Knowledge Base Management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983220" y="380682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Lead Management Module</a:t>
            </a:r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804035" y="2717800"/>
            <a:ext cx="3637915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5441950" y="2717800"/>
            <a:ext cx="28575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441950" y="2717800"/>
            <a:ext cx="3695065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173990" y="5160645"/>
            <a:ext cx="3259455" cy="94869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Configure setting like Name, Color of the theme...</a:t>
            </a:r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3862070" y="5160645"/>
            <a:ext cx="3259455" cy="94869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 up knowledge base to train the model</a:t>
            </a:r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7550150" y="5160645"/>
            <a:ext cx="3259455" cy="94805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Select and configure Lead managing platform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994140" y="459740"/>
            <a:ext cx="2392680" cy="16084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600"/>
              <a:t>Templates</a:t>
            </a:r>
            <a:endParaRPr lang="en-US" sz="3600"/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 flipH="1">
            <a:off x="10185400" y="2068195"/>
            <a:ext cx="5080" cy="48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9658350" y="2554605"/>
            <a:ext cx="1151255" cy="456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Deployment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936625"/>
          </a:xfrm>
        </p:spPr>
        <p:txBody>
          <a:bodyPr/>
          <a:p>
            <a:pPr marL="0" indent="0">
              <a:buNone/>
            </a:pPr>
            <a:r>
              <a:rPr lang="en-US"/>
              <a:t>It will combine all the setting and build agent entity so that customer can have a test with it on the platform.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258820" y="1396365"/>
            <a:ext cx="5674360" cy="814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Publising System</a:t>
            </a:r>
            <a:endParaRPr lang="en-US" sz="3200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275715" y="330009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Website Embeddings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942205" y="330009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Social Medias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609330" y="330009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Communication tools</a:t>
            </a:r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429510" y="2211070"/>
            <a:ext cx="3666490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6096000" y="2211070"/>
            <a:ext cx="0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6096000" y="2211070"/>
            <a:ext cx="3667125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799465" y="4653915"/>
            <a:ext cx="3259455" cy="94869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Bubble, iFrame, Direct link</a:t>
            </a:r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465955" y="4653915"/>
            <a:ext cx="3259455" cy="94869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Webhooks</a:t>
            </a:r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8176260" y="4653915"/>
            <a:ext cx="3259455" cy="94805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Zapier, Slack, WhatsApp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3258820" y="1396365"/>
            <a:ext cx="5674360" cy="8147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>
                <a:sym typeface="+mn-ea"/>
              </a:rPr>
              <a:t>Lead Management System</a:t>
            </a:r>
            <a:endParaRPr lang="en-US" sz="3200">
              <a:sym typeface="+mn-ea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1275715" y="330009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Selecting a provider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942205" y="330009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Configure setting for the provider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8608695" y="3300095"/>
            <a:ext cx="2306955" cy="106172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Testing system</a:t>
            </a:r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2429510" y="2211070"/>
            <a:ext cx="3666490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6096000" y="2211070"/>
            <a:ext cx="0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6096000" y="2211070"/>
            <a:ext cx="3666490" cy="1089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ound Same Side Corner Rectangle 10"/>
          <p:cNvSpPr/>
          <p:nvPr/>
        </p:nvSpPr>
        <p:spPr>
          <a:xfrm>
            <a:off x="799465" y="4653915"/>
            <a:ext cx="3259455" cy="94869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Select one of given providers like MailChimp</a:t>
            </a:r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4487545" y="4653915"/>
            <a:ext cx="3259455" cy="94869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Configure all necessary variables like API KEY, Type of information for lead</a:t>
            </a:r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8175625" y="4653915"/>
            <a:ext cx="3259455" cy="948055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Confirm the connectivity with the provider 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Presentation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Tiger</dc:creator>
  <cp:lastModifiedBy>Tiger</cp:lastModifiedBy>
  <cp:revision>1</cp:revision>
  <dcterms:created xsi:type="dcterms:W3CDTF">2024-04-22T14:37:16Z</dcterms:created>
  <dcterms:modified xsi:type="dcterms:W3CDTF">2024-04-22T14:37:16Z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FC4E005E78674E4C9083080AF0F999E2_11</vt:lpwstr>
  </property>
  <property fmtid="{D5CDD505-2E9C-101B-9397-08002B2CF9AE}" pid="3" name="KSOProductBuildVer">
    <vt:lpwstr>1033-12.2.0.16731</vt:lpwstr>
  </property>
</Properties>
</file>