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71" r:id="rId6"/>
    <p:sldId id="272" r:id="rId7"/>
    <p:sldId id="279" r:id="rId8"/>
    <p:sldId id="280" r:id="rId9"/>
    <p:sldId id="277" r:id="rId10"/>
    <p:sldId id="278" r:id="rId11"/>
    <p:sldId id="273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775CD-6B8E-860D-3203-EB998041AD0E}" v="46" dt="2023-04-16T21:45:40.499"/>
    <p1510:client id="{7CC768A2-8287-47EF-9B0C-5914B0773D95}" v="53" dt="2023-04-16T21:26:0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60042" y="546743"/>
            <a:ext cx="9144000" cy="455172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GROUP 3</a:t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RADING 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SYSTEM</a:t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Members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Nicholas Moseley	Jacob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Kovarakis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Brande Guess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Jacob Huffine		Trinity Henry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1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GRADEREADER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1C13AC13-6E34-AE80-027A-04D691DF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83196">
            <a:off x="308193" y="1695663"/>
            <a:ext cx="3749309" cy="16505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86" y="4769426"/>
            <a:ext cx="2439756" cy="16175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2886" y="4378036"/>
            <a:ext cx="2524922" cy="14419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ookman Old Style" panose="02050604050505020204" pitchFamily="18" charset="0"/>
              </a:rPr>
              <a:t>Reads from a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ookman Old Style" panose="02050604050505020204" pitchFamily="18" charset="0"/>
              </a:rPr>
              <a:t>Text File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60" y="2348448"/>
            <a:ext cx="4412240" cy="3471492"/>
          </a:xfrm>
          <a:prstGeom prst="rect">
            <a:avLst/>
          </a:prstGeom>
        </p:spPr>
      </p:pic>
      <p:pic>
        <p:nvPicPr>
          <p:cNvPr id="9" name="Picture 5" descr="Text&#10;&#10;Description automatically generated">
            <a:extLst>
              <a:ext uri="{FF2B5EF4-FFF2-40B4-BE49-F238E27FC236}">
                <a16:creationId xmlns:a16="http://schemas.microsoft.com/office/drawing/2014/main" id="{5B595D44-C6CC-C6C4-0CEB-7F3BD017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147" y="1027906"/>
            <a:ext cx="1940653" cy="19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JAVADOCS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38" y="3573549"/>
            <a:ext cx="2424172" cy="2481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40" y="1690688"/>
            <a:ext cx="2601743" cy="2440811"/>
          </a:xfrm>
          <a:prstGeom prst="rect">
            <a:avLst/>
          </a:prstGeom>
        </p:spPr>
      </p:pic>
      <p:pic>
        <p:nvPicPr>
          <p:cNvPr id="5" name="Picture 6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C903C39-3687-60E2-765A-10602868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38" y="365125"/>
            <a:ext cx="2169707" cy="2169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75" y="838141"/>
            <a:ext cx="3246183" cy="5060431"/>
          </a:xfrm>
          <a:prstGeom prst="rect">
            <a:avLst/>
          </a:prstGeom>
        </p:spPr>
      </p:pic>
      <p:pic>
        <p:nvPicPr>
          <p:cNvPr id="7" name="Picture 8" descr="A picture containing indoor, round&#10;&#10;Description automatically generated">
            <a:extLst>
              <a:ext uri="{FF2B5EF4-FFF2-40B4-BE49-F238E27FC236}">
                <a16:creationId xmlns:a16="http://schemas.microsoft.com/office/drawing/2014/main" id="{D508DB72-ED28-2C31-3A45-7B53C57DA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413" y="4814396"/>
            <a:ext cx="2743200" cy="15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9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MAIN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5761">
            <a:off x="757337" y="2145651"/>
            <a:ext cx="2497955" cy="4225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0642">
            <a:off x="9452091" y="2538416"/>
            <a:ext cx="2231972" cy="3139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267" y="1499551"/>
            <a:ext cx="5400754" cy="184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757" y="3532606"/>
            <a:ext cx="5510334" cy="1283894"/>
          </a:xfrm>
          <a:prstGeom prst="rect">
            <a:avLst/>
          </a:prstGeom>
        </p:spPr>
      </p:pic>
      <p:pic>
        <p:nvPicPr>
          <p:cNvPr id="7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BFAF5BD-0917-5C55-986D-C35C8D289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18" y="4647163"/>
            <a:ext cx="1836728" cy="1653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486269">
            <a:off x="-581205" y="1931420"/>
            <a:ext cx="4144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Creates</a:t>
            </a:r>
            <a:endParaRPr lang="en-US" sz="48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text file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155548">
            <a:off x="8281353" y="2145232"/>
            <a:ext cx="4144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Creates</a:t>
            </a:r>
            <a:endParaRPr lang="en-US" sz="48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text file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62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picture containing text, newspaper, different, several&#10;&#10;Description automatically generated">
            <a:extLst>
              <a:ext uri="{FF2B5EF4-FFF2-40B4-BE49-F238E27FC236}">
                <a16:creationId xmlns:a16="http://schemas.microsoft.com/office/drawing/2014/main" id="{407DB324-B268-F761-C111-3BC1C726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66" y="1039092"/>
            <a:ext cx="7953177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488" y="133005"/>
            <a:ext cx="8989512" cy="3715788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601244" y="463096"/>
            <a:ext cx="9144000" cy="35346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The main objective is to manage the details of your students grades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sz="1050" dirty="0" smtClean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* Quizzes *	*Lab assignments*	*Project*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*Exams*	*Attendance*</a:t>
            </a:r>
          </a:p>
          <a:p>
            <a:endParaRPr lang="en-US" sz="800" dirty="0" smtClean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By reducing the amount of manual work for managing the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final grades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443" y="457999"/>
            <a:ext cx="4798979" cy="719047"/>
          </a:xfrm>
        </p:spPr>
        <p:txBody>
          <a:bodyPr>
            <a:normAutofit lnSpcReduction="10000"/>
          </a:bodyPr>
          <a:lstStyle/>
          <a:p>
            <a:r>
              <a:rPr lang="en-US" sz="4800" b="1" dirty="0" smtClean="0">
                <a:latin typeface="Bookman Old Style" panose="02050604050505020204" pitchFamily="18" charset="0"/>
              </a:rPr>
              <a:t>UML</a:t>
            </a:r>
            <a:endParaRPr lang="en-US" sz="4000" b="1" dirty="0" smtClean="0">
              <a:latin typeface="Bookman Old Style" panose="02050604050505020204" pitchFamily="18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95" y="1177046"/>
            <a:ext cx="4291874" cy="50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860" y="359923"/>
            <a:ext cx="4322323" cy="97276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ookman Old Style" panose="02050604050505020204" pitchFamily="18" charset="0"/>
              </a:rPr>
              <a:t>CRC CARDS: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840000">
            <a:off x="631437" y="1280868"/>
            <a:ext cx="6349141" cy="3694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0000">
            <a:off x="7732988" y="733823"/>
            <a:ext cx="3325543" cy="435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0000">
            <a:off x="4750481" y="4396418"/>
            <a:ext cx="3835245" cy="19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8271164" y="2714446"/>
            <a:ext cx="1921051" cy="1562572"/>
          </a:xfrm>
          <a:prstGeom prst="downArrow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MENU &amp; M.A.R.P. CLASSES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1690688"/>
            <a:ext cx="4962525" cy="444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7462" y="1817649"/>
            <a:ext cx="541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←← Menu allows the instructor to choose the function they want to operate from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96" y="4253029"/>
            <a:ext cx="4873704" cy="2214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569" y="2879572"/>
            <a:ext cx="160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 = Modify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A = Add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R = Remove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P = Print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STUDENT &amp; ASSESSMENT</a:t>
            </a:r>
            <a:br>
              <a:rPr lang="en-US" b="1" dirty="0" smtClean="0">
                <a:latin typeface="Bookman Old Style" panose="02050604050505020204" pitchFamily="18" charset="0"/>
              </a:rPr>
            </a:br>
            <a:r>
              <a:rPr lang="en-US" b="1" dirty="0" smtClean="0">
                <a:latin typeface="Bookman Old Style" panose="02050604050505020204" pitchFamily="18" charset="0"/>
              </a:rPr>
              <a:t>CLASSES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84" y="1941761"/>
            <a:ext cx="3731358" cy="3227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773" y="5420510"/>
            <a:ext cx="43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To provide Student identification for record keeping of student grades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14" y="2619516"/>
            <a:ext cx="3231156" cy="3447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0115" y="1821217"/>
            <a:ext cx="323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Utility Class for assessing the score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1BA1334-136D-7FEA-B774-DD7F3AAD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22" y="1941761"/>
            <a:ext cx="3303555" cy="25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GRADESCALE CLASS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5" y="1894285"/>
            <a:ext cx="2438400" cy="157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01" y="2335574"/>
            <a:ext cx="2343150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1318975"/>
            <a:ext cx="710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Instructor has a choice of 3 different grading schemas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3" y="3669507"/>
            <a:ext cx="1885950" cy="2314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096" y="4004181"/>
            <a:ext cx="1828800" cy="2276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6900" y="3242181"/>
            <a:ext cx="1866900" cy="3038475"/>
          </a:xfrm>
          <a:prstGeom prst="rect">
            <a:avLst/>
          </a:prstGeom>
        </p:spPr>
      </p:pic>
      <p:pic>
        <p:nvPicPr>
          <p:cNvPr id="11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06D19D6-82DE-2333-9860-122F4B2B8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61" y="365125"/>
            <a:ext cx="2046716" cy="874971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884A3977-7E69-9EBF-76AB-A37F5585D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861" y="782898"/>
            <a:ext cx="1921980" cy="14414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49" y="285641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3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SCORELIST CLASS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61" y="1690688"/>
            <a:ext cx="5430982" cy="3711741"/>
          </a:xfrm>
          <a:prstGeom prst="rect">
            <a:avLst/>
          </a:prstGeom>
        </p:spPr>
      </p:pic>
      <p:pic>
        <p:nvPicPr>
          <p:cNvPr id="4" name="Picture 9" descr="Text, logo&#10;&#10;Description automatically generated">
            <a:extLst>
              <a:ext uri="{FF2B5EF4-FFF2-40B4-BE49-F238E27FC236}">
                <a16:creationId xmlns:a16="http://schemas.microsoft.com/office/drawing/2014/main" id="{AC8C5D22-7611-926C-DFFF-4D43904C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1851"/>
            <a:ext cx="2743200" cy="3472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761" y="5525420"/>
            <a:ext cx="54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Making the arrays to store the information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DROPSCORE CLASS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80" y="4014141"/>
            <a:ext cx="6515841" cy="18067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" y="3083937"/>
            <a:ext cx="4386445" cy="2918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0590" y="1555464"/>
            <a:ext cx="413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Dropping the lowest grade always helps the stress level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" y="909783"/>
            <a:ext cx="2479094" cy="129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33" y="1635128"/>
            <a:ext cx="3006867" cy="20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2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119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office theme</vt:lpstr>
      <vt:lpstr>GROUP 3 GRADING SYSTEM  Members:  Nicholas Moseley Jacob Kovarakis Brande Guess Jacob Huffine  Trinity Henry  </vt:lpstr>
      <vt:lpstr>  </vt:lpstr>
      <vt:lpstr>PowerPoint Presentation</vt:lpstr>
      <vt:lpstr>PowerPoint Presentation</vt:lpstr>
      <vt:lpstr>MENU &amp; M.A.R.P. CLASSES</vt:lpstr>
      <vt:lpstr>STUDENT &amp; ASSESSMENT CLASSES</vt:lpstr>
      <vt:lpstr>GRADESCALE CLASS</vt:lpstr>
      <vt:lpstr>SCORELIST CLASS</vt:lpstr>
      <vt:lpstr>DROPSCORE CLASS</vt:lpstr>
      <vt:lpstr> GRADEREADER</vt:lpstr>
      <vt:lpstr>JAVADOCS</vt:lpstr>
      <vt:lpstr>MAIN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 Guess</dc:creator>
  <cp:lastModifiedBy>Brande Guess</cp:lastModifiedBy>
  <cp:revision>120</cp:revision>
  <dcterms:created xsi:type="dcterms:W3CDTF">2023-04-16T20:47:14Z</dcterms:created>
  <dcterms:modified xsi:type="dcterms:W3CDTF">2023-04-21T21:56:44Z</dcterms:modified>
</cp:coreProperties>
</file>