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-34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ki\Computerteknologiprojekt\Computerteknologiprojekt_group9\Databehandling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ki\Computerteknologiprojekt\Computerteknologiprojekt_group9\Databehandling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ki\Computerteknologiprojekt\Computerteknologiprojekt_group9\Databehandling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Colour</a:t>
            </a:r>
            <a:r>
              <a:rPr lang="da-DK" baseline="0"/>
              <a:t> Distribution over Time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>
        <c:manualLayout>
          <c:layoutTarget val="inner"/>
          <c:xMode val="edge"/>
          <c:yMode val="edge"/>
          <c:x val="9.5549147195926984E-2"/>
          <c:y val="0.13312265741607665"/>
          <c:w val="0.85144281620333662"/>
          <c:h val="0.67674912651984542"/>
        </c:manualLayout>
      </c:layout>
      <c:scatterChart>
        <c:scatterStyle val="lineMarker"/>
        <c:varyColors val="0"/>
        <c:ser>
          <c:idx val="0"/>
          <c:order val="0"/>
          <c:tx>
            <c:v>Red</c:v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'Måling 2'!$A$2:$A$2395</c:f>
              <c:numCache>
                <c:formatCode>General</c:formatCode>
                <c:ptCount val="2394"/>
                <c:pt idx="0">
                  <c:v>0.17424988746643</c:v>
                </c:pt>
                <c:pt idx="1">
                  <c:v>0.22478604316711401</c:v>
                </c:pt>
                <c:pt idx="2">
                  <c:v>0.27469611167907698</c:v>
                </c:pt>
                <c:pt idx="3">
                  <c:v>0.324339389801025</c:v>
                </c:pt>
                <c:pt idx="4">
                  <c:v>0.37467694282531699</c:v>
                </c:pt>
                <c:pt idx="5">
                  <c:v>0.424721479415893</c:v>
                </c:pt>
                <c:pt idx="6">
                  <c:v>0.47443842887878401</c:v>
                </c:pt>
                <c:pt idx="7">
                  <c:v>0.52437138557434004</c:v>
                </c:pt>
                <c:pt idx="8">
                  <c:v>0.57448863983154297</c:v>
                </c:pt>
                <c:pt idx="9">
                  <c:v>0.62445330619812001</c:v>
                </c:pt>
                <c:pt idx="10">
                  <c:v>0.67484688758850098</c:v>
                </c:pt>
                <c:pt idx="11">
                  <c:v>0.724392890930175</c:v>
                </c:pt>
                <c:pt idx="12">
                  <c:v>0.77452325820922796</c:v>
                </c:pt>
                <c:pt idx="13">
                  <c:v>0.82444858551025302</c:v>
                </c:pt>
                <c:pt idx="14">
                  <c:v>0.87514805793762196</c:v>
                </c:pt>
                <c:pt idx="15">
                  <c:v>0.92449903488159102</c:v>
                </c:pt>
                <c:pt idx="16">
                  <c:v>0.97442746162414495</c:v>
                </c:pt>
                <c:pt idx="17" formatCode="#,##0">
                  <c:v>1.02445197105407</c:v>
                </c:pt>
                <c:pt idx="18" formatCode="#,##0">
                  <c:v>1.0743429660797099</c:v>
                </c:pt>
                <c:pt idx="19" formatCode="#,##0">
                  <c:v>1.12449955940246</c:v>
                </c:pt>
                <c:pt idx="20" formatCode="#,##0">
                  <c:v>1.1743299961089999</c:v>
                </c:pt>
                <c:pt idx="21" formatCode="#,##0">
                  <c:v>1.22451448440551</c:v>
                </c:pt>
                <c:pt idx="22" formatCode="#,##0">
                  <c:v>1.2743613719940099</c:v>
                </c:pt>
                <c:pt idx="23" formatCode="#,##0">
                  <c:v>1.32478475570678</c:v>
                </c:pt>
                <c:pt idx="24" formatCode="#,##0">
                  <c:v>1.37434577941894</c:v>
                </c:pt>
                <c:pt idx="25" formatCode="#,##0">
                  <c:v>1.4245183467864899</c:v>
                </c:pt>
                <c:pt idx="26" formatCode="#,##0">
                  <c:v>1.47436022758483</c:v>
                </c:pt>
                <c:pt idx="27" formatCode="#,##0">
                  <c:v>1.52454829216003</c:v>
                </c:pt>
                <c:pt idx="28" formatCode="#,##0">
                  <c:v>1.5743770599365201</c:v>
                </c:pt>
                <c:pt idx="29" formatCode="#,##0">
                  <c:v>1.6245148181915201</c:v>
                </c:pt>
                <c:pt idx="30" formatCode="#,##0">
                  <c:v>1.67443251609802</c:v>
                </c:pt>
                <c:pt idx="31" formatCode="#,##0">
                  <c:v>1.7244725227355899</c:v>
                </c:pt>
                <c:pt idx="32" formatCode="#,##0">
                  <c:v>1.7743601799011199</c:v>
                </c:pt>
                <c:pt idx="33" formatCode="#,##0">
                  <c:v>1.82473015785217</c:v>
                </c:pt>
                <c:pt idx="34" formatCode="#,##0">
                  <c:v>1.8750014305114699</c:v>
                </c:pt>
                <c:pt idx="35" formatCode="#,##0">
                  <c:v>1.92442154884338</c:v>
                </c:pt>
                <c:pt idx="36" formatCode="#,##0">
                  <c:v>1.97456622123718</c:v>
                </c:pt>
                <c:pt idx="37" formatCode="#,##0">
                  <c:v>2.0246915817260698</c:v>
                </c:pt>
                <c:pt idx="38" formatCode="#,##0">
                  <c:v>2.0747392177581698</c:v>
                </c:pt>
                <c:pt idx="39" formatCode="#,##0">
                  <c:v>2.1243596076965301</c:v>
                </c:pt>
                <c:pt idx="40" formatCode="#,##0">
                  <c:v>2.1744997501373202</c:v>
                </c:pt>
                <c:pt idx="41" formatCode="#,##0">
                  <c:v>2.2243573665618799</c:v>
                </c:pt>
                <c:pt idx="42" formatCode="#,##0">
                  <c:v>2.2744836807250901</c:v>
                </c:pt>
                <c:pt idx="43" formatCode="#,##0">
                  <c:v>2.3245570659637398</c:v>
                </c:pt>
                <c:pt idx="44" formatCode="#,##0">
                  <c:v>2.3746283054351802</c:v>
                </c:pt>
                <c:pt idx="45" formatCode="#,##0">
                  <c:v>2.4245564937591499</c:v>
                </c:pt>
                <c:pt idx="46" formatCode="#,##0">
                  <c:v>2.4745998382568302</c:v>
                </c:pt>
                <c:pt idx="47" formatCode="#,##0">
                  <c:v>2.5246393680572501</c:v>
                </c:pt>
                <c:pt idx="48" formatCode="#,##0">
                  <c:v>2.5746941566467201</c:v>
                </c:pt>
                <c:pt idx="49" formatCode="#,##0">
                  <c:v>2.6246161460876398</c:v>
                </c:pt>
                <c:pt idx="50" formatCode="#,##0">
                  <c:v>2.6746027469635001</c:v>
                </c:pt>
                <c:pt idx="51" formatCode="#,##0">
                  <c:v>2.7246718406677202</c:v>
                </c:pt>
                <c:pt idx="52" formatCode="#,##0">
                  <c:v>2.7745547294616699</c:v>
                </c:pt>
                <c:pt idx="53" formatCode="#,##0">
                  <c:v>2.8246288299560498</c:v>
                </c:pt>
                <c:pt idx="54" formatCode="#,##0">
                  <c:v>2.87465023994445</c:v>
                </c:pt>
                <c:pt idx="55" formatCode="#,##0">
                  <c:v>2.9245870113372798</c:v>
                </c:pt>
                <c:pt idx="56" formatCode="#,##0">
                  <c:v>2.9745798110961901</c:v>
                </c:pt>
                <c:pt idx="57" formatCode="#,##0">
                  <c:v>3.0244903564453098</c:v>
                </c:pt>
                <c:pt idx="58" formatCode="#,##0">
                  <c:v>3.0745248794555602</c:v>
                </c:pt>
                <c:pt idx="59" formatCode="#,##0">
                  <c:v>3.1244211196899401</c:v>
                </c:pt>
                <c:pt idx="60" formatCode="#,##0">
                  <c:v>3.17435598373413</c:v>
                </c:pt>
                <c:pt idx="61" formatCode="#,##0">
                  <c:v>3.2244615554809499</c:v>
                </c:pt>
                <c:pt idx="62" formatCode="#,##0">
                  <c:v>3.2743365764617902</c:v>
                </c:pt>
                <c:pt idx="63" formatCode="#,##0">
                  <c:v>3.3245348930358798</c:v>
                </c:pt>
                <c:pt idx="64" formatCode="#,##0">
                  <c:v>3.3751327991485498</c:v>
                </c:pt>
                <c:pt idx="65" formatCode="#,##0">
                  <c:v>3.4244284629821702</c:v>
                </c:pt>
                <c:pt idx="66" formatCode="#,##0">
                  <c:v>3.4743580818176198</c:v>
                </c:pt>
                <c:pt idx="67" formatCode="#,##0">
                  <c:v>3.5247452259063698</c:v>
                </c:pt>
                <c:pt idx="68" formatCode="#,##0">
                  <c:v>3.5743629932403498</c:v>
                </c:pt>
                <c:pt idx="69" formatCode="#,##0">
                  <c:v>3.6245305538177401</c:v>
                </c:pt>
                <c:pt idx="70" formatCode="#,##0">
                  <c:v>3.6743619441986</c:v>
                </c:pt>
                <c:pt idx="71" formatCode="#,##0">
                  <c:v>3.7244970798492401</c:v>
                </c:pt>
                <c:pt idx="72" formatCode="#,##0">
                  <c:v>3.7743439674377401</c:v>
                </c:pt>
                <c:pt idx="73" formatCode="#,##0">
                  <c:v>3.8245484828948899</c:v>
                </c:pt>
                <c:pt idx="74" formatCode="#,##0">
                  <c:v>3.8743581771850502</c:v>
                </c:pt>
                <c:pt idx="75" formatCode="#,##0">
                  <c:v>3.9245429039001398</c:v>
                </c:pt>
                <c:pt idx="76" formatCode="#,##0">
                  <c:v>3.9743573665618799</c:v>
                </c:pt>
                <c:pt idx="77" formatCode="#,##0">
                  <c:v>4.0245032310485804</c:v>
                </c:pt>
                <c:pt idx="78" formatCode="#,##0">
                  <c:v>4.0744924545287997</c:v>
                </c:pt>
                <c:pt idx="79" formatCode="#,##0">
                  <c:v>4.1244957447052002</c:v>
                </c:pt>
                <c:pt idx="80" formatCode="#,##0">
                  <c:v>4.17449951171875</c:v>
                </c:pt>
                <c:pt idx="81" formatCode="#,##0">
                  <c:v>4.2246575355529696</c:v>
                </c:pt>
                <c:pt idx="82" formatCode="#,##0">
                  <c:v>4.2745018005370996</c:v>
                </c:pt>
                <c:pt idx="83" formatCode="#,##0">
                  <c:v>4.3243021965026802</c:v>
                </c:pt>
                <c:pt idx="84" formatCode="#,##0">
                  <c:v>4.3745436668395996</c:v>
                </c:pt>
                <c:pt idx="85" formatCode="#,##0">
                  <c:v>4.4243631362915004</c:v>
                </c:pt>
                <c:pt idx="86" formatCode="#,##0">
                  <c:v>4.47444319725036</c:v>
                </c:pt>
                <c:pt idx="87" formatCode="#,##0">
                  <c:v>4.5243432521819997</c:v>
                </c:pt>
                <c:pt idx="88" formatCode="#,##0">
                  <c:v>4.5744938850402797</c:v>
                </c:pt>
                <c:pt idx="89" formatCode="#,##0">
                  <c:v>4.6243488788604701</c:v>
                </c:pt>
                <c:pt idx="90" formatCode="#,##0">
                  <c:v>4.6744756698608398</c:v>
                </c:pt>
                <c:pt idx="91" formatCode="#,##0">
                  <c:v>4.72446417808532</c:v>
                </c:pt>
                <c:pt idx="92" formatCode="#,##0">
                  <c:v>4.7745816707611004</c:v>
                </c:pt>
                <c:pt idx="93" formatCode="#,##0">
                  <c:v>4.8245313167572004</c:v>
                </c:pt>
                <c:pt idx="94" formatCode="#,##0">
                  <c:v>4.87455034255981</c:v>
                </c:pt>
                <c:pt idx="95" formatCode="#,##0">
                  <c:v>4.9244675636291504</c:v>
                </c:pt>
                <c:pt idx="96" formatCode="#,##0">
                  <c:v>4.9745748043060303</c:v>
                </c:pt>
                <c:pt idx="97" formatCode="#,##0">
                  <c:v>5.0247306823730398</c:v>
                </c:pt>
                <c:pt idx="98" formatCode="#,##0">
                  <c:v>5.0745825767517001</c:v>
                </c:pt>
                <c:pt idx="99" formatCode="#,##0">
                  <c:v>5.1247642040252597</c:v>
                </c:pt>
                <c:pt idx="100" formatCode="#,##0">
                  <c:v>5.1745586395263601</c:v>
                </c:pt>
                <c:pt idx="101" formatCode="#,##0">
                  <c:v>5.2246720790863002</c:v>
                </c:pt>
                <c:pt idx="102" formatCode="#,##0">
                  <c:v>5.2746689319610596</c:v>
                </c:pt>
                <c:pt idx="103" formatCode="#,##0">
                  <c:v>5.3245420455932599</c:v>
                </c:pt>
                <c:pt idx="104" formatCode="#,##0">
                  <c:v>5.3756084442138601</c:v>
                </c:pt>
                <c:pt idx="105" formatCode="#,##0">
                  <c:v>5.4245963096618599</c:v>
                </c:pt>
                <c:pt idx="106" formatCode="#,##0">
                  <c:v>5.4744274616241402</c:v>
                </c:pt>
                <c:pt idx="107" formatCode="#,##0">
                  <c:v>5.5246188640594402</c:v>
                </c:pt>
                <c:pt idx="108" formatCode="#,##0">
                  <c:v>5.5745692253112704</c:v>
                </c:pt>
                <c:pt idx="109" formatCode="#,##0">
                  <c:v>5.6245558261871302</c:v>
                </c:pt>
                <c:pt idx="110" formatCode="#,##0">
                  <c:v>5.6744492053985596</c:v>
                </c:pt>
                <c:pt idx="111" formatCode="#,##0">
                  <c:v>5.7246153354644704</c:v>
                </c:pt>
                <c:pt idx="112" formatCode="#,##0">
                  <c:v>5.7744657993316597</c:v>
                </c:pt>
                <c:pt idx="113" formatCode="#,##0">
                  <c:v>5.8248641490936199</c:v>
                </c:pt>
                <c:pt idx="114" formatCode="#,##0">
                  <c:v>5.8744688034057599</c:v>
                </c:pt>
                <c:pt idx="115" formatCode="#,##0">
                  <c:v>5.9252133369445801</c:v>
                </c:pt>
                <c:pt idx="116" formatCode="#,##0">
                  <c:v>5.9744725227355904</c:v>
                </c:pt>
                <c:pt idx="117" formatCode="#,##0">
                  <c:v>6.0246374607086102</c:v>
                </c:pt>
                <c:pt idx="118" formatCode="#,##0">
                  <c:v>6.0744776725768999</c:v>
                </c:pt>
                <c:pt idx="119" formatCode="#,##0">
                  <c:v>6.1246368885040203</c:v>
                </c:pt>
                <c:pt idx="120" formatCode="#,##0">
                  <c:v>6.1744534969329798</c:v>
                </c:pt>
                <c:pt idx="121" formatCode="#,##0">
                  <c:v>6.2246196269988996</c:v>
                </c:pt>
                <c:pt idx="122" formatCode="#,##0">
                  <c:v>6.2744674682617099</c:v>
                </c:pt>
                <c:pt idx="123" formatCode="#,##0">
                  <c:v>6.3247389793395996</c:v>
                </c:pt>
                <c:pt idx="124" formatCode="#,##0">
                  <c:v>6.37481594085693</c:v>
                </c:pt>
                <c:pt idx="125" formatCode="#,##0">
                  <c:v>6.42462110519409</c:v>
                </c:pt>
                <c:pt idx="126" formatCode="#,##0">
                  <c:v>6.4749164581298801</c:v>
                </c:pt>
                <c:pt idx="127" formatCode="#,##0">
                  <c:v>6.5246646404266304</c:v>
                </c:pt>
                <c:pt idx="128" formatCode="#,##0">
                  <c:v>6.57490730285644</c:v>
                </c:pt>
                <c:pt idx="129" formatCode="#,##0">
                  <c:v>6.62442922592163</c:v>
                </c:pt>
                <c:pt idx="130" formatCode="#,##0">
                  <c:v>6.6745760440826398</c:v>
                </c:pt>
                <c:pt idx="131" formatCode="#,##0">
                  <c:v>6.7244560718536297</c:v>
                </c:pt>
                <c:pt idx="132" formatCode="#,##0">
                  <c:v>6.7745640277862504</c:v>
                </c:pt>
                <c:pt idx="133" formatCode="#,##0">
                  <c:v>6.8244369029998699</c:v>
                </c:pt>
                <c:pt idx="134" formatCode="#,##0">
                  <c:v>6.8747143745422301</c:v>
                </c:pt>
                <c:pt idx="135" formatCode="#,##0">
                  <c:v>6.9244956970214799</c:v>
                </c:pt>
                <c:pt idx="136" formatCode="#,##0">
                  <c:v>6.9747815132141104</c:v>
                </c:pt>
                <c:pt idx="137" formatCode="#,##0">
                  <c:v>7.0244672298431396</c:v>
                </c:pt>
                <c:pt idx="138" formatCode="#,##0">
                  <c:v>7.0745854377746502</c:v>
                </c:pt>
                <c:pt idx="139" formatCode="#,##0">
                  <c:v>7.1247107982635498</c:v>
                </c:pt>
                <c:pt idx="140" formatCode="#,##0">
                  <c:v>7.1746013164520201</c:v>
                </c:pt>
                <c:pt idx="141" formatCode="#,##0">
                  <c:v>7.2248063087463299</c:v>
                </c:pt>
                <c:pt idx="142" formatCode="#,##0">
                  <c:v>7.2745487689971897</c:v>
                </c:pt>
                <c:pt idx="143" formatCode="#,##0">
                  <c:v>7.3245561122894198</c:v>
                </c:pt>
                <c:pt idx="144" formatCode="#,##0">
                  <c:v>7.3745577335357604</c:v>
                </c:pt>
                <c:pt idx="145" formatCode="#,##0">
                  <c:v>7.4251167774200404</c:v>
                </c:pt>
                <c:pt idx="146" formatCode="#,##0">
                  <c:v>7.4745516777038503</c:v>
                </c:pt>
                <c:pt idx="147" formatCode="#,##0">
                  <c:v>7.5246307849883998</c:v>
                </c:pt>
                <c:pt idx="148" formatCode="#,##0">
                  <c:v>7.5747220516204798</c:v>
                </c:pt>
                <c:pt idx="149" formatCode="#,##0">
                  <c:v>7.6246078014373699</c:v>
                </c:pt>
                <c:pt idx="150" formatCode="#,##0">
                  <c:v>7.6745452880859304</c:v>
                </c:pt>
                <c:pt idx="151" formatCode="#,##0">
                  <c:v>7.7244997024536097</c:v>
                </c:pt>
                <c:pt idx="152" formatCode="#,##0">
                  <c:v>7.7744908332824698</c:v>
                </c:pt>
                <c:pt idx="153" formatCode="#,##0">
                  <c:v>7.82457995414733</c:v>
                </c:pt>
                <c:pt idx="154" formatCode="#,##0">
                  <c:v>7.8751380443572998</c:v>
                </c:pt>
                <c:pt idx="155" formatCode="#,##0">
                  <c:v>7.9247422218322701</c:v>
                </c:pt>
                <c:pt idx="156" formatCode="#,##0">
                  <c:v>7.9745206832885698</c:v>
                </c:pt>
                <c:pt idx="157" formatCode="#,##0">
                  <c:v>8.0245907306671107</c:v>
                </c:pt>
                <c:pt idx="158" formatCode="#,##0">
                  <c:v>8.0750269889831507</c:v>
                </c:pt>
                <c:pt idx="159" formatCode="#,##0">
                  <c:v>8.1245350837707502</c:v>
                </c:pt>
                <c:pt idx="160" formatCode="#,##0">
                  <c:v>8.1747250556945801</c:v>
                </c:pt>
                <c:pt idx="161" formatCode="#,##0">
                  <c:v>8.2244873046875</c:v>
                </c:pt>
                <c:pt idx="162" formatCode="#,##0">
                  <c:v>8.2744591236114502</c:v>
                </c:pt>
                <c:pt idx="163" formatCode="#,##0">
                  <c:v>8.3246729373931796</c:v>
                </c:pt>
                <c:pt idx="164" formatCode="#,##0">
                  <c:v>8.3745365142822195</c:v>
                </c:pt>
                <c:pt idx="165" formatCode="#,##0">
                  <c:v>8.4246258735656703</c:v>
                </c:pt>
                <c:pt idx="166" formatCode="#,##0">
                  <c:v>8.4745419025421107</c:v>
                </c:pt>
                <c:pt idx="167" formatCode="#,##0">
                  <c:v>8.5250208377838099</c:v>
                </c:pt>
                <c:pt idx="168" formatCode="#,##0">
                  <c:v>8.5747539997100795</c:v>
                </c:pt>
                <c:pt idx="169" formatCode="#,##0">
                  <c:v>8.6247007846832204</c:v>
                </c:pt>
                <c:pt idx="170" formatCode="#,##0">
                  <c:v>8.6746196746826101</c:v>
                </c:pt>
                <c:pt idx="171" formatCode="#,##0">
                  <c:v>8.7243454456329292</c:v>
                </c:pt>
                <c:pt idx="172" formatCode="#,##0">
                  <c:v>8.7744684219360298</c:v>
                </c:pt>
                <c:pt idx="173" formatCode="#,##0">
                  <c:v>8.8244004249572701</c:v>
                </c:pt>
                <c:pt idx="174" formatCode="#,##0">
                  <c:v>8.8745610713958705</c:v>
                </c:pt>
                <c:pt idx="175" formatCode="#,##0">
                  <c:v>8.9245550632476807</c:v>
                </c:pt>
                <c:pt idx="176" formatCode="#,##0">
                  <c:v>8.9745705127715993</c:v>
                </c:pt>
                <c:pt idx="177" formatCode="#,##0">
                  <c:v>9.0244388580322195</c:v>
                </c:pt>
                <c:pt idx="178" formatCode="#,##0">
                  <c:v>9.0746779441833496</c:v>
                </c:pt>
                <c:pt idx="179" formatCode="#,##0">
                  <c:v>9.1245002746581996</c:v>
                </c:pt>
                <c:pt idx="180" formatCode="#,##0">
                  <c:v>9.1746490001678396</c:v>
                </c:pt>
                <c:pt idx="181" formatCode="#,##0">
                  <c:v>9.2244555950164795</c:v>
                </c:pt>
                <c:pt idx="182" formatCode="#,##0">
                  <c:v>9.2750205993652308</c:v>
                </c:pt>
                <c:pt idx="183" formatCode="#,##0">
                  <c:v>9.32450079917907</c:v>
                </c:pt>
                <c:pt idx="184" formatCode="#,##0">
                  <c:v>9.3749940395355207</c:v>
                </c:pt>
                <c:pt idx="185" formatCode="#,##0">
                  <c:v>9.42447781562805</c:v>
                </c:pt>
                <c:pt idx="186" formatCode="#,##0">
                  <c:v>9.4745836257934499</c:v>
                </c:pt>
                <c:pt idx="187" formatCode="#,##0">
                  <c:v>9.5244514942169101</c:v>
                </c:pt>
                <c:pt idx="188" formatCode="#,##0">
                  <c:v>9.5746040344238192</c:v>
                </c:pt>
                <c:pt idx="189" formatCode="#,##0">
                  <c:v>9.6247215270996094</c:v>
                </c:pt>
                <c:pt idx="190" formatCode="#,##0">
                  <c:v>9.6746151447296107</c:v>
                </c:pt>
                <c:pt idx="191" formatCode="#,##0">
                  <c:v>9.7244987487792898</c:v>
                </c:pt>
                <c:pt idx="192" formatCode="#,##0">
                  <c:v>9.7745423316955495</c:v>
                </c:pt>
                <c:pt idx="193" formatCode="#,##0">
                  <c:v>9.8246784210205007</c:v>
                </c:pt>
                <c:pt idx="194" formatCode="#,##0">
                  <c:v>9.8746461868286097</c:v>
                </c:pt>
                <c:pt idx="195" formatCode="#,##0">
                  <c:v>9.9248411655426008</c:v>
                </c:pt>
                <c:pt idx="196" formatCode="#,##0">
                  <c:v>9.97444295883178</c:v>
                </c:pt>
                <c:pt idx="197" formatCode="#,##0">
                  <c:v>10.0247480869293</c:v>
                </c:pt>
                <c:pt idx="198" formatCode="#,##0">
                  <c:v>10.074474334716699</c:v>
                </c:pt>
                <c:pt idx="199" formatCode="#,##0">
                  <c:v>10.124777555465601</c:v>
                </c:pt>
                <c:pt idx="200" formatCode="#,##0">
                  <c:v>10.174570322036701</c:v>
                </c:pt>
                <c:pt idx="201" formatCode="#,##0">
                  <c:v>10.224492549896199</c:v>
                </c:pt>
                <c:pt idx="202" formatCode="#,##0">
                  <c:v>10.2745025157928</c:v>
                </c:pt>
                <c:pt idx="203" formatCode="#,##0">
                  <c:v>10.3245503902435</c:v>
                </c:pt>
                <c:pt idx="204" formatCode="#,##0">
                  <c:v>10.374593019485401</c:v>
                </c:pt>
                <c:pt idx="205" formatCode="#,##0">
                  <c:v>10.4247958660125</c:v>
                </c:pt>
                <c:pt idx="206" formatCode="#,##0">
                  <c:v>10.474468231201101</c:v>
                </c:pt>
                <c:pt idx="207" formatCode="#,##0">
                  <c:v>10.5246050357818</c:v>
                </c:pt>
                <c:pt idx="208" formatCode="#,##0">
                  <c:v>10.5745327472686</c:v>
                </c:pt>
                <c:pt idx="209" formatCode="#,##0">
                  <c:v>10.6245806217193</c:v>
                </c:pt>
                <c:pt idx="210" formatCode="#,##0">
                  <c:v>10.6746366024017</c:v>
                </c:pt>
                <c:pt idx="211" formatCode="#,##0">
                  <c:v>10.7244927883148</c:v>
                </c:pt>
                <c:pt idx="212" formatCode="#,##0">
                  <c:v>10.774578094482401</c:v>
                </c:pt>
                <c:pt idx="213" formatCode="#,##0">
                  <c:v>10.824644565582201</c:v>
                </c:pt>
                <c:pt idx="214" formatCode="#,##0">
                  <c:v>10.8745503425598</c:v>
                </c:pt>
                <c:pt idx="215" formatCode="#,##0">
                  <c:v>10.9244270324707</c:v>
                </c:pt>
                <c:pt idx="216" formatCode="#,##0">
                  <c:v>10.9745776653289</c:v>
                </c:pt>
                <c:pt idx="217" formatCode="#,##0">
                  <c:v>11.024457693099899</c:v>
                </c:pt>
                <c:pt idx="218" formatCode="#,##0">
                  <c:v>11.0747950077056</c:v>
                </c:pt>
                <c:pt idx="219" formatCode="#,##0">
                  <c:v>11.124584436416599</c:v>
                </c:pt>
                <c:pt idx="220" formatCode="#,##0">
                  <c:v>11.1745772361755</c:v>
                </c:pt>
                <c:pt idx="221" formatCode="#,##0">
                  <c:v>11.224459648132299</c:v>
                </c:pt>
                <c:pt idx="222" formatCode="#,##0">
                  <c:v>11.274585247039701</c:v>
                </c:pt>
                <c:pt idx="223" formatCode="#,##0">
                  <c:v>11.324618101119899</c:v>
                </c:pt>
                <c:pt idx="224" formatCode="#,##0">
                  <c:v>11.3746647834777</c:v>
                </c:pt>
                <c:pt idx="225" formatCode="#,##0">
                  <c:v>11.424516916275</c:v>
                </c:pt>
                <c:pt idx="226" formatCode="#,##0">
                  <c:v>11.4747378826141</c:v>
                </c:pt>
                <c:pt idx="227" formatCode="#,##0">
                  <c:v>11.5246822834014</c:v>
                </c:pt>
                <c:pt idx="228" formatCode="#,##0">
                  <c:v>11.5747156143188</c:v>
                </c:pt>
                <c:pt idx="229" formatCode="#,##0">
                  <c:v>11.6245369911193</c:v>
                </c:pt>
                <c:pt idx="230" formatCode="#,##0">
                  <c:v>11.674622774124099</c:v>
                </c:pt>
                <c:pt idx="231" formatCode="#,##0">
                  <c:v>11.7245144844055</c:v>
                </c:pt>
                <c:pt idx="232" formatCode="#,##0">
                  <c:v>11.7747433185577</c:v>
                </c:pt>
                <c:pt idx="233" formatCode="#,##0">
                  <c:v>11.8246355056762</c:v>
                </c:pt>
                <c:pt idx="234" formatCode="#,##0">
                  <c:v>11.8744616508483</c:v>
                </c:pt>
                <c:pt idx="235" formatCode="#,##0">
                  <c:v>11.9245393276214</c:v>
                </c:pt>
                <c:pt idx="236" formatCode="#,##0">
                  <c:v>11.974513053894</c:v>
                </c:pt>
                <c:pt idx="237" formatCode="#,##0">
                  <c:v>12.024706602096501</c:v>
                </c:pt>
                <c:pt idx="238" formatCode="#,##0">
                  <c:v>12.0745179653167</c:v>
                </c:pt>
                <c:pt idx="239" formatCode="#,##0">
                  <c:v>12.124630212783799</c:v>
                </c:pt>
                <c:pt idx="240" formatCode="#,##0">
                  <c:v>12.1745653152465</c:v>
                </c:pt>
                <c:pt idx="241" formatCode="#,##0">
                  <c:v>12.224633216857899</c:v>
                </c:pt>
                <c:pt idx="242" formatCode="#,##0">
                  <c:v>12.2744531631469</c:v>
                </c:pt>
                <c:pt idx="243" formatCode="#,##0">
                  <c:v>12.3246428966522</c:v>
                </c:pt>
                <c:pt idx="244" formatCode="#,##0">
                  <c:v>12.374730587005599</c:v>
                </c:pt>
                <c:pt idx="245" formatCode="#,##0">
                  <c:v>12.4246680736541</c:v>
                </c:pt>
                <c:pt idx="246" formatCode="#,##0">
                  <c:v>12.4745230674743</c:v>
                </c:pt>
                <c:pt idx="247" formatCode="#,##0">
                  <c:v>12.5246076583862</c:v>
                </c:pt>
                <c:pt idx="248" formatCode="#,##0">
                  <c:v>12.5744514465332</c:v>
                </c:pt>
                <c:pt idx="249" formatCode="#,##0">
                  <c:v>12.624638080596901</c:v>
                </c:pt>
                <c:pt idx="250" formatCode="#,##0">
                  <c:v>12.674660205841001</c:v>
                </c:pt>
                <c:pt idx="251" formatCode="#,##0">
                  <c:v>12.725207805633501</c:v>
                </c:pt>
                <c:pt idx="252" formatCode="#,##0">
                  <c:v>12.774703502655001</c:v>
                </c:pt>
                <c:pt idx="253" formatCode="#,##0">
                  <c:v>12.8244442939758</c:v>
                </c:pt>
                <c:pt idx="254" formatCode="#,##0">
                  <c:v>12.8745777606964</c:v>
                </c:pt>
                <c:pt idx="255" formatCode="#,##0">
                  <c:v>12.9244513511657</c:v>
                </c:pt>
                <c:pt idx="256" formatCode="#,##0">
                  <c:v>12.9747884273529</c:v>
                </c:pt>
                <c:pt idx="257" formatCode="#,##0">
                  <c:v>13.024397373199401</c:v>
                </c:pt>
                <c:pt idx="258" formatCode="#,##0">
                  <c:v>13.0748128890991</c:v>
                </c:pt>
                <c:pt idx="259" formatCode="#,##0">
                  <c:v>13.124370098113999</c:v>
                </c:pt>
                <c:pt idx="260" formatCode="#,##0">
                  <c:v>13.174477815628</c:v>
                </c:pt>
                <c:pt idx="261" formatCode="#,##0">
                  <c:v>13.224501132965001</c:v>
                </c:pt>
                <c:pt idx="262" formatCode="#,##0">
                  <c:v>13.274466514587401</c:v>
                </c:pt>
                <c:pt idx="263" formatCode="#,##0">
                  <c:v>13.324371576309201</c:v>
                </c:pt>
                <c:pt idx="264" formatCode="#,##0">
                  <c:v>13.3744609355926</c:v>
                </c:pt>
                <c:pt idx="265" formatCode="#,##0">
                  <c:v>13.424519777297901</c:v>
                </c:pt>
                <c:pt idx="266" formatCode="#,##0">
                  <c:v>13.474459409713701</c:v>
                </c:pt>
                <c:pt idx="267" formatCode="#,##0">
                  <c:v>13.524581432342501</c:v>
                </c:pt>
                <c:pt idx="268" formatCode="#,##0">
                  <c:v>13.5745358467102</c:v>
                </c:pt>
                <c:pt idx="269" formatCode="#,##0">
                  <c:v>13.6244602203369</c:v>
                </c:pt>
                <c:pt idx="270" formatCode="#,##0">
                  <c:v>13.674558401107699</c:v>
                </c:pt>
                <c:pt idx="271" formatCode="#,##0">
                  <c:v>13.724678754806501</c:v>
                </c:pt>
                <c:pt idx="272" formatCode="#,##0">
                  <c:v>13.7745511531829</c:v>
                </c:pt>
                <c:pt idx="273" formatCode="#,##0">
                  <c:v>13.824601411819399</c:v>
                </c:pt>
                <c:pt idx="274" formatCode="#,##0">
                  <c:v>13.875013113021801</c:v>
                </c:pt>
                <c:pt idx="275" formatCode="#,##0">
                  <c:v>13.9244887828826</c:v>
                </c:pt>
                <c:pt idx="276" formatCode="#,##0">
                  <c:v>13.975090026855399</c:v>
                </c:pt>
                <c:pt idx="277" formatCode="#,##0">
                  <c:v>14.0246021747589</c:v>
                </c:pt>
                <c:pt idx="278" formatCode="#,##0">
                  <c:v>14.074855089187601</c:v>
                </c:pt>
                <c:pt idx="279" formatCode="#,##0">
                  <c:v>14.124528169631899</c:v>
                </c:pt>
                <c:pt idx="280" formatCode="#,##0">
                  <c:v>14.174578428268401</c:v>
                </c:pt>
                <c:pt idx="281" formatCode="#,##0">
                  <c:v>14.2244849205017</c:v>
                </c:pt>
                <c:pt idx="282" formatCode="#,##0">
                  <c:v>14.2744486331939</c:v>
                </c:pt>
                <c:pt idx="283" formatCode="#,##0">
                  <c:v>14.324590206146199</c:v>
                </c:pt>
                <c:pt idx="284" formatCode="#,##0">
                  <c:v>14.375281572341899</c:v>
                </c:pt>
                <c:pt idx="285" formatCode="#,##0">
                  <c:v>14.424527168273899</c:v>
                </c:pt>
                <c:pt idx="286" formatCode="#,##0">
                  <c:v>14.474457979202199</c:v>
                </c:pt>
                <c:pt idx="287" formatCode="#,##0">
                  <c:v>14.5246782302856</c:v>
                </c:pt>
                <c:pt idx="288" formatCode="#,##0">
                  <c:v>14.5744626522064</c:v>
                </c:pt>
                <c:pt idx="289" formatCode="#,##0">
                  <c:v>14.6245944499969</c:v>
                </c:pt>
                <c:pt idx="290" formatCode="#,##0">
                  <c:v>14.674470663070601</c:v>
                </c:pt>
                <c:pt idx="291" formatCode="#,##0">
                  <c:v>14.7248711585998</c:v>
                </c:pt>
                <c:pt idx="292" formatCode="#,##0">
                  <c:v>14.774534702301001</c:v>
                </c:pt>
                <c:pt idx="293" formatCode="#,##0">
                  <c:v>14.824635028839101</c:v>
                </c:pt>
                <c:pt idx="294" formatCode="#,##0">
                  <c:v>14.874465227127001</c:v>
                </c:pt>
                <c:pt idx="295" formatCode="#,##0">
                  <c:v>14.9246215820312</c:v>
                </c:pt>
                <c:pt idx="296" formatCode="#,##0">
                  <c:v>14.9744608402252</c:v>
                </c:pt>
                <c:pt idx="297" formatCode="#,##0">
                  <c:v>15.0249953269958</c:v>
                </c:pt>
                <c:pt idx="298" formatCode="#,##0">
                  <c:v>15.0744531154632</c:v>
                </c:pt>
                <c:pt idx="299" formatCode="#,##0">
                  <c:v>15.1242904663085</c:v>
                </c:pt>
                <c:pt idx="300" formatCode="#,##0">
                  <c:v>15.1748535633087</c:v>
                </c:pt>
                <c:pt idx="301" formatCode="#,##0">
                  <c:v>15.224338054656901</c:v>
                </c:pt>
                <c:pt idx="302" formatCode="#,##0">
                  <c:v>15.2744982242584</c:v>
                </c:pt>
                <c:pt idx="303" formatCode="#,##0">
                  <c:v>15.3243441581726</c:v>
                </c:pt>
                <c:pt idx="304" formatCode="#,##0">
                  <c:v>15.374818086624099</c:v>
                </c:pt>
                <c:pt idx="305" formatCode="#,##0">
                  <c:v>15.4243628978729</c:v>
                </c:pt>
                <c:pt idx="306" formatCode="#,##0">
                  <c:v>15.474556684494001</c:v>
                </c:pt>
                <c:pt idx="307" formatCode="#,##0">
                  <c:v>15.5243504047393</c:v>
                </c:pt>
                <c:pt idx="308" formatCode="#,##0">
                  <c:v>15.574483871459901</c:v>
                </c:pt>
                <c:pt idx="309" formatCode="#,##0">
                  <c:v>15.6243438720703</c:v>
                </c:pt>
                <c:pt idx="310" formatCode="#,##0">
                  <c:v>15.674525976181</c:v>
                </c:pt>
                <c:pt idx="311" formatCode="#,##0">
                  <c:v>15.724353551864599</c:v>
                </c:pt>
                <c:pt idx="312" formatCode="#,##0">
                  <c:v>15.7746059894561</c:v>
                </c:pt>
                <c:pt idx="313" formatCode="#,##0">
                  <c:v>15.824365377426099</c:v>
                </c:pt>
                <c:pt idx="314" formatCode="#,##0">
                  <c:v>15.8744688034057</c:v>
                </c:pt>
                <c:pt idx="315" formatCode="#,##0">
                  <c:v>15.9245386123657</c:v>
                </c:pt>
                <c:pt idx="316" formatCode="#,##0">
                  <c:v>15.9744503498077</c:v>
                </c:pt>
                <c:pt idx="317" formatCode="#,##0">
                  <c:v>16.024663925170898</c:v>
                </c:pt>
                <c:pt idx="318" formatCode="#,##0">
                  <c:v>16.074735164642298</c:v>
                </c:pt>
                <c:pt idx="319" formatCode="#,##0">
                  <c:v>16.124769926071099</c:v>
                </c:pt>
                <c:pt idx="320" formatCode="#,##0">
                  <c:v>16.1746068000793</c:v>
                </c:pt>
                <c:pt idx="321" formatCode="#,##0">
                  <c:v>16.2250254154205</c:v>
                </c:pt>
                <c:pt idx="322" formatCode="#,##0">
                  <c:v>16.274479150771999</c:v>
                </c:pt>
                <c:pt idx="323" formatCode="#,##0">
                  <c:v>16.324625968933098</c:v>
                </c:pt>
                <c:pt idx="324" formatCode="#,##0">
                  <c:v>16.374482393264699</c:v>
                </c:pt>
                <c:pt idx="325" formatCode="#,##0">
                  <c:v>16.424805641174299</c:v>
                </c:pt>
                <c:pt idx="326" formatCode="#,##0">
                  <c:v>16.474533319473199</c:v>
                </c:pt>
                <c:pt idx="327" formatCode="#,##0">
                  <c:v>16.524489879608101</c:v>
                </c:pt>
                <c:pt idx="328" formatCode="#,##0">
                  <c:v>16.5750634670257</c:v>
                </c:pt>
                <c:pt idx="329" formatCode="#,##0">
                  <c:v>16.6245467662811</c:v>
                </c:pt>
                <c:pt idx="330" formatCode="#,##0">
                  <c:v>16.674589395523</c:v>
                </c:pt>
                <c:pt idx="331" formatCode="#,##0">
                  <c:v>16.7244951725006</c:v>
                </c:pt>
                <c:pt idx="332" formatCode="#,##0">
                  <c:v>16.774480581283498</c:v>
                </c:pt>
                <c:pt idx="333" formatCode="#,##0">
                  <c:v>16.8245863914489</c:v>
                </c:pt>
                <c:pt idx="334" formatCode="#,##0">
                  <c:v>16.874494552612301</c:v>
                </c:pt>
                <c:pt idx="335" formatCode="#,##0">
                  <c:v>16.924747228622401</c:v>
                </c:pt>
                <c:pt idx="336" formatCode="#,##0">
                  <c:v>16.974552631378099</c:v>
                </c:pt>
                <c:pt idx="337" formatCode="#,##0">
                  <c:v>17.024554014205901</c:v>
                </c:pt>
                <c:pt idx="338" formatCode="#,##0">
                  <c:v>17.0752000808715</c:v>
                </c:pt>
                <c:pt idx="339" formatCode="#,##0">
                  <c:v>17.124497652053801</c:v>
                </c:pt>
                <c:pt idx="340" formatCode="#,##0">
                  <c:v>17.174482822418199</c:v>
                </c:pt>
                <c:pt idx="341" formatCode="#,##0">
                  <c:v>17.224516391754101</c:v>
                </c:pt>
                <c:pt idx="342" formatCode="#,##0">
                  <c:v>17.274435997009199</c:v>
                </c:pt>
                <c:pt idx="343" formatCode="#,##0">
                  <c:v>17.325623750686599</c:v>
                </c:pt>
                <c:pt idx="344" formatCode="#,##0">
                  <c:v>17.3743767738342</c:v>
                </c:pt>
                <c:pt idx="345" formatCode="#,##0">
                  <c:v>17.424369812011701</c:v>
                </c:pt>
                <c:pt idx="346" formatCode="#,##0">
                  <c:v>17.4744551181793</c:v>
                </c:pt>
                <c:pt idx="347" formatCode="#,##0">
                  <c:v>17.5245006084442</c:v>
                </c:pt>
                <c:pt idx="348" formatCode="#,##0">
                  <c:v>17.5744497776031</c:v>
                </c:pt>
                <c:pt idx="349" formatCode="#,##0">
                  <c:v>17.624394655227601</c:v>
                </c:pt>
                <c:pt idx="350" formatCode="#,##0">
                  <c:v>17.674441337585399</c:v>
                </c:pt>
                <c:pt idx="351" formatCode="#,##0">
                  <c:v>17.724338769912698</c:v>
                </c:pt>
                <c:pt idx="352" formatCode="#,##0">
                  <c:v>17.774447441101</c:v>
                </c:pt>
                <c:pt idx="353" formatCode="#,##0">
                  <c:v>17.824339628219601</c:v>
                </c:pt>
                <c:pt idx="354" formatCode="#,##0">
                  <c:v>17.874504327774002</c:v>
                </c:pt>
                <c:pt idx="355" formatCode="#,##0">
                  <c:v>17.924359083175599</c:v>
                </c:pt>
                <c:pt idx="356" formatCode="#,##0">
                  <c:v>17.9745323657989</c:v>
                </c:pt>
                <c:pt idx="357" formatCode="#,##0">
                  <c:v>18.0243804454803</c:v>
                </c:pt>
                <c:pt idx="358" formatCode="#,##0">
                  <c:v>18.0744981765747</c:v>
                </c:pt>
                <c:pt idx="359" formatCode="#,##0">
                  <c:v>18.124370813369701</c:v>
                </c:pt>
                <c:pt idx="360" formatCode="#,##0">
                  <c:v>18.174540281295702</c:v>
                </c:pt>
                <c:pt idx="361" formatCode="#,##0">
                  <c:v>18.224364280700598</c:v>
                </c:pt>
                <c:pt idx="362" formatCode="#,##0">
                  <c:v>18.274538278579701</c:v>
                </c:pt>
                <c:pt idx="363" formatCode="#,##0">
                  <c:v>18.324378490447899</c:v>
                </c:pt>
                <c:pt idx="364" formatCode="#,##0">
                  <c:v>18.374315977096501</c:v>
                </c:pt>
                <c:pt idx="365" formatCode="#,##0">
                  <c:v>18.4245157241821</c:v>
                </c:pt>
                <c:pt idx="366" formatCode="#,##0">
                  <c:v>18.4743409156799</c:v>
                </c:pt>
                <c:pt idx="367" formatCode="#,##0">
                  <c:v>18.524521112441999</c:v>
                </c:pt>
                <c:pt idx="368" formatCode="#,##0">
                  <c:v>18.5743486881256</c:v>
                </c:pt>
                <c:pt idx="369" formatCode="#,##0">
                  <c:v>18.6246016025543</c:v>
                </c:pt>
                <c:pt idx="370" formatCode="#,##0">
                  <c:v>18.674354553222599</c:v>
                </c:pt>
                <c:pt idx="371" formatCode="#,##0">
                  <c:v>18.7245419025421</c:v>
                </c:pt>
                <c:pt idx="372" formatCode="#,##0">
                  <c:v>18.7743723392486</c:v>
                </c:pt>
                <c:pt idx="373" formatCode="#,##0">
                  <c:v>18.8245236873626</c:v>
                </c:pt>
                <c:pt idx="374" formatCode="#,##0">
                  <c:v>18.874353408813398</c:v>
                </c:pt>
                <c:pt idx="375" formatCode="#,##0">
                  <c:v>18.9245364665985</c:v>
                </c:pt>
                <c:pt idx="376" formatCode="#,##0">
                  <c:v>18.974345207214299</c:v>
                </c:pt>
                <c:pt idx="377" formatCode="#,##0">
                  <c:v>19.024779081344601</c:v>
                </c:pt>
                <c:pt idx="378" formatCode="#,##0">
                  <c:v>19.074478387832599</c:v>
                </c:pt>
                <c:pt idx="379" formatCode="#,##0">
                  <c:v>19.124482393264699</c:v>
                </c:pt>
                <c:pt idx="380" formatCode="#,##0">
                  <c:v>19.174347400665201</c:v>
                </c:pt>
                <c:pt idx="381" formatCode="#,##0">
                  <c:v>19.224464178085299</c:v>
                </c:pt>
                <c:pt idx="382" formatCode="#,##0">
                  <c:v>19.274497747421201</c:v>
                </c:pt>
                <c:pt idx="383" formatCode="#,##0">
                  <c:v>19.324386358261101</c:v>
                </c:pt>
                <c:pt idx="384" formatCode="#,##0">
                  <c:v>19.3745744228363</c:v>
                </c:pt>
                <c:pt idx="385" formatCode="#,##0">
                  <c:v>19.4243805408477</c:v>
                </c:pt>
                <c:pt idx="386" formatCode="#,##0">
                  <c:v>19.474491596221899</c:v>
                </c:pt>
                <c:pt idx="387" formatCode="#,##0">
                  <c:v>19.5244524478912</c:v>
                </c:pt>
                <c:pt idx="388" formatCode="#,##0">
                  <c:v>19.5746345520019</c:v>
                </c:pt>
                <c:pt idx="389" formatCode="#,##0">
                  <c:v>19.6243541240692</c:v>
                </c:pt>
                <c:pt idx="390" formatCode="#,##0">
                  <c:v>19.674472570419301</c:v>
                </c:pt>
                <c:pt idx="391" formatCode="#,##0">
                  <c:v>19.724568128585801</c:v>
                </c:pt>
                <c:pt idx="392" formatCode="#,##0">
                  <c:v>19.774559736251799</c:v>
                </c:pt>
                <c:pt idx="393" formatCode="#,##0">
                  <c:v>19.824651479720998</c:v>
                </c:pt>
                <c:pt idx="394" formatCode="#,##0">
                  <c:v>19.874661684036202</c:v>
                </c:pt>
                <c:pt idx="395" formatCode="#,##0">
                  <c:v>19.924831151962199</c:v>
                </c:pt>
                <c:pt idx="396" formatCode="#,##0">
                  <c:v>19.974587440490701</c:v>
                </c:pt>
                <c:pt idx="397" formatCode="#,##0">
                  <c:v>20.0247640609741</c:v>
                </c:pt>
                <c:pt idx="398" formatCode="#,##0">
                  <c:v>20.074624061584402</c:v>
                </c:pt>
                <c:pt idx="399" formatCode="#,##0">
                  <c:v>20.124515295028601</c:v>
                </c:pt>
                <c:pt idx="400" formatCode="#,##0">
                  <c:v>20.1746230125427</c:v>
                </c:pt>
                <c:pt idx="401" formatCode="#,##0">
                  <c:v>20.224691867828302</c:v>
                </c:pt>
                <c:pt idx="402" formatCode="#,##0">
                  <c:v>20.274602651595998</c:v>
                </c:pt>
                <c:pt idx="403" formatCode="#,##0">
                  <c:v>20.324558258056602</c:v>
                </c:pt>
                <c:pt idx="404" formatCode="#,##0">
                  <c:v>20.374931097030601</c:v>
                </c:pt>
                <c:pt idx="405" formatCode="#,##0">
                  <c:v>20.424518585205</c:v>
                </c:pt>
                <c:pt idx="406" formatCode="#,##0">
                  <c:v>20.4746315479278</c:v>
                </c:pt>
                <c:pt idx="407" formatCode="#,##0">
                  <c:v>20.5246579647064</c:v>
                </c:pt>
                <c:pt idx="408" formatCode="#,##0">
                  <c:v>20.574948549270601</c:v>
                </c:pt>
                <c:pt idx="409" formatCode="#,##0">
                  <c:v>20.624705314636198</c:v>
                </c:pt>
                <c:pt idx="410" formatCode="#,##0">
                  <c:v>20.674939870834301</c:v>
                </c:pt>
                <c:pt idx="411" formatCode="#,##0">
                  <c:v>20.7245578765869</c:v>
                </c:pt>
                <c:pt idx="412" formatCode="#,##0">
                  <c:v>20.774650812149002</c:v>
                </c:pt>
                <c:pt idx="413" formatCode="#,##0">
                  <c:v>20.824600696563699</c:v>
                </c:pt>
                <c:pt idx="414" formatCode="#,##0">
                  <c:v>20.874789237976</c:v>
                </c:pt>
                <c:pt idx="415" formatCode="#,##0">
                  <c:v>20.924619197845399</c:v>
                </c:pt>
                <c:pt idx="416" formatCode="#,##0">
                  <c:v>20.974484443664501</c:v>
                </c:pt>
                <c:pt idx="417" formatCode="#,##0">
                  <c:v>21.0247511863708</c:v>
                </c:pt>
                <c:pt idx="418" formatCode="#,##0">
                  <c:v>21.074534177780102</c:v>
                </c:pt>
                <c:pt idx="419" formatCode="#,##0">
                  <c:v>21.1246531009674</c:v>
                </c:pt>
                <c:pt idx="420" formatCode="#,##0">
                  <c:v>21.1745040416717</c:v>
                </c:pt>
                <c:pt idx="421" formatCode="#,##0">
                  <c:v>21.224976539611799</c:v>
                </c:pt>
                <c:pt idx="422" formatCode="#,##0">
                  <c:v>21.2744958400726</c:v>
                </c:pt>
                <c:pt idx="423" formatCode="#,##0">
                  <c:v>21.324744224548301</c:v>
                </c:pt>
                <c:pt idx="424" formatCode="#,##0">
                  <c:v>21.374543428420999</c:v>
                </c:pt>
                <c:pt idx="425" formatCode="#,##0">
                  <c:v>21.424616336822499</c:v>
                </c:pt>
                <c:pt idx="426" formatCode="#,##0">
                  <c:v>21.4744906425476</c:v>
                </c:pt>
                <c:pt idx="427" formatCode="#,##0">
                  <c:v>21.5247819423675</c:v>
                </c:pt>
                <c:pt idx="428" formatCode="#,##0">
                  <c:v>21.574459791183401</c:v>
                </c:pt>
                <c:pt idx="429" formatCode="#,##0">
                  <c:v>21.6246161460876</c:v>
                </c:pt>
                <c:pt idx="430" formatCode="#,##0">
                  <c:v>21.675122022628699</c:v>
                </c:pt>
                <c:pt idx="431" formatCode="#,##0">
                  <c:v>21.724490880966101</c:v>
                </c:pt>
                <c:pt idx="432" formatCode="#,##0">
                  <c:v>21.774621963500898</c:v>
                </c:pt>
                <c:pt idx="433" formatCode="#,##0">
                  <c:v>21.8243758678436</c:v>
                </c:pt>
                <c:pt idx="434" formatCode="#,##0">
                  <c:v>21.874685525894101</c:v>
                </c:pt>
                <c:pt idx="435" formatCode="#,##0">
                  <c:v>21.9245426654815</c:v>
                </c:pt>
                <c:pt idx="436" formatCode="#,##0">
                  <c:v>21.97456741333</c:v>
                </c:pt>
                <c:pt idx="437" formatCode="#,##0">
                  <c:v>22.024450063705402</c:v>
                </c:pt>
                <c:pt idx="438" formatCode="#,##0">
                  <c:v>22.0752980709075</c:v>
                </c:pt>
                <c:pt idx="439" formatCode="#,##0">
                  <c:v>22.124448537826499</c:v>
                </c:pt>
                <c:pt idx="440" formatCode="#,##0">
                  <c:v>22.174565076827999</c:v>
                </c:pt>
                <c:pt idx="441" formatCode="#,##0">
                  <c:v>22.224479675292901</c:v>
                </c:pt>
                <c:pt idx="442" formatCode="#,##0">
                  <c:v>22.274649381637499</c:v>
                </c:pt>
                <c:pt idx="443" formatCode="#,##0">
                  <c:v>22.324444532394399</c:v>
                </c:pt>
                <c:pt idx="444" formatCode="#,##0">
                  <c:v>22.3745808601379</c:v>
                </c:pt>
                <c:pt idx="445" formatCode="#,##0">
                  <c:v>22.4248960018157</c:v>
                </c:pt>
                <c:pt idx="446" formatCode="#,##0">
                  <c:v>22.4745452404022</c:v>
                </c:pt>
                <c:pt idx="447" formatCode="#,##0">
                  <c:v>22.524502992630001</c:v>
                </c:pt>
                <c:pt idx="448" formatCode="#,##0">
                  <c:v>22.574556350708001</c:v>
                </c:pt>
                <c:pt idx="449" formatCode="#,##0">
                  <c:v>22.624395608901899</c:v>
                </c:pt>
                <c:pt idx="450" formatCode="#,##0">
                  <c:v>22.674464941024699</c:v>
                </c:pt>
                <c:pt idx="451" formatCode="#,##0">
                  <c:v>22.724526643752998</c:v>
                </c:pt>
                <c:pt idx="452" formatCode="#,##0">
                  <c:v>22.774584770202601</c:v>
                </c:pt>
                <c:pt idx="453" formatCode="#,##0">
                  <c:v>22.824644804000801</c:v>
                </c:pt>
                <c:pt idx="454" formatCode="#,##0">
                  <c:v>22.874358415603599</c:v>
                </c:pt>
                <c:pt idx="455" formatCode="#,##0">
                  <c:v>22.924488782882602</c:v>
                </c:pt>
                <c:pt idx="456" formatCode="#,##0">
                  <c:v>22.974463939666698</c:v>
                </c:pt>
                <c:pt idx="457" formatCode="#,##0">
                  <c:v>23.024599313735902</c:v>
                </c:pt>
                <c:pt idx="458" formatCode="#,##0">
                  <c:v>23.0745301246643</c:v>
                </c:pt>
                <c:pt idx="459" formatCode="#,##0">
                  <c:v>23.124619960784901</c:v>
                </c:pt>
                <c:pt idx="460" formatCode="#,##0">
                  <c:v>23.174540996551499</c:v>
                </c:pt>
                <c:pt idx="461" formatCode="#,##0">
                  <c:v>23.224550724029498</c:v>
                </c:pt>
                <c:pt idx="462" formatCode="#,##0">
                  <c:v>23.274488210678101</c:v>
                </c:pt>
                <c:pt idx="463" formatCode="#,##0">
                  <c:v>23.3245527744293</c:v>
                </c:pt>
                <c:pt idx="464" formatCode="#,##0">
                  <c:v>23.374496459960898</c:v>
                </c:pt>
                <c:pt idx="465" formatCode="#,##0">
                  <c:v>23.424601793289099</c:v>
                </c:pt>
                <c:pt idx="466" formatCode="#,##0">
                  <c:v>23.474683761596602</c:v>
                </c:pt>
                <c:pt idx="467" formatCode="#,##0">
                  <c:v>23.524595975875801</c:v>
                </c:pt>
                <c:pt idx="468" formatCode="#,##0">
                  <c:v>23.5746266841888</c:v>
                </c:pt>
                <c:pt idx="469" formatCode="#,##0">
                  <c:v>23.6245806217193</c:v>
                </c:pt>
                <c:pt idx="470" formatCode="#,##0">
                  <c:v>23.6745698451995</c:v>
                </c:pt>
                <c:pt idx="471" formatCode="#,##0">
                  <c:v>23.725451707839898</c:v>
                </c:pt>
                <c:pt idx="472" formatCode="#,##0">
                  <c:v>23.774578571319498</c:v>
                </c:pt>
                <c:pt idx="473" formatCode="#,##0">
                  <c:v>23.824571609496999</c:v>
                </c:pt>
                <c:pt idx="474" formatCode="#,##0">
                  <c:v>23.874619722366301</c:v>
                </c:pt>
                <c:pt idx="475" formatCode="#,##0">
                  <c:v>23.924643278121899</c:v>
                </c:pt>
                <c:pt idx="476" formatCode="#,##0">
                  <c:v>23.974715948104802</c:v>
                </c:pt>
                <c:pt idx="477" formatCode="#,##0">
                  <c:v>24.024540662765499</c:v>
                </c:pt>
                <c:pt idx="478" formatCode="#,##0">
                  <c:v>24.0747599601745</c:v>
                </c:pt>
                <c:pt idx="479" formatCode="#,##0">
                  <c:v>24.124467611312799</c:v>
                </c:pt>
                <c:pt idx="480" formatCode="#,##0">
                  <c:v>24.1745812892913</c:v>
                </c:pt>
                <c:pt idx="481" formatCode="#,##0">
                  <c:v>24.224478721618599</c:v>
                </c:pt>
                <c:pt idx="482" formatCode="#,##0">
                  <c:v>24.274564504623399</c:v>
                </c:pt>
                <c:pt idx="483" formatCode="#,##0">
                  <c:v>24.324460506439198</c:v>
                </c:pt>
                <c:pt idx="484" formatCode="#,##0">
                  <c:v>24.374608516693101</c:v>
                </c:pt>
                <c:pt idx="485" formatCode="#,##0">
                  <c:v>24.424468517303399</c:v>
                </c:pt>
                <c:pt idx="486" formatCode="#,##0">
                  <c:v>24.474665164947499</c:v>
                </c:pt>
                <c:pt idx="487" formatCode="#,##0">
                  <c:v>24.524494647979701</c:v>
                </c:pt>
                <c:pt idx="488" formatCode="#,##0">
                  <c:v>24.574724197387599</c:v>
                </c:pt>
                <c:pt idx="489" formatCode="#,##0">
                  <c:v>24.6244909763336</c:v>
                </c:pt>
                <c:pt idx="490" formatCode="#,##0">
                  <c:v>24.674604892730699</c:v>
                </c:pt>
                <c:pt idx="491" formatCode="#,##0">
                  <c:v>24.724595785140899</c:v>
                </c:pt>
                <c:pt idx="492" formatCode="#,##0">
                  <c:v>24.7746646404266</c:v>
                </c:pt>
                <c:pt idx="493" formatCode="#,##0">
                  <c:v>24.824455976486199</c:v>
                </c:pt>
                <c:pt idx="494" formatCode="#,##0">
                  <c:v>24.875529527664099</c:v>
                </c:pt>
                <c:pt idx="495" formatCode="#,##0">
                  <c:v>24.9246101379394</c:v>
                </c:pt>
                <c:pt idx="496" formatCode="#,##0">
                  <c:v>24.974493026733398</c:v>
                </c:pt>
                <c:pt idx="497" formatCode="#,##0">
                  <c:v>25.0247995853424</c:v>
                </c:pt>
                <c:pt idx="498" formatCode="#,##0">
                  <c:v>25.074457168579102</c:v>
                </c:pt>
                <c:pt idx="499" formatCode="#,##0">
                  <c:v>25.124658823013299</c:v>
                </c:pt>
                <c:pt idx="500" formatCode="#,##0">
                  <c:v>25.174461841583199</c:v>
                </c:pt>
                <c:pt idx="501" formatCode="#,##0">
                  <c:v>25.224646568298301</c:v>
                </c:pt>
                <c:pt idx="502" formatCode="#,##0">
                  <c:v>25.2745263576507</c:v>
                </c:pt>
                <c:pt idx="503" formatCode="#,##0">
                  <c:v>25.324632883071899</c:v>
                </c:pt>
                <c:pt idx="504" formatCode="#,##0">
                  <c:v>25.374475955963099</c:v>
                </c:pt>
                <c:pt idx="505" formatCode="#,##0">
                  <c:v>25.4246232509613</c:v>
                </c:pt>
                <c:pt idx="506" formatCode="#,##0">
                  <c:v>25.474495410919101</c:v>
                </c:pt>
                <c:pt idx="507" formatCode="#,##0">
                  <c:v>25.524610042572</c:v>
                </c:pt>
                <c:pt idx="508" formatCode="#,##0">
                  <c:v>25.574479103088301</c:v>
                </c:pt>
                <c:pt idx="509" formatCode="#,##0">
                  <c:v>25.6246304512023</c:v>
                </c:pt>
                <c:pt idx="510" formatCode="#,##0">
                  <c:v>25.674474000930701</c:v>
                </c:pt>
                <c:pt idx="511" formatCode="#,##0">
                  <c:v>25.724720954895002</c:v>
                </c:pt>
                <c:pt idx="512" formatCode="#,##0">
                  <c:v>25.774492979049601</c:v>
                </c:pt>
                <c:pt idx="513" formatCode="#,##0">
                  <c:v>25.8245847225189</c:v>
                </c:pt>
                <c:pt idx="514" formatCode="#,##0">
                  <c:v>25.874731302261299</c:v>
                </c:pt>
                <c:pt idx="515" formatCode="#,##0">
                  <c:v>25.924736499786299</c:v>
                </c:pt>
                <c:pt idx="516" formatCode="#,##0">
                  <c:v>25.9748680591583</c:v>
                </c:pt>
                <c:pt idx="517" formatCode="#,##0">
                  <c:v>26.025773048400801</c:v>
                </c:pt>
                <c:pt idx="518" formatCode="#,##0">
                  <c:v>26.074754476547199</c:v>
                </c:pt>
                <c:pt idx="519" formatCode="#,##0">
                  <c:v>26.1245889663696</c:v>
                </c:pt>
                <c:pt idx="520" formatCode="#,##0">
                  <c:v>26.1747531890869</c:v>
                </c:pt>
                <c:pt idx="521" formatCode="#,##0">
                  <c:v>26.224705219268799</c:v>
                </c:pt>
                <c:pt idx="522" formatCode="#,##0">
                  <c:v>26.2747433185577</c:v>
                </c:pt>
                <c:pt idx="523" formatCode="#,##0">
                  <c:v>26.324815511703399</c:v>
                </c:pt>
                <c:pt idx="524" formatCode="#,##0">
                  <c:v>26.374625205993599</c:v>
                </c:pt>
                <c:pt idx="525" formatCode="#,##0">
                  <c:v>26.424693107604899</c:v>
                </c:pt>
                <c:pt idx="526" formatCode="#,##0">
                  <c:v>26.474734544754</c:v>
                </c:pt>
                <c:pt idx="527" formatCode="#,##0">
                  <c:v>26.524660825729299</c:v>
                </c:pt>
                <c:pt idx="528" formatCode="#,##0">
                  <c:v>26.5746200084686</c:v>
                </c:pt>
                <c:pt idx="529" formatCode="#,##0">
                  <c:v>26.624558687210001</c:v>
                </c:pt>
                <c:pt idx="530" formatCode="#,##0">
                  <c:v>26.674551486968902</c:v>
                </c:pt>
                <c:pt idx="531" formatCode="#,##0">
                  <c:v>26.724547147750801</c:v>
                </c:pt>
                <c:pt idx="532" formatCode="#,##0">
                  <c:v>26.774603128433199</c:v>
                </c:pt>
                <c:pt idx="533" formatCode="#,##0">
                  <c:v>26.8244771957397</c:v>
                </c:pt>
                <c:pt idx="534" formatCode="#,##0">
                  <c:v>26.8745789527893</c:v>
                </c:pt>
                <c:pt idx="535" formatCode="#,##0">
                  <c:v>26.924560070037799</c:v>
                </c:pt>
                <c:pt idx="536" formatCode="#,##0">
                  <c:v>26.974680423736501</c:v>
                </c:pt>
                <c:pt idx="537" formatCode="#,##0">
                  <c:v>27.024642944335898</c:v>
                </c:pt>
                <c:pt idx="538" formatCode="#,##0">
                  <c:v>27.074625492095901</c:v>
                </c:pt>
                <c:pt idx="539" formatCode="#,##0">
                  <c:v>27.124638557434</c:v>
                </c:pt>
                <c:pt idx="540" formatCode="#,##0">
                  <c:v>27.174911737441999</c:v>
                </c:pt>
                <c:pt idx="541" formatCode="#,##0">
                  <c:v>27.224547863006499</c:v>
                </c:pt>
                <c:pt idx="542" formatCode="#,##0">
                  <c:v>27.2745778560638</c:v>
                </c:pt>
                <c:pt idx="543" formatCode="#,##0">
                  <c:v>27.324592590331999</c:v>
                </c:pt>
                <c:pt idx="544" formatCode="#,##0">
                  <c:v>27.375297307968101</c:v>
                </c:pt>
                <c:pt idx="545" formatCode="#,##0">
                  <c:v>27.4245955944061</c:v>
                </c:pt>
                <c:pt idx="546" formatCode="#,##0">
                  <c:v>27.474644184112499</c:v>
                </c:pt>
                <c:pt idx="547" formatCode="#,##0">
                  <c:v>27.524699211120598</c:v>
                </c:pt>
                <c:pt idx="548" formatCode="#,##0">
                  <c:v>27.574504137039099</c:v>
                </c:pt>
                <c:pt idx="549" formatCode="#,##0">
                  <c:v>27.624737501144399</c:v>
                </c:pt>
                <c:pt idx="550" formatCode="#,##0">
                  <c:v>27.674454212188699</c:v>
                </c:pt>
                <c:pt idx="551" formatCode="#,##0">
                  <c:v>27.724642753601</c:v>
                </c:pt>
                <c:pt idx="552" formatCode="#,##0">
                  <c:v>27.774480581283498</c:v>
                </c:pt>
                <c:pt idx="553" formatCode="#,##0">
                  <c:v>27.824794054031301</c:v>
                </c:pt>
                <c:pt idx="554" formatCode="#,##0">
                  <c:v>27.8744571208953</c:v>
                </c:pt>
                <c:pt idx="555" formatCode="#,##0">
                  <c:v>27.9244992733001</c:v>
                </c:pt>
                <c:pt idx="556" formatCode="#,##0">
                  <c:v>27.974453926086401</c:v>
                </c:pt>
                <c:pt idx="557" formatCode="#,##0">
                  <c:v>28.024810552597</c:v>
                </c:pt>
                <c:pt idx="558" formatCode="#,##0">
                  <c:v>28.0743794441223</c:v>
                </c:pt>
                <c:pt idx="559" formatCode="#,##0">
                  <c:v>28.1245195865631</c:v>
                </c:pt>
                <c:pt idx="560" formatCode="#,##0">
                  <c:v>28.174434423446598</c:v>
                </c:pt>
                <c:pt idx="561" formatCode="#,##0">
                  <c:v>28.224337100982599</c:v>
                </c:pt>
                <c:pt idx="562" formatCode="#,##0">
                  <c:v>28.2744393348693</c:v>
                </c:pt>
                <c:pt idx="563" formatCode="#,##0">
                  <c:v>28.324333906173699</c:v>
                </c:pt>
                <c:pt idx="564" formatCode="#,##0">
                  <c:v>28.374565124511701</c:v>
                </c:pt>
                <c:pt idx="565" formatCode="#,##0">
                  <c:v>28.4243631362915</c:v>
                </c:pt>
                <c:pt idx="566" formatCode="#,##0">
                  <c:v>28.474481582641602</c:v>
                </c:pt>
                <c:pt idx="567" formatCode="#,##0">
                  <c:v>28.524394512176499</c:v>
                </c:pt>
                <c:pt idx="568" formatCode="#,##0">
                  <c:v>28.574548244476301</c:v>
                </c:pt>
                <c:pt idx="569" formatCode="#,##0">
                  <c:v>28.624371767044</c:v>
                </c:pt>
                <c:pt idx="570" formatCode="#,##0">
                  <c:v>28.674551963806099</c:v>
                </c:pt>
                <c:pt idx="571" formatCode="#,##0">
                  <c:v>28.724364042282101</c:v>
                </c:pt>
                <c:pt idx="572" formatCode="#,##0">
                  <c:v>28.7744750976562</c:v>
                </c:pt>
                <c:pt idx="573" formatCode="#,##0">
                  <c:v>28.824364662170399</c:v>
                </c:pt>
                <c:pt idx="574" formatCode="#,##0">
                  <c:v>28.874484539031901</c:v>
                </c:pt>
                <c:pt idx="575" formatCode="#,##0">
                  <c:v>28.9243726730346</c:v>
                </c:pt>
                <c:pt idx="576" formatCode="#,##0">
                  <c:v>28.974491834640499</c:v>
                </c:pt>
                <c:pt idx="577" formatCode="#,##0">
                  <c:v>29.024420976638702</c:v>
                </c:pt>
                <c:pt idx="578" formatCode="#,##0">
                  <c:v>29.0744836330413</c:v>
                </c:pt>
                <c:pt idx="579" formatCode="#,##0">
                  <c:v>29.124551296234099</c:v>
                </c:pt>
                <c:pt idx="580" formatCode="#,##0">
                  <c:v>29.174222469329798</c:v>
                </c:pt>
                <c:pt idx="581" formatCode="#,##0">
                  <c:v>29.224529981613099</c:v>
                </c:pt>
                <c:pt idx="582" formatCode="#,##0">
                  <c:v>29.274437427520699</c:v>
                </c:pt>
                <c:pt idx="583" formatCode="#,##0">
                  <c:v>29.324659109115601</c:v>
                </c:pt>
                <c:pt idx="584" formatCode="#,##0">
                  <c:v>29.3744072914123</c:v>
                </c:pt>
                <c:pt idx="585" formatCode="#,##0">
                  <c:v>29.424831151962199</c:v>
                </c:pt>
                <c:pt idx="586" formatCode="#,##0">
                  <c:v>29.4743971824646</c:v>
                </c:pt>
                <c:pt idx="587" formatCode="#,##0">
                  <c:v>29.524651288986199</c:v>
                </c:pt>
                <c:pt idx="588" formatCode="#,##0">
                  <c:v>29.574578762054401</c:v>
                </c:pt>
                <c:pt idx="589" formatCode="#,##0">
                  <c:v>29.624629259109401</c:v>
                </c:pt>
                <c:pt idx="590" formatCode="#,##0">
                  <c:v>29.6745958328247</c:v>
                </c:pt>
                <c:pt idx="591" formatCode="#,##0">
                  <c:v>29.724589347839299</c:v>
                </c:pt>
                <c:pt idx="592" formatCode="#,##0">
                  <c:v>29.774438858032202</c:v>
                </c:pt>
                <c:pt idx="593" formatCode="#,##0">
                  <c:v>29.824594736099201</c:v>
                </c:pt>
                <c:pt idx="594" formatCode="#,##0">
                  <c:v>29.8748040199279</c:v>
                </c:pt>
                <c:pt idx="595" formatCode="#,##0">
                  <c:v>29.924663066863999</c:v>
                </c:pt>
                <c:pt idx="596" formatCode="#,##0">
                  <c:v>29.974782943725501</c:v>
                </c:pt>
                <c:pt idx="597" formatCode="#,##0">
                  <c:v>30.0247590541839</c:v>
                </c:pt>
                <c:pt idx="598" formatCode="#,##0">
                  <c:v>30.074663162231399</c:v>
                </c:pt>
                <c:pt idx="599" formatCode="#,##0">
                  <c:v>30.1246032714843</c:v>
                </c:pt>
                <c:pt idx="600" formatCode="#,##0">
                  <c:v>30.174579381942699</c:v>
                </c:pt>
                <c:pt idx="601" formatCode="#,##0">
                  <c:v>30.224579572677602</c:v>
                </c:pt>
                <c:pt idx="602" formatCode="#,##0">
                  <c:v>30.274546861648499</c:v>
                </c:pt>
                <c:pt idx="603" formatCode="#,##0">
                  <c:v>30.324542284011802</c:v>
                </c:pt>
                <c:pt idx="604" formatCode="#,##0">
                  <c:v>30.374574899673402</c:v>
                </c:pt>
                <c:pt idx="605" formatCode="#,##0">
                  <c:v>30.424677133560099</c:v>
                </c:pt>
                <c:pt idx="606" formatCode="#,##0">
                  <c:v>30.4745531082153</c:v>
                </c:pt>
                <c:pt idx="607" formatCode="#,##0">
                  <c:v>30.5244362354278</c:v>
                </c:pt>
                <c:pt idx="608" formatCode="#,##0">
                  <c:v>30.574579715728699</c:v>
                </c:pt>
                <c:pt idx="609" formatCode="#,##0">
                  <c:v>30.624471902847201</c:v>
                </c:pt>
                <c:pt idx="610" formatCode="#,##0">
                  <c:v>30.674548864364599</c:v>
                </c:pt>
                <c:pt idx="611" formatCode="#,##0">
                  <c:v>30.724493980407701</c:v>
                </c:pt>
                <c:pt idx="612" formatCode="#,##0">
                  <c:v>30.774539232254</c:v>
                </c:pt>
                <c:pt idx="613" formatCode="#,##0">
                  <c:v>30.8244805335998</c:v>
                </c:pt>
                <c:pt idx="614" formatCode="#,##0">
                  <c:v>30.874532699584901</c:v>
                </c:pt>
                <c:pt idx="615" formatCode="#,##0">
                  <c:v>30.9245121479034</c:v>
                </c:pt>
                <c:pt idx="616" formatCode="#,##0">
                  <c:v>30.974561452865601</c:v>
                </c:pt>
                <c:pt idx="617" formatCode="#,##0">
                  <c:v>31.0245344638824</c:v>
                </c:pt>
                <c:pt idx="618" formatCode="#,##0">
                  <c:v>31.074635982513399</c:v>
                </c:pt>
                <c:pt idx="619" formatCode="#,##0">
                  <c:v>31.124607086181602</c:v>
                </c:pt>
                <c:pt idx="620" formatCode="#,##0">
                  <c:v>31.174599647521902</c:v>
                </c:pt>
                <c:pt idx="621" formatCode="#,##0">
                  <c:v>31.224608898162799</c:v>
                </c:pt>
                <c:pt idx="622" formatCode="#,##0">
                  <c:v>31.274655818939198</c:v>
                </c:pt>
                <c:pt idx="623" formatCode="#,##0">
                  <c:v>31.3244822025299</c:v>
                </c:pt>
                <c:pt idx="624" formatCode="#,##0">
                  <c:v>31.3748040199279</c:v>
                </c:pt>
                <c:pt idx="625" formatCode="#,##0">
                  <c:v>31.424546241760201</c:v>
                </c:pt>
                <c:pt idx="626" formatCode="#,##0">
                  <c:v>31.4746105670928</c:v>
                </c:pt>
                <c:pt idx="627" formatCode="#,##0">
                  <c:v>31.5245022773742</c:v>
                </c:pt>
                <c:pt idx="628" formatCode="#,##0">
                  <c:v>31.5744979381561</c:v>
                </c:pt>
                <c:pt idx="629" formatCode="#,##0">
                  <c:v>31.624594688415499</c:v>
                </c:pt>
                <c:pt idx="630" formatCode="#,##0">
                  <c:v>31.674519538879299</c:v>
                </c:pt>
                <c:pt idx="631" formatCode="#,##0">
                  <c:v>31.7245564460754</c:v>
                </c:pt>
                <c:pt idx="632" formatCode="#,##0">
                  <c:v>31.7745101451873</c:v>
                </c:pt>
                <c:pt idx="633" formatCode="#,##0">
                  <c:v>31.824694395065301</c:v>
                </c:pt>
                <c:pt idx="634" formatCode="#,##0">
                  <c:v>31.874497652053801</c:v>
                </c:pt>
                <c:pt idx="635" formatCode="#,##0">
                  <c:v>31.924659490585299</c:v>
                </c:pt>
                <c:pt idx="636" formatCode="#,##0">
                  <c:v>31.974523782730099</c:v>
                </c:pt>
                <c:pt idx="637" formatCode="#,##0">
                  <c:v>32.0246839523315</c:v>
                </c:pt>
                <c:pt idx="638" formatCode="#,##0">
                  <c:v>32.0747101306915</c:v>
                </c:pt>
                <c:pt idx="639" formatCode="#,##0">
                  <c:v>32.124695539474402</c:v>
                </c:pt>
                <c:pt idx="640" formatCode="#,##0">
                  <c:v>32.174489974975501</c:v>
                </c:pt>
                <c:pt idx="641" formatCode="#,##0">
                  <c:v>32.224790334701503</c:v>
                </c:pt>
                <c:pt idx="642" formatCode="#,##0">
                  <c:v>32.2745614051818</c:v>
                </c:pt>
                <c:pt idx="643" formatCode="#,##0">
                  <c:v>32.324785232543903</c:v>
                </c:pt>
                <c:pt idx="644" formatCode="#,##0">
                  <c:v>32.374588012695298</c:v>
                </c:pt>
                <c:pt idx="645" formatCode="#,##0">
                  <c:v>32.424555301666203</c:v>
                </c:pt>
                <c:pt idx="646" formatCode="#,##0">
                  <c:v>32.474669218063298</c:v>
                </c:pt>
                <c:pt idx="647" formatCode="#,##0">
                  <c:v>32.524507999420102</c:v>
                </c:pt>
                <c:pt idx="648" formatCode="#,##0">
                  <c:v>32.574881792068403</c:v>
                </c:pt>
                <c:pt idx="649" formatCode="#,##0">
                  <c:v>32.6244828701019</c:v>
                </c:pt>
                <c:pt idx="650" formatCode="#,##0">
                  <c:v>32.674707412719698</c:v>
                </c:pt>
                <c:pt idx="651" formatCode="#,##0">
                  <c:v>32.724480152130099</c:v>
                </c:pt>
                <c:pt idx="652" formatCode="#,##0">
                  <c:v>32.774739027023301</c:v>
                </c:pt>
                <c:pt idx="653" formatCode="#,##0">
                  <c:v>32.8245334625244</c:v>
                </c:pt>
                <c:pt idx="654" formatCode="#,##0">
                  <c:v>32.8746531009674</c:v>
                </c:pt>
                <c:pt idx="655" formatCode="#,##0">
                  <c:v>32.924506902694702</c:v>
                </c:pt>
                <c:pt idx="656" formatCode="#,##0">
                  <c:v>32.974714756011899</c:v>
                </c:pt>
                <c:pt idx="657" formatCode="#,##0">
                  <c:v>33.024515867233198</c:v>
                </c:pt>
                <c:pt idx="658" formatCode="#,##0">
                  <c:v>33.074655055999699</c:v>
                </c:pt>
                <c:pt idx="659" formatCode="#,##0">
                  <c:v>33.124518394470201</c:v>
                </c:pt>
                <c:pt idx="660" formatCode="#,##0">
                  <c:v>33.174632549285803</c:v>
                </c:pt>
                <c:pt idx="661" formatCode="#,##0">
                  <c:v>33.224633693694997</c:v>
                </c:pt>
                <c:pt idx="662" formatCode="#,##0">
                  <c:v>33.274607419967602</c:v>
                </c:pt>
                <c:pt idx="663" formatCode="#,##0">
                  <c:v>33.3247520923614</c:v>
                </c:pt>
                <c:pt idx="664" formatCode="#,##0">
                  <c:v>33.375983715057302</c:v>
                </c:pt>
                <c:pt idx="665" formatCode="#,##0">
                  <c:v>33.424601554870598</c:v>
                </c:pt>
                <c:pt idx="666" formatCode="#,##0">
                  <c:v>33.474457740783599</c:v>
                </c:pt>
                <c:pt idx="667" formatCode="#,##0">
                  <c:v>33.524709224700899</c:v>
                </c:pt>
                <c:pt idx="668" formatCode="#,##0">
                  <c:v>33.574501037597599</c:v>
                </c:pt>
                <c:pt idx="669" formatCode="#,##0">
                  <c:v>33.6245982646942</c:v>
                </c:pt>
                <c:pt idx="670" formatCode="#,##0">
                  <c:v>33.6744384765625</c:v>
                </c:pt>
                <c:pt idx="671" formatCode="#,##0">
                  <c:v>33.724636316299403</c:v>
                </c:pt>
                <c:pt idx="672" formatCode="#,##0">
                  <c:v>33.774445772170999</c:v>
                </c:pt>
                <c:pt idx="673" formatCode="#,##0">
                  <c:v>33.824679851531897</c:v>
                </c:pt>
                <c:pt idx="674" formatCode="#,##0">
                  <c:v>33.874699115753103</c:v>
                </c:pt>
                <c:pt idx="675" formatCode="#,##0">
                  <c:v>33.924553394317599</c:v>
                </c:pt>
                <c:pt idx="676" formatCode="#,##0">
                  <c:v>33.9744358062744</c:v>
                </c:pt>
                <c:pt idx="677" formatCode="#,##0">
                  <c:v>34.024591207504201</c:v>
                </c:pt>
                <c:pt idx="678" formatCode="#,##0">
                  <c:v>34.074872732162397</c:v>
                </c:pt>
                <c:pt idx="679" formatCode="#,##0">
                  <c:v>34.124786853790198</c:v>
                </c:pt>
                <c:pt idx="680" formatCode="#,##0">
                  <c:v>34.1747050285339</c:v>
                </c:pt>
                <c:pt idx="681" formatCode="#,##0">
                  <c:v>34.224517822265597</c:v>
                </c:pt>
                <c:pt idx="682" formatCode="#,##0">
                  <c:v>34.274560213088897</c:v>
                </c:pt>
                <c:pt idx="683" formatCode="#,##0">
                  <c:v>34.3247487545013</c:v>
                </c:pt>
                <c:pt idx="684" formatCode="#,##0">
                  <c:v>34.3746531009674</c:v>
                </c:pt>
                <c:pt idx="685" formatCode="#,##0">
                  <c:v>34.424610376357997</c:v>
                </c:pt>
                <c:pt idx="686" formatCode="#,##0">
                  <c:v>34.474740028381298</c:v>
                </c:pt>
                <c:pt idx="687" formatCode="#,##0">
                  <c:v>34.5244622230529</c:v>
                </c:pt>
                <c:pt idx="688" formatCode="#,##0">
                  <c:v>34.5744564533233</c:v>
                </c:pt>
                <c:pt idx="689" formatCode="#,##0">
                  <c:v>34.624354600906301</c:v>
                </c:pt>
                <c:pt idx="690" formatCode="#,##0">
                  <c:v>34.674472570419297</c:v>
                </c:pt>
                <c:pt idx="691" formatCode="#,##0">
                  <c:v>34.724384069442699</c:v>
                </c:pt>
                <c:pt idx="692" formatCode="#,##0">
                  <c:v>34.774448156356797</c:v>
                </c:pt>
                <c:pt idx="693" formatCode="#,##0">
                  <c:v>34.824354171752901</c:v>
                </c:pt>
                <c:pt idx="694" formatCode="#,##0">
                  <c:v>34.8744571208953</c:v>
                </c:pt>
                <c:pt idx="695" formatCode="#,##0">
                  <c:v>34.924811601638702</c:v>
                </c:pt>
                <c:pt idx="696" formatCode="#,##0">
                  <c:v>34.974433898925703</c:v>
                </c:pt>
                <c:pt idx="697" formatCode="#,##0">
                  <c:v>35.024447441101003</c:v>
                </c:pt>
                <c:pt idx="698" formatCode="#,##0">
                  <c:v>35.074483156204202</c:v>
                </c:pt>
                <c:pt idx="699" formatCode="#,##0">
                  <c:v>35.124559640884399</c:v>
                </c:pt>
                <c:pt idx="700" formatCode="#,##0">
                  <c:v>35.174609184265101</c:v>
                </c:pt>
                <c:pt idx="701" formatCode="#,##0">
                  <c:v>35.224388122558501</c:v>
                </c:pt>
                <c:pt idx="702" formatCode="#,##0">
                  <c:v>35.274660348892198</c:v>
                </c:pt>
                <c:pt idx="703" formatCode="#,##0">
                  <c:v>35.324496269226003</c:v>
                </c:pt>
                <c:pt idx="704" formatCode="#,##0">
                  <c:v>35.375134229659999</c:v>
                </c:pt>
                <c:pt idx="705" formatCode="#,##0">
                  <c:v>35.424628257751401</c:v>
                </c:pt>
                <c:pt idx="706" formatCode="#,##0">
                  <c:v>35.474470853805499</c:v>
                </c:pt>
                <c:pt idx="707" formatCode="#,##0">
                  <c:v>35.524698257446197</c:v>
                </c:pt>
                <c:pt idx="708" formatCode="#,##0">
                  <c:v>35.5749187469482</c:v>
                </c:pt>
                <c:pt idx="709" formatCode="#,##0">
                  <c:v>35.624541521072302</c:v>
                </c:pt>
                <c:pt idx="710" formatCode="#,##0">
                  <c:v>35.674566507339399</c:v>
                </c:pt>
                <c:pt idx="711" formatCode="#,##0">
                  <c:v>35.724517107009802</c:v>
                </c:pt>
                <c:pt idx="712" formatCode="#,##0">
                  <c:v>35.774492979049597</c:v>
                </c:pt>
                <c:pt idx="713" formatCode="#,##0">
                  <c:v>35.824593782424898</c:v>
                </c:pt>
                <c:pt idx="714" formatCode="#,##0">
                  <c:v>35.8743577003479</c:v>
                </c:pt>
                <c:pt idx="715" formatCode="#,##0">
                  <c:v>35.924551486968902</c:v>
                </c:pt>
                <c:pt idx="716" formatCode="#,##0">
                  <c:v>35.974361181259098</c:v>
                </c:pt>
                <c:pt idx="717" formatCode="#,##0">
                  <c:v>36.024538516998199</c:v>
                </c:pt>
                <c:pt idx="718" formatCode="#,##0">
                  <c:v>36.074470043182302</c:v>
                </c:pt>
                <c:pt idx="719" formatCode="#,##0">
                  <c:v>36.124578475952099</c:v>
                </c:pt>
                <c:pt idx="720" formatCode="#,##0">
                  <c:v>36.174631595611501</c:v>
                </c:pt>
                <c:pt idx="721" formatCode="#,##0">
                  <c:v>36.224675178527797</c:v>
                </c:pt>
                <c:pt idx="722" formatCode="#,##0">
                  <c:v>36.274533987045203</c:v>
                </c:pt>
                <c:pt idx="723" formatCode="#,##0">
                  <c:v>36.324657678604098</c:v>
                </c:pt>
                <c:pt idx="724" formatCode="#,##0">
                  <c:v>36.374560832977203</c:v>
                </c:pt>
                <c:pt idx="725" formatCode="#,##0">
                  <c:v>36.424904823303201</c:v>
                </c:pt>
                <c:pt idx="726" formatCode="#,##0">
                  <c:v>36.4746029376983</c:v>
                </c:pt>
                <c:pt idx="727" formatCode="#,##0">
                  <c:v>36.524385690689002</c:v>
                </c:pt>
                <c:pt idx="728" formatCode="#,##0">
                  <c:v>36.574561119079497</c:v>
                </c:pt>
                <c:pt idx="729" formatCode="#,##0">
                  <c:v>36.624433279037397</c:v>
                </c:pt>
                <c:pt idx="730" formatCode="#,##0">
                  <c:v>36.674582004547098</c:v>
                </c:pt>
                <c:pt idx="731" formatCode="#,##0">
                  <c:v>36.724478244781402</c:v>
                </c:pt>
                <c:pt idx="732" formatCode="#,##0">
                  <c:v>36.774873018264699</c:v>
                </c:pt>
                <c:pt idx="733" formatCode="#,##0">
                  <c:v>36.824464797973597</c:v>
                </c:pt>
                <c:pt idx="734" formatCode="#,##0">
                  <c:v>36.874653339385901</c:v>
                </c:pt>
                <c:pt idx="735" formatCode="#,##0">
                  <c:v>36.924470901489201</c:v>
                </c:pt>
                <c:pt idx="736" formatCode="#,##0">
                  <c:v>36.975002288818303</c:v>
                </c:pt>
                <c:pt idx="737" formatCode="#,##0">
                  <c:v>37.024468421936</c:v>
                </c:pt>
                <c:pt idx="738" formatCode="#,##0">
                  <c:v>37.0749638080596</c:v>
                </c:pt>
                <c:pt idx="739" formatCode="#,##0">
                  <c:v>37.124490976333597</c:v>
                </c:pt>
                <c:pt idx="740" formatCode="#,##0">
                  <c:v>37.174591779708798</c:v>
                </c:pt>
                <c:pt idx="741" formatCode="#,##0">
                  <c:v>37.224518060684197</c:v>
                </c:pt>
                <c:pt idx="742" formatCode="#,##0">
                  <c:v>37.274649381637502</c:v>
                </c:pt>
                <c:pt idx="743" formatCode="#,##0">
                  <c:v>37.324508190155001</c:v>
                </c:pt>
                <c:pt idx="744" formatCode="#,##0">
                  <c:v>37.374566793441701</c:v>
                </c:pt>
                <c:pt idx="745" formatCode="#,##0">
                  <c:v>37.424521684646599</c:v>
                </c:pt>
                <c:pt idx="746" formatCode="#,##0">
                  <c:v>37.474555253982501</c:v>
                </c:pt>
                <c:pt idx="747" formatCode="#,##0">
                  <c:v>37.524784326553302</c:v>
                </c:pt>
                <c:pt idx="748" formatCode="#,##0">
                  <c:v>37.574800729751502</c:v>
                </c:pt>
                <c:pt idx="749" formatCode="#,##0">
                  <c:v>37.624794006347599</c:v>
                </c:pt>
                <c:pt idx="750" formatCode="#,##0">
                  <c:v>37.674603462219203</c:v>
                </c:pt>
                <c:pt idx="751" formatCode="#,##0">
                  <c:v>37.7246346473693</c:v>
                </c:pt>
                <c:pt idx="752" formatCode="#,##0">
                  <c:v>37.774425029754603</c:v>
                </c:pt>
                <c:pt idx="753" formatCode="#,##0">
                  <c:v>37.824608564376803</c:v>
                </c:pt>
                <c:pt idx="754" formatCode="#,##0">
                  <c:v>37.874701499938901</c:v>
                </c:pt>
                <c:pt idx="755" formatCode="#,##0">
                  <c:v>37.924517393112097</c:v>
                </c:pt>
                <c:pt idx="756" formatCode="#,##0">
                  <c:v>37.974648714065502</c:v>
                </c:pt>
                <c:pt idx="757" formatCode="#,##0">
                  <c:v>38.024747610092099</c:v>
                </c:pt>
                <c:pt idx="758" formatCode="#,##0">
                  <c:v>38.074553966522203</c:v>
                </c:pt>
                <c:pt idx="759" formatCode="#,##0">
                  <c:v>38.124590158462503</c:v>
                </c:pt>
                <c:pt idx="760" formatCode="#,##0">
                  <c:v>38.174508094787598</c:v>
                </c:pt>
                <c:pt idx="761" formatCode="#,##0">
                  <c:v>38.224563360214198</c:v>
                </c:pt>
                <c:pt idx="762" formatCode="#,##0">
                  <c:v>38.274710893630903</c:v>
                </c:pt>
                <c:pt idx="763" formatCode="#,##0">
                  <c:v>38.324509620666497</c:v>
                </c:pt>
                <c:pt idx="764" formatCode="#,##0">
                  <c:v>38.374763488769503</c:v>
                </c:pt>
                <c:pt idx="765" formatCode="#,##0">
                  <c:v>38.424607992172199</c:v>
                </c:pt>
                <c:pt idx="766" formatCode="#,##0">
                  <c:v>38.474678039550703</c:v>
                </c:pt>
                <c:pt idx="767" formatCode="#,##0">
                  <c:v>38.524610757827702</c:v>
                </c:pt>
                <c:pt idx="768" formatCode="#,##0">
                  <c:v>38.574548006057697</c:v>
                </c:pt>
                <c:pt idx="769" formatCode="#,##0">
                  <c:v>38.624699592590297</c:v>
                </c:pt>
                <c:pt idx="770" formatCode="#,##0">
                  <c:v>38.674534082412698</c:v>
                </c:pt>
                <c:pt idx="771" formatCode="#,##0">
                  <c:v>38.7246286869049</c:v>
                </c:pt>
                <c:pt idx="772" formatCode="#,##0">
                  <c:v>38.774596452712998</c:v>
                </c:pt>
                <c:pt idx="773" formatCode="#,##0">
                  <c:v>38.825451612472499</c:v>
                </c:pt>
                <c:pt idx="774" formatCode="#,##0">
                  <c:v>38.874536275863598</c:v>
                </c:pt>
                <c:pt idx="775" formatCode="#,##0">
                  <c:v>38.924483776092501</c:v>
                </c:pt>
                <c:pt idx="776" formatCode="#,##0">
                  <c:v>38.974525451660099</c:v>
                </c:pt>
                <c:pt idx="777" formatCode="#,##0">
                  <c:v>39.024448633193899</c:v>
                </c:pt>
                <c:pt idx="778" formatCode="#,##0">
                  <c:v>39.074582338333101</c:v>
                </c:pt>
                <c:pt idx="779" formatCode="#,##0">
                  <c:v>39.1244859695434</c:v>
                </c:pt>
                <c:pt idx="780" formatCode="#,##0">
                  <c:v>39.174523591995197</c:v>
                </c:pt>
                <c:pt idx="781" formatCode="#,##0">
                  <c:v>39.224461078643799</c:v>
                </c:pt>
                <c:pt idx="782" formatCode="#,##0">
                  <c:v>39.274639368057201</c:v>
                </c:pt>
                <c:pt idx="783" formatCode="#,##0">
                  <c:v>39.324443340301499</c:v>
                </c:pt>
                <c:pt idx="784" formatCode="#,##0">
                  <c:v>39.374577522277797</c:v>
                </c:pt>
                <c:pt idx="785" formatCode="#,##0">
                  <c:v>39.4244637489318</c:v>
                </c:pt>
                <c:pt idx="786" formatCode="#,##0">
                  <c:v>39.474649190902703</c:v>
                </c:pt>
                <c:pt idx="787" formatCode="#,##0">
                  <c:v>39.524483919143599</c:v>
                </c:pt>
                <c:pt idx="788" formatCode="#,##0">
                  <c:v>39.5746393203735</c:v>
                </c:pt>
                <c:pt idx="789" formatCode="#,##0">
                  <c:v>39.624459266662598</c:v>
                </c:pt>
                <c:pt idx="790" formatCode="#,##0">
                  <c:v>39.674577474594102</c:v>
                </c:pt>
                <c:pt idx="791" formatCode="#,##0">
                  <c:v>39.724473953246999</c:v>
                </c:pt>
                <c:pt idx="792" formatCode="#,##0">
                  <c:v>39.774777889251702</c:v>
                </c:pt>
                <c:pt idx="793" formatCode="#,##0">
                  <c:v>39.824501037597599</c:v>
                </c:pt>
                <c:pt idx="794" formatCode="#,##0">
                  <c:v>39.874505519866901</c:v>
                </c:pt>
                <c:pt idx="795" formatCode="#,##0">
                  <c:v>39.924613714218097</c:v>
                </c:pt>
                <c:pt idx="796" formatCode="#,##0">
                  <c:v>39.974433183670001</c:v>
                </c:pt>
                <c:pt idx="797" formatCode="#,##0">
                  <c:v>40.024639368057201</c:v>
                </c:pt>
                <c:pt idx="798" formatCode="#,##0">
                  <c:v>40.074467420578003</c:v>
                </c:pt>
                <c:pt idx="799" formatCode="#,##0">
                  <c:v>40.124635696411097</c:v>
                </c:pt>
                <c:pt idx="800" formatCode="#,##0">
                  <c:v>40.1746506690979</c:v>
                </c:pt>
                <c:pt idx="801" formatCode="#,##0">
                  <c:v>40.224621057510298</c:v>
                </c:pt>
                <c:pt idx="802" formatCode="#,##0">
                  <c:v>40.274453878402703</c:v>
                </c:pt>
                <c:pt idx="803" formatCode="#,##0">
                  <c:v>40.324637174606302</c:v>
                </c:pt>
                <c:pt idx="804" formatCode="#,##0">
                  <c:v>40.374477386474602</c:v>
                </c:pt>
                <c:pt idx="805" formatCode="#,##0">
                  <c:v>40.424632310867302</c:v>
                </c:pt>
                <c:pt idx="806" formatCode="#,##0">
                  <c:v>40.474370479583698</c:v>
                </c:pt>
                <c:pt idx="807" formatCode="#,##0">
                  <c:v>40.524534225463803</c:v>
                </c:pt>
                <c:pt idx="808" formatCode="#,##0">
                  <c:v>40.574549198150599</c:v>
                </c:pt>
                <c:pt idx="809" formatCode="#,##0">
                  <c:v>40.624574422836297</c:v>
                </c:pt>
                <c:pt idx="810" formatCode="#,##0">
                  <c:v>40.674350500106797</c:v>
                </c:pt>
                <c:pt idx="811" formatCode="#,##0">
                  <c:v>40.724473953246999</c:v>
                </c:pt>
                <c:pt idx="812" formatCode="#,##0">
                  <c:v>40.774586915969799</c:v>
                </c:pt>
                <c:pt idx="813" formatCode="#,##0">
                  <c:v>40.824524164199801</c:v>
                </c:pt>
                <c:pt idx="814" formatCode="#,##0">
                  <c:v>40.874489545822101</c:v>
                </c:pt>
                <c:pt idx="815" formatCode="#,##0">
                  <c:v>40.924337148666297</c:v>
                </c:pt>
                <c:pt idx="816" formatCode="#,##0">
                  <c:v>40.9745802879333</c:v>
                </c:pt>
                <c:pt idx="817" formatCode="#,##0">
                  <c:v>41.024368286132798</c:v>
                </c:pt>
                <c:pt idx="818" formatCode="#,##0">
                  <c:v>41.074580192565897</c:v>
                </c:pt>
                <c:pt idx="819" formatCode="#,##0">
                  <c:v>41.1243638992309</c:v>
                </c:pt>
                <c:pt idx="820" formatCode="#,##0">
                  <c:v>41.1744670867919</c:v>
                </c:pt>
                <c:pt idx="821" formatCode="#,##0">
                  <c:v>41.224333763122502</c:v>
                </c:pt>
                <c:pt idx="822" formatCode="#,##0">
                  <c:v>41.274492740631104</c:v>
                </c:pt>
                <c:pt idx="823" formatCode="#,##0">
                  <c:v>41.324493885040198</c:v>
                </c:pt>
                <c:pt idx="824" formatCode="#,##0">
                  <c:v>41.374488353729198</c:v>
                </c:pt>
                <c:pt idx="825" formatCode="#,##0">
                  <c:v>41.424473285674999</c:v>
                </c:pt>
                <c:pt idx="826" formatCode="#,##0">
                  <c:v>41.474428892135599</c:v>
                </c:pt>
                <c:pt idx="827" formatCode="#,##0">
                  <c:v>41.524810075759802</c:v>
                </c:pt>
                <c:pt idx="828" formatCode="#,##0">
                  <c:v>41.574453830718902</c:v>
                </c:pt>
                <c:pt idx="829" formatCode="#,##0">
                  <c:v>41.624467134475701</c:v>
                </c:pt>
                <c:pt idx="830" formatCode="#,##0">
                  <c:v>41.674437046050997</c:v>
                </c:pt>
                <c:pt idx="831" formatCode="#,##0">
                  <c:v>41.7244517803192</c:v>
                </c:pt>
                <c:pt idx="832" formatCode="#,##0">
                  <c:v>41.774458408355699</c:v>
                </c:pt>
                <c:pt idx="833" formatCode="#,##0">
                  <c:v>41.824545145034698</c:v>
                </c:pt>
                <c:pt idx="834" formatCode="#,##0">
                  <c:v>41.874458789825397</c:v>
                </c:pt>
                <c:pt idx="835" formatCode="#,##0">
                  <c:v>41.924505472183199</c:v>
                </c:pt>
                <c:pt idx="836" formatCode="#,##0">
                  <c:v>41.974311113357501</c:v>
                </c:pt>
                <c:pt idx="837" formatCode="#,##0">
                  <c:v>42.024453163146902</c:v>
                </c:pt>
                <c:pt idx="838" formatCode="#,##0">
                  <c:v>42.074425697326603</c:v>
                </c:pt>
                <c:pt idx="839" formatCode="#,##0">
                  <c:v>42.124735832214299</c:v>
                </c:pt>
                <c:pt idx="840" formatCode="#,##0">
                  <c:v>42.174718379974301</c:v>
                </c:pt>
                <c:pt idx="841" formatCode="#,##0">
                  <c:v>42.224713802337597</c:v>
                </c:pt>
                <c:pt idx="842" formatCode="#,##0">
                  <c:v>42.274629831314002</c:v>
                </c:pt>
                <c:pt idx="843" formatCode="#,##0">
                  <c:v>42.324532270431497</c:v>
                </c:pt>
                <c:pt idx="844" formatCode="#,##0">
                  <c:v>42.374524116516099</c:v>
                </c:pt>
                <c:pt idx="845" formatCode="#,##0">
                  <c:v>42.424594640731797</c:v>
                </c:pt>
                <c:pt idx="846" formatCode="#,##0">
                  <c:v>42.474816083908003</c:v>
                </c:pt>
                <c:pt idx="847" formatCode="#,##0">
                  <c:v>42.524555683135901</c:v>
                </c:pt>
                <c:pt idx="848" formatCode="#,##0">
                  <c:v>42.574470996856597</c:v>
                </c:pt>
                <c:pt idx="849" formatCode="#,##0">
                  <c:v>42.624790668487499</c:v>
                </c:pt>
                <c:pt idx="850" formatCode="#,##0">
                  <c:v>42.674457311630199</c:v>
                </c:pt>
                <c:pt idx="851" formatCode="#,##0">
                  <c:v>42.7246253490448</c:v>
                </c:pt>
                <c:pt idx="852" formatCode="#,##0">
                  <c:v>42.774531364440897</c:v>
                </c:pt>
                <c:pt idx="853" formatCode="#,##0">
                  <c:v>42.824626207351599</c:v>
                </c:pt>
                <c:pt idx="854" formatCode="#,##0">
                  <c:v>42.874682426452601</c:v>
                </c:pt>
                <c:pt idx="855" formatCode="#,##0">
                  <c:v>42.924629688262897</c:v>
                </c:pt>
                <c:pt idx="856" formatCode="#,##0">
                  <c:v>42.9744870662689</c:v>
                </c:pt>
                <c:pt idx="857" formatCode="#,##0">
                  <c:v>43.024493217468198</c:v>
                </c:pt>
                <c:pt idx="858" formatCode="#,##0">
                  <c:v>43.074564456939697</c:v>
                </c:pt>
                <c:pt idx="859" formatCode="#,##0">
                  <c:v>43.124637365341101</c:v>
                </c:pt>
                <c:pt idx="860" formatCode="#,##0">
                  <c:v>43.174541950225802</c:v>
                </c:pt>
                <c:pt idx="861" formatCode="#,##0">
                  <c:v>43.224536657333303</c:v>
                </c:pt>
                <c:pt idx="862" formatCode="#,##0">
                  <c:v>43.274663925170898</c:v>
                </c:pt>
                <c:pt idx="863" formatCode="#,##0">
                  <c:v>43.324419975280698</c:v>
                </c:pt>
                <c:pt idx="864" formatCode="#,##0">
                  <c:v>43.374868631362901</c:v>
                </c:pt>
                <c:pt idx="865" formatCode="#,##0">
                  <c:v>43.424448251724201</c:v>
                </c:pt>
                <c:pt idx="866" formatCode="#,##0">
                  <c:v>43.4746477603912</c:v>
                </c:pt>
                <c:pt idx="867" formatCode="#,##0">
                  <c:v>43.524458408355699</c:v>
                </c:pt>
                <c:pt idx="868" formatCode="#,##0">
                  <c:v>43.574581861495901</c:v>
                </c:pt>
                <c:pt idx="869" formatCode="#,##0">
                  <c:v>43.624551296234102</c:v>
                </c:pt>
                <c:pt idx="870" formatCode="#,##0">
                  <c:v>43.674554824829102</c:v>
                </c:pt>
                <c:pt idx="871" formatCode="#,##0">
                  <c:v>43.724462985992403</c:v>
                </c:pt>
                <c:pt idx="872" formatCode="#,##0">
                  <c:v>43.774633884429903</c:v>
                </c:pt>
                <c:pt idx="873" formatCode="#,##0">
                  <c:v>43.8246653079986</c:v>
                </c:pt>
                <c:pt idx="874" formatCode="#,##0">
                  <c:v>43.874935388565</c:v>
                </c:pt>
                <c:pt idx="875" formatCode="#,##0">
                  <c:v>43.924576282501199</c:v>
                </c:pt>
                <c:pt idx="876" formatCode="#,##0">
                  <c:v>43.974528074264498</c:v>
                </c:pt>
                <c:pt idx="877" formatCode="#,##0">
                  <c:v>44.0247287750244</c:v>
                </c:pt>
                <c:pt idx="878" formatCode="#,##0">
                  <c:v>44.074645042419398</c:v>
                </c:pt>
                <c:pt idx="879" formatCode="#,##0">
                  <c:v>44.124628543853703</c:v>
                </c:pt>
                <c:pt idx="880" formatCode="#,##0">
                  <c:v>44.174376249313298</c:v>
                </c:pt>
                <c:pt idx="881" formatCode="#,##0">
                  <c:v>44.224529504776001</c:v>
                </c:pt>
                <c:pt idx="882" formatCode="#,##0">
                  <c:v>44.274332523345898</c:v>
                </c:pt>
                <c:pt idx="883" formatCode="#,##0">
                  <c:v>44.324529170989898</c:v>
                </c:pt>
                <c:pt idx="884" formatCode="#,##0">
                  <c:v>44.374340534210198</c:v>
                </c:pt>
                <c:pt idx="885" formatCode="#,##0">
                  <c:v>44.424516916275003</c:v>
                </c:pt>
                <c:pt idx="886" formatCode="#,##0">
                  <c:v>44.474343538284302</c:v>
                </c:pt>
                <c:pt idx="887" formatCode="#,##0">
                  <c:v>44.524528264999297</c:v>
                </c:pt>
                <c:pt idx="888" formatCode="#,##0">
                  <c:v>44.574348926544097</c:v>
                </c:pt>
                <c:pt idx="889" formatCode="#,##0">
                  <c:v>44.624513387679997</c:v>
                </c:pt>
                <c:pt idx="890" formatCode="#,##0">
                  <c:v>44.674437284469597</c:v>
                </c:pt>
                <c:pt idx="891" formatCode="#,##0">
                  <c:v>44.724389076232903</c:v>
                </c:pt>
                <c:pt idx="892" formatCode="#,##0">
                  <c:v>44.774353504180901</c:v>
                </c:pt>
                <c:pt idx="893" formatCode="#,##0">
                  <c:v>44.824594974517801</c:v>
                </c:pt>
                <c:pt idx="894" formatCode="#,##0">
                  <c:v>44.874383687973001</c:v>
                </c:pt>
                <c:pt idx="895" formatCode="#,##0">
                  <c:v>44.924449682235696</c:v>
                </c:pt>
                <c:pt idx="896" formatCode="#,##0">
                  <c:v>44.974558591842602</c:v>
                </c:pt>
                <c:pt idx="897" formatCode="#,##0">
                  <c:v>45.0246164798736</c:v>
                </c:pt>
                <c:pt idx="898" formatCode="#,##0">
                  <c:v>45.075043201446498</c:v>
                </c:pt>
                <c:pt idx="899" formatCode="#,##0">
                  <c:v>45.124732017516997</c:v>
                </c:pt>
                <c:pt idx="900" formatCode="#,##0">
                  <c:v>45.174670219421301</c:v>
                </c:pt>
                <c:pt idx="901" formatCode="#,##0">
                  <c:v>45.224527120590203</c:v>
                </c:pt>
                <c:pt idx="902" formatCode="#,##0">
                  <c:v>45.274622201919499</c:v>
                </c:pt>
                <c:pt idx="903" formatCode="#,##0">
                  <c:v>45.324637889861997</c:v>
                </c:pt>
                <c:pt idx="904" formatCode="#,##0">
                  <c:v>45.374578237533498</c:v>
                </c:pt>
                <c:pt idx="905" formatCode="#,##0">
                  <c:v>45.424384117126401</c:v>
                </c:pt>
                <c:pt idx="906" formatCode="#,##0">
                  <c:v>45.4745514392852</c:v>
                </c:pt>
                <c:pt idx="907" formatCode="#,##0">
                  <c:v>45.5244975090026</c:v>
                </c:pt>
                <c:pt idx="908" formatCode="#,##0">
                  <c:v>45.5745656490325</c:v>
                </c:pt>
                <c:pt idx="909" formatCode="#,##0">
                  <c:v>45.624585866928101</c:v>
                </c:pt>
                <c:pt idx="910" formatCode="#,##0">
                  <c:v>45.674535512924102</c:v>
                </c:pt>
                <c:pt idx="911" formatCode="#,##0">
                  <c:v>45.724433183670001</c:v>
                </c:pt>
                <c:pt idx="912" formatCode="#,##0">
                  <c:v>45.774553298950103</c:v>
                </c:pt>
                <c:pt idx="913" formatCode="#,##0">
                  <c:v>45.8246073722839</c:v>
                </c:pt>
                <c:pt idx="914" formatCode="#,##0">
                  <c:v>45.8745467662811</c:v>
                </c:pt>
                <c:pt idx="915" formatCode="#,##0">
                  <c:v>45.924487113952601</c:v>
                </c:pt>
                <c:pt idx="916" formatCode="#,##0">
                  <c:v>45.974713563919003</c:v>
                </c:pt>
                <c:pt idx="917" formatCode="#,##0">
                  <c:v>46.024393320083597</c:v>
                </c:pt>
                <c:pt idx="918" formatCode="#,##0">
                  <c:v>46.074503183364797</c:v>
                </c:pt>
                <c:pt idx="919" formatCode="#,##0">
                  <c:v>46.124436616897498</c:v>
                </c:pt>
                <c:pt idx="920" formatCode="#,##0">
                  <c:v>46.174542188644402</c:v>
                </c:pt>
                <c:pt idx="921" formatCode="#,##0">
                  <c:v>46.224395275115903</c:v>
                </c:pt>
                <c:pt idx="922" formatCode="#,##0">
                  <c:v>46.2744815349578</c:v>
                </c:pt>
                <c:pt idx="923" formatCode="#,##0">
                  <c:v>46.324374198913503</c:v>
                </c:pt>
                <c:pt idx="924" formatCode="#,##0">
                  <c:v>46.374531269073401</c:v>
                </c:pt>
                <c:pt idx="925" formatCode="#,##0">
                  <c:v>46.424439907073896</c:v>
                </c:pt>
                <c:pt idx="926" formatCode="#,##0">
                  <c:v>46.475019216537397</c:v>
                </c:pt>
                <c:pt idx="927" formatCode="#,##0">
                  <c:v>46.524391174316399</c:v>
                </c:pt>
                <c:pt idx="928" formatCode="#,##0">
                  <c:v>46.574340105056699</c:v>
                </c:pt>
                <c:pt idx="929" formatCode="#,##0">
                  <c:v>46.624511003494199</c:v>
                </c:pt>
                <c:pt idx="930" formatCode="#,##0">
                  <c:v>46.674345731735201</c:v>
                </c:pt>
                <c:pt idx="931" formatCode="#,##0">
                  <c:v>46.724519968032801</c:v>
                </c:pt>
                <c:pt idx="932" formatCode="#,##0">
                  <c:v>46.774347543716402</c:v>
                </c:pt>
                <c:pt idx="933" formatCode="#,##0">
                  <c:v>46.824532747268599</c:v>
                </c:pt>
                <c:pt idx="934" formatCode="#,##0">
                  <c:v>46.874346017837503</c:v>
                </c:pt>
                <c:pt idx="935" formatCode="#,##0">
                  <c:v>46.9245188236236</c:v>
                </c:pt>
                <c:pt idx="936" formatCode="#,##0">
                  <c:v>46.974359989166203</c:v>
                </c:pt>
                <c:pt idx="937" formatCode="#,##0">
                  <c:v>47.0245394706726</c:v>
                </c:pt>
                <c:pt idx="938" formatCode="#,##0">
                  <c:v>47.074435234069803</c:v>
                </c:pt>
                <c:pt idx="939" formatCode="#,##0">
                  <c:v>47.124513387679997</c:v>
                </c:pt>
                <c:pt idx="940" formatCode="#,##0">
                  <c:v>47.174366712570098</c:v>
                </c:pt>
                <c:pt idx="941" formatCode="#,##0">
                  <c:v>47.224580764770501</c:v>
                </c:pt>
                <c:pt idx="942" formatCode="#,##0">
                  <c:v>47.274360418319702</c:v>
                </c:pt>
                <c:pt idx="943" formatCode="#,##0">
                  <c:v>47.324527740478501</c:v>
                </c:pt>
                <c:pt idx="944" formatCode="#,##0">
                  <c:v>47.374536275863598</c:v>
                </c:pt>
                <c:pt idx="945" formatCode="#,##0">
                  <c:v>47.424381494522002</c:v>
                </c:pt>
                <c:pt idx="946" formatCode="#,##0">
                  <c:v>47.474453926086397</c:v>
                </c:pt>
                <c:pt idx="947" formatCode="#,##0">
                  <c:v>47.524655103683401</c:v>
                </c:pt>
                <c:pt idx="948" formatCode="#,##0">
                  <c:v>47.574551582336397</c:v>
                </c:pt>
                <c:pt idx="949" formatCode="#,##0">
                  <c:v>47.624430418014498</c:v>
                </c:pt>
                <c:pt idx="950" formatCode="#,##0">
                  <c:v>47.674783945083597</c:v>
                </c:pt>
                <c:pt idx="951" formatCode="#,##0">
                  <c:v>47.724571943283003</c:v>
                </c:pt>
                <c:pt idx="952" formatCode="#,##0">
                  <c:v>47.774883985519402</c:v>
                </c:pt>
                <c:pt idx="953" formatCode="#,##0">
                  <c:v>47.824601650238002</c:v>
                </c:pt>
                <c:pt idx="954" formatCode="#,##0">
                  <c:v>47.874578237533498</c:v>
                </c:pt>
                <c:pt idx="955" formatCode="#,##0">
                  <c:v>47.924637079238799</c:v>
                </c:pt>
                <c:pt idx="956" formatCode="#,##0">
                  <c:v>47.9748885631561</c:v>
                </c:pt>
                <c:pt idx="957" formatCode="#,##0">
                  <c:v>48.024482250213602</c:v>
                </c:pt>
                <c:pt idx="958" formatCode="#,##0">
                  <c:v>48.074624300003002</c:v>
                </c:pt>
                <c:pt idx="959" formatCode="#,##0">
                  <c:v>48.124859571456902</c:v>
                </c:pt>
                <c:pt idx="960" formatCode="#,##0">
                  <c:v>48.174797534942599</c:v>
                </c:pt>
                <c:pt idx="961" formatCode="#,##0">
                  <c:v>48.2244772911071</c:v>
                </c:pt>
                <c:pt idx="962" formatCode="#,##0">
                  <c:v>48.274534463882397</c:v>
                </c:pt>
                <c:pt idx="963" formatCode="#,##0">
                  <c:v>48.324817180633502</c:v>
                </c:pt>
                <c:pt idx="964" formatCode="#,##0">
                  <c:v>48.374536514282198</c:v>
                </c:pt>
                <c:pt idx="965" formatCode="#,##0">
                  <c:v>48.424937248229902</c:v>
                </c:pt>
                <c:pt idx="966" formatCode="#,##0">
                  <c:v>48.474508047103797</c:v>
                </c:pt>
                <c:pt idx="967" formatCode="#,##0">
                  <c:v>48.524504423141401</c:v>
                </c:pt>
                <c:pt idx="968" formatCode="#,##0">
                  <c:v>48.574533224105799</c:v>
                </c:pt>
                <c:pt idx="969" formatCode="#,##0">
                  <c:v>48.624544620513902</c:v>
                </c:pt>
                <c:pt idx="970" formatCode="#,##0">
                  <c:v>48.674617290496798</c:v>
                </c:pt>
                <c:pt idx="971" formatCode="#,##0">
                  <c:v>48.724886894226003</c:v>
                </c:pt>
                <c:pt idx="972" formatCode="#,##0">
                  <c:v>48.774541616439798</c:v>
                </c:pt>
                <c:pt idx="973" formatCode="#,##0">
                  <c:v>48.824650526046703</c:v>
                </c:pt>
                <c:pt idx="974" formatCode="#,##0">
                  <c:v>48.874557971954303</c:v>
                </c:pt>
                <c:pt idx="975" formatCode="#,##0">
                  <c:v>48.924577236175502</c:v>
                </c:pt>
                <c:pt idx="976" formatCode="#,##0">
                  <c:v>48.9759776592254</c:v>
                </c:pt>
                <c:pt idx="977" formatCode="#,##0">
                  <c:v>49.024782419204698</c:v>
                </c:pt>
                <c:pt idx="978" formatCode="#,##0">
                  <c:v>49.074838876724201</c:v>
                </c:pt>
                <c:pt idx="979" formatCode="#,##0">
                  <c:v>49.124567031860302</c:v>
                </c:pt>
                <c:pt idx="980" formatCode="#,##0">
                  <c:v>49.1745603084564</c:v>
                </c:pt>
                <c:pt idx="981" formatCode="#,##0">
                  <c:v>49.224504470825103</c:v>
                </c:pt>
                <c:pt idx="982" formatCode="#,##0">
                  <c:v>49.2748024463653</c:v>
                </c:pt>
                <c:pt idx="983" formatCode="#,##0">
                  <c:v>49.3247292041778</c:v>
                </c:pt>
                <c:pt idx="984" formatCode="#,##0">
                  <c:v>49.374722242355297</c:v>
                </c:pt>
                <c:pt idx="985" formatCode="#,##0">
                  <c:v>49.4245510101318</c:v>
                </c:pt>
                <c:pt idx="986" formatCode="#,##0">
                  <c:v>49.475106477737398</c:v>
                </c:pt>
                <c:pt idx="987" formatCode="#,##0">
                  <c:v>49.524527311325002</c:v>
                </c:pt>
                <c:pt idx="988" formatCode="#,##0">
                  <c:v>49.574476957321103</c:v>
                </c:pt>
                <c:pt idx="989" formatCode="#,##0">
                  <c:v>49.6246206760406</c:v>
                </c:pt>
                <c:pt idx="990" formatCode="#,##0">
                  <c:v>49.6744608879089</c:v>
                </c:pt>
                <c:pt idx="991" formatCode="#,##0">
                  <c:v>49.724594116210902</c:v>
                </c:pt>
                <c:pt idx="992" formatCode="#,##0">
                  <c:v>49.774580001830998</c:v>
                </c:pt>
                <c:pt idx="993" formatCode="#,##0">
                  <c:v>49.824829339981001</c:v>
                </c:pt>
                <c:pt idx="994" formatCode="#,##0">
                  <c:v>49.874531507492001</c:v>
                </c:pt>
                <c:pt idx="995" formatCode="#,##0">
                  <c:v>49.924653053283599</c:v>
                </c:pt>
                <c:pt idx="996" formatCode="#,##0">
                  <c:v>49.974643468856797</c:v>
                </c:pt>
                <c:pt idx="997" formatCode="#,##0">
                  <c:v>50.025441169738698</c:v>
                </c:pt>
                <c:pt idx="998" formatCode="#,##0">
                  <c:v>50.074621200561502</c:v>
                </c:pt>
                <c:pt idx="999" formatCode="#,##0">
                  <c:v>50.124784946441601</c:v>
                </c:pt>
                <c:pt idx="1000" formatCode="#,##0">
                  <c:v>50.174600362777703</c:v>
                </c:pt>
                <c:pt idx="1001" formatCode="#,##0">
                  <c:v>50.2246189117431</c:v>
                </c:pt>
                <c:pt idx="1002" formatCode="#,##0">
                  <c:v>50.274902582168501</c:v>
                </c:pt>
                <c:pt idx="1003" formatCode="#,##0">
                  <c:v>50.324445009231503</c:v>
                </c:pt>
                <c:pt idx="1004" formatCode="#,##0">
                  <c:v>50.375102519988999</c:v>
                </c:pt>
                <c:pt idx="1005" formatCode="#,##0">
                  <c:v>50.4244446754455</c:v>
                </c:pt>
                <c:pt idx="1006" formatCode="#,##0">
                  <c:v>50.474642992019596</c:v>
                </c:pt>
                <c:pt idx="1007" formatCode="#,##0">
                  <c:v>50.524779319763098</c:v>
                </c:pt>
                <c:pt idx="1008" formatCode="#,##0">
                  <c:v>50.574998140334998</c:v>
                </c:pt>
                <c:pt idx="1009" formatCode="#,##0">
                  <c:v>50.624471426010103</c:v>
                </c:pt>
                <c:pt idx="1010" formatCode="#,##0">
                  <c:v>50.674661159515303</c:v>
                </c:pt>
                <c:pt idx="1011" formatCode="#,##0">
                  <c:v>50.724460840225198</c:v>
                </c:pt>
                <c:pt idx="1012" formatCode="#,##0">
                  <c:v>50.7746708393096</c:v>
                </c:pt>
                <c:pt idx="1013" formatCode="#,##0">
                  <c:v>50.824541568756104</c:v>
                </c:pt>
                <c:pt idx="1014" formatCode="#,##0">
                  <c:v>50.8749933242797</c:v>
                </c:pt>
                <c:pt idx="1015" formatCode="#,##0">
                  <c:v>50.924450635909999</c:v>
                </c:pt>
                <c:pt idx="1016" formatCode="#,##0">
                  <c:v>50.974575757980297</c:v>
                </c:pt>
                <c:pt idx="1017" formatCode="#,##0">
                  <c:v>51.024592161178496</c:v>
                </c:pt>
                <c:pt idx="1018" formatCode="#,##0">
                  <c:v>51.0746135711669</c:v>
                </c:pt>
                <c:pt idx="1019" formatCode="#,##0">
                  <c:v>51.124600410461397</c:v>
                </c:pt>
                <c:pt idx="1020" formatCode="#,##0">
                  <c:v>51.174491643905597</c:v>
                </c:pt>
                <c:pt idx="1021" formatCode="#,##0">
                  <c:v>51.2247214317321</c:v>
                </c:pt>
                <c:pt idx="1022" formatCode="#,##0">
                  <c:v>51.274528503417898</c:v>
                </c:pt>
                <c:pt idx="1023" formatCode="#,##0">
                  <c:v>51.324671745300201</c:v>
                </c:pt>
                <c:pt idx="1024" formatCode="#,##0">
                  <c:v>51.374501228332498</c:v>
                </c:pt>
                <c:pt idx="1025" formatCode="#,##0">
                  <c:v>51.424618959426802</c:v>
                </c:pt>
                <c:pt idx="1026" formatCode="#,##0">
                  <c:v>51.474445104598999</c:v>
                </c:pt>
                <c:pt idx="1027" formatCode="#,##0">
                  <c:v>51.524744987487701</c:v>
                </c:pt>
                <c:pt idx="1028" formatCode="#,##0">
                  <c:v>51.574482679367001</c:v>
                </c:pt>
                <c:pt idx="1029" formatCode="#,##0">
                  <c:v>51.624592781066802</c:v>
                </c:pt>
                <c:pt idx="1030" formatCode="#,##0">
                  <c:v>51.674574613571103</c:v>
                </c:pt>
                <c:pt idx="1031" formatCode="#,##0">
                  <c:v>51.724488019943202</c:v>
                </c:pt>
                <c:pt idx="1032" formatCode="#,##0">
                  <c:v>51.774479150772002</c:v>
                </c:pt>
                <c:pt idx="1033" formatCode="#,##0">
                  <c:v>51.824574470519998</c:v>
                </c:pt>
                <c:pt idx="1034" formatCode="#,##0">
                  <c:v>51.874595642089801</c:v>
                </c:pt>
                <c:pt idx="1035" formatCode="#,##0">
                  <c:v>51.924519538879302</c:v>
                </c:pt>
                <c:pt idx="1036" formatCode="#,##0">
                  <c:v>51.974534273147498</c:v>
                </c:pt>
                <c:pt idx="1037" formatCode="#,##0">
                  <c:v>52.024531841277998</c:v>
                </c:pt>
                <c:pt idx="1038" formatCode="#,##0">
                  <c:v>52.074578762054401</c:v>
                </c:pt>
                <c:pt idx="1039" formatCode="#,##0">
                  <c:v>52.124581813812199</c:v>
                </c:pt>
                <c:pt idx="1040" formatCode="#,##0">
                  <c:v>52.174733877182</c:v>
                </c:pt>
                <c:pt idx="1041" formatCode="#,##0">
                  <c:v>52.224463701248098</c:v>
                </c:pt>
                <c:pt idx="1042" formatCode="#,##0">
                  <c:v>52.274587154388399</c:v>
                </c:pt>
                <c:pt idx="1043" formatCode="#,##0">
                  <c:v>52.324559450149501</c:v>
                </c:pt>
                <c:pt idx="1044" formatCode="#,##0">
                  <c:v>52.374531745910602</c:v>
                </c:pt>
                <c:pt idx="1045" formatCode="#,##0">
                  <c:v>52.424492597579899</c:v>
                </c:pt>
                <c:pt idx="1046" formatCode="#,##0">
                  <c:v>52.474545955657902</c:v>
                </c:pt>
                <c:pt idx="1047" formatCode="#,##0">
                  <c:v>52.5244975090026</c:v>
                </c:pt>
                <c:pt idx="1048" formatCode="#,##0">
                  <c:v>52.574551105499197</c:v>
                </c:pt>
                <c:pt idx="1049" formatCode="#,##0">
                  <c:v>52.624448060989302</c:v>
                </c:pt>
                <c:pt idx="1050" formatCode="#,##0">
                  <c:v>52.674546003341597</c:v>
                </c:pt>
                <c:pt idx="1051" formatCode="#,##0">
                  <c:v>52.724476099014197</c:v>
                </c:pt>
                <c:pt idx="1052" formatCode="#,##0">
                  <c:v>52.774550676345797</c:v>
                </c:pt>
                <c:pt idx="1053" formatCode="#,##0">
                  <c:v>52.824589967727597</c:v>
                </c:pt>
                <c:pt idx="1054" formatCode="#,##0">
                  <c:v>52.874542713165198</c:v>
                </c:pt>
                <c:pt idx="1055" formatCode="#,##0">
                  <c:v>52.924453496932898</c:v>
                </c:pt>
                <c:pt idx="1056" formatCode="#,##0">
                  <c:v>52.9746186733245</c:v>
                </c:pt>
                <c:pt idx="1057" formatCode="#,##0">
                  <c:v>53.024495363235403</c:v>
                </c:pt>
                <c:pt idx="1058" formatCode="#,##0">
                  <c:v>53.074804544448803</c:v>
                </c:pt>
                <c:pt idx="1059" formatCode="#,##0">
                  <c:v>53.124610424041698</c:v>
                </c:pt>
                <c:pt idx="1060" formatCode="#,##0">
                  <c:v>53.174643039703298</c:v>
                </c:pt>
                <c:pt idx="1061" formatCode="#,##0">
                  <c:v>53.2244229316711</c:v>
                </c:pt>
                <c:pt idx="1062" formatCode="#,##0">
                  <c:v>53.274543046951202</c:v>
                </c:pt>
                <c:pt idx="1063" formatCode="#,##0">
                  <c:v>53.324381828308098</c:v>
                </c:pt>
                <c:pt idx="1064" formatCode="#,##0">
                  <c:v>53.374516725540097</c:v>
                </c:pt>
                <c:pt idx="1065" formatCode="#,##0">
                  <c:v>53.424448728561401</c:v>
                </c:pt>
                <c:pt idx="1066" formatCode="#,##0">
                  <c:v>53.474424362182603</c:v>
                </c:pt>
                <c:pt idx="1067" formatCode="#,##0">
                  <c:v>53.524626493453901</c:v>
                </c:pt>
                <c:pt idx="1068" formatCode="#,##0">
                  <c:v>53.5746202468872</c:v>
                </c:pt>
                <c:pt idx="1069" formatCode="#,##0">
                  <c:v>53.624567508697503</c:v>
                </c:pt>
                <c:pt idx="1070" formatCode="#,##0">
                  <c:v>53.674472332000697</c:v>
                </c:pt>
                <c:pt idx="1071" formatCode="#,##0">
                  <c:v>53.724632024765</c:v>
                </c:pt>
                <c:pt idx="1072" formatCode="#,##0">
                  <c:v>53.774488210678101</c:v>
                </c:pt>
                <c:pt idx="1073" formatCode="#,##0">
                  <c:v>53.824642181396399</c:v>
                </c:pt>
                <c:pt idx="1074" formatCode="#,##0">
                  <c:v>53.874667406082096</c:v>
                </c:pt>
                <c:pt idx="1075" formatCode="#,##0">
                  <c:v>53.924669265746999</c:v>
                </c:pt>
                <c:pt idx="1076" formatCode="#,##0">
                  <c:v>53.974492073058997</c:v>
                </c:pt>
                <c:pt idx="1077" formatCode="#,##0">
                  <c:v>54.0246324539184</c:v>
                </c:pt>
                <c:pt idx="1078" formatCode="#,##0">
                  <c:v>54.074494123458798</c:v>
                </c:pt>
                <c:pt idx="1079" formatCode="#,##0">
                  <c:v>54.124663829803403</c:v>
                </c:pt>
                <c:pt idx="1080" formatCode="#,##0">
                  <c:v>54.174475669860797</c:v>
                </c:pt>
                <c:pt idx="1081" formatCode="#,##0">
                  <c:v>54.224684476852403</c:v>
                </c:pt>
                <c:pt idx="1082" formatCode="#,##0">
                  <c:v>54.274444580078097</c:v>
                </c:pt>
                <c:pt idx="1083" formatCode="#,##0">
                  <c:v>54.3246748447418</c:v>
                </c:pt>
                <c:pt idx="1084" formatCode="#,##0">
                  <c:v>54.374541044235201</c:v>
                </c:pt>
                <c:pt idx="1085" formatCode="#,##0">
                  <c:v>54.424708366394</c:v>
                </c:pt>
                <c:pt idx="1086" formatCode="#,##0">
                  <c:v>54.474899291992102</c:v>
                </c:pt>
                <c:pt idx="1087" formatCode="#,##0">
                  <c:v>54.524522542953399</c:v>
                </c:pt>
                <c:pt idx="1088" formatCode="#,##0">
                  <c:v>54.574625015258697</c:v>
                </c:pt>
                <c:pt idx="1089" formatCode="#,##0">
                  <c:v>54.624401807784999</c:v>
                </c:pt>
                <c:pt idx="1090" formatCode="#,##0">
                  <c:v>54.674779415130601</c:v>
                </c:pt>
                <c:pt idx="1091" formatCode="#,##0">
                  <c:v>54.724436759948702</c:v>
                </c:pt>
                <c:pt idx="1092" formatCode="#,##0">
                  <c:v>54.774758815765303</c:v>
                </c:pt>
                <c:pt idx="1093" formatCode="#,##0">
                  <c:v>54.82444357872</c:v>
                </c:pt>
                <c:pt idx="1094" formatCode="#,##0">
                  <c:v>54.874933004379201</c:v>
                </c:pt>
                <c:pt idx="1095" formatCode="#,##0">
                  <c:v>54.924442291259702</c:v>
                </c:pt>
                <c:pt idx="1096" formatCode="#,##0">
                  <c:v>54.974665164947503</c:v>
                </c:pt>
                <c:pt idx="1097" formatCode="#,##0">
                  <c:v>55.024506807327199</c:v>
                </c:pt>
                <c:pt idx="1098" formatCode="#,##0">
                  <c:v>55.074657678604098</c:v>
                </c:pt>
                <c:pt idx="1099" formatCode="#,##0">
                  <c:v>55.124546051025298</c:v>
                </c:pt>
                <c:pt idx="1100" formatCode="#,##0">
                  <c:v>55.174433708190897</c:v>
                </c:pt>
                <c:pt idx="1101" formatCode="#,##0">
                  <c:v>55.224660873413001</c:v>
                </c:pt>
                <c:pt idx="1102" formatCode="#,##0">
                  <c:v>55.274530410766602</c:v>
                </c:pt>
                <c:pt idx="1103" formatCode="#,##0">
                  <c:v>55.324843168258603</c:v>
                </c:pt>
                <c:pt idx="1104" formatCode="#,##0">
                  <c:v>55.374551773071197</c:v>
                </c:pt>
                <c:pt idx="1105" formatCode="#,##0">
                  <c:v>55.424713850021298</c:v>
                </c:pt>
                <c:pt idx="1106" formatCode="#,##0">
                  <c:v>55.474708080291698</c:v>
                </c:pt>
                <c:pt idx="1107" formatCode="#,##0">
                  <c:v>55.5246453285217</c:v>
                </c:pt>
                <c:pt idx="1108" formatCode="#,##0">
                  <c:v>55.574372053146298</c:v>
                </c:pt>
                <c:pt idx="1109" formatCode="#,##0">
                  <c:v>55.624642610549898</c:v>
                </c:pt>
                <c:pt idx="1110" formatCode="#,##0">
                  <c:v>55.674413681030202</c:v>
                </c:pt>
                <c:pt idx="1111" formatCode="#,##0">
                  <c:v>55.724704504012998</c:v>
                </c:pt>
                <c:pt idx="1112" formatCode="#,##0">
                  <c:v>55.774417877197202</c:v>
                </c:pt>
                <c:pt idx="1113" formatCode="#,##0">
                  <c:v>55.824593067169097</c:v>
                </c:pt>
                <c:pt idx="1114" formatCode="#,##0">
                  <c:v>55.874959468841503</c:v>
                </c:pt>
                <c:pt idx="1115" formatCode="#,##0">
                  <c:v>55.9245219230651</c:v>
                </c:pt>
                <c:pt idx="1116" formatCode="#,##0">
                  <c:v>55.974448919296201</c:v>
                </c:pt>
                <c:pt idx="1117" formatCode="#,##0">
                  <c:v>56.0246293544769</c:v>
                </c:pt>
                <c:pt idx="1118" formatCode="#,##0">
                  <c:v>56.074579477310103</c:v>
                </c:pt>
                <c:pt idx="1119" formatCode="#,##0">
                  <c:v>56.124609947204497</c:v>
                </c:pt>
                <c:pt idx="1120" formatCode="#,##0">
                  <c:v>56.174499988555901</c:v>
                </c:pt>
                <c:pt idx="1121" formatCode="#,##0">
                  <c:v>56.224673748016301</c:v>
                </c:pt>
                <c:pt idx="1122" formatCode="#,##0">
                  <c:v>56.274880886077803</c:v>
                </c:pt>
                <c:pt idx="1123" formatCode="#,##0">
                  <c:v>56.3245205879211</c:v>
                </c:pt>
                <c:pt idx="1124" formatCode="#,##0">
                  <c:v>56.3745052814483</c:v>
                </c:pt>
                <c:pt idx="1125" formatCode="#,##0">
                  <c:v>56.424630880355799</c:v>
                </c:pt>
                <c:pt idx="1126" formatCode="#,##0">
                  <c:v>56.474625587463301</c:v>
                </c:pt>
                <c:pt idx="1127" formatCode="#,##0">
                  <c:v>56.524601697921703</c:v>
                </c:pt>
                <c:pt idx="1128" formatCode="#,##0">
                  <c:v>56.574636220932</c:v>
                </c:pt>
                <c:pt idx="1129" formatCode="#,##0">
                  <c:v>56.624878406524601</c:v>
                </c:pt>
                <c:pt idx="1130" formatCode="#,##0">
                  <c:v>56.674588441848698</c:v>
                </c:pt>
                <c:pt idx="1131" formatCode="#,##0">
                  <c:v>56.724556922912598</c:v>
                </c:pt>
                <c:pt idx="1132" formatCode="#,##0">
                  <c:v>56.774580240249598</c:v>
                </c:pt>
                <c:pt idx="1133" formatCode="#,##0">
                  <c:v>56.824715614318798</c:v>
                </c:pt>
                <c:pt idx="1134" formatCode="#,##0">
                  <c:v>56.874612092971802</c:v>
                </c:pt>
                <c:pt idx="1135" formatCode="#,##0">
                  <c:v>56.924610853195098</c:v>
                </c:pt>
                <c:pt idx="1136" formatCode="#,##0">
                  <c:v>56.974683761596602</c:v>
                </c:pt>
                <c:pt idx="1137" formatCode="#,##0">
                  <c:v>57.024430990219102</c:v>
                </c:pt>
                <c:pt idx="1138" formatCode="#,##0">
                  <c:v>57.074595212936401</c:v>
                </c:pt>
                <c:pt idx="1139" formatCode="#,##0">
                  <c:v>57.1247429847717</c:v>
                </c:pt>
                <c:pt idx="1140" formatCode="#,##0">
                  <c:v>57.174577713012603</c:v>
                </c:pt>
                <c:pt idx="1141" formatCode="#,##0">
                  <c:v>57.224626541137603</c:v>
                </c:pt>
                <c:pt idx="1142" formatCode="#,##0">
                  <c:v>57.2746932506561</c:v>
                </c:pt>
                <c:pt idx="1143" formatCode="#,##0">
                  <c:v>57.324514865875202</c:v>
                </c:pt>
                <c:pt idx="1144" formatCode="#,##0">
                  <c:v>57.374729156494098</c:v>
                </c:pt>
                <c:pt idx="1145" formatCode="#,##0">
                  <c:v>57.424524068832397</c:v>
                </c:pt>
                <c:pt idx="1146" formatCode="#,##0">
                  <c:v>57.474889993667603</c:v>
                </c:pt>
                <c:pt idx="1147" formatCode="#,##0">
                  <c:v>57.524718284606898</c:v>
                </c:pt>
                <c:pt idx="1148" formatCode="#,##0">
                  <c:v>57.574666976928697</c:v>
                </c:pt>
                <c:pt idx="1149" formatCode="#,##0">
                  <c:v>57.624495267867999</c:v>
                </c:pt>
                <c:pt idx="1150" formatCode="#,##0">
                  <c:v>57.674844741821197</c:v>
                </c:pt>
                <c:pt idx="1151" formatCode="#,##0">
                  <c:v>57.724723339080803</c:v>
                </c:pt>
                <c:pt idx="1152" formatCode="#,##0">
                  <c:v>57.7746133804321</c:v>
                </c:pt>
                <c:pt idx="1153" formatCode="#,##0">
                  <c:v>57.824497699737499</c:v>
                </c:pt>
                <c:pt idx="1154" formatCode="#,##0">
                  <c:v>57.874456405639599</c:v>
                </c:pt>
                <c:pt idx="1155" formatCode="#,##0">
                  <c:v>57.924628496170001</c:v>
                </c:pt>
                <c:pt idx="1156" formatCode="#,##0">
                  <c:v>57.974578857421797</c:v>
                </c:pt>
                <c:pt idx="1157" formatCode="#,##0">
                  <c:v>58.024585008621202</c:v>
                </c:pt>
                <c:pt idx="1158" formatCode="#,##0">
                  <c:v>58.074639797210601</c:v>
                </c:pt>
                <c:pt idx="1159" formatCode="#,##0">
                  <c:v>58.125036954879697</c:v>
                </c:pt>
                <c:pt idx="1160" formatCode="#,##0">
                  <c:v>58.174683094024601</c:v>
                </c:pt>
                <c:pt idx="1161" formatCode="#,##0">
                  <c:v>58.224644899368201</c:v>
                </c:pt>
                <c:pt idx="1162" formatCode="#,##0">
                  <c:v>58.274462938308702</c:v>
                </c:pt>
                <c:pt idx="1163" formatCode="#,##0">
                  <c:v>58.324863910674999</c:v>
                </c:pt>
                <c:pt idx="1164" formatCode="#,##0">
                  <c:v>58.374480009078901</c:v>
                </c:pt>
                <c:pt idx="1165" formatCode="#,##0">
                  <c:v>58.424632787704397</c:v>
                </c:pt>
                <c:pt idx="1166" formatCode="#,##0">
                  <c:v>58.474467277526799</c:v>
                </c:pt>
                <c:pt idx="1167" formatCode="#,##0">
                  <c:v>58.524585485458303</c:v>
                </c:pt>
                <c:pt idx="1168" formatCode="#,##0">
                  <c:v>58.574563026428201</c:v>
                </c:pt>
                <c:pt idx="1169" formatCode="#,##0">
                  <c:v>58.624642610549898</c:v>
                </c:pt>
                <c:pt idx="1170" formatCode="#,##0">
                  <c:v>58.674655199050903</c:v>
                </c:pt>
                <c:pt idx="1171" formatCode="#,##0">
                  <c:v>58.724608182907097</c:v>
                </c:pt>
                <c:pt idx="1172" formatCode="#,##0">
                  <c:v>58.7746646404266</c:v>
                </c:pt>
                <c:pt idx="1173" formatCode="#,##0">
                  <c:v>58.824389457702601</c:v>
                </c:pt>
                <c:pt idx="1174" formatCode="#,##0">
                  <c:v>58.874625205993603</c:v>
                </c:pt>
                <c:pt idx="1175" formatCode="#,##0">
                  <c:v>58.924419403076101</c:v>
                </c:pt>
                <c:pt idx="1176" formatCode="#,##0">
                  <c:v>58.974858522415097</c:v>
                </c:pt>
                <c:pt idx="1177" formatCode="#,##0">
                  <c:v>59.024650335311797</c:v>
                </c:pt>
                <c:pt idx="1178" formatCode="#,##0">
                  <c:v>59.074646949768002</c:v>
                </c:pt>
                <c:pt idx="1179" formatCode="#,##0">
                  <c:v>59.124434947967501</c:v>
                </c:pt>
                <c:pt idx="1180" formatCode="#,##0">
                  <c:v>59.174994468688901</c:v>
                </c:pt>
                <c:pt idx="1181" formatCode="#,##0">
                  <c:v>59.224600791931103</c:v>
                </c:pt>
                <c:pt idx="1182" formatCode="#,##0">
                  <c:v>59.274547576904297</c:v>
                </c:pt>
                <c:pt idx="1183" formatCode="#,##0">
                  <c:v>59.324486494064303</c:v>
                </c:pt>
                <c:pt idx="1184" formatCode="#,##0">
                  <c:v>59.374526739120398</c:v>
                </c:pt>
                <c:pt idx="1185" formatCode="#,##0">
                  <c:v>59.424494028091402</c:v>
                </c:pt>
                <c:pt idx="1186" formatCode="#,##0">
                  <c:v>59.474544763565</c:v>
                </c:pt>
                <c:pt idx="1187" formatCode="#,##0">
                  <c:v>59.5246036052703</c:v>
                </c:pt>
                <c:pt idx="1188" formatCode="#,##0">
                  <c:v>59.574561119079497</c:v>
                </c:pt>
                <c:pt idx="1189" formatCode="#,##0">
                  <c:v>59.624525070190401</c:v>
                </c:pt>
                <c:pt idx="1190" formatCode="#,##0">
                  <c:v>59.674447298049898</c:v>
                </c:pt>
                <c:pt idx="1191" formatCode="#,##0">
                  <c:v>59.724497795104902</c:v>
                </c:pt>
                <c:pt idx="1192" formatCode="#,##0">
                  <c:v>59.774984598159698</c:v>
                </c:pt>
                <c:pt idx="1193" formatCode="#,##0">
                  <c:v>59.824524879455502</c:v>
                </c:pt>
                <c:pt idx="1194" formatCode="#,##0">
                  <c:v>59.874336004257202</c:v>
                </c:pt>
                <c:pt idx="1195" formatCode="#,##0">
                  <c:v>59.924488544464097</c:v>
                </c:pt>
                <c:pt idx="1196" formatCode="#,##0">
                  <c:v>59.9744553565979</c:v>
                </c:pt>
                <c:pt idx="1197" formatCode="#,##0">
                  <c:v>60.024442911148</c:v>
                </c:pt>
                <c:pt idx="1198" formatCode="#,##0">
                  <c:v>60.074714899063103</c:v>
                </c:pt>
                <c:pt idx="1199" formatCode="#,##0">
                  <c:v>60.124544858932403</c:v>
                </c:pt>
                <c:pt idx="1200" formatCode="#,##0">
                  <c:v>60.174522638320902</c:v>
                </c:pt>
                <c:pt idx="1201" formatCode="#,##0">
                  <c:v>60.224627733230498</c:v>
                </c:pt>
                <c:pt idx="1202" formatCode="#,##0">
                  <c:v>60.274554729461599</c:v>
                </c:pt>
                <c:pt idx="1203" formatCode="#,##0">
                  <c:v>60.324625492095898</c:v>
                </c:pt>
                <c:pt idx="1204" formatCode="#,##0">
                  <c:v>60.374453306198099</c:v>
                </c:pt>
                <c:pt idx="1205" formatCode="#,##0">
                  <c:v>60.424631834030102</c:v>
                </c:pt>
                <c:pt idx="1206" formatCode="#,##0">
                  <c:v>60.474806308746302</c:v>
                </c:pt>
                <c:pt idx="1207" formatCode="#,##0">
                  <c:v>60.524497747421201</c:v>
                </c:pt>
                <c:pt idx="1208" formatCode="#,##0">
                  <c:v>60.574617147445601</c:v>
                </c:pt>
                <c:pt idx="1209" formatCode="#,##0">
                  <c:v>60.624618053436201</c:v>
                </c:pt>
                <c:pt idx="1210" formatCode="#,##0">
                  <c:v>60.674449920654297</c:v>
                </c:pt>
                <c:pt idx="1211" formatCode="#,##0">
                  <c:v>60.724641799926701</c:v>
                </c:pt>
                <c:pt idx="1212" formatCode="#,##0">
                  <c:v>60.774538755416799</c:v>
                </c:pt>
                <c:pt idx="1213" formatCode="#,##0">
                  <c:v>60.824763774871798</c:v>
                </c:pt>
                <c:pt idx="1214" formatCode="#,##0">
                  <c:v>60.874528646469102</c:v>
                </c:pt>
                <c:pt idx="1215" formatCode="#,##0">
                  <c:v>60.9246566295623</c:v>
                </c:pt>
                <c:pt idx="1216" formatCode="#,##0">
                  <c:v>60.974521636962798</c:v>
                </c:pt>
                <c:pt idx="1217" formatCode="#,##0">
                  <c:v>61.025076150894101</c:v>
                </c:pt>
                <c:pt idx="1218" formatCode="#,##0">
                  <c:v>61.074689149856503</c:v>
                </c:pt>
                <c:pt idx="1219" formatCode="#,##0">
                  <c:v>61.124746799468902</c:v>
                </c:pt>
                <c:pt idx="1220" formatCode="#,##0">
                  <c:v>61.174548387527402</c:v>
                </c:pt>
                <c:pt idx="1221" formatCode="#,##0">
                  <c:v>61.224446058273301</c:v>
                </c:pt>
                <c:pt idx="1222" formatCode="#,##0">
                  <c:v>61.274663925170898</c:v>
                </c:pt>
                <c:pt idx="1223" formatCode="#,##0">
                  <c:v>61.324436426162698</c:v>
                </c:pt>
                <c:pt idx="1224" formatCode="#,##0">
                  <c:v>61.374717950820902</c:v>
                </c:pt>
                <c:pt idx="1225" formatCode="#,##0">
                  <c:v>61.424430608749297</c:v>
                </c:pt>
                <c:pt idx="1226" formatCode="#,##0">
                  <c:v>61.474745035171502</c:v>
                </c:pt>
                <c:pt idx="1227" formatCode="#,##0">
                  <c:v>61.524428367614703</c:v>
                </c:pt>
                <c:pt idx="1228" formatCode="#,##0">
                  <c:v>61.574676513671797</c:v>
                </c:pt>
                <c:pt idx="1229" formatCode="#,##0">
                  <c:v>61.624442577361997</c:v>
                </c:pt>
                <c:pt idx="1230" formatCode="#,##0">
                  <c:v>61.674574375152503</c:v>
                </c:pt>
                <c:pt idx="1231" formatCode="#,##0">
                  <c:v>61.7244679927825</c:v>
                </c:pt>
                <c:pt idx="1232" formatCode="#,##0">
                  <c:v>61.774822235107401</c:v>
                </c:pt>
                <c:pt idx="1233" formatCode="#,##0">
                  <c:v>61.824375629424999</c:v>
                </c:pt>
                <c:pt idx="1234" formatCode="#,##0">
                  <c:v>61.874467134475701</c:v>
                </c:pt>
                <c:pt idx="1235" formatCode="#,##0">
                  <c:v>61.924498796462998</c:v>
                </c:pt>
                <c:pt idx="1236" formatCode="#,##0">
                  <c:v>61.974483489990199</c:v>
                </c:pt>
                <c:pt idx="1237" formatCode="#,##0">
                  <c:v>62.024379730224602</c:v>
                </c:pt>
                <c:pt idx="1238" formatCode="#,##0">
                  <c:v>62.074491977691601</c:v>
                </c:pt>
                <c:pt idx="1239" formatCode="#,##0">
                  <c:v>62.124575138091998</c:v>
                </c:pt>
                <c:pt idx="1240" formatCode="#,##0">
                  <c:v>62.174313306808401</c:v>
                </c:pt>
                <c:pt idx="1241" formatCode="#,##0">
                  <c:v>62.224555253982501</c:v>
                </c:pt>
                <c:pt idx="1242" formatCode="#,##0">
                  <c:v>62.274319648742598</c:v>
                </c:pt>
                <c:pt idx="1243" formatCode="#,##0">
                  <c:v>62.324551582336397</c:v>
                </c:pt>
                <c:pt idx="1244" formatCode="#,##0">
                  <c:v>62.374342918395897</c:v>
                </c:pt>
                <c:pt idx="1245" formatCode="#,##0">
                  <c:v>62.424539804458597</c:v>
                </c:pt>
                <c:pt idx="1246" formatCode="#,##0">
                  <c:v>62.4743392467498</c:v>
                </c:pt>
                <c:pt idx="1247" formatCode="#,##0">
                  <c:v>62.524521589279097</c:v>
                </c:pt>
                <c:pt idx="1248" formatCode="#,##0">
                  <c:v>62.574486494064303</c:v>
                </c:pt>
                <c:pt idx="1249" formatCode="#,##0">
                  <c:v>62.6244280338287</c:v>
                </c:pt>
                <c:pt idx="1250" formatCode="#,##0">
                  <c:v>62.674551725387502</c:v>
                </c:pt>
                <c:pt idx="1251" formatCode="#,##0">
                  <c:v>62.724436759948702</c:v>
                </c:pt>
                <c:pt idx="1252" formatCode="#,##0">
                  <c:v>62.774476051330502</c:v>
                </c:pt>
                <c:pt idx="1253" formatCode="#,##0">
                  <c:v>62.824389934539703</c:v>
                </c:pt>
                <c:pt idx="1254" formatCode="#,##0">
                  <c:v>62.874354362487701</c:v>
                </c:pt>
                <c:pt idx="1255" formatCode="#,##0">
                  <c:v>62.924474477767902</c:v>
                </c:pt>
                <c:pt idx="1256" formatCode="#,##0">
                  <c:v>62.974378585815401</c:v>
                </c:pt>
                <c:pt idx="1257" formatCode="#,##0">
                  <c:v>63.024394512176499</c:v>
                </c:pt>
                <c:pt idx="1258" formatCode="#,##0">
                  <c:v>63.074526309966998</c:v>
                </c:pt>
                <c:pt idx="1259" formatCode="#,##0">
                  <c:v>63.124438047409001</c:v>
                </c:pt>
                <c:pt idx="1260" formatCode="#,##0">
                  <c:v>63.174816370010298</c:v>
                </c:pt>
                <c:pt idx="1261" formatCode="#,##0">
                  <c:v>63.224599123001099</c:v>
                </c:pt>
                <c:pt idx="1262" formatCode="#,##0">
                  <c:v>63.274582862853997</c:v>
                </c:pt>
                <c:pt idx="1263" formatCode="#,##0">
                  <c:v>63.324435710906897</c:v>
                </c:pt>
                <c:pt idx="1264" formatCode="#,##0">
                  <c:v>63.374602556228602</c:v>
                </c:pt>
                <c:pt idx="1265" formatCode="#,##0">
                  <c:v>63.424465417861903</c:v>
                </c:pt>
                <c:pt idx="1266" formatCode="#,##0">
                  <c:v>63.474555969238203</c:v>
                </c:pt>
                <c:pt idx="1267" formatCode="#,##0">
                  <c:v>63.524546623229902</c:v>
                </c:pt>
                <c:pt idx="1268" formatCode="#,##0">
                  <c:v>63.574611902236903</c:v>
                </c:pt>
                <c:pt idx="1269" formatCode="#,##0">
                  <c:v>63.624820947647002</c:v>
                </c:pt>
                <c:pt idx="1270" formatCode="#,##0">
                  <c:v>63.674525260925201</c:v>
                </c:pt>
                <c:pt idx="1271" formatCode="#,##0">
                  <c:v>63.724499225616398</c:v>
                </c:pt>
                <c:pt idx="1272" formatCode="#,##0">
                  <c:v>63.774525880813599</c:v>
                </c:pt>
                <c:pt idx="1273" formatCode="#,##0">
                  <c:v>63.824798345565704</c:v>
                </c:pt>
                <c:pt idx="1274" formatCode="#,##0">
                  <c:v>63.874578475952099</c:v>
                </c:pt>
                <c:pt idx="1275" formatCode="#,##0">
                  <c:v>63.924535512924102</c:v>
                </c:pt>
                <c:pt idx="1276" formatCode="#,##0">
                  <c:v>63.974596738815301</c:v>
                </c:pt>
                <c:pt idx="1277" formatCode="#,##0">
                  <c:v>64.024466037750202</c:v>
                </c:pt>
                <c:pt idx="1278" formatCode="#,##0">
                  <c:v>64.074659347534094</c:v>
                </c:pt>
                <c:pt idx="1279" formatCode="#,##0">
                  <c:v>64.124539613723698</c:v>
                </c:pt>
                <c:pt idx="1280" formatCode="#,##0">
                  <c:v>64.175311565399099</c:v>
                </c:pt>
                <c:pt idx="1281" formatCode="#,##0">
                  <c:v>64.224679708480807</c:v>
                </c:pt>
                <c:pt idx="1282" formatCode="#,##0">
                  <c:v>64.275128841400104</c:v>
                </c:pt>
                <c:pt idx="1283" formatCode="#,##0">
                  <c:v>64.324449539184499</c:v>
                </c:pt>
                <c:pt idx="1284" formatCode="#,##0">
                  <c:v>64.374688625335693</c:v>
                </c:pt>
                <c:pt idx="1285" formatCode="#,##0">
                  <c:v>64.424526691436697</c:v>
                </c:pt>
                <c:pt idx="1286" formatCode="#,##0">
                  <c:v>64.474892616271902</c:v>
                </c:pt>
                <c:pt idx="1287" formatCode="#,##0">
                  <c:v>64.524473905563298</c:v>
                </c:pt>
                <c:pt idx="1288" formatCode="#,##0">
                  <c:v>64.5744175910949</c:v>
                </c:pt>
                <c:pt idx="1289" formatCode="#,##0">
                  <c:v>64.625112056732107</c:v>
                </c:pt>
                <c:pt idx="1290" formatCode="#,##0">
                  <c:v>64.674426317214895</c:v>
                </c:pt>
                <c:pt idx="1291" formatCode="#,##0">
                  <c:v>64.724619388580294</c:v>
                </c:pt>
                <c:pt idx="1292" formatCode="#,##0">
                  <c:v>64.774433612823401</c:v>
                </c:pt>
                <c:pt idx="1293" formatCode="#,##0">
                  <c:v>64.824580907821598</c:v>
                </c:pt>
                <c:pt idx="1294" formatCode="#,##0">
                  <c:v>64.874440670013399</c:v>
                </c:pt>
                <c:pt idx="1295" formatCode="#,##0">
                  <c:v>64.924650907516394</c:v>
                </c:pt>
                <c:pt idx="1296" formatCode="#,##0">
                  <c:v>64.974441289901705</c:v>
                </c:pt>
                <c:pt idx="1297" formatCode="#,##0">
                  <c:v>65.024598121642995</c:v>
                </c:pt>
                <c:pt idx="1298" formatCode="#,##0">
                  <c:v>65.074545621871906</c:v>
                </c:pt>
                <c:pt idx="1299" formatCode="#,##0">
                  <c:v>65.124629259109497</c:v>
                </c:pt>
                <c:pt idx="1300" formatCode="#,##0">
                  <c:v>65.174564361572195</c:v>
                </c:pt>
                <c:pt idx="1301" formatCode="#,##0">
                  <c:v>65.224582433700505</c:v>
                </c:pt>
                <c:pt idx="1302" formatCode="#,##0">
                  <c:v>65.274465322494507</c:v>
                </c:pt>
                <c:pt idx="1303" formatCode="#,##0">
                  <c:v>65.324575662612901</c:v>
                </c:pt>
                <c:pt idx="1304" formatCode="#,##0">
                  <c:v>65.374558210372896</c:v>
                </c:pt>
                <c:pt idx="1305" formatCode="#,##0">
                  <c:v>65.424854278564396</c:v>
                </c:pt>
                <c:pt idx="1306" formatCode="#,##0">
                  <c:v>65.474637269973698</c:v>
                </c:pt>
                <c:pt idx="1307" formatCode="#,##0">
                  <c:v>65.524369001388493</c:v>
                </c:pt>
                <c:pt idx="1308" formatCode="#,##0">
                  <c:v>65.574621915817204</c:v>
                </c:pt>
                <c:pt idx="1309" formatCode="#,##0">
                  <c:v>65.624857425689697</c:v>
                </c:pt>
                <c:pt idx="1310" formatCode="#,##0">
                  <c:v>65.674737691879201</c:v>
                </c:pt>
                <c:pt idx="1311" formatCode="#,##0">
                  <c:v>65.724505662918006</c:v>
                </c:pt>
                <c:pt idx="1312" formatCode="#,##0">
                  <c:v>65.774681091308594</c:v>
                </c:pt>
                <c:pt idx="1313" formatCode="#,##0">
                  <c:v>65.824351310729895</c:v>
                </c:pt>
                <c:pt idx="1314" formatCode="#,##0">
                  <c:v>65.874500036239596</c:v>
                </c:pt>
                <c:pt idx="1315" formatCode="#,##0">
                  <c:v>65.924414157867403</c:v>
                </c:pt>
                <c:pt idx="1316" formatCode="#,##0">
                  <c:v>65.974430561065603</c:v>
                </c:pt>
                <c:pt idx="1317" formatCode="#,##0">
                  <c:v>66.024397134780799</c:v>
                </c:pt>
                <c:pt idx="1318" formatCode="#,##0">
                  <c:v>66.074470758438096</c:v>
                </c:pt>
                <c:pt idx="1319" formatCode="#,##0">
                  <c:v>66.124380111694293</c:v>
                </c:pt>
                <c:pt idx="1320" formatCode="#,##0">
                  <c:v>66.174448013305593</c:v>
                </c:pt>
                <c:pt idx="1321" formatCode="#,##0">
                  <c:v>66.224490880966101</c:v>
                </c:pt>
                <c:pt idx="1322" formatCode="#,##0">
                  <c:v>66.274613618850694</c:v>
                </c:pt>
                <c:pt idx="1323" formatCode="#,##0">
                  <c:v>66.324384689330998</c:v>
                </c:pt>
                <c:pt idx="1324" formatCode="#,##0">
                  <c:v>66.374452114105196</c:v>
                </c:pt>
                <c:pt idx="1325" formatCode="#,##0">
                  <c:v>66.424539327621403</c:v>
                </c:pt>
                <c:pt idx="1326" formatCode="#,##0">
                  <c:v>66.474427938461304</c:v>
                </c:pt>
                <c:pt idx="1327" formatCode="#,##0">
                  <c:v>66.524619340896606</c:v>
                </c:pt>
                <c:pt idx="1328" formatCode="#,##0">
                  <c:v>66.574672460556002</c:v>
                </c:pt>
                <c:pt idx="1329" formatCode="#,##0">
                  <c:v>66.624523878097506</c:v>
                </c:pt>
                <c:pt idx="1330" formatCode="#,##0">
                  <c:v>66.674567699432302</c:v>
                </c:pt>
                <c:pt idx="1331" formatCode="#,##0">
                  <c:v>66.724546909332204</c:v>
                </c:pt>
                <c:pt idx="1332" formatCode="#,##0">
                  <c:v>66.774533033370901</c:v>
                </c:pt>
                <c:pt idx="1333" formatCode="#,##0">
                  <c:v>66.824512720108004</c:v>
                </c:pt>
                <c:pt idx="1334" formatCode="#,##0">
                  <c:v>66.874470472335801</c:v>
                </c:pt>
                <c:pt idx="1335" formatCode="#,##0">
                  <c:v>66.924601078033405</c:v>
                </c:pt>
                <c:pt idx="1336" formatCode="#,##0">
                  <c:v>66.974561929702702</c:v>
                </c:pt>
                <c:pt idx="1337" formatCode="#,##0">
                  <c:v>67.024544000625596</c:v>
                </c:pt>
                <c:pt idx="1338" formatCode="#,##0">
                  <c:v>67.074623346328707</c:v>
                </c:pt>
                <c:pt idx="1339" formatCode="#,##0">
                  <c:v>67.124594211578298</c:v>
                </c:pt>
                <c:pt idx="1340" formatCode="#,##0">
                  <c:v>67.174631357192993</c:v>
                </c:pt>
                <c:pt idx="1341" formatCode="#,##0">
                  <c:v>67.224507570266695</c:v>
                </c:pt>
                <c:pt idx="1342" formatCode="#,##0">
                  <c:v>67.274452447891207</c:v>
                </c:pt>
                <c:pt idx="1343" formatCode="#,##0">
                  <c:v>67.324632167816105</c:v>
                </c:pt>
                <c:pt idx="1344" formatCode="#,##0">
                  <c:v>67.374503135681096</c:v>
                </c:pt>
                <c:pt idx="1345" formatCode="#,##0">
                  <c:v>67.424633026123004</c:v>
                </c:pt>
                <c:pt idx="1346" formatCode="#,##0">
                  <c:v>67.474445104598999</c:v>
                </c:pt>
                <c:pt idx="1347" formatCode="#,##0">
                  <c:v>67.5247256755828</c:v>
                </c:pt>
                <c:pt idx="1348" formatCode="#,##0">
                  <c:v>67.574544191360403</c:v>
                </c:pt>
                <c:pt idx="1349" formatCode="#,##0">
                  <c:v>67.624715328216496</c:v>
                </c:pt>
                <c:pt idx="1350" formatCode="#,##0">
                  <c:v>67.674470186233506</c:v>
                </c:pt>
                <c:pt idx="1351" formatCode="#,##0">
                  <c:v>67.724601984024005</c:v>
                </c:pt>
                <c:pt idx="1352" formatCode="#,##0">
                  <c:v>67.774523496627793</c:v>
                </c:pt>
                <c:pt idx="1353" formatCode="#,##0">
                  <c:v>67.825399398803697</c:v>
                </c:pt>
                <c:pt idx="1354" formatCode="#,##0">
                  <c:v>67.874538898468003</c:v>
                </c:pt>
                <c:pt idx="1355" formatCode="#,##0">
                  <c:v>67.924466371536198</c:v>
                </c:pt>
                <c:pt idx="1356" formatCode="#,##0">
                  <c:v>67.974683523178101</c:v>
                </c:pt>
                <c:pt idx="1357" formatCode="#,##0">
                  <c:v>68.024472713470402</c:v>
                </c:pt>
                <c:pt idx="1358" formatCode="#,##0">
                  <c:v>68.074739217758093</c:v>
                </c:pt>
                <c:pt idx="1359" formatCode="#,##0">
                  <c:v>68.124428987502995</c:v>
                </c:pt>
                <c:pt idx="1360" formatCode="#,##0">
                  <c:v>68.174722909927297</c:v>
                </c:pt>
                <c:pt idx="1361" formatCode="#,##0">
                  <c:v>68.224529266357393</c:v>
                </c:pt>
                <c:pt idx="1362" formatCode="#,##0">
                  <c:v>68.274711608886705</c:v>
                </c:pt>
                <c:pt idx="1363" formatCode="#,##0">
                  <c:v>68.324467420578003</c:v>
                </c:pt>
                <c:pt idx="1364" formatCode="#,##0">
                  <c:v>68.374713420867906</c:v>
                </c:pt>
                <c:pt idx="1365" formatCode="#,##0">
                  <c:v>68.424647808074894</c:v>
                </c:pt>
                <c:pt idx="1366" formatCode="#,##0">
                  <c:v>68.474759578704806</c:v>
                </c:pt>
                <c:pt idx="1367" formatCode="#,##0">
                  <c:v>68.524700164794893</c:v>
                </c:pt>
                <c:pt idx="1368" formatCode="#,##0">
                  <c:v>68.574572563171301</c:v>
                </c:pt>
                <c:pt idx="1369" formatCode="#,##0">
                  <c:v>68.624511241912799</c:v>
                </c:pt>
                <c:pt idx="1370" formatCode="#,##0">
                  <c:v>68.674607992172199</c:v>
                </c:pt>
                <c:pt idx="1371" formatCode="#,##0">
                  <c:v>68.7245290279388</c:v>
                </c:pt>
                <c:pt idx="1372" formatCode="#,##0">
                  <c:v>68.774612188339205</c:v>
                </c:pt>
                <c:pt idx="1373" formatCode="#,##0">
                  <c:v>68.824648380279498</c:v>
                </c:pt>
                <c:pt idx="1374" formatCode="#,##0">
                  <c:v>68.874627351760793</c:v>
                </c:pt>
                <c:pt idx="1375" formatCode="#,##0">
                  <c:v>68.924734354019094</c:v>
                </c:pt>
                <c:pt idx="1376" formatCode="#,##0">
                  <c:v>68.974516868591294</c:v>
                </c:pt>
                <c:pt idx="1377" formatCode="#,##0">
                  <c:v>69.024840354919405</c:v>
                </c:pt>
                <c:pt idx="1378" formatCode="#,##0">
                  <c:v>69.074565887451101</c:v>
                </c:pt>
                <c:pt idx="1379" formatCode="#,##0">
                  <c:v>69.124652147293006</c:v>
                </c:pt>
                <c:pt idx="1380" formatCode="#,##0">
                  <c:v>69.174468755722003</c:v>
                </c:pt>
                <c:pt idx="1381" formatCode="#,##0">
                  <c:v>69.224727630615206</c:v>
                </c:pt>
                <c:pt idx="1382" formatCode="#,##0">
                  <c:v>69.274563789367605</c:v>
                </c:pt>
                <c:pt idx="1383" formatCode="#,##0">
                  <c:v>69.324635982513399</c:v>
                </c:pt>
                <c:pt idx="1384" formatCode="#,##0">
                  <c:v>69.374901771545396</c:v>
                </c:pt>
                <c:pt idx="1385" formatCode="#,##0">
                  <c:v>69.424571275711003</c:v>
                </c:pt>
                <c:pt idx="1386" formatCode="#,##0">
                  <c:v>69.474794626235905</c:v>
                </c:pt>
                <c:pt idx="1387" formatCode="#,##0">
                  <c:v>69.524394750594993</c:v>
                </c:pt>
                <c:pt idx="1388" formatCode="#,##0">
                  <c:v>69.574407577514606</c:v>
                </c:pt>
                <c:pt idx="1389" formatCode="#,##0">
                  <c:v>69.624383449554401</c:v>
                </c:pt>
                <c:pt idx="1390" formatCode="#,##0">
                  <c:v>69.674481868743896</c:v>
                </c:pt>
                <c:pt idx="1391" formatCode="#,##0">
                  <c:v>69.724385738372803</c:v>
                </c:pt>
                <c:pt idx="1392" formatCode="#,##0">
                  <c:v>69.774600505828801</c:v>
                </c:pt>
                <c:pt idx="1393" formatCode="#,##0">
                  <c:v>69.824436902999807</c:v>
                </c:pt>
                <c:pt idx="1394" formatCode="#,##0">
                  <c:v>69.874808073043795</c:v>
                </c:pt>
                <c:pt idx="1395" formatCode="#,##0">
                  <c:v>69.924432277679401</c:v>
                </c:pt>
                <c:pt idx="1396" formatCode="#,##0">
                  <c:v>69.974563598632798</c:v>
                </c:pt>
                <c:pt idx="1397" formatCode="#,##0">
                  <c:v>70.024644851684499</c:v>
                </c:pt>
                <c:pt idx="1398" formatCode="#,##0">
                  <c:v>70.074529170989905</c:v>
                </c:pt>
                <c:pt idx="1399" formatCode="#,##0">
                  <c:v>70.124509811401296</c:v>
                </c:pt>
                <c:pt idx="1400" formatCode="#,##0">
                  <c:v>70.174596786498995</c:v>
                </c:pt>
                <c:pt idx="1401" formatCode="#,##0">
                  <c:v>70.224430799484196</c:v>
                </c:pt>
                <c:pt idx="1402" formatCode="#,##0">
                  <c:v>70.274694919586096</c:v>
                </c:pt>
                <c:pt idx="1403" formatCode="#,##0">
                  <c:v>70.324506998062105</c:v>
                </c:pt>
                <c:pt idx="1404" formatCode="#,##0">
                  <c:v>70.374549865722599</c:v>
                </c:pt>
                <c:pt idx="1405" formatCode="#,##0">
                  <c:v>70.424352407455402</c:v>
                </c:pt>
                <c:pt idx="1406" formatCode="#,##0">
                  <c:v>70.474462509155202</c:v>
                </c:pt>
                <c:pt idx="1407" formatCode="#,##0">
                  <c:v>70.524691820144596</c:v>
                </c:pt>
                <c:pt idx="1408" formatCode="#,##0">
                  <c:v>70.574425697326603</c:v>
                </c:pt>
                <c:pt idx="1409" formatCode="#,##0">
                  <c:v>70.624346971511798</c:v>
                </c:pt>
                <c:pt idx="1410" formatCode="#,##0">
                  <c:v>70.674531936645494</c:v>
                </c:pt>
                <c:pt idx="1411" formatCode="#,##0">
                  <c:v>70.724346160888601</c:v>
                </c:pt>
                <c:pt idx="1412" formatCode="#,##0">
                  <c:v>70.774498701095496</c:v>
                </c:pt>
                <c:pt idx="1413" formatCode="#,##0">
                  <c:v>70.824382781982393</c:v>
                </c:pt>
                <c:pt idx="1414" formatCode="#,##0">
                  <c:v>70.874498367309499</c:v>
                </c:pt>
                <c:pt idx="1415" formatCode="#,##0">
                  <c:v>70.924385547637897</c:v>
                </c:pt>
                <c:pt idx="1416" formatCode="#,##0">
                  <c:v>70.975050926208496</c:v>
                </c:pt>
                <c:pt idx="1417" formatCode="#,##0">
                  <c:v>71.024539947509695</c:v>
                </c:pt>
                <c:pt idx="1418" formatCode="#,##0">
                  <c:v>71.074439764022799</c:v>
                </c:pt>
                <c:pt idx="1419" formatCode="#,##0">
                  <c:v>71.124490261077796</c:v>
                </c:pt>
                <c:pt idx="1420" formatCode="#,##0">
                  <c:v>71.174567937850895</c:v>
                </c:pt>
                <c:pt idx="1421" formatCode="#,##0">
                  <c:v>71.224473953246999</c:v>
                </c:pt>
                <c:pt idx="1422" formatCode="#,##0">
                  <c:v>71.274544000625596</c:v>
                </c:pt>
                <c:pt idx="1423" formatCode="#,##0">
                  <c:v>71.324612379074097</c:v>
                </c:pt>
                <c:pt idx="1424" formatCode="#,##0">
                  <c:v>71.374420404434204</c:v>
                </c:pt>
                <c:pt idx="1425" formatCode="#,##0">
                  <c:v>71.424735069274902</c:v>
                </c:pt>
                <c:pt idx="1426" formatCode="#,##0">
                  <c:v>71.474440813064504</c:v>
                </c:pt>
                <c:pt idx="1427" formatCode="#,##0">
                  <c:v>71.52468085289</c:v>
                </c:pt>
                <c:pt idx="1428" formatCode="#,##0">
                  <c:v>71.574467420578003</c:v>
                </c:pt>
                <c:pt idx="1429" formatCode="#,##0">
                  <c:v>71.624670505523596</c:v>
                </c:pt>
                <c:pt idx="1430" formatCode="#,##0">
                  <c:v>71.674480438232393</c:v>
                </c:pt>
                <c:pt idx="1431" formatCode="#,##0">
                  <c:v>71.724924802780095</c:v>
                </c:pt>
                <c:pt idx="1432" formatCode="#,##0">
                  <c:v>71.774607658386202</c:v>
                </c:pt>
                <c:pt idx="1433" formatCode="#,##0">
                  <c:v>71.824687957763601</c:v>
                </c:pt>
                <c:pt idx="1434" formatCode="#,##0">
                  <c:v>71.874546289443899</c:v>
                </c:pt>
                <c:pt idx="1435" formatCode="#,##0">
                  <c:v>71.924663066863999</c:v>
                </c:pt>
                <c:pt idx="1436" formatCode="#,##0">
                  <c:v>71.974554538726807</c:v>
                </c:pt>
                <c:pt idx="1437" formatCode="#,##0">
                  <c:v>72.024611711502004</c:v>
                </c:pt>
                <c:pt idx="1438" formatCode="#,##0">
                  <c:v>72.074677705764699</c:v>
                </c:pt>
                <c:pt idx="1439" formatCode="#,##0">
                  <c:v>72.124465227127004</c:v>
                </c:pt>
                <c:pt idx="1440" formatCode="#,##0">
                  <c:v>72.174836874008093</c:v>
                </c:pt>
                <c:pt idx="1441" formatCode="#,##0">
                  <c:v>72.224423885345402</c:v>
                </c:pt>
                <c:pt idx="1442" formatCode="#,##0">
                  <c:v>72.274626970291095</c:v>
                </c:pt>
                <c:pt idx="1443" formatCode="#,##0">
                  <c:v>72.324602365493703</c:v>
                </c:pt>
                <c:pt idx="1444" formatCode="#,##0">
                  <c:v>72.374647140502901</c:v>
                </c:pt>
                <c:pt idx="1445" formatCode="#,##0">
                  <c:v>72.424473047256399</c:v>
                </c:pt>
                <c:pt idx="1446" formatCode="#,##0">
                  <c:v>72.474642276763902</c:v>
                </c:pt>
                <c:pt idx="1447" formatCode="#,##0">
                  <c:v>72.524496793746906</c:v>
                </c:pt>
                <c:pt idx="1448" formatCode="#,##0">
                  <c:v>72.574582099914494</c:v>
                </c:pt>
                <c:pt idx="1449" formatCode="#,##0">
                  <c:v>72.624462366104098</c:v>
                </c:pt>
                <c:pt idx="1450" formatCode="#,##0">
                  <c:v>72.674710273742605</c:v>
                </c:pt>
                <c:pt idx="1451" formatCode="#,##0">
                  <c:v>72.724477767944293</c:v>
                </c:pt>
                <c:pt idx="1452" formatCode="#,##0">
                  <c:v>72.774563789367605</c:v>
                </c:pt>
                <c:pt idx="1453" formatCode="#,##0">
                  <c:v>72.824659109115601</c:v>
                </c:pt>
                <c:pt idx="1454" formatCode="#,##0">
                  <c:v>72.874552965164099</c:v>
                </c:pt>
                <c:pt idx="1455" formatCode="#,##0">
                  <c:v>72.924505233764606</c:v>
                </c:pt>
                <c:pt idx="1456" formatCode="#,##0">
                  <c:v>72.974553823470998</c:v>
                </c:pt>
                <c:pt idx="1457" formatCode="#,##0">
                  <c:v>73.024525880813599</c:v>
                </c:pt>
                <c:pt idx="1458" formatCode="#,##0">
                  <c:v>73.074533224105807</c:v>
                </c:pt>
                <c:pt idx="1459" formatCode="#,##0">
                  <c:v>73.124619483947697</c:v>
                </c:pt>
                <c:pt idx="1460" formatCode="#,##0">
                  <c:v>73.174572944641099</c:v>
                </c:pt>
                <c:pt idx="1461" formatCode="#,##0">
                  <c:v>73.224626541137695</c:v>
                </c:pt>
                <c:pt idx="1462" formatCode="#,##0">
                  <c:v>73.274415731429997</c:v>
                </c:pt>
                <c:pt idx="1463" formatCode="#,##0">
                  <c:v>73.324582099914494</c:v>
                </c:pt>
                <c:pt idx="1464" formatCode="#,##0">
                  <c:v>73.374539136886597</c:v>
                </c:pt>
                <c:pt idx="1465" formatCode="#,##0">
                  <c:v>73.424524068832397</c:v>
                </c:pt>
                <c:pt idx="1466" formatCode="#,##0">
                  <c:v>73.474622011184593</c:v>
                </c:pt>
                <c:pt idx="1467" formatCode="#,##0">
                  <c:v>73.524793863296495</c:v>
                </c:pt>
                <c:pt idx="1468" formatCode="#,##0">
                  <c:v>73.574525356292696</c:v>
                </c:pt>
                <c:pt idx="1469" formatCode="#,##0">
                  <c:v>73.624544620513902</c:v>
                </c:pt>
                <c:pt idx="1470" formatCode="#,##0">
                  <c:v>73.674659490585299</c:v>
                </c:pt>
                <c:pt idx="1471" formatCode="#,##0">
                  <c:v>73.724471569061194</c:v>
                </c:pt>
                <c:pt idx="1472" formatCode="#,##0">
                  <c:v>73.774626493453894</c:v>
                </c:pt>
                <c:pt idx="1473" formatCode="#,##0">
                  <c:v>73.824658393859806</c:v>
                </c:pt>
                <c:pt idx="1474" formatCode="#,##0">
                  <c:v>73.874797821044893</c:v>
                </c:pt>
                <c:pt idx="1475" formatCode="#,##0">
                  <c:v>73.924567461013794</c:v>
                </c:pt>
                <c:pt idx="1476" formatCode="#,##0">
                  <c:v>73.974676132202106</c:v>
                </c:pt>
                <c:pt idx="1477" formatCode="#,##0">
                  <c:v>74.024596691131507</c:v>
                </c:pt>
                <c:pt idx="1478" formatCode="#,##0">
                  <c:v>74.074600458145099</c:v>
                </c:pt>
                <c:pt idx="1479" formatCode="#,##0">
                  <c:v>74.124772548675494</c:v>
                </c:pt>
                <c:pt idx="1480" formatCode="#,##0">
                  <c:v>74.174586772918701</c:v>
                </c:pt>
                <c:pt idx="1481" formatCode="#,##0">
                  <c:v>74.224847316741901</c:v>
                </c:pt>
                <c:pt idx="1482" formatCode="#,##0">
                  <c:v>74.274585247039795</c:v>
                </c:pt>
                <c:pt idx="1483" formatCode="#,##0">
                  <c:v>74.324609756469698</c:v>
                </c:pt>
                <c:pt idx="1484" formatCode="#,##0">
                  <c:v>74.374541997909503</c:v>
                </c:pt>
                <c:pt idx="1485" formatCode="#,##0">
                  <c:v>74.424484252929602</c:v>
                </c:pt>
                <c:pt idx="1486" formatCode="#,##0">
                  <c:v>74.474578619003296</c:v>
                </c:pt>
                <c:pt idx="1487" formatCode="#,##0">
                  <c:v>74.524623394012394</c:v>
                </c:pt>
                <c:pt idx="1488" formatCode="#,##0">
                  <c:v>74.574578762054401</c:v>
                </c:pt>
                <c:pt idx="1489" formatCode="#,##0">
                  <c:v>74.624612808227496</c:v>
                </c:pt>
                <c:pt idx="1490" formatCode="#,##0">
                  <c:v>74.674784898757906</c:v>
                </c:pt>
                <c:pt idx="1491" formatCode="#,##0">
                  <c:v>74.724514484405503</c:v>
                </c:pt>
                <c:pt idx="1492" formatCode="#,##0">
                  <c:v>74.774725198745699</c:v>
                </c:pt>
                <c:pt idx="1493" formatCode="#,##0">
                  <c:v>74.824480295181203</c:v>
                </c:pt>
                <c:pt idx="1494" formatCode="#,##0">
                  <c:v>74.874643802642794</c:v>
                </c:pt>
                <c:pt idx="1495" formatCode="#,##0">
                  <c:v>74.924513339996295</c:v>
                </c:pt>
                <c:pt idx="1496" formatCode="#,##0">
                  <c:v>74.974660634994507</c:v>
                </c:pt>
                <c:pt idx="1497" formatCode="#,##0">
                  <c:v>75.024540424346895</c:v>
                </c:pt>
                <c:pt idx="1498" formatCode="#,##0">
                  <c:v>75.074743747711096</c:v>
                </c:pt>
                <c:pt idx="1499" formatCode="#,##0">
                  <c:v>75.124538421630803</c:v>
                </c:pt>
                <c:pt idx="1500" formatCode="#,##0">
                  <c:v>75.174704551696706</c:v>
                </c:pt>
                <c:pt idx="1501" formatCode="#,##0">
                  <c:v>75.2245290279388</c:v>
                </c:pt>
                <c:pt idx="1502" formatCode="#,##0">
                  <c:v>75.274701118469196</c:v>
                </c:pt>
                <c:pt idx="1503" formatCode="#,##0">
                  <c:v>75.324423313140798</c:v>
                </c:pt>
                <c:pt idx="1504" formatCode="#,##0">
                  <c:v>75.374425411224294</c:v>
                </c:pt>
                <c:pt idx="1505" formatCode="#,##0">
                  <c:v>75.424526691436697</c:v>
                </c:pt>
                <c:pt idx="1506" formatCode="#,##0">
                  <c:v>75.474355936050401</c:v>
                </c:pt>
                <c:pt idx="1507" formatCode="#,##0">
                  <c:v>75.524501800537095</c:v>
                </c:pt>
                <c:pt idx="1508" formatCode="#,##0">
                  <c:v>75.574355125427203</c:v>
                </c:pt>
                <c:pt idx="1509" formatCode="#,##0">
                  <c:v>75.624573469161902</c:v>
                </c:pt>
                <c:pt idx="1510" formatCode="#,##0">
                  <c:v>75.674348115921006</c:v>
                </c:pt>
                <c:pt idx="1511" formatCode="#,##0">
                  <c:v>75.724538564682007</c:v>
                </c:pt>
                <c:pt idx="1512" formatCode="#,##0">
                  <c:v>75.774361371994004</c:v>
                </c:pt>
                <c:pt idx="1513" formatCode="#,##0">
                  <c:v>75.824489355087195</c:v>
                </c:pt>
                <c:pt idx="1514" formatCode="#,##0">
                  <c:v>75.8743607997894</c:v>
                </c:pt>
                <c:pt idx="1515" formatCode="#,##0">
                  <c:v>75.924542427062903</c:v>
                </c:pt>
                <c:pt idx="1516" formatCode="#,##0">
                  <c:v>75.974350929260197</c:v>
                </c:pt>
                <c:pt idx="1517" formatCode="#,##0">
                  <c:v>76.024515151977496</c:v>
                </c:pt>
                <c:pt idx="1518" formatCode="#,##0">
                  <c:v>76.074459314346299</c:v>
                </c:pt>
                <c:pt idx="1519" formatCode="#,##0">
                  <c:v>76.124482393264699</c:v>
                </c:pt>
                <c:pt idx="1520" formatCode="#,##0">
                  <c:v>76.174446582794104</c:v>
                </c:pt>
                <c:pt idx="1521" formatCode="#,##0">
                  <c:v>76.224327564239502</c:v>
                </c:pt>
                <c:pt idx="1522" formatCode="#,##0">
                  <c:v>76.274560689926105</c:v>
                </c:pt>
                <c:pt idx="1523" formatCode="#,##0">
                  <c:v>76.324335098266602</c:v>
                </c:pt>
                <c:pt idx="1524" formatCode="#,##0">
                  <c:v>76.374558925628605</c:v>
                </c:pt>
                <c:pt idx="1525" formatCode="#,##0">
                  <c:v>76.424367904663001</c:v>
                </c:pt>
                <c:pt idx="1526" formatCode="#,##0">
                  <c:v>76.474466562271104</c:v>
                </c:pt>
                <c:pt idx="1527" formatCode="#,##0">
                  <c:v>76.524346828460693</c:v>
                </c:pt>
                <c:pt idx="1528" formatCode="#,##0">
                  <c:v>76.574467897415104</c:v>
                </c:pt>
                <c:pt idx="1529" formatCode="#,##0">
                  <c:v>76.624360322952199</c:v>
                </c:pt>
                <c:pt idx="1530" formatCode="#,##0">
                  <c:v>76.674468755722003</c:v>
                </c:pt>
                <c:pt idx="1531" formatCode="#,##0">
                  <c:v>76.724410295486393</c:v>
                </c:pt>
                <c:pt idx="1532" formatCode="#,##0">
                  <c:v>76.774429559707599</c:v>
                </c:pt>
                <c:pt idx="1533" formatCode="#,##0">
                  <c:v>76.824457406997595</c:v>
                </c:pt>
                <c:pt idx="1534" formatCode="#,##0">
                  <c:v>76.874537944793701</c:v>
                </c:pt>
                <c:pt idx="1535" formatCode="#,##0">
                  <c:v>76.9247660636901</c:v>
                </c:pt>
                <c:pt idx="1536" formatCode="#,##0">
                  <c:v>76.974525213241506</c:v>
                </c:pt>
                <c:pt idx="1537" formatCode="#,##0">
                  <c:v>77.024832010269094</c:v>
                </c:pt>
                <c:pt idx="1538" formatCode="#,##0">
                  <c:v>77.074545860290499</c:v>
                </c:pt>
                <c:pt idx="1539" formatCode="#,##0">
                  <c:v>77.124511957168494</c:v>
                </c:pt>
                <c:pt idx="1540" formatCode="#,##0">
                  <c:v>77.174575567245398</c:v>
                </c:pt>
                <c:pt idx="1541" formatCode="#,##0">
                  <c:v>77.224934101104694</c:v>
                </c:pt>
                <c:pt idx="1542" formatCode="#,##0">
                  <c:v>77.274527072906494</c:v>
                </c:pt>
                <c:pt idx="1543" formatCode="#,##0">
                  <c:v>77.324584722518907</c:v>
                </c:pt>
                <c:pt idx="1544" formatCode="#,##0">
                  <c:v>77.374480962753296</c:v>
                </c:pt>
                <c:pt idx="1545" formatCode="#,##0">
                  <c:v>77.424547195434499</c:v>
                </c:pt>
                <c:pt idx="1546" formatCode="#,##0">
                  <c:v>77.474438667297306</c:v>
                </c:pt>
                <c:pt idx="1547" formatCode="#,##0">
                  <c:v>77.524651050567599</c:v>
                </c:pt>
                <c:pt idx="1548" formatCode="#,##0">
                  <c:v>77.574627876281696</c:v>
                </c:pt>
                <c:pt idx="1549" formatCode="#,##0">
                  <c:v>77.624521970748901</c:v>
                </c:pt>
                <c:pt idx="1550" formatCode="#,##0">
                  <c:v>77.674589395523</c:v>
                </c:pt>
                <c:pt idx="1551" formatCode="#,##0">
                  <c:v>77.7245192527771</c:v>
                </c:pt>
                <c:pt idx="1552" formatCode="#,##0">
                  <c:v>77.774599313735905</c:v>
                </c:pt>
                <c:pt idx="1553" formatCode="#,##0">
                  <c:v>77.824582815170203</c:v>
                </c:pt>
                <c:pt idx="1554" formatCode="#,##0">
                  <c:v>77.874687671661306</c:v>
                </c:pt>
                <c:pt idx="1555" formatCode="#,##0">
                  <c:v>77.924530982971106</c:v>
                </c:pt>
                <c:pt idx="1556" formatCode="#,##0">
                  <c:v>77.974482774734497</c:v>
                </c:pt>
                <c:pt idx="1557" formatCode="#,##0">
                  <c:v>78.024638652801499</c:v>
                </c:pt>
                <c:pt idx="1558" formatCode="#,##0">
                  <c:v>78.074569940567002</c:v>
                </c:pt>
                <c:pt idx="1559" formatCode="#,##0">
                  <c:v>78.124617338180499</c:v>
                </c:pt>
                <c:pt idx="1560" formatCode="#,##0">
                  <c:v>78.174568653106604</c:v>
                </c:pt>
                <c:pt idx="1561" formatCode="#,##0">
                  <c:v>78.224608421325598</c:v>
                </c:pt>
                <c:pt idx="1562" formatCode="#,##0">
                  <c:v>78.274609088897705</c:v>
                </c:pt>
                <c:pt idx="1563" formatCode="#,##0">
                  <c:v>78.324985980987506</c:v>
                </c:pt>
                <c:pt idx="1564" formatCode="#,##0">
                  <c:v>78.3746724128723</c:v>
                </c:pt>
                <c:pt idx="1565" formatCode="#,##0">
                  <c:v>78.424452781677203</c:v>
                </c:pt>
                <c:pt idx="1566" formatCode="#,##0">
                  <c:v>78.474579572677598</c:v>
                </c:pt>
                <c:pt idx="1567" formatCode="#,##0">
                  <c:v>78.524463653564396</c:v>
                </c:pt>
                <c:pt idx="1568" formatCode="#,##0">
                  <c:v>78.574520111083899</c:v>
                </c:pt>
                <c:pt idx="1569" formatCode="#,##0">
                  <c:v>78.624582767486501</c:v>
                </c:pt>
                <c:pt idx="1570" formatCode="#,##0">
                  <c:v>78.6745955944061</c:v>
                </c:pt>
                <c:pt idx="1571" formatCode="#,##0">
                  <c:v>78.724445819854694</c:v>
                </c:pt>
                <c:pt idx="1572" formatCode="#,##0">
                  <c:v>78.774580001830998</c:v>
                </c:pt>
                <c:pt idx="1573" formatCode="#,##0">
                  <c:v>78.824443817138601</c:v>
                </c:pt>
                <c:pt idx="1574" formatCode="#,##0">
                  <c:v>78.874640464782701</c:v>
                </c:pt>
                <c:pt idx="1575" formatCode="#,##0">
                  <c:v>78.924432516097994</c:v>
                </c:pt>
                <c:pt idx="1576" formatCode="#,##0">
                  <c:v>78.974697828292804</c:v>
                </c:pt>
                <c:pt idx="1577" formatCode="#,##0">
                  <c:v>79.024376153945894</c:v>
                </c:pt>
                <c:pt idx="1578" formatCode="#,##0">
                  <c:v>79.074518203735295</c:v>
                </c:pt>
                <c:pt idx="1579" formatCode="#,##0">
                  <c:v>79.124470233917194</c:v>
                </c:pt>
                <c:pt idx="1580" formatCode="#,##0">
                  <c:v>79.174529790878296</c:v>
                </c:pt>
                <c:pt idx="1581" formatCode="#,##0">
                  <c:v>79.224343061447101</c:v>
                </c:pt>
                <c:pt idx="1582" formatCode="#,##0">
                  <c:v>79.274664640426593</c:v>
                </c:pt>
                <c:pt idx="1583" formatCode="#,##0">
                  <c:v>79.324350118637</c:v>
                </c:pt>
                <c:pt idx="1584" formatCode="#,##0">
                  <c:v>79.374335289001394</c:v>
                </c:pt>
                <c:pt idx="1585" formatCode="#,##0">
                  <c:v>79.424517154693604</c:v>
                </c:pt>
                <c:pt idx="1586" formatCode="#,##0">
                  <c:v>79.474320173263493</c:v>
                </c:pt>
                <c:pt idx="1587" formatCode="#,##0">
                  <c:v>79.524503231048499</c:v>
                </c:pt>
                <c:pt idx="1588" formatCode="#,##0">
                  <c:v>79.574338436126695</c:v>
                </c:pt>
                <c:pt idx="1589" formatCode="#,##0">
                  <c:v>79.624546527862506</c:v>
                </c:pt>
                <c:pt idx="1590" formatCode="#,##0">
                  <c:v>79.674420833587604</c:v>
                </c:pt>
                <c:pt idx="1591" formatCode="#,##0">
                  <c:v>79.724611282348604</c:v>
                </c:pt>
                <c:pt idx="1592" formatCode="#,##0">
                  <c:v>79.7745809555053</c:v>
                </c:pt>
                <c:pt idx="1593" formatCode="#,##0">
                  <c:v>79.824698448181096</c:v>
                </c:pt>
                <c:pt idx="1594" formatCode="#,##0">
                  <c:v>79.874449729919405</c:v>
                </c:pt>
                <c:pt idx="1595" formatCode="#,##0">
                  <c:v>79.924619674682603</c:v>
                </c:pt>
                <c:pt idx="1596" formatCode="#,##0">
                  <c:v>79.974444150924597</c:v>
                </c:pt>
                <c:pt idx="1597" formatCode="#,##0">
                  <c:v>80.024593353271399</c:v>
                </c:pt>
                <c:pt idx="1598" formatCode="#,##0">
                  <c:v>80.074597597122093</c:v>
                </c:pt>
                <c:pt idx="1599" formatCode="#,##0">
                  <c:v>80.124559402465806</c:v>
                </c:pt>
                <c:pt idx="1600" formatCode="#,##0">
                  <c:v>80.174480438232393</c:v>
                </c:pt>
                <c:pt idx="1601" formatCode="#,##0">
                  <c:v>80.224616289138794</c:v>
                </c:pt>
                <c:pt idx="1602" formatCode="#,##0">
                  <c:v>80.274574279785099</c:v>
                </c:pt>
                <c:pt idx="1603" formatCode="#,##0">
                  <c:v>80.324483633041297</c:v>
                </c:pt>
                <c:pt idx="1604" formatCode="#,##0">
                  <c:v>80.374605417251502</c:v>
                </c:pt>
                <c:pt idx="1605" formatCode="#,##0">
                  <c:v>80.424574851989703</c:v>
                </c:pt>
                <c:pt idx="1606" formatCode="#,##0">
                  <c:v>80.474629878997803</c:v>
                </c:pt>
                <c:pt idx="1607" formatCode="#,##0">
                  <c:v>80.5251655578613</c:v>
                </c:pt>
                <c:pt idx="1608" formatCode="#,##0">
                  <c:v>80.574731826782198</c:v>
                </c:pt>
                <c:pt idx="1609" formatCode="#,##0">
                  <c:v>80.624453544616699</c:v>
                </c:pt>
                <c:pt idx="1610" formatCode="#,##0">
                  <c:v>80.674555778503404</c:v>
                </c:pt>
                <c:pt idx="1611" formatCode="#,##0">
                  <c:v>80.724566698074298</c:v>
                </c:pt>
                <c:pt idx="1612" formatCode="#,##0">
                  <c:v>80.774610996246295</c:v>
                </c:pt>
                <c:pt idx="1613" formatCode="#,##0">
                  <c:v>80.824386358261094</c:v>
                </c:pt>
                <c:pt idx="1614" formatCode="#,##0">
                  <c:v>80.874458789825397</c:v>
                </c:pt>
                <c:pt idx="1615" formatCode="#,##0">
                  <c:v>80.924394369125295</c:v>
                </c:pt>
                <c:pt idx="1616" formatCode="#,##0">
                  <c:v>80.974447250366197</c:v>
                </c:pt>
                <c:pt idx="1617" formatCode="#,##0">
                  <c:v>81.024379968643103</c:v>
                </c:pt>
                <c:pt idx="1618" formatCode="#,##0">
                  <c:v>81.074443101882906</c:v>
                </c:pt>
                <c:pt idx="1619" formatCode="#,##0">
                  <c:v>81.124391794204698</c:v>
                </c:pt>
                <c:pt idx="1620" formatCode="#,##0">
                  <c:v>81.174437046050997</c:v>
                </c:pt>
                <c:pt idx="1621" formatCode="#,##0">
                  <c:v>81.224402904510498</c:v>
                </c:pt>
                <c:pt idx="1622" formatCode="#,##0">
                  <c:v>81.274430751800494</c:v>
                </c:pt>
                <c:pt idx="1623" formatCode="#,##0">
                  <c:v>81.3244979381561</c:v>
                </c:pt>
                <c:pt idx="1624" formatCode="#,##0">
                  <c:v>81.374522209167395</c:v>
                </c:pt>
                <c:pt idx="1625" formatCode="#,##0">
                  <c:v>81.424413919448796</c:v>
                </c:pt>
                <c:pt idx="1626" formatCode="#,##0">
                  <c:v>81.474531888961707</c:v>
                </c:pt>
                <c:pt idx="1627" formatCode="#,##0">
                  <c:v>81.524375677108694</c:v>
                </c:pt>
                <c:pt idx="1628" formatCode="#,##0">
                  <c:v>81.574401855468693</c:v>
                </c:pt>
                <c:pt idx="1629" formatCode="#,##0">
                  <c:v>81.624381542205796</c:v>
                </c:pt>
                <c:pt idx="1630" formatCode="#,##0">
                  <c:v>81.674444913864093</c:v>
                </c:pt>
                <c:pt idx="1631" formatCode="#,##0">
                  <c:v>81.724375724792395</c:v>
                </c:pt>
                <c:pt idx="1632" formatCode="#,##0">
                  <c:v>81.774541139602604</c:v>
                </c:pt>
                <c:pt idx="1633" formatCode="#,##0">
                  <c:v>81.824368476867605</c:v>
                </c:pt>
                <c:pt idx="1634" formatCode="#,##0">
                  <c:v>81.874348163604694</c:v>
                </c:pt>
                <c:pt idx="1635" formatCode="#,##0">
                  <c:v>81.924462795257497</c:v>
                </c:pt>
                <c:pt idx="1636" formatCode="#,##0">
                  <c:v>81.974697351455603</c:v>
                </c:pt>
                <c:pt idx="1637" formatCode="#,##0">
                  <c:v>82.0243692398071</c:v>
                </c:pt>
                <c:pt idx="1638" formatCode="#,##0">
                  <c:v>82.074345588683997</c:v>
                </c:pt>
                <c:pt idx="1639" formatCode="#,##0">
                  <c:v>82.124535083770695</c:v>
                </c:pt>
                <c:pt idx="1640" formatCode="#,##0">
                  <c:v>82.174343109130803</c:v>
                </c:pt>
                <c:pt idx="1641" formatCode="#,##0">
                  <c:v>82.224526166915894</c:v>
                </c:pt>
                <c:pt idx="1642" formatCode="#,##0">
                  <c:v>82.274492502212496</c:v>
                </c:pt>
                <c:pt idx="1643" formatCode="#,##0">
                  <c:v>82.3246076107025</c:v>
                </c:pt>
                <c:pt idx="1644" formatCode="#,##0">
                  <c:v>82.374592304229694</c:v>
                </c:pt>
                <c:pt idx="1645" formatCode="#,##0">
                  <c:v>82.424628257751394</c:v>
                </c:pt>
                <c:pt idx="1646" formatCode="#,##0">
                  <c:v>82.474485158920203</c:v>
                </c:pt>
                <c:pt idx="1647" formatCode="#,##0">
                  <c:v>82.524986267089801</c:v>
                </c:pt>
                <c:pt idx="1648" formatCode="#,##0">
                  <c:v>82.574703693389793</c:v>
                </c:pt>
                <c:pt idx="1649" formatCode="#,##0">
                  <c:v>82.624656915664602</c:v>
                </c:pt>
                <c:pt idx="1650" formatCode="#,##0">
                  <c:v>82.674589395523</c:v>
                </c:pt>
                <c:pt idx="1651" formatCode="#,##0">
                  <c:v>82.724423170089693</c:v>
                </c:pt>
                <c:pt idx="1652" formatCode="#,##0">
                  <c:v>82.774899005889793</c:v>
                </c:pt>
                <c:pt idx="1653" formatCode="#,##0">
                  <c:v>82.824387550354004</c:v>
                </c:pt>
                <c:pt idx="1654" formatCode="#,##0">
                  <c:v>82.874938488006507</c:v>
                </c:pt>
                <c:pt idx="1655" formatCode="#,##0">
                  <c:v>82.924440145492497</c:v>
                </c:pt>
                <c:pt idx="1656" formatCode="#,##0">
                  <c:v>82.974912643432603</c:v>
                </c:pt>
                <c:pt idx="1657" formatCode="#,##0">
                  <c:v>83.024438619613605</c:v>
                </c:pt>
                <c:pt idx="1658" formatCode="#,##0">
                  <c:v>83.074622631072998</c:v>
                </c:pt>
                <c:pt idx="1659" formatCode="#,##0">
                  <c:v>83.124470710754395</c:v>
                </c:pt>
                <c:pt idx="1660" formatCode="#,##0">
                  <c:v>83.174669981002793</c:v>
                </c:pt>
                <c:pt idx="1661" formatCode="#,##0">
                  <c:v>83.2244775295257</c:v>
                </c:pt>
                <c:pt idx="1662" formatCode="#,##0">
                  <c:v>83.274845361709595</c:v>
                </c:pt>
                <c:pt idx="1663" formatCode="#,##0">
                  <c:v>83.324561595916705</c:v>
                </c:pt>
                <c:pt idx="1664" formatCode="#,##0">
                  <c:v>83.374921798705998</c:v>
                </c:pt>
                <c:pt idx="1665" formatCode="#,##0">
                  <c:v>83.424646615981999</c:v>
                </c:pt>
                <c:pt idx="1666" formatCode="#,##0">
                  <c:v>83.474630832672105</c:v>
                </c:pt>
                <c:pt idx="1667" formatCode="#,##0">
                  <c:v>83.5248029232025</c:v>
                </c:pt>
                <c:pt idx="1668" formatCode="#,##0">
                  <c:v>83.574613571166907</c:v>
                </c:pt>
                <c:pt idx="1669" formatCode="#,##0">
                  <c:v>83.624628543853703</c:v>
                </c:pt>
                <c:pt idx="1670" formatCode="#,##0">
                  <c:v>83.675128221511798</c:v>
                </c:pt>
                <c:pt idx="1671" formatCode="#,##0">
                  <c:v>83.724733591079698</c:v>
                </c:pt>
                <c:pt idx="1672" formatCode="#,##0">
                  <c:v>83.774465322494507</c:v>
                </c:pt>
                <c:pt idx="1673" formatCode="#,##0">
                  <c:v>83.824680805206299</c:v>
                </c:pt>
                <c:pt idx="1674" formatCode="#,##0">
                  <c:v>83.874454736709595</c:v>
                </c:pt>
                <c:pt idx="1675" formatCode="#,##0">
                  <c:v>83.924671411514197</c:v>
                </c:pt>
                <c:pt idx="1676" formatCode="#,##0">
                  <c:v>83.974483728408799</c:v>
                </c:pt>
                <c:pt idx="1677" formatCode="#,##0">
                  <c:v>84.024919748306203</c:v>
                </c:pt>
                <c:pt idx="1678" formatCode="#,##0">
                  <c:v>84.074538230895996</c:v>
                </c:pt>
                <c:pt idx="1679" formatCode="#,##0">
                  <c:v>84.124629259109497</c:v>
                </c:pt>
                <c:pt idx="1680" formatCode="#,##0">
                  <c:v>84.174579858779893</c:v>
                </c:pt>
                <c:pt idx="1681" formatCode="#,##0">
                  <c:v>84.224519014358506</c:v>
                </c:pt>
                <c:pt idx="1682" formatCode="#,##0">
                  <c:v>84.274484395980807</c:v>
                </c:pt>
                <c:pt idx="1683" formatCode="#,##0">
                  <c:v>84.324609994888306</c:v>
                </c:pt>
                <c:pt idx="1684" formatCode="#,##0">
                  <c:v>84.374559164047199</c:v>
                </c:pt>
                <c:pt idx="1685" formatCode="#,##0">
                  <c:v>84.424551010131793</c:v>
                </c:pt>
                <c:pt idx="1686" formatCode="#,##0">
                  <c:v>84.474633693694997</c:v>
                </c:pt>
                <c:pt idx="1687" formatCode="#,##0">
                  <c:v>84.524672508239703</c:v>
                </c:pt>
                <c:pt idx="1688" formatCode="#,##0">
                  <c:v>84.574876546859699</c:v>
                </c:pt>
                <c:pt idx="1689" formatCode="#,##0">
                  <c:v>84.624493360519395</c:v>
                </c:pt>
                <c:pt idx="1690" formatCode="#,##0">
                  <c:v>84.6746470928192</c:v>
                </c:pt>
                <c:pt idx="1691" formatCode="#,##0">
                  <c:v>84.7243812084198</c:v>
                </c:pt>
                <c:pt idx="1692" formatCode="#,##0">
                  <c:v>84.774968385696397</c:v>
                </c:pt>
                <c:pt idx="1693" formatCode="#,##0">
                  <c:v>84.824722528457599</c:v>
                </c:pt>
                <c:pt idx="1694" formatCode="#,##0">
                  <c:v>84.874529838561998</c:v>
                </c:pt>
                <c:pt idx="1695" formatCode="#,##0">
                  <c:v>84.924408674240098</c:v>
                </c:pt>
                <c:pt idx="1696" formatCode="#,##0">
                  <c:v>84.974689483642507</c:v>
                </c:pt>
                <c:pt idx="1697" formatCode="#,##0">
                  <c:v>85.024511337280202</c:v>
                </c:pt>
                <c:pt idx="1698" formatCode="#,##0">
                  <c:v>85.074526309966998</c:v>
                </c:pt>
                <c:pt idx="1699" formatCode="#,##0">
                  <c:v>85.124557733535696</c:v>
                </c:pt>
                <c:pt idx="1700" formatCode="#,##0">
                  <c:v>85.174655199050903</c:v>
                </c:pt>
                <c:pt idx="1701" formatCode="#,##0">
                  <c:v>85.224429607391301</c:v>
                </c:pt>
                <c:pt idx="1702" formatCode="#,##0">
                  <c:v>85.274520397186194</c:v>
                </c:pt>
                <c:pt idx="1703" formatCode="#,##0">
                  <c:v>85.324434757232595</c:v>
                </c:pt>
                <c:pt idx="1704" formatCode="#,##0">
                  <c:v>85.374535560607896</c:v>
                </c:pt>
                <c:pt idx="1705" formatCode="#,##0">
                  <c:v>85.424464225769</c:v>
                </c:pt>
                <c:pt idx="1706" formatCode="#,##0">
                  <c:v>85.474608421325598</c:v>
                </c:pt>
                <c:pt idx="1707" formatCode="#,##0">
                  <c:v>85.524557113647404</c:v>
                </c:pt>
                <c:pt idx="1708" formatCode="#,##0">
                  <c:v>85.574680566787706</c:v>
                </c:pt>
                <c:pt idx="1709" formatCode="#,##0">
                  <c:v>85.624470233917194</c:v>
                </c:pt>
                <c:pt idx="1710" formatCode="#,##0">
                  <c:v>85.675069093704195</c:v>
                </c:pt>
                <c:pt idx="1711" formatCode="#,##0">
                  <c:v>85.724517822265597</c:v>
                </c:pt>
                <c:pt idx="1712" formatCode="#,##0">
                  <c:v>85.775024175643907</c:v>
                </c:pt>
                <c:pt idx="1713" formatCode="#,##0">
                  <c:v>85.824481487274099</c:v>
                </c:pt>
                <c:pt idx="1714" formatCode="#,##0">
                  <c:v>85.874585866928101</c:v>
                </c:pt>
                <c:pt idx="1715" formatCode="#,##0">
                  <c:v>85.924521684646606</c:v>
                </c:pt>
                <c:pt idx="1716" formatCode="#,##0">
                  <c:v>85.974476099014197</c:v>
                </c:pt>
                <c:pt idx="1717" formatCode="#,##0">
                  <c:v>86.024573564529405</c:v>
                </c:pt>
                <c:pt idx="1718" formatCode="#,##0">
                  <c:v>86.074612379074097</c:v>
                </c:pt>
                <c:pt idx="1719" formatCode="#,##0">
                  <c:v>86.124494791030799</c:v>
                </c:pt>
                <c:pt idx="1720" formatCode="#,##0">
                  <c:v>86.174487829208303</c:v>
                </c:pt>
                <c:pt idx="1721" formatCode="#,##0">
                  <c:v>86.224781990051198</c:v>
                </c:pt>
                <c:pt idx="1722" formatCode="#,##0">
                  <c:v>86.274490356445298</c:v>
                </c:pt>
                <c:pt idx="1723" formatCode="#,##0">
                  <c:v>86.324576139450002</c:v>
                </c:pt>
                <c:pt idx="1724" formatCode="#,##0">
                  <c:v>86.3744442462921</c:v>
                </c:pt>
                <c:pt idx="1725" formatCode="#,##0">
                  <c:v>86.424612998962402</c:v>
                </c:pt>
                <c:pt idx="1726" formatCode="#,##0">
                  <c:v>86.474587440490694</c:v>
                </c:pt>
                <c:pt idx="1727" formatCode="#,##0">
                  <c:v>86.5246164798736</c:v>
                </c:pt>
                <c:pt idx="1728" formatCode="#,##0">
                  <c:v>86.574528455734196</c:v>
                </c:pt>
                <c:pt idx="1729" formatCode="#,##0">
                  <c:v>86.624692678451495</c:v>
                </c:pt>
                <c:pt idx="1730" formatCode="#,##0">
                  <c:v>86.674458026885901</c:v>
                </c:pt>
                <c:pt idx="1731" formatCode="#,##0">
                  <c:v>86.724782466888399</c:v>
                </c:pt>
                <c:pt idx="1732" formatCode="#,##0">
                  <c:v>86.7745201587677</c:v>
                </c:pt>
                <c:pt idx="1733" formatCode="#,##0">
                  <c:v>86.824660539627004</c:v>
                </c:pt>
                <c:pt idx="1734" formatCode="#,##0">
                  <c:v>86.874612092971802</c:v>
                </c:pt>
                <c:pt idx="1735" formatCode="#,##0">
                  <c:v>86.924428462982107</c:v>
                </c:pt>
                <c:pt idx="1736" formatCode="#,##0">
                  <c:v>86.974650382995605</c:v>
                </c:pt>
                <c:pt idx="1737" formatCode="#,##0">
                  <c:v>87.024443149566594</c:v>
                </c:pt>
                <c:pt idx="1738" formatCode="#,##0">
                  <c:v>87.074617385864201</c:v>
                </c:pt>
                <c:pt idx="1739" formatCode="#,##0">
                  <c:v>87.124486446380601</c:v>
                </c:pt>
                <c:pt idx="1740" formatCode="#,##0">
                  <c:v>87.174631357192993</c:v>
                </c:pt>
                <c:pt idx="1741" formatCode="#,##0">
                  <c:v>87.224503993987994</c:v>
                </c:pt>
                <c:pt idx="1742" formatCode="#,##0">
                  <c:v>87.274688243865896</c:v>
                </c:pt>
                <c:pt idx="1743" formatCode="#,##0">
                  <c:v>87.324482917785602</c:v>
                </c:pt>
                <c:pt idx="1744" formatCode="#,##0">
                  <c:v>87.374602794647203</c:v>
                </c:pt>
                <c:pt idx="1745" formatCode="#,##0">
                  <c:v>87.424457073211599</c:v>
                </c:pt>
                <c:pt idx="1746" formatCode="#,##0">
                  <c:v>87.474652767181396</c:v>
                </c:pt>
                <c:pt idx="1747" formatCode="#,##0">
                  <c:v>87.524457216262803</c:v>
                </c:pt>
                <c:pt idx="1748" formatCode="#,##0">
                  <c:v>87.574749708175602</c:v>
                </c:pt>
                <c:pt idx="1749" formatCode="#,##0">
                  <c:v>87.624949216842595</c:v>
                </c:pt>
                <c:pt idx="1750" formatCode="#,##0">
                  <c:v>87.674603223800602</c:v>
                </c:pt>
                <c:pt idx="1751" formatCode="#,##0">
                  <c:v>87.724497556686401</c:v>
                </c:pt>
                <c:pt idx="1752" formatCode="#,##0">
                  <c:v>87.7745552062988</c:v>
                </c:pt>
                <c:pt idx="1753" formatCode="#,##0">
                  <c:v>87.824615001678396</c:v>
                </c:pt>
                <c:pt idx="1754" formatCode="#,##0">
                  <c:v>87.874466180801306</c:v>
                </c:pt>
                <c:pt idx="1755" formatCode="#,##0">
                  <c:v>87.924519777297903</c:v>
                </c:pt>
                <c:pt idx="1756" formatCode="#,##0">
                  <c:v>87.974452257156301</c:v>
                </c:pt>
                <c:pt idx="1757" formatCode="#,##0">
                  <c:v>88.024518489837604</c:v>
                </c:pt>
                <c:pt idx="1758" formatCode="#,##0">
                  <c:v>88.074345111846895</c:v>
                </c:pt>
                <c:pt idx="1759" formatCode="#,##0">
                  <c:v>88.124530553817706</c:v>
                </c:pt>
                <c:pt idx="1760" formatCode="#,##0">
                  <c:v>88.174343347549396</c:v>
                </c:pt>
                <c:pt idx="1761" formatCode="#,##0">
                  <c:v>88.224524021148596</c:v>
                </c:pt>
                <c:pt idx="1762" formatCode="#,##0">
                  <c:v>88.274636507034302</c:v>
                </c:pt>
                <c:pt idx="1763" formatCode="#,##0">
                  <c:v>88.324477195739703</c:v>
                </c:pt>
                <c:pt idx="1764" formatCode="#,##0">
                  <c:v>88.3744571208953</c:v>
                </c:pt>
                <c:pt idx="1765" formatCode="#,##0">
                  <c:v>88.424549818038898</c:v>
                </c:pt>
                <c:pt idx="1766" formatCode="#,##0">
                  <c:v>88.474617481231604</c:v>
                </c:pt>
                <c:pt idx="1767" formatCode="#,##0">
                  <c:v>88.524545907974201</c:v>
                </c:pt>
                <c:pt idx="1768" formatCode="#,##0">
                  <c:v>88.574581861495901</c:v>
                </c:pt>
                <c:pt idx="1769" formatCode="#,##0">
                  <c:v>88.624496221542302</c:v>
                </c:pt>
                <c:pt idx="1770" formatCode="#,##0">
                  <c:v>88.674935340881305</c:v>
                </c:pt>
                <c:pt idx="1771" formatCode="#,##0">
                  <c:v>88.724581956863403</c:v>
                </c:pt>
                <c:pt idx="1772" formatCode="#,##0">
                  <c:v>88.774614810943604</c:v>
                </c:pt>
                <c:pt idx="1773" formatCode="#,##0">
                  <c:v>88.8243696689605</c:v>
                </c:pt>
                <c:pt idx="1774" formatCode="#,##0">
                  <c:v>88.874716043472205</c:v>
                </c:pt>
                <c:pt idx="1775" formatCode="#,##0">
                  <c:v>88.924427986145005</c:v>
                </c:pt>
                <c:pt idx="1776" formatCode="#,##0">
                  <c:v>88.974583148956299</c:v>
                </c:pt>
                <c:pt idx="1777" formatCode="#,##0">
                  <c:v>89.024654626846299</c:v>
                </c:pt>
                <c:pt idx="1778" formatCode="#,##0">
                  <c:v>89.074702024459796</c:v>
                </c:pt>
                <c:pt idx="1779" formatCode="#,##0">
                  <c:v>89.125143766403198</c:v>
                </c:pt>
                <c:pt idx="1780" formatCode="#,##0">
                  <c:v>89.174668073654104</c:v>
                </c:pt>
                <c:pt idx="1781" formatCode="#,##0">
                  <c:v>89.224728822708101</c:v>
                </c:pt>
                <c:pt idx="1782" formatCode="#,##0">
                  <c:v>89.274700880050602</c:v>
                </c:pt>
                <c:pt idx="1783" formatCode="#,##0">
                  <c:v>89.324730157852102</c:v>
                </c:pt>
                <c:pt idx="1784" formatCode="#,##0">
                  <c:v>89.374620676040607</c:v>
                </c:pt>
                <c:pt idx="1785" formatCode="#,##0">
                  <c:v>89.424568891525198</c:v>
                </c:pt>
                <c:pt idx="1786" formatCode="#,##0">
                  <c:v>89.474617958068805</c:v>
                </c:pt>
                <c:pt idx="1787" formatCode="#,##0">
                  <c:v>89.524694681167603</c:v>
                </c:pt>
                <c:pt idx="1788" formatCode="#,##0">
                  <c:v>89.574567794799805</c:v>
                </c:pt>
                <c:pt idx="1789" formatCode="#,##0">
                  <c:v>89.624668359756399</c:v>
                </c:pt>
                <c:pt idx="1790" formatCode="#,##0">
                  <c:v>89.6747176647186</c:v>
                </c:pt>
                <c:pt idx="1791" formatCode="#,##0">
                  <c:v>89.7245192527771</c:v>
                </c:pt>
                <c:pt idx="1792" formatCode="#,##0">
                  <c:v>89.7746129035949</c:v>
                </c:pt>
                <c:pt idx="1793" formatCode="#,##0">
                  <c:v>89.824590444564805</c:v>
                </c:pt>
                <c:pt idx="1794" formatCode="#,##0">
                  <c:v>89.874656677246094</c:v>
                </c:pt>
                <c:pt idx="1795" formatCode="#,##0">
                  <c:v>89.924625873565603</c:v>
                </c:pt>
                <c:pt idx="1796" formatCode="#,##0">
                  <c:v>89.974317312240601</c:v>
                </c:pt>
                <c:pt idx="1797" formatCode="#,##0">
                  <c:v>90.024501562118502</c:v>
                </c:pt>
                <c:pt idx="1798" formatCode="#,##0">
                  <c:v>90.074662923812795</c:v>
                </c:pt>
                <c:pt idx="1799" formatCode="#,##0">
                  <c:v>90.124525785446096</c:v>
                </c:pt>
                <c:pt idx="1800" formatCode="#,##0">
                  <c:v>90.174414873123098</c:v>
                </c:pt>
                <c:pt idx="1801" formatCode="#,##0">
                  <c:v>90.2245419025421</c:v>
                </c:pt>
                <c:pt idx="1802" formatCode="#,##0">
                  <c:v>90.274563550949097</c:v>
                </c:pt>
                <c:pt idx="1803" formatCode="#,##0">
                  <c:v>90.324548482894897</c:v>
                </c:pt>
                <c:pt idx="1804" formatCode="#,##0">
                  <c:v>90.374456405639606</c:v>
                </c:pt>
                <c:pt idx="1805" formatCode="#,##0">
                  <c:v>90.424749374389606</c:v>
                </c:pt>
                <c:pt idx="1806" formatCode="#,##0">
                  <c:v>90.474473476409898</c:v>
                </c:pt>
                <c:pt idx="1807" formatCode="#,##0">
                  <c:v>90.5246324539184</c:v>
                </c:pt>
                <c:pt idx="1808" formatCode="#,##0">
                  <c:v>90.574506282806396</c:v>
                </c:pt>
                <c:pt idx="1809" formatCode="#,##0">
                  <c:v>90.624847412109304</c:v>
                </c:pt>
                <c:pt idx="1810" formatCode="#,##0">
                  <c:v>90.674492597579899</c:v>
                </c:pt>
                <c:pt idx="1811" formatCode="#,##0">
                  <c:v>90.724796772003103</c:v>
                </c:pt>
                <c:pt idx="1812" formatCode="#,##0">
                  <c:v>90.774443149566594</c:v>
                </c:pt>
                <c:pt idx="1813" formatCode="#,##0">
                  <c:v>90.824603796005206</c:v>
                </c:pt>
                <c:pt idx="1814" formatCode="#,##0">
                  <c:v>90.874463081359806</c:v>
                </c:pt>
                <c:pt idx="1815" formatCode="#,##0">
                  <c:v>90.924799680709796</c:v>
                </c:pt>
                <c:pt idx="1816" formatCode="#,##0">
                  <c:v>90.974540233612004</c:v>
                </c:pt>
                <c:pt idx="1817" formatCode="#,##0">
                  <c:v>91.025432586669893</c:v>
                </c:pt>
                <c:pt idx="1818" formatCode="#,##0">
                  <c:v>91.074839115142794</c:v>
                </c:pt>
                <c:pt idx="1819" formatCode="#,##0">
                  <c:v>91.124427080154405</c:v>
                </c:pt>
                <c:pt idx="1820" formatCode="#,##0">
                  <c:v>91.174660921096802</c:v>
                </c:pt>
                <c:pt idx="1821" formatCode="#,##0">
                  <c:v>91.224426507949801</c:v>
                </c:pt>
                <c:pt idx="1822" formatCode="#,##0">
                  <c:v>91.274977207183795</c:v>
                </c:pt>
                <c:pt idx="1823" formatCode="#,##0">
                  <c:v>91.324476957321096</c:v>
                </c:pt>
                <c:pt idx="1824" formatCode="#,##0">
                  <c:v>91.374639749526906</c:v>
                </c:pt>
                <c:pt idx="1825" formatCode="#,##0">
                  <c:v>91.424450159072805</c:v>
                </c:pt>
                <c:pt idx="1826" formatCode="#,##0">
                  <c:v>91.474627971649099</c:v>
                </c:pt>
                <c:pt idx="1827" formatCode="#,##0">
                  <c:v>91.524438858032198</c:v>
                </c:pt>
                <c:pt idx="1828" formatCode="#,##0">
                  <c:v>91.574804544448796</c:v>
                </c:pt>
                <c:pt idx="1829" formatCode="#,##0">
                  <c:v>91.624451637267995</c:v>
                </c:pt>
                <c:pt idx="1830" formatCode="#,##0">
                  <c:v>91.6749458312988</c:v>
                </c:pt>
                <c:pt idx="1831" formatCode="#,##0">
                  <c:v>91.724501848220797</c:v>
                </c:pt>
                <c:pt idx="1832" formatCode="#,##0">
                  <c:v>91.774539947509695</c:v>
                </c:pt>
                <c:pt idx="1833" formatCode="#,##0">
                  <c:v>91.824519157409597</c:v>
                </c:pt>
                <c:pt idx="1834" formatCode="#,##0">
                  <c:v>91.874528408050494</c:v>
                </c:pt>
                <c:pt idx="1835" formatCode="#,##0">
                  <c:v>91.924546241760197</c:v>
                </c:pt>
                <c:pt idx="1836" formatCode="#,##0">
                  <c:v>91.974752664565997</c:v>
                </c:pt>
                <c:pt idx="1837" formatCode="#,##0">
                  <c:v>92.024580717086707</c:v>
                </c:pt>
                <c:pt idx="1838" formatCode="#,##0">
                  <c:v>92.074434757232595</c:v>
                </c:pt>
                <c:pt idx="1839" formatCode="#,##0">
                  <c:v>92.125120162963796</c:v>
                </c:pt>
                <c:pt idx="1840" formatCode="#,##0">
                  <c:v>92.174636363983097</c:v>
                </c:pt>
                <c:pt idx="1841" formatCode="#,##0">
                  <c:v>92.224625587463294</c:v>
                </c:pt>
                <c:pt idx="1842" formatCode="#,##0">
                  <c:v>92.274479389190603</c:v>
                </c:pt>
                <c:pt idx="1843" formatCode="#,##0">
                  <c:v>92.324564695358205</c:v>
                </c:pt>
                <c:pt idx="1844" formatCode="#,##0">
                  <c:v>92.374545097351003</c:v>
                </c:pt>
                <c:pt idx="1845" formatCode="#,##0">
                  <c:v>92.424575328826904</c:v>
                </c:pt>
                <c:pt idx="1846" formatCode="#,##0">
                  <c:v>92.474476099014197</c:v>
                </c:pt>
                <c:pt idx="1847" formatCode="#,##0">
                  <c:v>92.524605989456106</c:v>
                </c:pt>
                <c:pt idx="1848" formatCode="#,##0">
                  <c:v>92.5746843814849</c:v>
                </c:pt>
                <c:pt idx="1849" formatCode="#,##0">
                  <c:v>92.624521255493093</c:v>
                </c:pt>
                <c:pt idx="1850" formatCode="#,##0">
                  <c:v>92.674462318420396</c:v>
                </c:pt>
                <c:pt idx="1851" formatCode="#,##0">
                  <c:v>92.724539518356295</c:v>
                </c:pt>
                <c:pt idx="1852" formatCode="#,##0">
                  <c:v>92.774539470672593</c:v>
                </c:pt>
                <c:pt idx="1853" formatCode="#,##0">
                  <c:v>92.824633598327594</c:v>
                </c:pt>
                <c:pt idx="1854" formatCode="#,##0">
                  <c:v>92.874560594558702</c:v>
                </c:pt>
                <c:pt idx="1855" formatCode="#,##0">
                  <c:v>92.924479007720905</c:v>
                </c:pt>
                <c:pt idx="1856" formatCode="#,##0">
                  <c:v>92.974989414215003</c:v>
                </c:pt>
                <c:pt idx="1857" formatCode="#,##0">
                  <c:v>93.024867534637394</c:v>
                </c:pt>
                <c:pt idx="1858" formatCode="#,##0">
                  <c:v>93.074531316757202</c:v>
                </c:pt>
                <c:pt idx="1859" formatCode="#,##0">
                  <c:v>93.124469280242906</c:v>
                </c:pt>
                <c:pt idx="1860" formatCode="#,##0">
                  <c:v>93.174636363983097</c:v>
                </c:pt>
                <c:pt idx="1861" formatCode="#,##0">
                  <c:v>93.224569082260103</c:v>
                </c:pt>
                <c:pt idx="1862" formatCode="#,##0">
                  <c:v>93.274532794952293</c:v>
                </c:pt>
                <c:pt idx="1863" formatCode="#,##0">
                  <c:v>93.324480772018404</c:v>
                </c:pt>
                <c:pt idx="1864" formatCode="#,##0">
                  <c:v>93.374529838561998</c:v>
                </c:pt>
                <c:pt idx="1865" formatCode="#,##0">
                  <c:v>93.424487352371202</c:v>
                </c:pt>
                <c:pt idx="1866" formatCode="#,##0">
                  <c:v>93.474539995193396</c:v>
                </c:pt>
                <c:pt idx="1867" formatCode="#,##0">
                  <c:v>93.524476289749103</c:v>
                </c:pt>
                <c:pt idx="1868" formatCode="#,##0">
                  <c:v>93.574695825576697</c:v>
                </c:pt>
                <c:pt idx="1869" formatCode="#,##0">
                  <c:v>93.624611377715993</c:v>
                </c:pt>
                <c:pt idx="1870" formatCode="#,##0">
                  <c:v>93.674631834030095</c:v>
                </c:pt>
                <c:pt idx="1871" formatCode="#,##0">
                  <c:v>93.724433422088595</c:v>
                </c:pt>
                <c:pt idx="1872" formatCode="#,##0">
                  <c:v>93.774676084518404</c:v>
                </c:pt>
                <c:pt idx="1873" formatCode="#,##0">
                  <c:v>93.824639797210693</c:v>
                </c:pt>
                <c:pt idx="1874" formatCode="#,##0">
                  <c:v>93.874711513519202</c:v>
                </c:pt>
                <c:pt idx="1875" formatCode="#,##0">
                  <c:v>93.924474000930701</c:v>
                </c:pt>
                <c:pt idx="1876" formatCode="#,##0">
                  <c:v>93.974638938903794</c:v>
                </c:pt>
                <c:pt idx="1877" formatCode="#,##0">
                  <c:v>94.024473905563298</c:v>
                </c:pt>
                <c:pt idx="1878" formatCode="#,##0">
                  <c:v>94.074491977691594</c:v>
                </c:pt>
                <c:pt idx="1879" formatCode="#,##0">
                  <c:v>94.124561309814396</c:v>
                </c:pt>
                <c:pt idx="1880" formatCode="#,##0">
                  <c:v>94.174353837966905</c:v>
                </c:pt>
                <c:pt idx="1881" formatCode="#,##0">
                  <c:v>94.2245290279388</c:v>
                </c:pt>
                <c:pt idx="1882" formatCode="#,##0">
                  <c:v>94.274439573287907</c:v>
                </c:pt>
                <c:pt idx="1883" formatCode="#,##0">
                  <c:v>94.324407577514606</c:v>
                </c:pt>
                <c:pt idx="1884" formatCode="#,##0">
                  <c:v>94.374344587325993</c:v>
                </c:pt>
                <c:pt idx="1885" formatCode="#,##0">
                  <c:v>94.424511671066199</c:v>
                </c:pt>
                <c:pt idx="1886" formatCode="#,##0">
                  <c:v>94.474362134933401</c:v>
                </c:pt>
                <c:pt idx="1887" formatCode="#,##0">
                  <c:v>94.524478912353501</c:v>
                </c:pt>
                <c:pt idx="1888" formatCode="#,##0">
                  <c:v>94.574360370635901</c:v>
                </c:pt>
                <c:pt idx="1889" formatCode="#,##0">
                  <c:v>94.624524831771794</c:v>
                </c:pt>
                <c:pt idx="1890" formatCode="#,##0">
                  <c:v>94.674450635910006</c:v>
                </c:pt>
                <c:pt idx="1891" formatCode="#,##0">
                  <c:v>94.724689006805406</c:v>
                </c:pt>
                <c:pt idx="1892" formatCode="#,##0">
                  <c:v>94.774519920349107</c:v>
                </c:pt>
                <c:pt idx="1893" formatCode="#,##0">
                  <c:v>94.824644804000798</c:v>
                </c:pt>
                <c:pt idx="1894" formatCode="#,##0">
                  <c:v>94.874567270278902</c:v>
                </c:pt>
                <c:pt idx="1895" formatCode="#,##0">
                  <c:v>94.924656629562307</c:v>
                </c:pt>
                <c:pt idx="1896" formatCode="#,##0">
                  <c:v>94.974556207656804</c:v>
                </c:pt>
                <c:pt idx="1897" formatCode="#,##0">
                  <c:v>95.024656057357703</c:v>
                </c:pt>
                <c:pt idx="1898" formatCode="#,##0">
                  <c:v>95.0745689868927</c:v>
                </c:pt>
                <c:pt idx="1899" formatCode="#,##0">
                  <c:v>95.124505281448293</c:v>
                </c:pt>
                <c:pt idx="1900" formatCode="#,##0">
                  <c:v>95.174586057662907</c:v>
                </c:pt>
                <c:pt idx="1901" formatCode="#,##0">
                  <c:v>95.224565505981403</c:v>
                </c:pt>
                <c:pt idx="1902" formatCode="#,##0">
                  <c:v>95.274686098098698</c:v>
                </c:pt>
                <c:pt idx="1903" formatCode="#,##0">
                  <c:v>95.324408531188894</c:v>
                </c:pt>
                <c:pt idx="1904" formatCode="#,##0">
                  <c:v>95.374560594558702</c:v>
                </c:pt>
                <c:pt idx="1905" formatCode="#,##0">
                  <c:v>95.424422740936194</c:v>
                </c:pt>
                <c:pt idx="1906" formatCode="#,##0">
                  <c:v>95.474696397781301</c:v>
                </c:pt>
                <c:pt idx="1907" formatCode="#,##0">
                  <c:v>95.524552583694401</c:v>
                </c:pt>
                <c:pt idx="1908" formatCode="#,##0">
                  <c:v>95.5747616291046</c:v>
                </c:pt>
                <c:pt idx="1909" formatCode="#,##0">
                  <c:v>95.624464035034094</c:v>
                </c:pt>
                <c:pt idx="1910" formatCode="#,##0">
                  <c:v>95.674718856811495</c:v>
                </c:pt>
                <c:pt idx="1911" formatCode="#,##0">
                  <c:v>95.724571228027301</c:v>
                </c:pt>
                <c:pt idx="1912" formatCode="#,##0">
                  <c:v>95.774597167968693</c:v>
                </c:pt>
                <c:pt idx="1913" formatCode="#,##0">
                  <c:v>95.824573755264197</c:v>
                </c:pt>
                <c:pt idx="1914" formatCode="#,##0">
                  <c:v>95.874730587005601</c:v>
                </c:pt>
                <c:pt idx="1915" formatCode="#,##0">
                  <c:v>95.9248433113098</c:v>
                </c:pt>
                <c:pt idx="1916" formatCode="#,##0">
                  <c:v>95.974527359008704</c:v>
                </c:pt>
                <c:pt idx="1917" formatCode="#,##0">
                  <c:v>96.024610519409094</c:v>
                </c:pt>
                <c:pt idx="1918" formatCode="#,##0">
                  <c:v>96.074580907821598</c:v>
                </c:pt>
                <c:pt idx="1919" formatCode="#,##0">
                  <c:v>96.124773502349797</c:v>
                </c:pt>
                <c:pt idx="1920" formatCode="#,##0">
                  <c:v>96.174428224563599</c:v>
                </c:pt>
                <c:pt idx="1921" formatCode="#,##0">
                  <c:v>96.224441051483097</c:v>
                </c:pt>
                <c:pt idx="1922" formatCode="#,##0">
                  <c:v>96.275036573410006</c:v>
                </c:pt>
                <c:pt idx="1923" formatCode="#,##0">
                  <c:v>96.324536085128699</c:v>
                </c:pt>
                <c:pt idx="1924" formatCode="#,##0">
                  <c:v>96.374324798583899</c:v>
                </c:pt>
                <c:pt idx="1925" formatCode="#,##0">
                  <c:v>96.424511909484806</c:v>
                </c:pt>
                <c:pt idx="1926" formatCode="#,##0">
                  <c:v>96.474499702453599</c:v>
                </c:pt>
                <c:pt idx="1927" formatCode="#,##0">
                  <c:v>96.524380207061697</c:v>
                </c:pt>
                <c:pt idx="1928" formatCode="#,##0">
                  <c:v>96.574342012405396</c:v>
                </c:pt>
                <c:pt idx="1929" formatCode="#,##0">
                  <c:v>96.624470949172903</c:v>
                </c:pt>
                <c:pt idx="1930" formatCode="#,##0">
                  <c:v>96.674446344375596</c:v>
                </c:pt>
                <c:pt idx="1931" formatCode="#,##0">
                  <c:v>96.724383831024099</c:v>
                </c:pt>
                <c:pt idx="1932" formatCode="#,##0">
                  <c:v>96.774496555328298</c:v>
                </c:pt>
                <c:pt idx="1933" formatCode="#,##0">
                  <c:v>96.824393033981295</c:v>
                </c:pt>
                <c:pt idx="1934" formatCode="#,##0">
                  <c:v>96.874451160430894</c:v>
                </c:pt>
                <c:pt idx="1935" formatCode="#,##0">
                  <c:v>96.924383401870699</c:v>
                </c:pt>
                <c:pt idx="1936" formatCode="#,##0">
                  <c:v>96.974458694457994</c:v>
                </c:pt>
                <c:pt idx="1937" formatCode="#,##0">
                  <c:v>97.024397134780799</c:v>
                </c:pt>
                <c:pt idx="1938" formatCode="#,##0">
                  <c:v>97.074404239654498</c:v>
                </c:pt>
                <c:pt idx="1939" formatCode="#,##0">
                  <c:v>97.124543428421006</c:v>
                </c:pt>
                <c:pt idx="1940" formatCode="#,##0">
                  <c:v>97.174417495727496</c:v>
                </c:pt>
                <c:pt idx="1941" formatCode="#,##0">
                  <c:v>97.224511623382497</c:v>
                </c:pt>
                <c:pt idx="1942" formatCode="#,##0">
                  <c:v>97.274433612823401</c:v>
                </c:pt>
                <c:pt idx="1943" formatCode="#,##0">
                  <c:v>97.324565172195406</c:v>
                </c:pt>
                <c:pt idx="1944" formatCode="#,##0">
                  <c:v>97.374519586563096</c:v>
                </c:pt>
                <c:pt idx="1945" formatCode="#,##0">
                  <c:v>97.424451589584294</c:v>
                </c:pt>
                <c:pt idx="1946" formatCode="#,##0">
                  <c:v>97.474533796310396</c:v>
                </c:pt>
                <c:pt idx="1947" formatCode="#,##0">
                  <c:v>97.524464845657306</c:v>
                </c:pt>
                <c:pt idx="1948" formatCode="#,##0">
                  <c:v>97.574674129485999</c:v>
                </c:pt>
                <c:pt idx="1949" formatCode="#,##0">
                  <c:v>97.624474287032996</c:v>
                </c:pt>
                <c:pt idx="1950" formatCode="#,##0">
                  <c:v>97.674535512924194</c:v>
                </c:pt>
                <c:pt idx="1951" formatCode="#,##0">
                  <c:v>97.724435329437199</c:v>
                </c:pt>
                <c:pt idx="1952" formatCode="#,##0">
                  <c:v>97.774878978729205</c:v>
                </c:pt>
                <c:pt idx="1953" formatCode="#,##0">
                  <c:v>97.824576377868596</c:v>
                </c:pt>
                <c:pt idx="1954" formatCode="#,##0">
                  <c:v>97.874555349349905</c:v>
                </c:pt>
                <c:pt idx="1955" formatCode="#,##0">
                  <c:v>97.924438238143907</c:v>
                </c:pt>
                <c:pt idx="1956" formatCode="#,##0">
                  <c:v>97.974973917007404</c:v>
                </c:pt>
                <c:pt idx="1957" formatCode="#,##0">
                  <c:v>98.0244526863098</c:v>
                </c:pt>
                <c:pt idx="1958" formatCode="#,##0">
                  <c:v>98.074595451354895</c:v>
                </c:pt>
                <c:pt idx="1959" formatCode="#,##0">
                  <c:v>98.124440431594806</c:v>
                </c:pt>
                <c:pt idx="1960" formatCode="#,##0">
                  <c:v>98.1747598648071</c:v>
                </c:pt>
                <c:pt idx="1961" formatCode="#,##0">
                  <c:v>98.224478006362901</c:v>
                </c:pt>
                <c:pt idx="1962" formatCode="#,##0">
                  <c:v>98.274601936340304</c:v>
                </c:pt>
                <c:pt idx="1963" formatCode="#,##0">
                  <c:v>98.324615478515597</c:v>
                </c:pt>
                <c:pt idx="1964" formatCode="#,##0">
                  <c:v>98.374930620193396</c:v>
                </c:pt>
                <c:pt idx="1965" formatCode="#,##0">
                  <c:v>98.424600601196204</c:v>
                </c:pt>
                <c:pt idx="1966" formatCode="#,##0">
                  <c:v>98.4745774269104</c:v>
                </c:pt>
                <c:pt idx="1967" formatCode="#,##0">
                  <c:v>98.524764060974107</c:v>
                </c:pt>
                <c:pt idx="1968" formatCode="#,##0">
                  <c:v>98.575287342071505</c:v>
                </c:pt>
                <c:pt idx="1969" formatCode="#,##0">
                  <c:v>98.624665975570593</c:v>
                </c:pt>
                <c:pt idx="1970" formatCode="#,##0">
                  <c:v>98.674476623535099</c:v>
                </c:pt>
                <c:pt idx="1971" formatCode="#,##0">
                  <c:v>98.724685430526705</c:v>
                </c:pt>
                <c:pt idx="1972" formatCode="#,##0">
                  <c:v>98.774470090866004</c:v>
                </c:pt>
                <c:pt idx="1973" formatCode="#,##0">
                  <c:v>98.824676036834703</c:v>
                </c:pt>
                <c:pt idx="1974" formatCode="#,##0">
                  <c:v>98.874471187591496</c:v>
                </c:pt>
                <c:pt idx="1975" formatCode="#,##0">
                  <c:v>98.924732923507605</c:v>
                </c:pt>
                <c:pt idx="1976" formatCode="#,##0">
                  <c:v>98.974493741989093</c:v>
                </c:pt>
                <c:pt idx="1977" formatCode="#,##0">
                  <c:v>99.024912595748901</c:v>
                </c:pt>
                <c:pt idx="1978" formatCode="#,##0">
                  <c:v>99.074555635452199</c:v>
                </c:pt>
                <c:pt idx="1979" formatCode="#,##0">
                  <c:v>99.124637842178302</c:v>
                </c:pt>
                <c:pt idx="1980" formatCode="#,##0">
                  <c:v>99.174441099166799</c:v>
                </c:pt>
                <c:pt idx="1981" formatCode="#,##0">
                  <c:v>99.224579334259005</c:v>
                </c:pt>
                <c:pt idx="1982" formatCode="#,##0">
                  <c:v>99.274547576904297</c:v>
                </c:pt>
                <c:pt idx="1983" formatCode="#,##0">
                  <c:v>99.324542284011798</c:v>
                </c:pt>
                <c:pt idx="1984" formatCode="#,##0">
                  <c:v>99.374411106109605</c:v>
                </c:pt>
                <c:pt idx="1985" formatCode="#,##0">
                  <c:v>99.424490690231295</c:v>
                </c:pt>
                <c:pt idx="1986" formatCode="#,##0">
                  <c:v>99.4745063781738</c:v>
                </c:pt>
                <c:pt idx="1987" formatCode="#,##0">
                  <c:v>99.524374008178697</c:v>
                </c:pt>
                <c:pt idx="1988" formatCode="#,##0">
                  <c:v>99.574491977691594</c:v>
                </c:pt>
                <c:pt idx="1989" formatCode="#,##0">
                  <c:v>99.624470710754395</c:v>
                </c:pt>
                <c:pt idx="1990" formatCode="#,##0">
                  <c:v>99.674635887145996</c:v>
                </c:pt>
                <c:pt idx="1991" formatCode="#,##0">
                  <c:v>99.724608182907104</c:v>
                </c:pt>
                <c:pt idx="1992" formatCode="#,##0">
                  <c:v>99.774596691131507</c:v>
                </c:pt>
                <c:pt idx="1993" formatCode="#,##0">
                  <c:v>99.824947595596299</c:v>
                </c:pt>
                <c:pt idx="1994" formatCode="#,##0">
                  <c:v>99.8745822906494</c:v>
                </c:pt>
                <c:pt idx="1995" formatCode="#,##0">
                  <c:v>99.924734115600501</c:v>
                </c:pt>
                <c:pt idx="1996" formatCode="#,##0">
                  <c:v>99.974592685699406</c:v>
                </c:pt>
                <c:pt idx="1997" formatCode="#,##0">
                  <c:v>100.024678945541</c:v>
                </c:pt>
                <c:pt idx="1998" formatCode="#,##0">
                  <c:v>100.07467007637</c:v>
                </c:pt>
                <c:pt idx="1999" formatCode="#,##0">
                  <c:v>100.124609708786</c:v>
                </c:pt>
                <c:pt idx="2000" formatCode="#,##0">
                  <c:v>100.17451906204199</c:v>
                </c:pt>
                <c:pt idx="2001" formatCode="#,##0">
                  <c:v>100.22448611259399</c:v>
                </c:pt>
                <c:pt idx="2002" formatCode="#,##0">
                  <c:v>100.274536848068</c:v>
                </c:pt>
                <c:pt idx="2003" formatCode="#,##0">
                  <c:v>100.324478387832</c:v>
                </c:pt>
                <c:pt idx="2004" formatCode="#,##0">
                  <c:v>100.37452173233</c:v>
                </c:pt>
                <c:pt idx="2005" formatCode="#,##0">
                  <c:v>100.424565076828</c:v>
                </c:pt>
                <c:pt idx="2006" formatCode="#,##0">
                  <c:v>100.47474527359</c:v>
                </c:pt>
                <c:pt idx="2007" formatCode="#,##0">
                  <c:v>100.524480104446</c:v>
                </c:pt>
                <c:pt idx="2008" formatCode="#,##0">
                  <c:v>100.574598550796</c:v>
                </c:pt>
                <c:pt idx="2009" formatCode="#,##0">
                  <c:v>100.624418258666</c:v>
                </c:pt>
                <c:pt idx="2010" formatCode="#,##0">
                  <c:v>100.674454927444</c:v>
                </c:pt>
                <c:pt idx="2011" formatCode="#,##0">
                  <c:v>100.72445869445799</c:v>
                </c:pt>
                <c:pt idx="2012" formatCode="#,##0">
                  <c:v>100.77452969551</c:v>
                </c:pt>
                <c:pt idx="2013" formatCode="#,##0">
                  <c:v>100.824414253234</c:v>
                </c:pt>
                <c:pt idx="2014" formatCode="#,##0">
                  <c:v>100.87450337409901</c:v>
                </c:pt>
                <c:pt idx="2015" formatCode="#,##0">
                  <c:v>100.92457580566401</c:v>
                </c:pt>
                <c:pt idx="2016" formatCode="#,##0">
                  <c:v>100.974548578262</c:v>
                </c:pt>
                <c:pt idx="2017" formatCode="#,##0">
                  <c:v>101.024540424346</c:v>
                </c:pt>
                <c:pt idx="2018" formatCode="#,##0">
                  <c:v>101.075056314468</c:v>
                </c:pt>
                <c:pt idx="2019" formatCode="#,##0">
                  <c:v>101.124639749526</c:v>
                </c:pt>
                <c:pt idx="2020" formatCode="#,##0">
                  <c:v>101.17445111274699</c:v>
                </c:pt>
                <c:pt idx="2021" formatCode="#,##0">
                  <c:v>101.224674940109</c:v>
                </c:pt>
                <c:pt idx="2022" formatCode="#,##0">
                  <c:v>101.274486303329</c:v>
                </c:pt>
                <c:pt idx="2023" formatCode="#,##0">
                  <c:v>101.324627161026</c:v>
                </c:pt>
                <c:pt idx="2024" formatCode="#,##0">
                  <c:v>101.37444448471</c:v>
                </c:pt>
                <c:pt idx="2025" formatCode="#,##0">
                  <c:v>101.42466497421201</c:v>
                </c:pt>
                <c:pt idx="2026" formatCode="#,##0">
                  <c:v>101.47447180747901</c:v>
                </c:pt>
                <c:pt idx="2027" formatCode="#,##0">
                  <c:v>101.524624824523</c:v>
                </c:pt>
                <c:pt idx="2028" formatCode="#,##0">
                  <c:v>101.57459211349401</c:v>
                </c:pt>
                <c:pt idx="2029" formatCode="#,##0">
                  <c:v>101.62462377548199</c:v>
                </c:pt>
                <c:pt idx="2030" formatCode="#,##0">
                  <c:v>101.674595117568</c:v>
                </c:pt>
                <c:pt idx="2031" formatCode="#,##0">
                  <c:v>101.724670886993</c:v>
                </c:pt>
                <c:pt idx="2032" formatCode="#,##0">
                  <c:v>101.77462315559301</c:v>
                </c:pt>
                <c:pt idx="2033" formatCode="#,##0">
                  <c:v>101.824499130249</c:v>
                </c:pt>
                <c:pt idx="2034" formatCode="#,##0">
                  <c:v>101.874643564224</c:v>
                </c:pt>
                <c:pt idx="2035" formatCode="#,##0">
                  <c:v>101.92446064949</c:v>
                </c:pt>
                <c:pt idx="2036" formatCode="#,##0">
                  <c:v>101.974649429321</c:v>
                </c:pt>
                <c:pt idx="2037" formatCode="#,##0">
                  <c:v>102.024431228637</c:v>
                </c:pt>
                <c:pt idx="2038" formatCode="#,##0">
                  <c:v>102.074702978134</c:v>
                </c:pt>
                <c:pt idx="2039" formatCode="#,##0">
                  <c:v>102.124491930007</c:v>
                </c:pt>
                <c:pt idx="2040" formatCode="#,##0">
                  <c:v>102.174579858779</c:v>
                </c:pt>
                <c:pt idx="2041" formatCode="#,##0">
                  <c:v>102.224466323852</c:v>
                </c:pt>
                <c:pt idx="2042" formatCode="#,##0">
                  <c:v>102.274576425552</c:v>
                </c:pt>
                <c:pt idx="2043" formatCode="#,##0">
                  <c:v>102.324469804763</c:v>
                </c:pt>
                <c:pt idx="2044" formatCode="#,##0">
                  <c:v>102.374821424484</c:v>
                </c:pt>
                <c:pt idx="2045" formatCode="#,##0">
                  <c:v>102.42464900016699</c:v>
                </c:pt>
                <c:pt idx="2046" formatCode="#,##0">
                  <c:v>102.474556922912</c:v>
                </c:pt>
                <c:pt idx="2047" formatCode="#,##0">
                  <c:v>102.524452686309</c:v>
                </c:pt>
                <c:pt idx="2048" formatCode="#,##0">
                  <c:v>102.57479095458901</c:v>
                </c:pt>
                <c:pt idx="2049" formatCode="#,##0">
                  <c:v>102.62452840805</c:v>
                </c:pt>
                <c:pt idx="2050" formatCode="#,##0">
                  <c:v>102.674572944641</c:v>
                </c:pt>
                <c:pt idx="2051" formatCode="#,##0">
                  <c:v>102.724495649337</c:v>
                </c:pt>
                <c:pt idx="2052" formatCode="#,##0">
                  <c:v>102.77452635765</c:v>
                </c:pt>
                <c:pt idx="2053" formatCode="#,##0">
                  <c:v>102.82487535476599</c:v>
                </c:pt>
                <c:pt idx="2054" formatCode="#,##0">
                  <c:v>102.874543190002</c:v>
                </c:pt>
                <c:pt idx="2055" formatCode="#,##0">
                  <c:v>102.924846649169</c:v>
                </c:pt>
                <c:pt idx="2056" formatCode="#,##0">
                  <c:v>102.97443509101799</c:v>
                </c:pt>
                <c:pt idx="2057" formatCode="#,##0">
                  <c:v>103.024597406387</c:v>
                </c:pt>
                <c:pt idx="2058" formatCode="#,##0">
                  <c:v>103.074540138244</c:v>
                </c:pt>
                <c:pt idx="2059" formatCode="#,##0">
                  <c:v>103.124595880508</c:v>
                </c:pt>
                <c:pt idx="2060" formatCode="#,##0">
                  <c:v>103.17468500137301</c:v>
                </c:pt>
                <c:pt idx="2061" formatCode="#,##0">
                  <c:v>103.22449803352301</c:v>
                </c:pt>
                <c:pt idx="2062" formatCode="#,##0">
                  <c:v>103.27455139160099</c:v>
                </c:pt>
                <c:pt idx="2063" formatCode="#,##0">
                  <c:v>103.324536085128</c:v>
                </c:pt>
                <c:pt idx="2064" formatCode="#,##0">
                  <c:v>103.37464857101401</c:v>
                </c:pt>
                <c:pt idx="2065" formatCode="#,##0">
                  <c:v>103.42451310157701</c:v>
                </c:pt>
                <c:pt idx="2066" formatCode="#,##0">
                  <c:v>103.47471737861601</c:v>
                </c:pt>
                <c:pt idx="2067" formatCode="#,##0">
                  <c:v>103.52446341514499</c:v>
                </c:pt>
                <c:pt idx="2068" formatCode="#,##0">
                  <c:v>103.574894666671</c:v>
                </c:pt>
                <c:pt idx="2069" formatCode="#,##0">
                  <c:v>103.624472856521</c:v>
                </c:pt>
                <c:pt idx="2070" formatCode="#,##0">
                  <c:v>103.67461323738</c:v>
                </c:pt>
                <c:pt idx="2071" formatCode="#,##0">
                  <c:v>103.72448754310599</c:v>
                </c:pt>
                <c:pt idx="2072" formatCode="#,##0">
                  <c:v>103.774609327316</c:v>
                </c:pt>
                <c:pt idx="2073" formatCode="#,##0">
                  <c:v>103.824692726135</c:v>
                </c:pt>
                <c:pt idx="2074" formatCode="#,##0">
                  <c:v>103.874618768692</c:v>
                </c:pt>
                <c:pt idx="2075" formatCode="#,##0">
                  <c:v>103.92439389228799</c:v>
                </c:pt>
                <c:pt idx="2076" formatCode="#,##0">
                  <c:v>103.97466373443601</c:v>
                </c:pt>
                <c:pt idx="2077" formatCode="#,##0">
                  <c:v>104.024369001388</c:v>
                </c:pt>
                <c:pt idx="2078" formatCode="#,##0">
                  <c:v>104.07448554039</c:v>
                </c:pt>
                <c:pt idx="2079" formatCode="#,##0">
                  <c:v>104.12455081939601</c:v>
                </c:pt>
                <c:pt idx="2080" formatCode="#,##0">
                  <c:v>104.174511671066</c:v>
                </c:pt>
                <c:pt idx="2081" formatCode="#,##0">
                  <c:v>104.224779844284</c:v>
                </c:pt>
                <c:pt idx="2082" formatCode="#,##0">
                  <c:v>104.274522304534</c:v>
                </c:pt>
                <c:pt idx="2083" formatCode="#,##0">
                  <c:v>104.32463645935</c:v>
                </c:pt>
                <c:pt idx="2084" formatCode="#,##0">
                  <c:v>104.374528884887</c:v>
                </c:pt>
                <c:pt idx="2085" formatCode="#,##0">
                  <c:v>104.42451262474</c:v>
                </c:pt>
                <c:pt idx="2086" formatCode="#,##0">
                  <c:v>104.47458815574601</c:v>
                </c:pt>
                <c:pt idx="2087" formatCode="#,##0">
                  <c:v>104.52457499504</c:v>
                </c:pt>
                <c:pt idx="2088" formatCode="#,##0">
                  <c:v>104.575176477432</c:v>
                </c:pt>
                <c:pt idx="2089" formatCode="#,##0">
                  <c:v>104.62444114685</c:v>
                </c:pt>
                <c:pt idx="2090" formatCode="#,##0">
                  <c:v>104.674678087234</c:v>
                </c:pt>
                <c:pt idx="2091" formatCode="#,##0">
                  <c:v>104.724614620208</c:v>
                </c:pt>
                <c:pt idx="2092" formatCode="#,##0">
                  <c:v>104.774901390075</c:v>
                </c:pt>
                <c:pt idx="2093" formatCode="#,##0">
                  <c:v>104.8244702816</c:v>
                </c:pt>
                <c:pt idx="2094" formatCode="#,##0">
                  <c:v>104.874598503112</c:v>
                </c:pt>
                <c:pt idx="2095" formatCode="#,##0">
                  <c:v>104.924397468566</c:v>
                </c:pt>
                <c:pt idx="2096" formatCode="#,##0">
                  <c:v>104.974327802658</c:v>
                </c:pt>
                <c:pt idx="2097" formatCode="#,##0">
                  <c:v>105.024480342864</c:v>
                </c:pt>
                <c:pt idx="2098" formatCode="#,##0">
                  <c:v>105.074350118637</c:v>
                </c:pt>
                <c:pt idx="2099" formatCode="#,##0">
                  <c:v>105.12447667121801</c:v>
                </c:pt>
                <c:pt idx="2100" formatCode="#,##0">
                  <c:v>105.174355983734</c:v>
                </c:pt>
                <c:pt idx="2101" formatCode="#,##0">
                  <c:v>105.224576711654</c:v>
                </c:pt>
                <c:pt idx="2102" formatCode="#,##0">
                  <c:v>105.27435874938899</c:v>
                </c:pt>
                <c:pt idx="2103" formatCode="#,##0">
                  <c:v>105.324773550033</c:v>
                </c:pt>
                <c:pt idx="2104" formatCode="#,##0">
                  <c:v>105.374341487884</c:v>
                </c:pt>
                <c:pt idx="2105" formatCode="#,##0">
                  <c:v>105.42449855804399</c:v>
                </c:pt>
                <c:pt idx="2106" formatCode="#,##0">
                  <c:v>105.474672794342</c:v>
                </c:pt>
                <c:pt idx="2107" formatCode="#,##0">
                  <c:v>105.52463889121999</c:v>
                </c:pt>
                <c:pt idx="2108" formatCode="#,##0">
                  <c:v>105.574462890625</c:v>
                </c:pt>
                <c:pt idx="2109" formatCode="#,##0">
                  <c:v>105.624621629714</c:v>
                </c:pt>
                <c:pt idx="2110" formatCode="#,##0">
                  <c:v>105.67444086074801</c:v>
                </c:pt>
                <c:pt idx="2111" formatCode="#,##0">
                  <c:v>105.725081920623</c:v>
                </c:pt>
                <c:pt idx="2112" formatCode="#,##0">
                  <c:v>105.77444791793801</c:v>
                </c:pt>
                <c:pt idx="2113" formatCode="#,##0">
                  <c:v>105.824590206146</c:v>
                </c:pt>
                <c:pt idx="2114" formatCode="#,##0">
                  <c:v>105.874532461166</c:v>
                </c:pt>
                <c:pt idx="2115" formatCode="#,##0">
                  <c:v>105.924581766128</c:v>
                </c:pt>
                <c:pt idx="2116" formatCode="#,##0">
                  <c:v>105.974599838256</c:v>
                </c:pt>
                <c:pt idx="2117" formatCode="#,##0">
                  <c:v>106.024486303329</c:v>
                </c:pt>
                <c:pt idx="2118" formatCode="#,##0">
                  <c:v>106.074639558792</c:v>
                </c:pt>
                <c:pt idx="2119" formatCode="#,##0">
                  <c:v>106.124443769454</c:v>
                </c:pt>
                <c:pt idx="2120" formatCode="#,##0">
                  <c:v>106.17458653449999</c:v>
                </c:pt>
                <c:pt idx="2121" formatCode="#,##0">
                  <c:v>106.22445058822601</c:v>
                </c:pt>
                <c:pt idx="2122" formatCode="#,##0">
                  <c:v>106.27464056015</c:v>
                </c:pt>
                <c:pt idx="2123" formatCode="#,##0">
                  <c:v>106.32464718818601</c:v>
                </c:pt>
                <c:pt idx="2124" formatCode="#,##0">
                  <c:v>106.374639511108</c:v>
                </c:pt>
                <c:pt idx="2125" formatCode="#,##0">
                  <c:v>106.42445516586299</c:v>
                </c:pt>
                <c:pt idx="2126" formatCode="#,##0">
                  <c:v>106.47456908226</c:v>
                </c:pt>
                <c:pt idx="2127" formatCode="#,##0">
                  <c:v>106.524613142013</c:v>
                </c:pt>
                <c:pt idx="2128" formatCode="#,##0">
                  <c:v>106.57473111152601</c:v>
                </c:pt>
                <c:pt idx="2129" formatCode="#,##0">
                  <c:v>106.624566316604</c:v>
                </c:pt>
                <c:pt idx="2130" formatCode="#,##0">
                  <c:v>106.674555063247</c:v>
                </c:pt>
                <c:pt idx="2131" formatCode="#,##0">
                  <c:v>106.72458815574601</c:v>
                </c:pt>
                <c:pt idx="2132" formatCode="#,##0">
                  <c:v>106.774523496627</c:v>
                </c:pt>
                <c:pt idx="2133" formatCode="#,##0">
                  <c:v>106.82476210594101</c:v>
                </c:pt>
                <c:pt idx="2134" formatCode="#,##0">
                  <c:v>106.874598264694</c:v>
                </c:pt>
                <c:pt idx="2135" formatCode="#,##0">
                  <c:v>106.924591064453</c:v>
                </c:pt>
                <c:pt idx="2136" formatCode="#,##0">
                  <c:v>106.97459125518699</c:v>
                </c:pt>
                <c:pt idx="2137" formatCode="#,##0">
                  <c:v>107.024913549423</c:v>
                </c:pt>
                <c:pt idx="2138" formatCode="#,##0">
                  <c:v>107.074841022491</c:v>
                </c:pt>
                <c:pt idx="2139" formatCode="#,##0">
                  <c:v>107.12492346763599</c:v>
                </c:pt>
                <c:pt idx="2140" formatCode="#,##0">
                  <c:v>107.174430131912</c:v>
                </c:pt>
                <c:pt idx="2141" formatCode="#,##0">
                  <c:v>107.225004196166</c:v>
                </c:pt>
                <c:pt idx="2142" formatCode="#,##0">
                  <c:v>107.274563550949</c:v>
                </c:pt>
                <c:pt idx="2143" formatCode="#,##0">
                  <c:v>107.32453012466399</c:v>
                </c:pt>
                <c:pt idx="2144" formatCode="#,##0">
                  <c:v>107.37447810173001</c:v>
                </c:pt>
                <c:pt idx="2145" formatCode="#,##0">
                  <c:v>107.424580812454</c:v>
                </c:pt>
                <c:pt idx="2146" formatCode="#,##0">
                  <c:v>107.474596500396</c:v>
                </c:pt>
                <c:pt idx="2147" formatCode="#,##0">
                  <c:v>107.524660825729</c:v>
                </c:pt>
                <c:pt idx="2148" formatCode="#,##0">
                  <c:v>107.574668645858</c:v>
                </c:pt>
                <c:pt idx="2149" formatCode="#,##0">
                  <c:v>107.624523162841</c:v>
                </c:pt>
                <c:pt idx="2150" formatCode="#,##0">
                  <c:v>107.674591779708</c:v>
                </c:pt>
                <c:pt idx="2151" formatCode="#,##0">
                  <c:v>107.724566698074</c:v>
                </c:pt>
                <c:pt idx="2152" formatCode="#,##0">
                  <c:v>107.774656295776</c:v>
                </c:pt>
                <c:pt idx="2153" formatCode="#,##0">
                  <c:v>107.824517488479</c:v>
                </c:pt>
                <c:pt idx="2154" formatCode="#,##0">
                  <c:v>107.87443685531601</c:v>
                </c:pt>
                <c:pt idx="2155" formatCode="#,##0">
                  <c:v>107.92465925216599</c:v>
                </c:pt>
                <c:pt idx="2156" formatCode="#,##0">
                  <c:v>107.974536180496</c:v>
                </c:pt>
                <c:pt idx="2157" formatCode="#,##0">
                  <c:v>108.02467298507599</c:v>
                </c:pt>
                <c:pt idx="2158" formatCode="#,##0">
                  <c:v>108.074611186981</c:v>
                </c:pt>
                <c:pt idx="2159" formatCode="#,##0">
                  <c:v>108.124678134918</c:v>
                </c:pt>
                <c:pt idx="2160" formatCode="#,##0">
                  <c:v>108.174573421478</c:v>
                </c:pt>
                <c:pt idx="2161" formatCode="#,##0">
                  <c:v>108.22443723678499</c:v>
                </c:pt>
                <c:pt idx="2162" formatCode="#,##0">
                  <c:v>108.274579048156</c:v>
                </c:pt>
                <c:pt idx="2163" formatCode="#,##0">
                  <c:v>108.324514627456</c:v>
                </c:pt>
                <c:pt idx="2164" formatCode="#,##0">
                  <c:v>108.374587535858</c:v>
                </c:pt>
                <c:pt idx="2165" formatCode="#,##0">
                  <c:v>108.42457628250099</c:v>
                </c:pt>
                <c:pt idx="2166" formatCode="#,##0">
                  <c:v>108.474514245986</c:v>
                </c:pt>
                <c:pt idx="2167" formatCode="#,##0">
                  <c:v>108.52449727058401</c:v>
                </c:pt>
                <c:pt idx="2168" formatCode="#,##0">
                  <c:v>108.57461571693401</c:v>
                </c:pt>
                <c:pt idx="2169" formatCode="#,##0">
                  <c:v>108.624505043029</c:v>
                </c:pt>
                <c:pt idx="2170" formatCode="#,##0">
                  <c:v>108.67463827133101</c:v>
                </c:pt>
                <c:pt idx="2171" formatCode="#,##0">
                  <c:v>108.72445106506299</c:v>
                </c:pt>
                <c:pt idx="2172" formatCode="#,##0">
                  <c:v>108.774626970291</c:v>
                </c:pt>
                <c:pt idx="2173" formatCode="#,##0">
                  <c:v>108.824440240859</c:v>
                </c:pt>
                <c:pt idx="2174" formatCode="#,##0">
                  <c:v>108.874639034271</c:v>
                </c:pt>
                <c:pt idx="2175" formatCode="#,##0">
                  <c:v>108.924460411071</c:v>
                </c:pt>
                <c:pt idx="2176" formatCode="#,##0">
                  <c:v>108.97461891174299</c:v>
                </c:pt>
                <c:pt idx="2177" formatCode="#,##0">
                  <c:v>109.02442741394</c:v>
                </c:pt>
                <c:pt idx="2178" formatCode="#,##0">
                  <c:v>109.074578762054</c:v>
                </c:pt>
                <c:pt idx="2179" formatCode="#,##0">
                  <c:v>109.124498844146</c:v>
                </c:pt>
                <c:pt idx="2180" formatCode="#,##0">
                  <c:v>109.174482345581</c:v>
                </c:pt>
                <c:pt idx="2181" formatCode="#,##0">
                  <c:v>109.224472999572</c:v>
                </c:pt>
                <c:pt idx="2182" formatCode="#,##0">
                  <c:v>109.27461051940899</c:v>
                </c:pt>
                <c:pt idx="2183" formatCode="#,##0">
                  <c:v>109.32474613189601</c:v>
                </c:pt>
                <c:pt idx="2184" formatCode="#,##0">
                  <c:v>109.374474048614</c:v>
                </c:pt>
                <c:pt idx="2185" formatCode="#,##0">
                  <c:v>109.424766778945</c:v>
                </c:pt>
                <c:pt idx="2186" formatCode="#,##0">
                  <c:v>109.474432706832</c:v>
                </c:pt>
                <c:pt idx="2187" formatCode="#,##0">
                  <c:v>109.52468252182</c:v>
                </c:pt>
                <c:pt idx="2188" formatCode="#,##0">
                  <c:v>109.574491739273</c:v>
                </c:pt>
                <c:pt idx="2189" formatCode="#,##0">
                  <c:v>109.624656200408</c:v>
                </c:pt>
                <c:pt idx="2190" formatCode="#,##0">
                  <c:v>109.67443466186501</c:v>
                </c:pt>
                <c:pt idx="2191" formatCode="#,##0">
                  <c:v>109.72467041015599</c:v>
                </c:pt>
                <c:pt idx="2192" formatCode="#,##0">
                  <c:v>109.774363040924</c:v>
                </c:pt>
                <c:pt idx="2193" formatCode="#,##0">
                  <c:v>109.82453417778</c:v>
                </c:pt>
                <c:pt idx="2194" formatCode="#,##0">
                  <c:v>109.87433910369801</c:v>
                </c:pt>
                <c:pt idx="2195" formatCode="#,##0">
                  <c:v>109.924652338027</c:v>
                </c:pt>
                <c:pt idx="2196" formatCode="#,##0">
                  <c:v>109.974514245986</c:v>
                </c:pt>
                <c:pt idx="2197" formatCode="#,##0">
                  <c:v>110.024456024169</c:v>
                </c:pt>
                <c:pt idx="2198" formatCode="#,##0">
                  <c:v>110.074644327163</c:v>
                </c:pt>
                <c:pt idx="2199" formatCode="#,##0">
                  <c:v>110.124819278717</c:v>
                </c:pt>
                <c:pt idx="2200" formatCode="#,##0">
                  <c:v>110.17457890510499</c:v>
                </c:pt>
                <c:pt idx="2201" formatCode="#,##0">
                  <c:v>110.224318504333</c:v>
                </c:pt>
                <c:pt idx="2202" formatCode="#,##0">
                  <c:v>110.274472951889</c:v>
                </c:pt>
                <c:pt idx="2203" formatCode="#,##0">
                  <c:v>110.324335813522</c:v>
                </c:pt>
                <c:pt idx="2204" formatCode="#,##0">
                  <c:v>110.37455415725699</c:v>
                </c:pt>
                <c:pt idx="2205" formatCode="#,##0">
                  <c:v>110.424364089965</c:v>
                </c:pt>
                <c:pt idx="2206" formatCode="#,##0">
                  <c:v>110.47455143928499</c:v>
                </c:pt>
                <c:pt idx="2207" formatCode="#,##0">
                  <c:v>110.524477481842</c:v>
                </c:pt>
                <c:pt idx="2208" formatCode="#,##0">
                  <c:v>110.574616432189</c:v>
                </c:pt>
                <c:pt idx="2209" formatCode="#,##0">
                  <c:v>110.62445998191799</c:v>
                </c:pt>
                <c:pt idx="2210" formatCode="#,##0">
                  <c:v>110.674487352371</c:v>
                </c:pt>
                <c:pt idx="2211" formatCode="#,##0">
                  <c:v>110.72448611259399</c:v>
                </c:pt>
                <c:pt idx="2212" formatCode="#,##0">
                  <c:v>110.774439334869</c:v>
                </c:pt>
                <c:pt idx="2213" formatCode="#,##0">
                  <c:v>110.824472665786</c:v>
                </c:pt>
                <c:pt idx="2214" formatCode="#,##0">
                  <c:v>110.87443327903701</c:v>
                </c:pt>
                <c:pt idx="2215" formatCode="#,##0">
                  <c:v>110.924460172653</c:v>
                </c:pt>
                <c:pt idx="2216" formatCode="#,##0">
                  <c:v>110.97443509101799</c:v>
                </c:pt>
                <c:pt idx="2217" formatCode="#,##0">
                  <c:v>111.02455496787999</c:v>
                </c:pt>
                <c:pt idx="2218" formatCode="#,##0">
                  <c:v>111.074446678161</c:v>
                </c:pt>
                <c:pt idx="2219" formatCode="#,##0">
                  <c:v>111.124532938003</c:v>
                </c:pt>
                <c:pt idx="2220" formatCode="#,##0">
                  <c:v>111.174461126327</c:v>
                </c:pt>
                <c:pt idx="2221" formatCode="#,##0">
                  <c:v>111.22452116012499</c:v>
                </c:pt>
                <c:pt idx="2222" formatCode="#,##0">
                  <c:v>111.274394273757</c:v>
                </c:pt>
                <c:pt idx="2223" formatCode="#,##0">
                  <c:v>111.324389934539</c:v>
                </c:pt>
                <c:pt idx="2224" formatCode="#,##0">
                  <c:v>111.374833106994</c:v>
                </c:pt>
                <c:pt idx="2225" formatCode="#,##0">
                  <c:v>111.42479205131499</c:v>
                </c:pt>
                <c:pt idx="2226" formatCode="#,##0">
                  <c:v>111.475066900253</c:v>
                </c:pt>
                <c:pt idx="2227" formatCode="#,##0">
                  <c:v>111.524486303329</c:v>
                </c:pt>
                <c:pt idx="2228" formatCode="#,##0">
                  <c:v>111.57458066940301</c:v>
                </c:pt>
                <c:pt idx="2229" formatCode="#,##0">
                  <c:v>111.624478340148</c:v>
                </c:pt>
                <c:pt idx="2230" formatCode="#,##0">
                  <c:v>111.674542665481</c:v>
                </c:pt>
                <c:pt idx="2231" formatCode="#,##0">
                  <c:v>111.724476099014</c:v>
                </c:pt>
                <c:pt idx="2232" formatCode="#,##0">
                  <c:v>111.774575233459</c:v>
                </c:pt>
                <c:pt idx="2233" formatCode="#,##0">
                  <c:v>111.824515342712</c:v>
                </c:pt>
                <c:pt idx="2234" formatCode="#,##0">
                  <c:v>111.8749294281</c:v>
                </c:pt>
                <c:pt idx="2235" formatCode="#,##0">
                  <c:v>111.924515485763</c:v>
                </c:pt>
                <c:pt idx="2236" formatCode="#,##0">
                  <c:v>111.974670648574</c:v>
                </c:pt>
                <c:pt idx="2237" formatCode="#,##0">
                  <c:v>112.024851322174</c:v>
                </c:pt>
                <c:pt idx="2238" formatCode="#,##0">
                  <c:v>112.074551820755</c:v>
                </c:pt>
                <c:pt idx="2239" formatCode="#,##0">
                  <c:v>112.12459707260101</c:v>
                </c:pt>
                <c:pt idx="2240" formatCode="#,##0">
                  <c:v>112.174538373947</c:v>
                </c:pt>
                <c:pt idx="2241" formatCode="#,##0">
                  <c:v>112.22473645210199</c:v>
                </c:pt>
                <c:pt idx="2242" formatCode="#,##0">
                  <c:v>112.27457404136599</c:v>
                </c:pt>
                <c:pt idx="2243" formatCode="#,##0">
                  <c:v>112.32464456558201</c:v>
                </c:pt>
                <c:pt idx="2244" formatCode="#,##0">
                  <c:v>112.374531030654</c:v>
                </c:pt>
                <c:pt idx="2245" formatCode="#,##0">
                  <c:v>112.42440176010101</c:v>
                </c:pt>
                <c:pt idx="2246" formatCode="#,##0">
                  <c:v>112.474544048309</c:v>
                </c:pt>
                <c:pt idx="2247" formatCode="#,##0">
                  <c:v>112.524472236633</c:v>
                </c:pt>
                <c:pt idx="2248" formatCode="#,##0">
                  <c:v>112.574530601501</c:v>
                </c:pt>
                <c:pt idx="2249" formatCode="#,##0">
                  <c:v>112.62453627586299</c:v>
                </c:pt>
                <c:pt idx="2250" formatCode="#,##0">
                  <c:v>112.674628257751</c:v>
                </c:pt>
                <c:pt idx="2251" formatCode="#,##0">
                  <c:v>112.724450349807</c:v>
                </c:pt>
                <c:pt idx="2252" formatCode="#,##0">
                  <c:v>112.774572610855</c:v>
                </c:pt>
                <c:pt idx="2253" formatCode="#,##0">
                  <c:v>112.824446678161</c:v>
                </c:pt>
                <c:pt idx="2254" formatCode="#,##0">
                  <c:v>112.87463665008499</c:v>
                </c:pt>
                <c:pt idx="2255" formatCode="#,##0">
                  <c:v>112.924623489379</c:v>
                </c:pt>
                <c:pt idx="2256" formatCode="#,##0">
                  <c:v>112.974687814712</c:v>
                </c:pt>
                <c:pt idx="2257" formatCode="#,##0">
                  <c:v>113.024500846862</c:v>
                </c:pt>
                <c:pt idx="2258" formatCode="#,##0">
                  <c:v>113.07489585876399</c:v>
                </c:pt>
                <c:pt idx="2259" formatCode="#,##0">
                  <c:v>113.12464594841001</c:v>
                </c:pt>
                <c:pt idx="2260" formatCode="#,##0">
                  <c:v>113.17476344108501</c:v>
                </c:pt>
                <c:pt idx="2261" formatCode="#,##0">
                  <c:v>113.22453093528701</c:v>
                </c:pt>
                <c:pt idx="2262" formatCode="#,##0">
                  <c:v>113.274615049362</c:v>
                </c:pt>
                <c:pt idx="2263" formatCode="#,##0">
                  <c:v>113.324502706527</c:v>
                </c:pt>
                <c:pt idx="2264" formatCode="#,##0">
                  <c:v>113.374647378921</c:v>
                </c:pt>
                <c:pt idx="2265" formatCode="#,##0">
                  <c:v>113.425000190734</c:v>
                </c:pt>
                <c:pt idx="2266" formatCode="#,##0">
                  <c:v>113.47432899475</c:v>
                </c:pt>
                <c:pt idx="2267" formatCode="#,##0">
                  <c:v>113.524550199508</c:v>
                </c:pt>
                <c:pt idx="2268" formatCode="#,##0">
                  <c:v>113.574352741241</c:v>
                </c:pt>
                <c:pt idx="2269" formatCode="#,##0">
                  <c:v>113.624500989913</c:v>
                </c:pt>
                <c:pt idx="2270" formatCode="#,##0">
                  <c:v>113.67434668540901</c:v>
                </c:pt>
                <c:pt idx="2271" formatCode="#,##0">
                  <c:v>113.724465370178</c:v>
                </c:pt>
                <c:pt idx="2272" formatCode="#,##0">
                  <c:v>113.77433848381</c:v>
                </c:pt>
                <c:pt idx="2273" formatCode="#,##0">
                  <c:v>113.824532985687</c:v>
                </c:pt>
                <c:pt idx="2274" formatCode="#,##0">
                  <c:v>113.87433743476799</c:v>
                </c:pt>
                <c:pt idx="2275" formatCode="#,##0">
                  <c:v>113.924573659896</c:v>
                </c:pt>
                <c:pt idx="2276" formatCode="#,##0">
                  <c:v>113.974600076675</c:v>
                </c:pt>
                <c:pt idx="2277" formatCode="#,##0">
                  <c:v>114.024548530578</c:v>
                </c:pt>
                <c:pt idx="2278" formatCode="#,##0">
                  <c:v>114.074569225311</c:v>
                </c:pt>
                <c:pt idx="2279" formatCode="#,##0">
                  <c:v>114.124622583389</c:v>
                </c:pt>
                <c:pt idx="2280" formatCode="#,##0">
                  <c:v>114.17457699775601</c:v>
                </c:pt>
                <c:pt idx="2281" formatCode="#,##0">
                  <c:v>114.22460818290701</c:v>
                </c:pt>
                <c:pt idx="2282" formatCode="#,##0">
                  <c:v>114.274675846099</c:v>
                </c:pt>
                <c:pt idx="2283" formatCode="#,##0">
                  <c:v>114.324527263641</c:v>
                </c:pt>
                <c:pt idx="2284" formatCode="#,##0">
                  <c:v>114.375074863433</c:v>
                </c:pt>
                <c:pt idx="2285" formatCode="#,##0">
                  <c:v>114.424654245376</c:v>
                </c:pt>
                <c:pt idx="2286" formatCode="#,##0">
                  <c:v>114.47462511062599</c:v>
                </c:pt>
                <c:pt idx="2287" formatCode="#,##0">
                  <c:v>114.524355411529</c:v>
                </c:pt>
                <c:pt idx="2288" formatCode="#,##0">
                  <c:v>114.57479691505399</c:v>
                </c:pt>
                <c:pt idx="2289" formatCode="#,##0">
                  <c:v>114.62469124794001</c:v>
                </c:pt>
                <c:pt idx="2290" formatCode="#,##0">
                  <c:v>114.67452073097201</c:v>
                </c:pt>
                <c:pt idx="2291" formatCode="#,##0">
                  <c:v>114.724429130554</c:v>
                </c:pt>
                <c:pt idx="2292" formatCode="#,##0">
                  <c:v>114.774534225463</c:v>
                </c:pt>
                <c:pt idx="2293" formatCode="#,##0">
                  <c:v>114.824502706527</c:v>
                </c:pt>
                <c:pt idx="2294" formatCode="#,##0">
                  <c:v>114.874543190002</c:v>
                </c:pt>
                <c:pt idx="2295" formatCode="#,##0">
                  <c:v>114.92463207244801</c:v>
                </c:pt>
                <c:pt idx="2296" formatCode="#,##0">
                  <c:v>114.97447180747901</c:v>
                </c:pt>
                <c:pt idx="2297" formatCode="#,##0">
                  <c:v>115.024520874023</c:v>
                </c:pt>
                <c:pt idx="2298" formatCode="#,##0">
                  <c:v>115.074528932571</c:v>
                </c:pt>
                <c:pt idx="2299" formatCode="#,##0">
                  <c:v>115.124595165252</c:v>
                </c:pt>
                <c:pt idx="2300" formatCode="#,##0">
                  <c:v>115.174545764923</c:v>
                </c:pt>
                <c:pt idx="2301" formatCode="#,##0">
                  <c:v>115.2243642807</c:v>
                </c:pt>
                <c:pt idx="2302" formatCode="#,##0">
                  <c:v>115.27452802658</c:v>
                </c:pt>
                <c:pt idx="2303" formatCode="#,##0">
                  <c:v>115.32438492774899</c:v>
                </c:pt>
                <c:pt idx="2304" formatCode="#,##0">
                  <c:v>115.374543666839</c:v>
                </c:pt>
                <c:pt idx="2305" formatCode="#,##0">
                  <c:v>115.424391508102</c:v>
                </c:pt>
                <c:pt idx="2306" formatCode="#,##0">
                  <c:v>115.47557759284901</c:v>
                </c:pt>
                <c:pt idx="2307" formatCode="#,##0">
                  <c:v>115.52436804771401</c:v>
                </c:pt>
                <c:pt idx="2308" formatCode="#,##0">
                  <c:v>115.575025558471</c:v>
                </c:pt>
                <c:pt idx="2309" formatCode="#,##0">
                  <c:v>115.624376535415</c:v>
                </c:pt>
                <c:pt idx="2310" formatCode="#,##0">
                  <c:v>115.67451357841399</c:v>
                </c:pt>
                <c:pt idx="2311" formatCode="#,##0">
                  <c:v>115.72438168525601</c:v>
                </c:pt>
                <c:pt idx="2312" formatCode="#,##0">
                  <c:v>115.774515151977</c:v>
                </c:pt>
                <c:pt idx="2313" formatCode="#,##0">
                  <c:v>115.824395895004</c:v>
                </c:pt>
                <c:pt idx="2314" formatCode="#,##0">
                  <c:v>115.87434935569701</c:v>
                </c:pt>
                <c:pt idx="2315" formatCode="#,##0">
                  <c:v>115.924497365951</c:v>
                </c:pt>
                <c:pt idx="2316" formatCode="#,##0">
                  <c:v>115.97432851791299</c:v>
                </c:pt>
                <c:pt idx="2317" formatCode="#,##0">
                  <c:v>116.024533271789</c:v>
                </c:pt>
                <c:pt idx="2318" formatCode="#,##0">
                  <c:v>116.074509859085</c:v>
                </c:pt>
                <c:pt idx="2319" formatCode="#,##0">
                  <c:v>116.124511241912</c:v>
                </c:pt>
                <c:pt idx="2320" formatCode="#,##0">
                  <c:v>116.174359798431</c:v>
                </c:pt>
                <c:pt idx="2321" formatCode="#,##0">
                  <c:v>116.224535942077</c:v>
                </c:pt>
                <c:pt idx="2322" formatCode="#,##0">
                  <c:v>116.27440094947799</c:v>
                </c:pt>
                <c:pt idx="2323" formatCode="#,##0">
                  <c:v>116.32453370094299</c:v>
                </c:pt>
                <c:pt idx="2324" formatCode="#,##0">
                  <c:v>116.374338150024</c:v>
                </c:pt>
                <c:pt idx="2325" formatCode="#,##0">
                  <c:v>116.424600124359</c:v>
                </c:pt>
                <c:pt idx="2326" formatCode="#,##0">
                  <c:v>116.474341154098</c:v>
                </c:pt>
                <c:pt idx="2327" formatCode="#,##0">
                  <c:v>116.524577856063</c:v>
                </c:pt>
                <c:pt idx="2328" formatCode="#,##0">
                  <c:v>116.57446265220599</c:v>
                </c:pt>
                <c:pt idx="2329" formatCode="#,##0">
                  <c:v>116.624555110931</c:v>
                </c:pt>
                <c:pt idx="2330" formatCode="#,##0">
                  <c:v>116.674563646316</c:v>
                </c:pt>
                <c:pt idx="2331" formatCode="#,##0">
                  <c:v>116.72450518607999</c:v>
                </c:pt>
                <c:pt idx="2332" formatCode="#,##0">
                  <c:v>116.774668931961</c:v>
                </c:pt>
                <c:pt idx="2333" formatCode="#,##0">
                  <c:v>116.824609279632</c:v>
                </c:pt>
                <c:pt idx="2334" formatCode="#,##0">
                  <c:v>116.87468504905701</c:v>
                </c:pt>
                <c:pt idx="2335" formatCode="#,##0">
                  <c:v>116.924485445022</c:v>
                </c:pt>
                <c:pt idx="2336" formatCode="#,##0">
                  <c:v>116.974917411804</c:v>
                </c:pt>
                <c:pt idx="2337" formatCode="#,##0">
                  <c:v>117.024539232254</c:v>
                </c:pt>
                <c:pt idx="2338" formatCode="#,##0">
                  <c:v>117.074701070785</c:v>
                </c:pt>
                <c:pt idx="2339" formatCode="#,##0">
                  <c:v>117.12448883056599</c:v>
                </c:pt>
                <c:pt idx="2340" formatCode="#,##0">
                  <c:v>117.174795389175</c:v>
                </c:pt>
                <c:pt idx="2341" formatCode="#,##0">
                  <c:v>117.224502801895</c:v>
                </c:pt>
                <c:pt idx="2342" formatCode="#,##0">
                  <c:v>117.274591445922</c:v>
                </c:pt>
                <c:pt idx="2343" formatCode="#,##0">
                  <c:v>117.324640274047</c:v>
                </c:pt>
                <c:pt idx="2344" formatCode="#,##0">
                  <c:v>117.374561548233</c:v>
                </c:pt>
                <c:pt idx="2345" formatCode="#,##0">
                  <c:v>117.42447590827901</c:v>
                </c:pt>
                <c:pt idx="2346" formatCode="#,##0">
                  <c:v>117.47452330589201</c:v>
                </c:pt>
                <c:pt idx="2347" formatCode="#,##0">
                  <c:v>117.524586200714</c:v>
                </c:pt>
                <c:pt idx="2348" formatCode="#,##0">
                  <c:v>117.57452964782701</c:v>
                </c:pt>
                <c:pt idx="2349" formatCode="#,##0">
                  <c:v>117.62465071678101</c:v>
                </c:pt>
                <c:pt idx="2350" formatCode="#,##0">
                  <c:v>117.674567461013</c:v>
                </c:pt>
                <c:pt idx="2351" formatCode="#,##0">
                  <c:v>117.72463107109</c:v>
                </c:pt>
                <c:pt idx="2352" formatCode="#,##0">
                  <c:v>117.774418592453</c:v>
                </c:pt>
                <c:pt idx="2353" formatCode="#,##0">
                  <c:v>117.82462286949099</c:v>
                </c:pt>
                <c:pt idx="2354" formatCode="#,##0">
                  <c:v>117.87443375587399</c:v>
                </c:pt>
                <c:pt idx="2355" formatCode="#,##0">
                  <c:v>117.924579381942</c:v>
                </c:pt>
                <c:pt idx="2356" formatCode="#,##0">
                  <c:v>117.974925756454</c:v>
                </c:pt>
                <c:pt idx="2357" formatCode="#,##0">
                  <c:v>118.02451181411701</c:v>
                </c:pt>
                <c:pt idx="2358" formatCode="#,##0">
                  <c:v>118.074890613555</c:v>
                </c:pt>
                <c:pt idx="2359" formatCode="#,##0">
                  <c:v>118.12457227706901</c:v>
                </c:pt>
                <c:pt idx="2360" formatCode="#,##0">
                  <c:v>118.17447733879</c:v>
                </c:pt>
                <c:pt idx="2361" formatCode="#,##0">
                  <c:v>118.22455310821501</c:v>
                </c:pt>
                <c:pt idx="2362" formatCode="#,##0">
                  <c:v>118.274592876434</c:v>
                </c:pt>
                <c:pt idx="2363" formatCode="#,##0">
                  <c:v>118.324469089508</c:v>
                </c:pt>
                <c:pt idx="2364" formatCode="#,##0">
                  <c:v>118.374516248703</c:v>
                </c:pt>
                <c:pt idx="2365" formatCode="#,##0">
                  <c:v>118.424488544464</c:v>
                </c:pt>
                <c:pt idx="2366" formatCode="#,##0">
                  <c:v>118.474736690521</c:v>
                </c:pt>
                <c:pt idx="2367" formatCode="#,##0">
                  <c:v>118.524589300155</c:v>
                </c:pt>
                <c:pt idx="2368" formatCode="#,##0">
                  <c:v>118.574943065643</c:v>
                </c:pt>
                <c:pt idx="2369" formatCode="#,##0">
                  <c:v>118.62477993965101</c:v>
                </c:pt>
                <c:pt idx="2370" formatCode="#,##0">
                  <c:v>118.674592971801</c:v>
                </c:pt>
                <c:pt idx="2371" formatCode="#,##0">
                  <c:v>118.725143671035</c:v>
                </c:pt>
                <c:pt idx="2372" formatCode="#,##0">
                  <c:v>118.774533987045</c:v>
                </c:pt>
                <c:pt idx="2373" formatCode="#,##0">
                  <c:v>118.824560403823</c:v>
                </c:pt>
                <c:pt idx="2374" formatCode="#,##0">
                  <c:v>118.874553918838</c:v>
                </c:pt>
                <c:pt idx="2375" formatCode="#,##0">
                  <c:v>118.924643993377</c:v>
                </c:pt>
                <c:pt idx="2376" formatCode="#,##0">
                  <c:v>118.974534034729</c:v>
                </c:pt>
                <c:pt idx="2377" formatCode="#,##0">
                  <c:v>119.02455139160099</c:v>
                </c:pt>
                <c:pt idx="2378" formatCode="#,##0">
                  <c:v>119.07453179359401</c:v>
                </c:pt>
                <c:pt idx="2379" formatCode="#,##0">
                  <c:v>119.12455439567501</c:v>
                </c:pt>
                <c:pt idx="2380" formatCode="#,##0">
                  <c:v>119.174563407897</c:v>
                </c:pt>
                <c:pt idx="2381" formatCode="#,##0">
                  <c:v>119.224435806274</c:v>
                </c:pt>
                <c:pt idx="2382" formatCode="#,##0">
                  <c:v>119.274605512619</c:v>
                </c:pt>
                <c:pt idx="2383" formatCode="#,##0">
                  <c:v>119.324490070343</c:v>
                </c:pt>
                <c:pt idx="2384" formatCode="#,##0">
                  <c:v>119.374675512313</c:v>
                </c:pt>
                <c:pt idx="2385" formatCode="#,##0">
                  <c:v>119.424439668655</c:v>
                </c:pt>
                <c:pt idx="2386" formatCode="#,##0">
                  <c:v>119.474578142166</c:v>
                </c:pt>
                <c:pt idx="2387" formatCode="#,##0">
                  <c:v>119.52469253540001</c:v>
                </c:pt>
                <c:pt idx="2388" formatCode="#,##0">
                  <c:v>119.574951171875</c:v>
                </c:pt>
                <c:pt idx="2389" formatCode="#,##0">
                  <c:v>119.62446880340499</c:v>
                </c:pt>
                <c:pt idx="2390" formatCode="#,##0">
                  <c:v>119.67464280128399</c:v>
                </c:pt>
                <c:pt idx="2391" formatCode="#,##0">
                  <c:v>119.72449588775601</c:v>
                </c:pt>
                <c:pt idx="2392" formatCode="#,##0">
                  <c:v>119.77445507049499</c:v>
                </c:pt>
                <c:pt idx="2393" formatCode="#,##0">
                  <c:v>119.82453894615099</c:v>
                </c:pt>
              </c:numCache>
            </c:numRef>
          </c:xVal>
          <c:yVal>
            <c:numRef>
              <c:f>'Måling 2'!$B$2:$B$2395</c:f>
              <c:numCache>
                <c:formatCode>General</c:formatCode>
                <c:ptCount val="2394"/>
                <c:pt idx="0">
                  <c:v>0.34277416730519999</c:v>
                </c:pt>
                <c:pt idx="1">
                  <c:v>0.333122162390455</c:v>
                </c:pt>
                <c:pt idx="2">
                  <c:v>0.333122162390455</c:v>
                </c:pt>
                <c:pt idx="3">
                  <c:v>0.333122162390455</c:v>
                </c:pt>
                <c:pt idx="4">
                  <c:v>0.33795561441606298</c:v>
                </c:pt>
                <c:pt idx="5">
                  <c:v>0.33795561441606298</c:v>
                </c:pt>
                <c:pt idx="6">
                  <c:v>0.34015505699471699</c:v>
                </c:pt>
                <c:pt idx="7">
                  <c:v>0.34015505699471699</c:v>
                </c:pt>
                <c:pt idx="8">
                  <c:v>0.33794880368188601</c:v>
                </c:pt>
                <c:pt idx="9">
                  <c:v>0.33794880368188601</c:v>
                </c:pt>
                <c:pt idx="10">
                  <c:v>0.33978662606167798</c:v>
                </c:pt>
                <c:pt idx="11">
                  <c:v>0.33978662606167798</c:v>
                </c:pt>
                <c:pt idx="12">
                  <c:v>0.33978662606167798</c:v>
                </c:pt>
                <c:pt idx="13">
                  <c:v>0.34283747518381402</c:v>
                </c:pt>
                <c:pt idx="14">
                  <c:v>0.34283747518381402</c:v>
                </c:pt>
                <c:pt idx="15">
                  <c:v>0.33285394532951101</c:v>
                </c:pt>
                <c:pt idx="16">
                  <c:v>0.33285394532951101</c:v>
                </c:pt>
                <c:pt idx="17">
                  <c:v>0.33625955370023602</c:v>
                </c:pt>
                <c:pt idx="18">
                  <c:v>0.33625955370023602</c:v>
                </c:pt>
                <c:pt idx="19">
                  <c:v>0.34390205619212</c:v>
                </c:pt>
                <c:pt idx="20">
                  <c:v>0.34390205619212</c:v>
                </c:pt>
                <c:pt idx="21">
                  <c:v>0.28612091540475898</c:v>
                </c:pt>
                <c:pt idx="22">
                  <c:v>0.28612091540475898</c:v>
                </c:pt>
                <c:pt idx="23">
                  <c:v>0.28612091540475898</c:v>
                </c:pt>
                <c:pt idx="24">
                  <c:v>0.248246567223155</c:v>
                </c:pt>
                <c:pt idx="25">
                  <c:v>0.248246567223155</c:v>
                </c:pt>
                <c:pt idx="26">
                  <c:v>0.208184905972993</c:v>
                </c:pt>
                <c:pt idx="27">
                  <c:v>0.208184905972993</c:v>
                </c:pt>
                <c:pt idx="28">
                  <c:v>0.39996233285202998</c:v>
                </c:pt>
                <c:pt idx="29">
                  <c:v>0.39996233285202998</c:v>
                </c:pt>
                <c:pt idx="30">
                  <c:v>0.44680552633424497</c:v>
                </c:pt>
                <c:pt idx="31">
                  <c:v>0.44680552633424497</c:v>
                </c:pt>
                <c:pt idx="32">
                  <c:v>0.44680552633424497</c:v>
                </c:pt>
                <c:pt idx="33">
                  <c:v>0.55052451480220499</c:v>
                </c:pt>
                <c:pt idx="34">
                  <c:v>0.55052451480220499</c:v>
                </c:pt>
                <c:pt idx="35">
                  <c:v>0.458285166786432</c:v>
                </c:pt>
                <c:pt idx="36">
                  <c:v>0.458285166786432</c:v>
                </c:pt>
                <c:pt idx="37">
                  <c:v>0.49988072383592103</c:v>
                </c:pt>
                <c:pt idx="38">
                  <c:v>0.49988072383592103</c:v>
                </c:pt>
                <c:pt idx="39">
                  <c:v>0.44072430819153302</c:v>
                </c:pt>
                <c:pt idx="40">
                  <c:v>0.44072430819153302</c:v>
                </c:pt>
                <c:pt idx="41">
                  <c:v>0.56123892136526399</c:v>
                </c:pt>
                <c:pt idx="42">
                  <c:v>0.56123892136526399</c:v>
                </c:pt>
                <c:pt idx="43">
                  <c:v>0.56123892136526399</c:v>
                </c:pt>
                <c:pt idx="44">
                  <c:v>0.37548887673997999</c:v>
                </c:pt>
                <c:pt idx="45">
                  <c:v>0.37548887673997999</c:v>
                </c:pt>
                <c:pt idx="46">
                  <c:v>0.350724723073297</c:v>
                </c:pt>
                <c:pt idx="47">
                  <c:v>0.350724723073297</c:v>
                </c:pt>
                <c:pt idx="48">
                  <c:v>0.13080573704760201</c:v>
                </c:pt>
                <c:pt idx="49">
                  <c:v>0.13080573704760201</c:v>
                </c:pt>
                <c:pt idx="50">
                  <c:v>0.196302799534397</c:v>
                </c:pt>
                <c:pt idx="51">
                  <c:v>0.196302799534397</c:v>
                </c:pt>
                <c:pt idx="52">
                  <c:v>0.23344203833610899</c:v>
                </c:pt>
                <c:pt idx="53">
                  <c:v>0.23344203833610899</c:v>
                </c:pt>
                <c:pt idx="54">
                  <c:v>0.23344203833610899</c:v>
                </c:pt>
                <c:pt idx="55">
                  <c:v>0.331710659535083</c:v>
                </c:pt>
                <c:pt idx="56">
                  <c:v>0.331710659535083</c:v>
                </c:pt>
                <c:pt idx="57">
                  <c:v>0.34380598043268501</c:v>
                </c:pt>
                <c:pt idx="58">
                  <c:v>0.34380598043268501</c:v>
                </c:pt>
                <c:pt idx="59">
                  <c:v>0.35288805718451099</c:v>
                </c:pt>
                <c:pt idx="60">
                  <c:v>0.35288805718451099</c:v>
                </c:pt>
                <c:pt idx="61">
                  <c:v>0.33434803532058199</c:v>
                </c:pt>
                <c:pt idx="62">
                  <c:v>0.33434803532058199</c:v>
                </c:pt>
                <c:pt idx="63">
                  <c:v>0.33434803532058199</c:v>
                </c:pt>
                <c:pt idx="64">
                  <c:v>0.34290600645065</c:v>
                </c:pt>
                <c:pt idx="65">
                  <c:v>0.34290600645065</c:v>
                </c:pt>
                <c:pt idx="66">
                  <c:v>0.35192187628841598</c:v>
                </c:pt>
                <c:pt idx="67">
                  <c:v>0.35192187628841598</c:v>
                </c:pt>
                <c:pt idx="68">
                  <c:v>0.33568392581143702</c:v>
                </c:pt>
                <c:pt idx="69">
                  <c:v>0.33568392581143702</c:v>
                </c:pt>
                <c:pt idx="70">
                  <c:v>0.33617103608396998</c:v>
                </c:pt>
                <c:pt idx="71">
                  <c:v>0.33617103608396998</c:v>
                </c:pt>
                <c:pt idx="72">
                  <c:v>0.33461723639865099</c:v>
                </c:pt>
                <c:pt idx="73">
                  <c:v>0.33461723639865099</c:v>
                </c:pt>
                <c:pt idx="74">
                  <c:v>0.33461723639865099</c:v>
                </c:pt>
                <c:pt idx="75">
                  <c:v>0.32941105113119401</c:v>
                </c:pt>
                <c:pt idx="76">
                  <c:v>0.32941105113119401</c:v>
                </c:pt>
                <c:pt idx="77">
                  <c:v>0.33572355813809701</c:v>
                </c:pt>
                <c:pt idx="78">
                  <c:v>0.33572355813809701</c:v>
                </c:pt>
                <c:pt idx="79">
                  <c:v>0.34230861349569502</c:v>
                </c:pt>
                <c:pt idx="80">
                  <c:v>0.34230861349569502</c:v>
                </c:pt>
                <c:pt idx="81">
                  <c:v>0.33271943623783301</c:v>
                </c:pt>
                <c:pt idx="82">
                  <c:v>0.33271943623783301</c:v>
                </c:pt>
                <c:pt idx="83">
                  <c:v>0.33233689750763201</c:v>
                </c:pt>
                <c:pt idx="84">
                  <c:v>0.33233689750763201</c:v>
                </c:pt>
                <c:pt idx="85">
                  <c:v>0.33233689750763201</c:v>
                </c:pt>
                <c:pt idx="86">
                  <c:v>0.32618644599084601</c:v>
                </c:pt>
                <c:pt idx="87">
                  <c:v>0.32618644599084601</c:v>
                </c:pt>
                <c:pt idx="88">
                  <c:v>0.35521027056212101</c:v>
                </c:pt>
                <c:pt idx="89">
                  <c:v>0.35521027056212101</c:v>
                </c:pt>
                <c:pt idx="90">
                  <c:v>0.337167587267239</c:v>
                </c:pt>
                <c:pt idx="91">
                  <c:v>0.337167587267239</c:v>
                </c:pt>
                <c:pt idx="92">
                  <c:v>0.32302589226287198</c:v>
                </c:pt>
                <c:pt idx="93">
                  <c:v>0.32302589226287198</c:v>
                </c:pt>
                <c:pt idx="94">
                  <c:v>0.32302589226287198</c:v>
                </c:pt>
                <c:pt idx="95">
                  <c:v>0.35434054155306199</c:v>
                </c:pt>
                <c:pt idx="96">
                  <c:v>0.35434054155306199</c:v>
                </c:pt>
                <c:pt idx="97">
                  <c:v>0.34807409224730101</c:v>
                </c:pt>
                <c:pt idx="98">
                  <c:v>0.34807409224730101</c:v>
                </c:pt>
                <c:pt idx="99">
                  <c:v>0.34716557911908602</c:v>
                </c:pt>
                <c:pt idx="100">
                  <c:v>0.34716557911908602</c:v>
                </c:pt>
                <c:pt idx="101">
                  <c:v>0.346199009547148</c:v>
                </c:pt>
                <c:pt idx="102">
                  <c:v>0.346199009547148</c:v>
                </c:pt>
                <c:pt idx="103">
                  <c:v>0.34704949076206498</c:v>
                </c:pt>
                <c:pt idx="104">
                  <c:v>0.34704949076206498</c:v>
                </c:pt>
                <c:pt idx="105">
                  <c:v>0.34704949076206498</c:v>
                </c:pt>
                <c:pt idx="106">
                  <c:v>0.35081275155980002</c:v>
                </c:pt>
                <c:pt idx="107">
                  <c:v>0.35081275155980002</c:v>
                </c:pt>
                <c:pt idx="108">
                  <c:v>0.32706972553814401</c:v>
                </c:pt>
                <c:pt idx="109">
                  <c:v>0.32706972553814401</c:v>
                </c:pt>
                <c:pt idx="110">
                  <c:v>0.34043337017314701</c:v>
                </c:pt>
                <c:pt idx="111">
                  <c:v>0.34043337017314701</c:v>
                </c:pt>
                <c:pt idx="112">
                  <c:v>0.35153142975711499</c:v>
                </c:pt>
                <c:pt idx="113">
                  <c:v>0.35153142975711499</c:v>
                </c:pt>
                <c:pt idx="114">
                  <c:v>0.35153142975711499</c:v>
                </c:pt>
                <c:pt idx="115">
                  <c:v>0.33532622822978903</c:v>
                </c:pt>
                <c:pt idx="116">
                  <c:v>0.33532622822978903</c:v>
                </c:pt>
                <c:pt idx="117">
                  <c:v>0.34187004601633397</c:v>
                </c:pt>
                <c:pt idx="118">
                  <c:v>0.34187004601633397</c:v>
                </c:pt>
                <c:pt idx="119">
                  <c:v>0.34946435168082701</c:v>
                </c:pt>
                <c:pt idx="120">
                  <c:v>0.34946435168082701</c:v>
                </c:pt>
                <c:pt idx="121">
                  <c:v>0.33198457356009298</c:v>
                </c:pt>
                <c:pt idx="122">
                  <c:v>0.33198457356009298</c:v>
                </c:pt>
                <c:pt idx="123">
                  <c:v>0.33844666451820798</c:v>
                </c:pt>
                <c:pt idx="124">
                  <c:v>0.33844666451820798</c:v>
                </c:pt>
                <c:pt idx="125">
                  <c:v>0.33844666451820798</c:v>
                </c:pt>
                <c:pt idx="126">
                  <c:v>0.34206240635789198</c:v>
                </c:pt>
                <c:pt idx="127">
                  <c:v>0.34206240635789198</c:v>
                </c:pt>
                <c:pt idx="128">
                  <c:v>0.342533524280692</c:v>
                </c:pt>
                <c:pt idx="129">
                  <c:v>0.342533524280692</c:v>
                </c:pt>
                <c:pt idx="130">
                  <c:v>0.34159958452349998</c:v>
                </c:pt>
                <c:pt idx="131">
                  <c:v>0.34159958452349998</c:v>
                </c:pt>
                <c:pt idx="132">
                  <c:v>0.341706062652605</c:v>
                </c:pt>
                <c:pt idx="133">
                  <c:v>0.341706062652605</c:v>
                </c:pt>
                <c:pt idx="134">
                  <c:v>0.33348236593640601</c:v>
                </c:pt>
                <c:pt idx="135">
                  <c:v>0.33348236593640601</c:v>
                </c:pt>
                <c:pt idx="136">
                  <c:v>0.33348236593640601</c:v>
                </c:pt>
                <c:pt idx="137">
                  <c:v>0.33765611269405899</c:v>
                </c:pt>
                <c:pt idx="138">
                  <c:v>0.33765611269405899</c:v>
                </c:pt>
                <c:pt idx="139">
                  <c:v>0.33986437588785501</c:v>
                </c:pt>
                <c:pt idx="140">
                  <c:v>0.33986437588785501</c:v>
                </c:pt>
                <c:pt idx="141">
                  <c:v>0.33460312314259399</c:v>
                </c:pt>
                <c:pt idx="142">
                  <c:v>0.33460312314259399</c:v>
                </c:pt>
                <c:pt idx="143">
                  <c:v>0.336329567673256</c:v>
                </c:pt>
                <c:pt idx="144">
                  <c:v>0.336329567673256</c:v>
                </c:pt>
                <c:pt idx="145">
                  <c:v>0.336329567673256</c:v>
                </c:pt>
                <c:pt idx="146">
                  <c:v>0.33905497152869002</c:v>
                </c:pt>
                <c:pt idx="147">
                  <c:v>0.33905497152869002</c:v>
                </c:pt>
                <c:pt idx="148">
                  <c:v>0.33243007838962502</c:v>
                </c:pt>
                <c:pt idx="149">
                  <c:v>0.33243007838962502</c:v>
                </c:pt>
                <c:pt idx="150">
                  <c:v>0.33460430553429499</c:v>
                </c:pt>
                <c:pt idx="151">
                  <c:v>0.33460430553429499</c:v>
                </c:pt>
                <c:pt idx="152">
                  <c:v>0.33317629453089198</c:v>
                </c:pt>
                <c:pt idx="153">
                  <c:v>0.33317629453089198</c:v>
                </c:pt>
                <c:pt idx="154">
                  <c:v>0.33689751150549702</c:v>
                </c:pt>
                <c:pt idx="155">
                  <c:v>0.33689751150549702</c:v>
                </c:pt>
                <c:pt idx="156">
                  <c:v>0.33689751150549702</c:v>
                </c:pt>
                <c:pt idx="157">
                  <c:v>0.33546457384336698</c:v>
                </c:pt>
                <c:pt idx="158">
                  <c:v>0.33546457384336698</c:v>
                </c:pt>
                <c:pt idx="159">
                  <c:v>0.33421728908086801</c:v>
                </c:pt>
                <c:pt idx="160">
                  <c:v>0.33421728908086801</c:v>
                </c:pt>
                <c:pt idx="161">
                  <c:v>0.34332825497836</c:v>
                </c:pt>
                <c:pt idx="162">
                  <c:v>0.34332825497836</c:v>
                </c:pt>
                <c:pt idx="163">
                  <c:v>0.33754854787184602</c:v>
                </c:pt>
                <c:pt idx="164">
                  <c:v>0.33754854787184602</c:v>
                </c:pt>
                <c:pt idx="165">
                  <c:v>0.33754854787184602</c:v>
                </c:pt>
                <c:pt idx="166">
                  <c:v>0.338427802511794</c:v>
                </c:pt>
                <c:pt idx="167">
                  <c:v>0.338427802511794</c:v>
                </c:pt>
                <c:pt idx="168">
                  <c:v>0.32593094109681697</c:v>
                </c:pt>
                <c:pt idx="169">
                  <c:v>0.32593094109681697</c:v>
                </c:pt>
                <c:pt idx="170">
                  <c:v>0.33241265018643801</c:v>
                </c:pt>
                <c:pt idx="171">
                  <c:v>0.33241265018643801</c:v>
                </c:pt>
                <c:pt idx="172">
                  <c:v>0.33309346544518498</c:v>
                </c:pt>
                <c:pt idx="173">
                  <c:v>0.33309346544518498</c:v>
                </c:pt>
                <c:pt idx="174">
                  <c:v>0.33456684432907102</c:v>
                </c:pt>
                <c:pt idx="175">
                  <c:v>0.33456684432907102</c:v>
                </c:pt>
                <c:pt idx="176">
                  <c:v>0.33456684432907102</c:v>
                </c:pt>
                <c:pt idx="177">
                  <c:v>0.33392133623659698</c:v>
                </c:pt>
                <c:pt idx="178">
                  <c:v>0.33392133623659698</c:v>
                </c:pt>
                <c:pt idx="179">
                  <c:v>0.33258297416751298</c:v>
                </c:pt>
                <c:pt idx="180">
                  <c:v>0.33258297416751298</c:v>
                </c:pt>
                <c:pt idx="181">
                  <c:v>0.33870989677542102</c:v>
                </c:pt>
                <c:pt idx="182">
                  <c:v>0.33870989677542102</c:v>
                </c:pt>
                <c:pt idx="183">
                  <c:v>0.33724221045647201</c:v>
                </c:pt>
                <c:pt idx="184">
                  <c:v>0.33724221045647201</c:v>
                </c:pt>
                <c:pt idx="185">
                  <c:v>0.33474012446069201</c:v>
                </c:pt>
                <c:pt idx="186">
                  <c:v>0.33474012446069201</c:v>
                </c:pt>
                <c:pt idx="187">
                  <c:v>0.33474012446069201</c:v>
                </c:pt>
                <c:pt idx="188">
                  <c:v>0.33567766354387502</c:v>
                </c:pt>
                <c:pt idx="189">
                  <c:v>0.33567766354387502</c:v>
                </c:pt>
                <c:pt idx="190">
                  <c:v>0.33105657480210698</c:v>
                </c:pt>
                <c:pt idx="191">
                  <c:v>0.33105657480210698</c:v>
                </c:pt>
                <c:pt idx="192">
                  <c:v>0.325880176165533</c:v>
                </c:pt>
                <c:pt idx="193">
                  <c:v>0.325880176165533</c:v>
                </c:pt>
                <c:pt idx="194">
                  <c:v>0.343043262942692</c:v>
                </c:pt>
                <c:pt idx="195">
                  <c:v>0.343043262942692</c:v>
                </c:pt>
                <c:pt idx="196">
                  <c:v>0.343043262942692</c:v>
                </c:pt>
                <c:pt idx="197">
                  <c:v>0.33433992153562397</c:v>
                </c:pt>
                <c:pt idx="198">
                  <c:v>0.33433992153562397</c:v>
                </c:pt>
                <c:pt idx="199">
                  <c:v>0.32576059038454502</c:v>
                </c:pt>
                <c:pt idx="200">
                  <c:v>0.32576059038454502</c:v>
                </c:pt>
                <c:pt idx="201">
                  <c:v>0.34403266110583097</c:v>
                </c:pt>
                <c:pt idx="202">
                  <c:v>0.34403266110583097</c:v>
                </c:pt>
                <c:pt idx="203">
                  <c:v>0.33339396764401502</c:v>
                </c:pt>
                <c:pt idx="204">
                  <c:v>0.33339396764401502</c:v>
                </c:pt>
                <c:pt idx="205">
                  <c:v>0.32474004185907401</c:v>
                </c:pt>
                <c:pt idx="206">
                  <c:v>0.32474004185907401</c:v>
                </c:pt>
                <c:pt idx="207">
                  <c:v>0.32474004185907401</c:v>
                </c:pt>
                <c:pt idx="208">
                  <c:v>0.34430847975225198</c:v>
                </c:pt>
                <c:pt idx="209">
                  <c:v>0.34430847975225198</c:v>
                </c:pt>
                <c:pt idx="210">
                  <c:v>0.33599865684484398</c:v>
                </c:pt>
                <c:pt idx="211">
                  <c:v>0.33599865684484398</c:v>
                </c:pt>
                <c:pt idx="212">
                  <c:v>0.334720160565323</c:v>
                </c:pt>
                <c:pt idx="213">
                  <c:v>0.334720160565323</c:v>
                </c:pt>
                <c:pt idx="214">
                  <c:v>0.29382392756485598</c:v>
                </c:pt>
                <c:pt idx="215">
                  <c:v>0.29382392756485598</c:v>
                </c:pt>
                <c:pt idx="216">
                  <c:v>0.29382392756485598</c:v>
                </c:pt>
                <c:pt idx="217">
                  <c:v>0.28641889845541402</c:v>
                </c:pt>
                <c:pt idx="218">
                  <c:v>0.28641889845541402</c:v>
                </c:pt>
                <c:pt idx="219">
                  <c:v>0.29409151488227397</c:v>
                </c:pt>
                <c:pt idx="220">
                  <c:v>0.29409151488227397</c:v>
                </c:pt>
                <c:pt idx="221">
                  <c:v>0.32328985892999701</c:v>
                </c:pt>
                <c:pt idx="222">
                  <c:v>0.32328985892999701</c:v>
                </c:pt>
                <c:pt idx="223">
                  <c:v>0.33725773310379298</c:v>
                </c:pt>
                <c:pt idx="224">
                  <c:v>0.33725773310379298</c:v>
                </c:pt>
                <c:pt idx="225">
                  <c:v>0.33107997601264699</c:v>
                </c:pt>
                <c:pt idx="226">
                  <c:v>0.33107997601264699</c:v>
                </c:pt>
                <c:pt idx="227">
                  <c:v>0.33107997601264699</c:v>
                </c:pt>
                <c:pt idx="228">
                  <c:v>0.33922128278313302</c:v>
                </c:pt>
                <c:pt idx="229">
                  <c:v>0.33922128278313302</c:v>
                </c:pt>
                <c:pt idx="230">
                  <c:v>0.33805613696130499</c:v>
                </c:pt>
                <c:pt idx="231">
                  <c:v>0.33805613696130499</c:v>
                </c:pt>
                <c:pt idx="232">
                  <c:v>0.33809968546369901</c:v>
                </c:pt>
                <c:pt idx="233">
                  <c:v>0.33809968546369901</c:v>
                </c:pt>
                <c:pt idx="234">
                  <c:v>0.33923461897056101</c:v>
                </c:pt>
                <c:pt idx="235">
                  <c:v>0.33923461897056101</c:v>
                </c:pt>
                <c:pt idx="236">
                  <c:v>0.33312987382002202</c:v>
                </c:pt>
                <c:pt idx="237">
                  <c:v>0.33312987382002202</c:v>
                </c:pt>
                <c:pt idx="238">
                  <c:v>0.33312987382002202</c:v>
                </c:pt>
                <c:pt idx="239">
                  <c:v>0.32651861326291598</c:v>
                </c:pt>
                <c:pt idx="240">
                  <c:v>0.32651861326291598</c:v>
                </c:pt>
                <c:pt idx="241">
                  <c:v>0.337688421821427</c:v>
                </c:pt>
                <c:pt idx="242">
                  <c:v>0.337688421821427</c:v>
                </c:pt>
                <c:pt idx="243">
                  <c:v>0.33372764455850501</c:v>
                </c:pt>
                <c:pt idx="244">
                  <c:v>0.33372764455850501</c:v>
                </c:pt>
                <c:pt idx="245">
                  <c:v>0.333193210024821</c:v>
                </c:pt>
                <c:pt idx="246">
                  <c:v>0.333193210024821</c:v>
                </c:pt>
                <c:pt idx="247">
                  <c:v>0.333193210024821</c:v>
                </c:pt>
                <c:pt idx="248">
                  <c:v>0.32682611375509002</c:v>
                </c:pt>
                <c:pt idx="249">
                  <c:v>0.32682611375509002</c:v>
                </c:pt>
                <c:pt idx="250">
                  <c:v>0.32172235097526197</c:v>
                </c:pt>
                <c:pt idx="251">
                  <c:v>0.32172235097526197</c:v>
                </c:pt>
                <c:pt idx="252">
                  <c:v>0.321645568361492</c:v>
                </c:pt>
                <c:pt idx="253">
                  <c:v>0.321645568361492</c:v>
                </c:pt>
                <c:pt idx="254">
                  <c:v>0.28133921892942498</c:v>
                </c:pt>
                <c:pt idx="255">
                  <c:v>0.28133921892942498</c:v>
                </c:pt>
                <c:pt idx="256">
                  <c:v>0.26664736248265097</c:v>
                </c:pt>
                <c:pt idx="257">
                  <c:v>0.26664736248265097</c:v>
                </c:pt>
                <c:pt idx="258">
                  <c:v>0.26664736248265097</c:v>
                </c:pt>
                <c:pt idx="259">
                  <c:v>0.26708472101373099</c:v>
                </c:pt>
                <c:pt idx="260">
                  <c:v>0.26708472101373099</c:v>
                </c:pt>
                <c:pt idx="261">
                  <c:v>0.279337575107929</c:v>
                </c:pt>
                <c:pt idx="262">
                  <c:v>0.279337575107929</c:v>
                </c:pt>
                <c:pt idx="263">
                  <c:v>0.22258006378460499</c:v>
                </c:pt>
                <c:pt idx="264">
                  <c:v>0.22258006378460499</c:v>
                </c:pt>
                <c:pt idx="265">
                  <c:v>0.17631796202382299</c:v>
                </c:pt>
                <c:pt idx="266">
                  <c:v>0.17631796202382299</c:v>
                </c:pt>
                <c:pt idx="267">
                  <c:v>0.17631796202382299</c:v>
                </c:pt>
                <c:pt idx="268">
                  <c:v>0.32184125394156499</c:v>
                </c:pt>
                <c:pt idx="269">
                  <c:v>0.32184125394156499</c:v>
                </c:pt>
                <c:pt idx="270">
                  <c:v>0.365430479716359</c:v>
                </c:pt>
                <c:pt idx="271">
                  <c:v>0.365430479716359</c:v>
                </c:pt>
                <c:pt idx="272">
                  <c:v>0.45265700135851</c:v>
                </c:pt>
                <c:pt idx="273">
                  <c:v>0.45265700135851</c:v>
                </c:pt>
                <c:pt idx="274">
                  <c:v>0.29715809973879198</c:v>
                </c:pt>
                <c:pt idx="275">
                  <c:v>0.29715809973879198</c:v>
                </c:pt>
                <c:pt idx="276">
                  <c:v>0.33282333846774098</c:v>
                </c:pt>
                <c:pt idx="277">
                  <c:v>0.33282333846774098</c:v>
                </c:pt>
                <c:pt idx="278">
                  <c:v>0.33282333846774098</c:v>
                </c:pt>
                <c:pt idx="279">
                  <c:v>0.34169664936691302</c:v>
                </c:pt>
                <c:pt idx="280">
                  <c:v>0.34169664936691302</c:v>
                </c:pt>
                <c:pt idx="281">
                  <c:v>0.32862121966531699</c:v>
                </c:pt>
                <c:pt idx="282">
                  <c:v>0.32862121966531699</c:v>
                </c:pt>
                <c:pt idx="283">
                  <c:v>0.331600332037223</c:v>
                </c:pt>
                <c:pt idx="284">
                  <c:v>0.331600332037223</c:v>
                </c:pt>
                <c:pt idx="285">
                  <c:v>0.329670329670329</c:v>
                </c:pt>
                <c:pt idx="286">
                  <c:v>0.329670329670329</c:v>
                </c:pt>
                <c:pt idx="287">
                  <c:v>0.33864712562404897</c:v>
                </c:pt>
                <c:pt idx="288">
                  <c:v>0.33864712562404897</c:v>
                </c:pt>
                <c:pt idx="289">
                  <c:v>0.33864712562404897</c:v>
                </c:pt>
                <c:pt idx="290">
                  <c:v>0.33537749862071797</c:v>
                </c:pt>
                <c:pt idx="291">
                  <c:v>0.33537749862071797</c:v>
                </c:pt>
                <c:pt idx="292">
                  <c:v>0.33372043918918898</c:v>
                </c:pt>
                <c:pt idx="293">
                  <c:v>0.33372043918918898</c:v>
                </c:pt>
                <c:pt idx="294">
                  <c:v>0.332734193275533</c:v>
                </c:pt>
                <c:pt idx="295">
                  <c:v>0.332734193275533</c:v>
                </c:pt>
                <c:pt idx="296">
                  <c:v>0.333086367485182</c:v>
                </c:pt>
                <c:pt idx="297">
                  <c:v>0.333086367485182</c:v>
                </c:pt>
                <c:pt idx="298">
                  <c:v>0.333086367485182</c:v>
                </c:pt>
                <c:pt idx="299">
                  <c:v>0.33294540837917902</c:v>
                </c:pt>
                <c:pt idx="300">
                  <c:v>0.33294540837917902</c:v>
                </c:pt>
                <c:pt idx="301">
                  <c:v>0.33593132866396302</c:v>
                </c:pt>
                <c:pt idx="302">
                  <c:v>0.33593132866396302</c:v>
                </c:pt>
                <c:pt idx="303">
                  <c:v>0.33596671406751899</c:v>
                </c:pt>
                <c:pt idx="304">
                  <c:v>0.33596671406751899</c:v>
                </c:pt>
                <c:pt idx="305">
                  <c:v>0.33607999747110201</c:v>
                </c:pt>
                <c:pt idx="306">
                  <c:v>0.33607999747110201</c:v>
                </c:pt>
                <c:pt idx="307">
                  <c:v>0.34180177168644399</c:v>
                </c:pt>
                <c:pt idx="308">
                  <c:v>0.34180177168644399</c:v>
                </c:pt>
                <c:pt idx="309">
                  <c:v>0.34180177168644399</c:v>
                </c:pt>
                <c:pt idx="310">
                  <c:v>0.33868830738655098</c:v>
                </c:pt>
                <c:pt idx="311">
                  <c:v>0.33868830738655098</c:v>
                </c:pt>
                <c:pt idx="312">
                  <c:v>0.33887070715439699</c:v>
                </c:pt>
                <c:pt idx="313">
                  <c:v>0.33887070715439699</c:v>
                </c:pt>
                <c:pt idx="314">
                  <c:v>0.33005898033289199</c:v>
                </c:pt>
                <c:pt idx="315">
                  <c:v>0.33005898033289199</c:v>
                </c:pt>
                <c:pt idx="316">
                  <c:v>0.33775076248979702</c:v>
                </c:pt>
                <c:pt idx="317">
                  <c:v>0.33775076248979702</c:v>
                </c:pt>
                <c:pt idx="318">
                  <c:v>0.33775076248979702</c:v>
                </c:pt>
                <c:pt idx="319">
                  <c:v>0.34575637642919899</c:v>
                </c:pt>
                <c:pt idx="320">
                  <c:v>0.34575637642919899</c:v>
                </c:pt>
                <c:pt idx="321">
                  <c:v>0.332136243757364</c:v>
                </c:pt>
                <c:pt idx="322">
                  <c:v>0.332136243757364</c:v>
                </c:pt>
                <c:pt idx="323">
                  <c:v>0.32845014150158103</c:v>
                </c:pt>
                <c:pt idx="324">
                  <c:v>0.32845014150158103</c:v>
                </c:pt>
                <c:pt idx="325">
                  <c:v>0.31967983408405898</c:v>
                </c:pt>
                <c:pt idx="326">
                  <c:v>0.31967983408405898</c:v>
                </c:pt>
                <c:pt idx="327">
                  <c:v>0.336801204628976</c:v>
                </c:pt>
                <c:pt idx="328">
                  <c:v>0.336801204628976</c:v>
                </c:pt>
                <c:pt idx="329">
                  <c:v>0.336801204628976</c:v>
                </c:pt>
                <c:pt idx="330">
                  <c:v>0.33256391860839901</c:v>
                </c:pt>
                <c:pt idx="331">
                  <c:v>0.33256391860839901</c:v>
                </c:pt>
                <c:pt idx="332">
                  <c:v>0.33216329328196198</c:v>
                </c:pt>
                <c:pt idx="333">
                  <c:v>0.33216329328196198</c:v>
                </c:pt>
                <c:pt idx="334">
                  <c:v>0.329307593629736</c:v>
                </c:pt>
                <c:pt idx="335">
                  <c:v>0.329307593629736</c:v>
                </c:pt>
                <c:pt idx="336">
                  <c:v>0.33256796182972898</c:v>
                </c:pt>
                <c:pt idx="337">
                  <c:v>0.33256796182972898</c:v>
                </c:pt>
                <c:pt idx="338">
                  <c:v>0.33673893800590798</c:v>
                </c:pt>
                <c:pt idx="339">
                  <c:v>0.33673893800590798</c:v>
                </c:pt>
                <c:pt idx="340">
                  <c:v>0.33673893800590798</c:v>
                </c:pt>
                <c:pt idx="341">
                  <c:v>0.32708662439678798</c:v>
                </c:pt>
                <c:pt idx="342">
                  <c:v>0.32708662439678798</c:v>
                </c:pt>
                <c:pt idx="343">
                  <c:v>0.33041140208980002</c:v>
                </c:pt>
                <c:pt idx="344">
                  <c:v>0.33041140208980002</c:v>
                </c:pt>
                <c:pt idx="345">
                  <c:v>0.33216860056258701</c:v>
                </c:pt>
                <c:pt idx="346">
                  <c:v>0.33216860056258701</c:v>
                </c:pt>
                <c:pt idx="347">
                  <c:v>0.32743891643059397</c:v>
                </c:pt>
                <c:pt idx="348">
                  <c:v>0.32743891643059397</c:v>
                </c:pt>
                <c:pt idx="349">
                  <c:v>0.32743891643059397</c:v>
                </c:pt>
                <c:pt idx="350">
                  <c:v>0.330437307365882</c:v>
                </c:pt>
                <c:pt idx="351">
                  <c:v>0.330437307365882</c:v>
                </c:pt>
                <c:pt idx="352">
                  <c:v>0.33413884999322402</c:v>
                </c:pt>
                <c:pt idx="353">
                  <c:v>0.33413884999322402</c:v>
                </c:pt>
                <c:pt idx="354">
                  <c:v>0.32591796607069301</c:v>
                </c:pt>
                <c:pt idx="355">
                  <c:v>0.32591796607069301</c:v>
                </c:pt>
                <c:pt idx="356">
                  <c:v>0.32949633636132403</c:v>
                </c:pt>
                <c:pt idx="357">
                  <c:v>0.32949633636132403</c:v>
                </c:pt>
                <c:pt idx="358">
                  <c:v>0.33053539545992</c:v>
                </c:pt>
                <c:pt idx="359">
                  <c:v>0.33053539545992</c:v>
                </c:pt>
                <c:pt idx="360">
                  <c:v>0.33053539545992</c:v>
                </c:pt>
                <c:pt idx="361">
                  <c:v>0.326671253162933</c:v>
                </c:pt>
                <c:pt idx="362">
                  <c:v>0.326671253162933</c:v>
                </c:pt>
                <c:pt idx="363">
                  <c:v>0.33491135578428899</c:v>
                </c:pt>
                <c:pt idx="364">
                  <c:v>0.33491135578428899</c:v>
                </c:pt>
                <c:pt idx="365">
                  <c:v>0.34217629743627298</c:v>
                </c:pt>
                <c:pt idx="366">
                  <c:v>0.34217629743627298</c:v>
                </c:pt>
                <c:pt idx="367">
                  <c:v>0.33605365023792499</c:v>
                </c:pt>
                <c:pt idx="368">
                  <c:v>0.33605365023792499</c:v>
                </c:pt>
                <c:pt idx="369">
                  <c:v>0.33477427911774799</c:v>
                </c:pt>
                <c:pt idx="370">
                  <c:v>0.33477427911774799</c:v>
                </c:pt>
                <c:pt idx="371">
                  <c:v>0.33477427911774799</c:v>
                </c:pt>
                <c:pt idx="372">
                  <c:v>0.33553247009009801</c:v>
                </c:pt>
                <c:pt idx="373">
                  <c:v>0.33553247009009801</c:v>
                </c:pt>
                <c:pt idx="374">
                  <c:v>0.32405088650706199</c:v>
                </c:pt>
                <c:pt idx="375">
                  <c:v>0.32405088650706199</c:v>
                </c:pt>
                <c:pt idx="376">
                  <c:v>0.33148039039885202</c:v>
                </c:pt>
                <c:pt idx="377">
                  <c:v>0.33148039039885202</c:v>
                </c:pt>
                <c:pt idx="378">
                  <c:v>0.33614755163008098</c:v>
                </c:pt>
                <c:pt idx="379">
                  <c:v>0.33614755163008098</c:v>
                </c:pt>
                <c:pt idx="380">
                  <c:v>0.33614755163008098</c:v>
                </c:pt>
                <c:pt idx="381">
                  <c:v>0.33145846958796599</c:v>
                </c:pt>
                <c:pt idx="382">
                  <c:v>0.33145846958796599</c:v>
                </c:pt>
                <c:pt idx="383">
                  <c:v>0.33434490038263598</c:v>
                </c:pt>
                <c:pt idx="384">
                  <c:v>0.33434490038263598</c:v>
                </c:pt>
                <c:pt idx="385">
                  <c:v>0.33885159530368197</c:v>
                </c:pt>
                <c:pt idx="386">
                  <c:v>0.33885159530368197</c:v>
                </c:pt>
                <c:pt idx="387">
                  <c:v>0.32715494951144403</c:v>
                </c:pt>
                <c:pt idx="388">
                  <c:v>0.32715494951144403</c:v>
                </c:pt>
                <c:pt idx="389">
                  <c:v>0.331348550005513</c:v>
                </c:pt>
                <c:pt idx="390">
                  <c:v>0.331348550005513</c:v>
                </c:pt>
                <c:pt idx="391">
                  <c:v>0.331348550005513</c:v>
                </c:pt>
                <c:pt idx="392">
                  <c:v>0.33599821099122201</c:v>
                </c:pt>
                <c:pt idx="393">
                  <c:v>0.33599821099122201</c:v>
                </c:pt>
                <c:pt idx="394">
                  <c:v>0.323228582010883</c:v>
                </c:pt>
                <c:pt idx="395">
                  <c:v>0.323228582010883</c:v>
                </c:pt>
                <c:pt idx="396">
                  <c:v>0.329758167654923</c:v>
                </c:pt>
                <c:pt idx="397">
                  <c:v>0.329758167654923</c:v>
                </c:pt>
                <c:pt idx="398">
                  <c:v>0.33473976159565599</c:v>
                </c:pt>
                <c:pt idx="399">
                  <c:v>0.33473976159565599</c:v>
                </c:pt>
                <c:pt idx="400">
                  <c:v>0.33473976159565599</c:v>
                </c:pt>
                <c:pt idx="401">
                  <c:v>0.32412056535619499</c:v>
                </c:pt>
                <c:pt idx="402">
                  <c:v>0.32412056535619499</c:v>
                </c:pt>
                <c:pt idx="403">
                  <c:v>0.32750761029244702</c:v>
                </c:pt>
                <c:pt idx="404">
                  <c:v>0.32750761029244702</c:v>
                </c:pt>
                <c:pt idx="405">
                  <c:v>0.32932307926597099</c:v>
                </c:pt>
                <c:pt idx="406">
                  <c:v>0.32932307926597099</c:v>
                </c:pt>
                <c:pt idx="407">
                  <c:v>0.32957832242350399</c:v>
                </c:pt>
                <c:pt idx="408">
                  <c:v>0.32957832242350399</c:v>
                </c:pt>
                <c:pt idx="409">
                  <c:v>0.329929899420908</c:v>
                </c:pt>
                <c:pt idx="410">
                  <c:v>0.329929899420908</c:v>
                </c:pt>
                <c:pt idx="411">
                  <c:v>0.329929899420908</c:v>
                </c:pt>
                <c:pt idx="412">
                  <c:v>0.32888740353648899</c:v>
                </c:pt>
                <c:pt idx="413">
                  <c:v>0.32888740353648899</c:v>
                </c:pt>
                <c:pt idx="414">
                  <c:v>0.336696545200666</c:v>
                </c:pt>
                <c:pt idx="415">
                  <c:v>0.336696545200666</c:v>
                </c:pt>
                <c:pt idx="416">
                  <c:v>0.331421899708851</c:v>
                </c:pt>
                <c:pt idx="417">
                  <c:v>0.331421899708851</c:v>
                </c:pt>
                <c:pt idx="418">
                  <c:v>0.32444045776125202</c:v>
                </c:pt>
                <c:pt idx="419">
                  <c:v>0.32444045776125202</c:v>
                </c:pt>
                <c:pt idx="420">
                  <c:v>0.347566683899453</c:v>
                </c:pt>
                <c:pt idx="421">
                  <c:v>0.347566683899453</c:v>
                </c:pt>
                <c:pt idx="422">
                  <c:v>0.347566683899453</c:v>
                </c:pt>
                <c:pt idx="423">
                  <c:v>0.34001284872674498</c:v>
                </c:pt>
                <c:pt idx="424">
                  <c:v>0.34001284872674498</c:v>
                </c:pt>
                <c:pt idx="425">
                  <c:v>0.33568141640689297</c:v>
                </c:pt>
                <c:pt idx="426">
                  <c:v>0.33568141640689297</c:v>
                </c:pt>
                <c:pt idx="427">
                  <c:v>0.34022221328722801</c:v>
                </c:pt>
                <c:pt idx="428">
                  <c:v>0.34022221328722801</c:v>
                </c:pt>
                <c:pt idx="429">
                  <c:v>0.33990332471914603</c:v>
                </c:pt>
                <c:pt idx="430">
                  <c:v>0.33990332471914603</c:v>
                </c:pt>
                <c:pt idx="431">
                  <c:v>0.33990332471914603</c:v>
                </c:pt>
                <c:pt idx="432">
                  <c:v>0.34068795211445202</c:v>
                </c:pt>
                <c:pt idx="433">
                  <c:v>0.34068795211445202</c:v>
                </c:pt>
                <c:pt idx="434">
                  <c:v>0.34006797329428601</c:v>
                </c:pt>
                <c:pt idx="435">
                  <c:v>0.34006797329428601</c:v>
                </c:pt>
                <c:pt idx="436">
                  <c:v>0.338386066220208</c:v>
                </c:pt>
                <c:pt idx="437">
                  <c:v>0.338386066220208</c:v>
                </c:pt>
                <c:pt idx="438">
                  <c:v>0.336622209220376</c:v>
                </c:pt>
                <c:pt idx="439">
                  <c:v>0.336622209220376</c:v>
                </c:pt>
                <c:pt idx="440">
                  <c:v>0.33864489016743299</c:v>
                </c:pt>
                <c:pt idx="441">
                  <c:v>0.33864489016743299</c:v>
                </c:pt>
                <c:pt idx="442">
                  <c:v>0.33864489016743299</c:v>
                </c:pt>
                <c:pt idx="443">
                  <c:v>0.33846541147165199</c:v>
                </c:pt>
                <c:pt idx="444">
                  <c:v>0.33846541147165199</c:v>
                </c:pt>
                <c:pt idx="445">
                  <c:v>0.33927456735685901</c:v>
                </c:pt>
                <c:pt idx="446">
                  <c:v>0.33927456735685901</c:v>
                </c:pt>
                <c:pt idx="447">
                  <c:v>0.33663141893243298</c:v>
                </c:pt>
                <c:pt idx="448">
                  <c:v>0.33663141893243298</c:v>
                </c:pt>
                <c:pt idx="449">
                  <c:v>0.33400367807575698</c:v>
                </c:pt>
                <c:pt idx="450">
                  <c:v>0.33400367807575698</c:v>
                </c:pt>
                <c:pt idx="451">
                  <c:v>0.33400367807575698</c:v>
                </c:pt>
                <c:pt idx="452">
                  <c:v>0.32687651331719098</c:v>
                </c:pt>
                <c:pt idx="453">
                  <c:v>0.32687651331719098</c:v>
                </c:pt>
                <c:pt idx="454">
                  <c:v>0.34851370996039899</c:v>
                </c:pt>
                <c:pt idx="455">
                  <c:v>0.34851370996039899</c:v>
                </c:pt>
                <c:pt idx="456">
                  <c:v>0.34149516184488399</c:v>
                </c:pt>
                <c:pt idx="457">
                  <c:v>0.34149516184488399</c:v>
                </c:pt>
                <c:pt idx="458">
                  <c:v>0.33942781819069401</c:v>
                </c:pt>
                <c:pt idx="459">
                  <c:v>0.33942781819069401</c:v>
                </c:pt>
                <c:pt idx="460">
                  <c:v>0.33817577069347099</c:v>
                </c:pt>
                <c:pt idx="461">
                  <c:v>0.33817577069347099</c:v>
                </c:pt>
                <c:pt idx="462">
                  <c:v>0.33817577069347099</c:v>
                </c:pt>
                <c:pt idx="463">
                  <c:v>0.337886544406025</c:v>
                </c:pt>
                <c:pt idx="464">
                  <c:v>0.337886544406025</c:v>
                </c:pt>
                <c:pt idx="465">
                  <c:v>0.33740834278881898</c:v>
                </c:pt>
                <c:pt idx="466">
                  <c:v>0.33740834278881898</c:v>
                </c:pt>
                <c:pt idx="467">
                  <c:v>0.33712528073430298</c:v>
                </c:pt>
                <c:pt idx="468">
                  <c:v>0.33712528073430298</c:v>
                </c:pt>
                <c:pt idx="469">
                  <c:v>0.33655017790125202</c:v>
                </c:pt>
                <c:pt idx="470">
                  <c:v>0.33655017790125202</c:v>
                </c:pt>
                <c:pt idx="471">
                  <c:v>0.32586125530910798</c:v>
                </c:pt>
                <c:pt idx="472">
                  <c:v>0.32586125530910798</c:v>
                </c:pt>
                <c:pt idx="473">
                  <c:v>0.32586125530910798</c:v>
                </c:pt>
                <c:pt idx="474">
                  <c:v>0.427827567215741</c:v>
                </c:pt>
                <c:pt idx="475">
                  <c:v>0.427827567215741</c:v>
                </c:pt>
                <c:pt idx="476">
                  <c:v>0.34560161779575299</c:v>
                </c:pt>
                <c:pt idx="477">
                  <c:v>0.34560161779575299</c:v>
                </c:pt>
                <c:pt idx="478">
                  <c:v>0.30306362030685802</c:v>
                </c:pt>
                <c:pt idx="479">
                  <c:v>0.30306362030685802</c:v>
                </c:pt>
                <c:pt idx="480">
                  <c:v>0.33328357094871902</c:v>
                </c:pt>
                <c:pt idx="481">
                  <c:v>0.33328357094871902</c:v>
                </c:pt>
                <c:pt idx="482">
                  <c:v>0.33328357094871902</c:v>
                </c:pt>
                <c:pt idx="483">
                  <c:v>0.34861271799385302</c:v>
                </c:pt>
                <c:pt idx="484">
                  <c:v>0.34861271799385302</c:v>
                </c:pt>
                <c:pt idx="485">
                  <c:v>0.38160317620642198</c:v>
                </c:pt>
                <c:pt idx="486">
                  <c:v>0.38160317620642198</c:v>
                </c:pt>
                <c:pt idx="487">
                  <c:v>0.33754484090322601</c:v>
                </c:pt>
                <c:pt idx="488">
                  <c:v>0.33754484090322601</c:v>
                </c:pt>
                <c:pt idx="489">
                  <c:v>0.41320672053144702</c:v>
                </c:pt>
                <c:pt idx="490">
                  <c:v>0.41320672053144702</c:v>
                </c:pt>
                <c:pt idx="491">
                  <c:v>0.46504294380038202</c:v>
                </c:pt>
                <c:pt idx="492">
                  <c:v>0.46504294380038202</c:v>
                </c:pt>
                <c:pt idx="493">
                  <c:v>0.46504294380038202</c:v>
                </c:pt>
                <c:pt idx="494">
                  <c:v>0.45009842403668199</c:v>
                </c:pt>
                <c:pt idx="495">
                  <c:v>0.45009842403668199</c:v>
                </c:pt>
                <c:pt idx="496">
                  <c:v>0.46619947013075802</c:v>
                </c:pt>
                <c:pt idx="497">
                  <c:v>0.46619947013075802</c:v>
                </c:pt>
                <c:pt idx="498">
                  <c:v>0.46474690554142301</c:v>
                </c:pt>
                <c:pt idx="499">
                  <c:v>0.46474690554142301</c:v>
                </c:pt>
                <c:pt idx="500">
                  <c:v>0.47987652714865198</c:v>
                </c:pt>
                <c:pt idx="501">
                  <c:v>0.47987652714865198</c:v>
                </c:pt>
                <c:pt idx="502">
                  <c:v>0.47987652714865198</c:v>
                </c:pt>
                <c:pt idx="503">
                  <c:v>0.46332773800143801</c:v>
                </c:pt>
                <c:pt idx="504">
                  <c:v>0.46332773800143801</c:v>
                </c:pt>
                <c:pt idx="505">
                  <c:v>0.44028125915557098</c:v>
                </c:pt>
                <c:pt idx="506">
                  <c:v>0.44028125915557098</c:v>
                </c:pt>
                <c:pt idx="507">
                  <c:v>0.47805761583372902</c:v>
                </c:pt>
                <c:pt idx="508">
                  <c:v>0.47805761583372902</c:v>
                </c:pt>
                <c:pt idx="509">
                  <c:v>0.40905824393707102</c:v>
                </c:pt>
                <c:pt idx="510">
                  <c:v>0.40905824393707102</c:v>
                </c:pt>
                <c:pt idx="511">
                  <c:v>0.347315645928441</c:v>
                </c:pt>
                <c:pt idx="512">
                  <c:v>0.347315645928441</c:v>
                </c:pt>
                <c:pt idx="513">
                  <c:v>0.347315645928441</c:v>
                </c:pt>
                <c:pt idx="514">
                  <c:v>0.41974655085648499</c:v>
                </c:pt>
                <c:pt idx="515">
                  <c:v>0.41974655085648499</c:v>
                </c:pt>
                <c:pt idx="516">
                  <c:v>0.34652717452883602</c:v>
                </c:pt>
                <c:pt idx="517">
                  <c:v>0.34652717452883602</c:v>
                </c:pt>
                <c:pt idx="518">
                  <c:v>0.32521786685436199</c:v>
                </c:pt>
                <c:pt idx="519">
                  <c:v>0.32521786685436199</c:v>
                </c:pt>
                <c:pt idx="520">
                  <c:v>0.31440360553177399</c:v>
                </c:pt>
                <c:pt idx="521">
                  <c:v>0.31440360553177399</c:v>
                </c:pt>
                <c:pt idx="522">
                  <c:v>0.33499983554254498</c:v>
                </c:pt>
                <c:pt idx="523">
                  <c:v>0.33499983554254498</c:v>
                </c:pt>
                <c:pt idx="524">
                  <c:v>0.33499983554254498</c:v>
                </c:pt>
                <c:pt idx="525">
                  <c:v>0.36067141187719098</c:v>
                </c:pt>
                <c:pt idx="526">
                  <c:v>0.36067141187719098</c:v>
                </c:pt>
                <c:pt idx="527">
                  <c:v>0.30436234499322401</c:v>
                </c:pt>
                <c:pt idx="528">
                  <c:v>0.30436234499322401</c:v>
                </c:pt>
                <c:pt idx="529">
                  <c:v>0.33213267086664899</c:v>
                </c:pt>
                <c:pt idx="530">
                  <c:v>0.33213267086664899</c:v>
                </c:pt>
                <c:pt idx="531">
                  <c:v>0.351607997329277</c:v>
                </c:pt>
                <c:pt idx="532">
                  <c:v>0.351607997329277</c:v>
                </c:pt>
                <c:pt idx="533">
                  <c:v>0.351607997329277</c:v>
                </c:pt>
                <c:pt idx="534">
                  <c:v>0.303224777773348</c:v>
                </c:pt>
                <c:pt idx="535">
                  <c:v>0.303224777773348</c:v>
                </c:pt>
                <c:pt idx="536">
                  <c:v>0.33000737495119498</c:v>
                </c:pt>
                <c:pt idx="537">
                  <c:v>0.33000737495119498</c:v>
                </c:pt>
                <c:pt idx="538">
                  <c:v>0.35234883785561399</c:v>
                </c:pt>
                <c:pt idx="539">
                  <c:v>0.35234883785561399</c:v>
                </c:pt>
                <c:pt idx="540">
                  <c:v>0.31671178787493698</c:v>
                </c:pt>
                <c:pt idx="541">
                  <c:v>0.31671178787493698</c:v>
                </c:pt>
                <c:pt idx="542">
                  <c:v>0.32726703495359299</c:v>
                </c:pt>
                <c:pt idx="543">
                  <c:v>0.32726703495359299</c:v>
                </c:pt>
                <c:pt idx="544">
                  <c:v>0.32726703495359299</c:v>
                </c:pt>
                <c:pt idx="545">
                  <c:v>0.332246521690094</c:v>
                </c:pt>
                <c:pt idx="546">
                  <c:v>0.332246521690094</c:v>
                </c:pt>
                <c:pt idx="547">
                  <c:v>0.32752354204526601</c:v>
                </c:pt>
                <c:pt idx="548">
                  <c:v>0.32752354204526601</c:v>
                </c:pt>
                <c:pt idx="549">
                  <c:v>0.33066466516553999</c:v>
                </c:pt>
                <c:pt idx="550">
                  <c:v>0.33066466516553999</c:v>
                </c:pt>
                <c:pt idx="551">
                  <c:v>0.33723155432702501</c:v>
                </c:pt>
                <c:pt idx="552">
                  <c:v>0.33723155432702501</c:v>
                </c:pt>
                <c:pt idx="553">
                  <c:v>0.31640989089314098</c:v>
                </c:pt>
                <c:pt idx="554">
                  <c:v>0.31640989089314098</c:v>
                </c:pt>
                <c:pt idx="555">
                  <c:v>0.31640989089314098</c:v>
                </c:pt>
                <c:pt idx="556">
                  <c:v>0.32343215826934901</c:v>
                </c:pt>
                <c:pt idx="557">
                  <c:v>0.32343215826934901</c:v>
                </c:pt>
                <c:pt idx="558">
                  <c:v>0.324903446645122</c:v>
                </c:pt>
                <c:pt idx="559">
                  <c:v>0.324903446645122</c:v>
                </c:pt>
                <c:pt idx="560">
                  <c:v>0.33044468764657198</c:v>
                </c:pt>
                <c:pt idx="561">
                  <c:v>0.33044468764657198</c:v>
                </c:pt>
                <c:pt idx="562">
                  <c:v>0.329158138293138</c:v>
                </c:pt>
                <c:pt idx="563">
                  <c:v>0.329158138293138</c:v>
                </c:pt>
                <c:pt idx="564">
                  <c:v>0.329158138293138</c:v>
                </c:pt>
                <c:pt idx="565">
                  <c:v>0.32619719551988702</c:v>
                </c:pt>
                <c:pt idx="566">
                  <c:v>0.32619719551988702</c:v>
                </c:pt>
                <c:pt idx="567">
                  <c:v>0.33920019027644099</c:v>
                </c:pt>
                <c:pt idx="568">
                  <c:v>0.33920019027644099</c:v>
                </c:pt>
                <c:pt idx="569">
                  <c:v>0.33442766236396299</c:v>
                </c:pt>
                <c:pt idx="570">
                  <c:v>0.33442766236396299</c:v>
                </c:pt>
                <c:pt idx="571">
                  <c:v>0.329732115645329</c:v>
                </c:pt>
                <c:pt idx="572">
                  <c:v>0.329732115645329</c:v>
                </c:pt>
                <c:pt idx="573">
                  <c:v>0.34504713590338598</c:v>
                </c:pt>
                <c:pt idx="574">
                  <c:v>0.34504713590338598</c:v>
                </c:pt>
                <c:pt idx="575">
                  <c:v>0.34504713590338598</c:v>
                </c:pt>
                <c:pt idx="576">
                  <c:v>0.33940079597567602</c:v>
                </c:pt>
                <c:pt idx="577">
                  <c:v>0.33940079597567602</c:v>
                </c:pt>
                <c:pt idx="578">
                  <c:v>0.33927741987600202</c:v>
                </c:pt>
                <c:pt idx="579">
                  <c:v>0.33927741987600202</c:v>
                </c:pt>
                <c:pt idx="580">
                  <c:v>0.32866860232484102</c:v>
                </c:pt>
                <c:pt idx="581">
                  <c:v>0.32866860232484102</c:v>
                </c:pt>
                <c:pt idx="582">
                  <c:v>0.33650563556339802</c:v>
                </c:pt>
                <c:pt idx="583">
                  <c:v>0.33650563556339802</c:v>
                </c:pt>
                <c:pt idx="584">
                  <c:v>0.33650563556339802</c:v>
                </c:pt>
                <c:pt idx="585">
                  <c:v>0.33997686438069702</c:v>
                </c:pt>
                <c:pt idx="586">
                  <c:v>0.33997686438069702</c:v>
                </c:pt>
                <c:pt idx="587">
                  <c:v>0.33878392889418102</c:v>
                </c:pt>
                <c:pt idx="588">
                  <c:v>0.33878392889418102</c:v>
                </c:pt>
                <c:pt idx="589">
                  <c:v>0.33878392889418102</c:v>
                </c:pt>
                <c:pt idx="590">
                  <c:v>0.33878392889418102</c:v>
                </c:pt>
                <c:pt idx="591">
                  <c:v>0.34141193361404798</c:v>
                </c:pt>
                <c:pt idx="592">
                  <c:v>0.34141193361404798</c:v>
                </c:pt>
                <c:pt idx="593">
                  <c:v>0.33054520900041301</c:v>
                </c:pt>
                <c:pt idx="594">
                  <c:v>0.33054520900041301</c:v>
                </c:pt>
                <c:pt idx="595">
                  <c:v>0.33054520900041301</c:v>
                </c:pt>
                <c:pt idx="596">
                  <c:v>0.33036530674445902</c:v>
                </c:pt>
                <c:pt idx="597">
                  <c:v>0.33036530674445902</c:v>
                </c:pt>
                <c:pt idx="598">
                  <c:v>0.32917570498915399</c:v>
                </c:pt>
                <c:pt idx="599">
                  <c:v>0.32917570498915399</c:v>
                </c:pt>
                <c:pt idx="600">
                  <c:v>0.33004766031195798</c:v>
                </c:pt>
                <c:pt idx="601">
                  <c:v>0.33004766031195798</c:v>
                </c:pt>
                <c:pt idx="602">
                  <c:v>0.33750553832521002</c:v>
                </c:pt>
                <c:pt idx="603">
                  <c:v>0.33750553832521002</c:v>
                </c:pt>
                <c:pt idx="604">
                  <c:v>0.34691228709354199</c:v>
                </c:pt>
                <c:pt idx="605">
                  <c:v>0.34691228709354199</c:v>
                </c:pt>
                <c:pt idx="606">
                  <c:v>0.34691228709354199</c:v>
                </c:pt>
                <c:pt idx="607">
                  <c:v>0.32738444220351298</c:v>
                </c:pt>
                <c:pt idx="608">
                  <c:v>0.32738444220351298</c:v>
                </c:pt>
                <c:pt idx="609">
                  <c:v>0.33686445790400799</c:v>
                </c:pt>
                <c:pt idx="610">
                  <c:v>0.33686445790400799</c:v>
                </c:pt>
                <c:pt idx="611">
                  <c:v>0.34471689260932897</c:v>
                </c:pt>
                <c:pt idx="612">
                  <c:v>0.34471689260932897</c:v>
                </c:pt>
                <c:pt idx="613">
                  <c:v>0.331721628325715</c:v>
                </c:pt>
                <c:pt idx="614">
                  <c:v>0.331721628325715</c:v>
                </c:pt>
                <c:pt idx="615">
                  <c:v>0.331721628325715</c:v>
                </c:pt>
                <c:pt idx="616">
                  <c:v>0.333992570899732</c:v>
                </c:pt>
                <c:pt idx="617">
                  <c:v>0.333992570899732</c:v>
                </c:pt>
                <c:pt idx="618">
                  <c:v>0.334501453802105</c:v>
                </c:pt>
                <c:pt idx="619">
                  <c:v>0.334501453802105</c:v>
                </c:pt>
                <c:pt idx="620">
                  <c:v>0.334839274610083</c:v>
                </c:pt>
                <c:pt idx="621">
                  <c:v>0.334839274610083</c:v>
                </c:pt>
                <c:pt idx="622">
                  <c:v>0.33603331677683101</c:v>
                </c:pt>
                <c:pt idx="623">
                  <c:v>0.33603331677683101</c:v>
                </c:pt>
                <c:pt idx="624">
                  <c:v>0.33752926277008</c:v>
                </c:pt>
                <c:pt idx="625">
                  <c:v>0.33752926277008</c:v>
                </c:pt>
                <c:pt idx="626">
                  <c:v>0.33752926277008</c:v>
                </c:pt>
                <c:pt idx="627">
                  <c:v>0.3253605346465</c:v>
                </c:pt>
                <c:pt idx="628">
                  <c:v>0.3253605346465</c:v>
                </c:pt>
                <c:pt idx="629">
                  <c:v>0.333084381376615</c:v>
                </c:pt>
                <c:pt idx="630">
                  <c:v>0.333084381376615</c:v>
                </c:pt>
                <c:pt idx="631">
                  <c:v>0.339274312961025</c:v>
                </c:pt>
                <c:pt idx="632">
                  <c:v>0.339274312961025</c:v>
                </c:pt>
                <c:pt idx="633">
                  <c:v>0.32660464085949997</c:v>
                </c:pt>
                <c:pt idx="634">
                  <c:v>0.32660464085949997</c:v>
                </c:pt>
                <c:pt idx="635">
                  <c:v>0.32660464085949997</c:v>
                </c:pt>
                <c:pt idx="636">
                  <c:v>0.33376722601092201</c:v>
                </c:pt>
                <c:pt idx="637">
                  <c:v>0.33376722601092201</c:v>
                </c:pt>
                <c:pt idx="638">
                  <c:v>0.34366714256577602</c:v>
                </c:pt>
                <c:pt idx="639">
                  <c:v>0.34366714256577602</c:v>
                </c:pt>
                <c:pt idx="640">
                  <c:v>0.32224094355518101</c:v>
                </c:pt>
                <c:pt idx="641">
                  <c:v>0.32224094355518101</c:v>
                </c:pt>
                <c:pt idx="642">
                  <c:v>0.32831611538579403</c:v>
                </c:pt>
                <c:pt idx="643">
                  <c:v>0.32831611538579403</c:v>
                </c:pt>
                <c:pt idx="644">
                  <c:v>0.33169190746074501</c:v>
                </c:pt>
                <c:pt idx="645">
                  <c:v>0.33169190746074501</c:v>
                </c:pt>
                <c:pt idx="646">
                  <c:v>0.33169190746074501</c:v>
                </c:pt>
                <c:pt idx="647">
                  <c:v>0.32182029604953</c:v>
                </c:pt>
                <c:pt idx="648">
                  <c:v>0.32182029604953</c:v>
                </c:pt>
                <c:pt idx="649">
                  <c:v>0.33038652642446897</c:v>
                </c:pt>
                <c:pt idx="650">
                  <c:v>0.33038652642446897</c:v>
                </c:pt>
                <c:pt idx="651">
                  <c:v>0.33545174605254502</c:v>
                </c:pt>
                <c:pt idx="652">
                  <c:v>0.33545174605254502</c:v>
                </c:pt>
                <c:pt idx="653">
                  <c:v>0.33501606241395099</c:v>
                </c:pt>
                <c:pt idx="654">
                  <c:v>0.33501606241395099</c:v>
                </c:pt>
                <c:pt idx="655">
                  <c:v>0.33191517001721199</c:v>
                </c:pt>
                <c:pt idx="656">
                  <c:v>0.33191517001721199</c:v>
                </c:pt>
                <c:pt idx="657">
                  <c:v>0.33191517001721199</c:v>
                </c:pt>
                <c:pt idx="658">
                  <c:v>0.32671589782935301</c:v>
                </c:pt>
                <c:pt idx="659">
                  <c:v>0.32671589782935301</c:v>
                </c:pt>
                <c:pt idx="660">
                  <c:v>0.34278849154340602</c:v>
                </c:pt>
                <c:pt idx="661">
                  <c:v>0.34278849154340602</c:v>
                </c:pt>
                <c:pt idx="662">
                  <c:v>0.33617945893010098</c:v>
                </c:pt>
                <c:pt idx="663">
                  <c:v>0.33617945893010098</c:v>
                </c:pt>
                <c:pt idx="664">
                  <c:v>0.33041568910545599</c:v>
                </c:pt>
                <c:pt idx="665">
                  <c:v>0.33041568910545599</c:v>
                </c:pt>
                <c:pt idx="666">
                  <c:v>0.33041568910545599</c:v>
                </c:pt>
                <c:pt idx="667">
                  <c:v>0.342916599022979</c:v>
                </c:pt>
                <c:pt idx="668">
                  <c:v>0.342916599022979</c:v>
                </c:pt>
                <c:pt idx="669">
                  <c:v>0.33534429258013698</c:v>
                </c:pt>
                <c:pt idx="670">
                  <c:v>0.33534429258013698</c:v>
                </c:pt>
                <c:pt idx="671">
                  <c:v>0.327793688190398</c:v>
                </c:pt>
                <c:pt idx="672">
                  <c:v>0.327793688190398</c:v>
                </c:pt>
                <c:pt idx="673">
                  <c:v>0.34847469678530801</c:v>
                </c:pt>
                <c:pt idx="674">
                  <c:v>0.34847469678530801</c:v>
                </c:pt>
                <c:pt idx="675">
                  <c:v>0.33767042518516499</c:v>
                </c:pt>
                <c:pt idx="676">
                  <c:v>0.33767042518516499</c:v>
                </c:pt>
                <c:pt idx="677">
                  <c:v>0.33767042518516499</c:v>
                </c:pt>
                <c:pt idx="678">
                  <c:v>0.32932738902888098</c:v>
                </c:pt>
                <c:pt idx="679">
                  <c:v>0.32932738902888098</c:v>
                </c:pt>
                <c:pt idx="680">
                  <c:v>0.34515172544318901</c:v>
                </c:pt>
                <c:pt idx="681">
                  <c:v>0.34515172544318901</c:v>
                </c:pt>
                <c:pt idx="682">
                  <c:v>0.34000372879249202</c:v>
                </c:pt>
                <c:pt idx="683">
                  <c:v>0.34000372879249202</c:v>
                </c:pt>
                <c:pt idx="684">
                  <c:v>0.337021203198344</c:v>
                </c:pt>
                <c:pt idx="685">
                  <c:v>0.337021203198344</c:v>
                </c:pt>
                <c:pt idx="686">
                  <c:v>0.337021203198344</c:v>
                </c:pt>
                <c:pt idx="687">
                  <c:v>0.34264982531577498</c:v>
                </c:pt>
                <c:pt idx="688">
                  <c:v>0.34264982531577498</c:v>
                </c:pt>
                <c:pt idx="689">
                  <c:v>0.339868172345272</c:v>
                </c:pt>
                <c:pt idx="690">
                  <c:v>0.339868172345272</c:v>
                </c:pt>
                <c:pt idx="691">
                  <c:v>0.34037957479856301</c:v>
                </c:pt>
                <c:pt idx="692">
                  <c:v>0.34037957479856301</c:v>
                </c:pt>
                <c:pt idx="693">
                  <c:v>0.328150491916744</c:v>
                </c:pt>
                <c:pt idx="694">
                  <c:v>0.328150491916744</c:v>
                </c:pt>
                <c:pt idx="695">
                  <c:v>0.33561713101077001</c:v>
                </c:pt>
                <c:pt idx="696">
                  <c:v>0.33561713101077001</c:v>
                </c:pt>
                <c:pt idx="697">
                  <c:v>0.33561713101077001</c:v>
                </c:pt>
                <c:pt idx="698">
                  <c:v>0.34073408624229901</c:v>
                </c:pt>
                <c:pt idx="699">
                  <c:v>0.34073408624229901</c:v>
                </c:pt>
                <c:pt idx="700">
                  <c:v>0.33411108950677298</c:v>
                </c:pt>
                <c:pt idx="701">
                  <c:v>0.33411108950677298</c:v>
                </c:pt>
                <c:pt idx="702">
                  <c:v>0.333721758270214</c:v>
                </c:pt>
                <c:pt idx="703">
                  <c:v>0.333721758270214</c:v>
                </c:pt>
                <c:pt idx="704">
                  <c:v>0.32997913226050102</c:v>
                </c:pt>
                <c:pt idx="705">
                  <c:v>0.32997913226050102</c:v>
                </c:pt>
                <c:pt idx="706">
                  <c:v>0.34821161701703601</c:v>
                </c:pt>
                <c:pt idx="707">
                  <c:v>0.34821161701703601</c:v>
                </c:pt>
                <c:pt idx="708">
                  <c:v>0.34821161701703601</c:v>
                </c:pt>
                <c:pt idx="709">
                  <c:v>0.34228631589256397</c:v>
                </c:pt>
                <c:pt idx="710">
                  <c:v>0.34228631589256397</c:v>
                </c:pt>
                <c:pt idx="711">
                  <c:v>0.33880231684560003</c:v>
                </c:pt>
                <c:pt idx="712">
                  <c:v>0.33880231684560003</c:v>
                </c:pt>
                <c:pt idx="713">
                  <c:v>0.33896251786882398</c:v>
                </c:pt>
                <c:pt idx="714">
                  <c:v>0.33896251786882398</c:v>
                </c:pt>
                <c:pt idx="715">
                  <c:v>0.339250206120568</c:v>
                </c:pt>
                <c:pt idx="716">
                  <c:v>0.339250206120568</c:v>
                </c:pt>
                <c:pt idx="717">
                  <c:v>0.339250206120568</c:v>
                </c:pt>
                <c:pt idx="718">
                  <c:v>0.33941481876849899</c:v>
                </c:pt>
                <c:pt idx="719">
                  <c:v>0.33941481876849899</c:v>
                </c:pt>
                <c:pt idx="720">
                  <c:v>0.3370424026978</c:v>
                </c:pt>
                <c:pt idx="721">
                  <c:v>0.3370424026978</c:v>
                </c:pt>
                <c:pt idx="722">
                  <c:v>0.33650982727814099</c:v>
                </c:pt>
                <c:pt idx="723">
                  <c:v>0.33650982727814099</c:v>
                </c:pt>
                <c:pt idx="724">
                  <c:v>0.33075278066496999</c:v>
                </c:pt>
                <c:pt idx="725">
                  <c:v>0.33075278066496999</c:v>
                </c:pt>
                <c:pt idx="726">
                  <c:v>0.37014549461422502</c:v>
                </c:pt>
                <c:pt idx="727">
                  <c:v>0.37014549461422502</c:v>
                </c:pt>
                <c:pt idx="728">
                  <c:v>0.37014549461422502</c:v>
                </c:pt>
                <c:pt idx="729">
                  <c:v>0.30995781862006599</c:v>
                </c:pt>
                <c:pt idx="730">
                  <c:v>0.30995781862006599</c:v>
                </c:pt>
                <c:pt idx="731">
                  <c:v>0.27239929831529403</c:v>
                </c:pt>
                <c:pt idx="732">
                  <c:v>0.27239929831529403</c:v>
                </c:pt>
                <c:pt idx="733">
                  <c:v>0.348878538582863</c:v>
                </c:pt>
                <c:pt idx="734">
                  <c:v>0.348878538582863</c:v>
                </c:pt>
                <c:pt idx="735">
                  <c:v>0.344541379335561</c:v>
                </c:pt>
                <c:pt idx="736">
                  <c:v>0.344541379335561</c:v>
                </c:pt>
                <c:pt idx="737">
                  <c:v>0.344541379335561</c:v>
                </c:pt>
                <c:pt idx="738">
                  <c:v>0.36066138477437099</c:v>
                </c:pt>
                <c:pt idx="739">
                  <c:v>0.36066138477437099</c:v>
                </c:pt>
                <c:pt idx="740">
                  <c:v>0.321664974619289</c:v>
                </c:pt>
                <c:pt idx="741">
                  <c:v>0.321664974619289</c:v>
                </c:pt>
                <c:pt idx="742">
                  <c:v>0.40128679264400402</c:v>
                </c:pt>
                <c:pt idx="743">
                  <c:v>0.40128679264400402</c:v>
                </c:pt>
                <c:pt idx="744">
                  <c:v>0.47064206010623699</c:v>
                </c:pt>
                <c:pt idx="745">
                  <c:v>0.47064206010623699</c:v>
                </c:pt>
                <c:pt idx="746">
                  <c:v>0.454667874543985</c:v>
                </c:pt>
                <c:pt idx="747">
                  <c:v>0.454667874543985</c:v>
                </c:pt>
                <c:pt idx="748">
                  <c:v>0.454667874543985</c:v>
                </c:pt>
                <c:pt idx="749">
                  <c:v>0.47514264513983001</c:v>
                </c:pt>
                <c:pt idx="750">
                  <c:v>0.47514264513983001</c:v>
                </c:pt>
                <c:pt idx="751">
                  <c:v>0.47614163739391202</c:v>
                </c:pt>
                <c:pt idx="752">
                  <c:v>0.47614163739391202</c:v>
                </c:pt>
                <c:pt idx="753">
                  <c:v>0.49222089670941399</c:v>
                </c:pt>
                <c:pt idx="754">
                  <c:v>0.49222089670941399</c:v>
                </c:pt>
                <c:pt idx="755">
                  <c:v>0.48075055830663099</c:v>
                </c:pt>
                <c:pt idx="756">
                  <c:v>0.48075055830663099</c:v>
                </c:pt>
                <c:pt idx="757">
                  <c:v>0.46346999906393299</c:v>
                </c:pt>
                <c:pt idx="758">
                  <c:v>0.46346999906393299</c:v>
                </c:pt>
                <c:pt idx="759">
                  <c:v>0.46346999906393299</c:v>
                </c:pt>
                <c:pt idx="760">
                  <c:v>0.49169151636754599</c:v>
                </c:pt>
                <c:pt idx="761">
                  <c:v>0.49169151636754599</c:v>
                </c:pt>
                <c:pt idx="762">
                  <c:v>0.42494179863765702</c:v>
                </c:pt>
                <c:pt idx="763">
                  <c:v>0.42494179863765702</c:v>
                </c:pt>
                <c:pt idx="764">
                  <c:v>0.35734714758747299</c:v>
                </c:pt>
                <c:pt idx="765">
                  <c:v>0.35734714758747299</c:v>
                </c:pt>
                <c:pt idx="766">
                  <c:v>0.43218752446915198</c:v>
                </c:pt>
                <c:pt idx="767">
                  <c:v>0.43218752446915198</c:v>
                </c:pt>
                <c:pt idx="768">
                  <c:v>0.43218752446915198</c:v>
                </c:pt>
                <c:pt idx="769">
                  <c:v>0.35084627252922501</c:v>
                </c:pt>
                <c:pt idx="770">
                  <c:v>0.35084627252922501</c:v>
                </c:pt>
                <c:pt idx="771">
                  <c:v>0.32664073554016898</c:v>
                </c:pt>
                <c:pt idx="772">
                  <c:v>0.32664073554016898</c:v>
                </c:pt>
                <c:pt idx="773">
                  <c:v>0.31632363223212701</c:v>
                </c:pt>
                <c:pt idx="774">
                  <c:v>0.31632363223212701</c:v>
                </c:pt>
                <c:pt idx="775">
                  <c:v>0.33772277689651897</c:v>
                </c:pt>
                <c:pt idx="776">
                  <c:v>0.33772277689651897</c:v>
                </c:pt>
                <c:pt idx="777">
                  <c:v>0.36014577477051601</c:v>
                </c:pt>
                <c:pt idx="778">
                  <c:v>0.36014577477051601</c:v>
                </c:pt>
                <c:pt idx="779">
                  <c:v>0.36014577477051601</c:v>
                </c:pt>
                <c:pt idx="780">
                  <c:v>0.31423505808799501</c:v>
                </c:pt>
                <c:pt idx="781">
                  <c:v>0.31423505808799501</c:v>
                </c:pt>
                <c:pt idx="782">
                  <c:v>0.33698829886848503</c:v>
                </c:pt>
                <c:pt idx="783">
                  <c:v>0.33698829886848503</c:v>
                </c:pt>
                <c:pt idx="784">
                  <c:v>0.36076399782676899</c:v>
                </c:pt>
                <c:pt idx="785">
                  <c:v>0.36076399782676899</c:v>
                </c:pt>
                <c:pt idx="786">
                  <c:v>0.29884758395514499</c:v>
                </c:pt>
                <c:pt idx="787">
                  <c:v>0.29884758395514499</c:v>
                </c:pt>
                <c:pt idx="788">
                  <c:v>0.33010077785297698</c:v>
                </c:pt>
                <c:pt idx="789">
                  <c:v>0.33010077785297698</c:v>
                </c:pt>
                <c:pt idx="790">
                  <c:v>0.33010077785297698</c:v>
                </c:pt>
                <c:pt idx="791">
                  <c:v>0.35264695686623998</c:v>
                </c:pt>
                <c:pt idx="792">
                  <c:v>0.35264695686623998</c:v>
                </c:pt>
                <c:pt idx="793">
                  <c:v>0.32188618560979398</c:v>
                </c:pt>
                <c:pt idx="794">
                  <c:v>0.32188618560979398</c:v>
                </c:pt>
                <c:pt idx="795">
                  <c:v>0.33172948409516101</c:v>
                </c:pt>
                <c:pt idx="796">
                  <c:v>0.33172948409516101</c:v>
                </c:pt>
                <c:pt idx="797">
                  <c:v>0.33668298082453402</c:v>
                </c:pt>
                <c:pt idx="798">
                  <c:v>0.33668298082453402</c:v>
                </c:pt>
                <c:pt idx="799">
                  <c:v>0.33668298082453402</c:v>
                </c:pt>
                <c:pt idx="800">
                  <c:v>0.32641276558229698</c:v>
                </c:pt>
                <c:pt idx="801">
                  <c:v>0.32641276558229698</c:v>
                </c:pt>
                <c:pt idx="802">
                  <c:v>0.33104589042626897</c:v>
                </c:pt>
                <c:pt idx="803">
                  <c:v>0.33104589042626897</c:v>
                </c:pt>
                <c:pt idx="804">
                  <c:v>0.339111121287752</c:v>
                </c:pt>
                <c:pt idx="805">
                  <c:v>0.339111121287752</c:v>
                </c:pt>
                <c:pt idx="806">
                  <c:v>0.323108312519787</c:v>
                </c:pt>
                <c:pt idx="807">
                  <c:v>0.323108312519787</c:v>
                </c:pt>
                <c:pt idx="808">
                  <c:v>0.32991702685552099</c:v>
                </c:pt>
                <c:pt idx="809">
                  <c:v>0.32991702685552099</c:v>
                </c:pt>
                <c:pt idx="810">
                  <c:v>0.32991702685552099</c:v>
                </c:pt>
                <c:pt idx="811">
                  <c:v>0.33171219107007399</c:v>
                </c:pt>
                <c:pt idx="812">
                  <c:v>0.33171219107007399</c:v>
                </c:pt>
                <c:pt idx="813">
                  <c:v>0.33844173796982602</c:v>
                </c:pt>
                <c:pt idx="814">
                  <c:v>0.33844173796982602</c:v>
                </c:pt>
                <c:pt idx="815">
                  <c:v>0.33453483167243803</c:v>
                </c:pt>
                <c:pt idx="816">
                  <c:v>0.33453483167243803</c:v>
                </c:pt>
                <c:pt idx="817">
                  <c:v>0.33101004685423902</c:v>
                </c:pt>
                <c:pt idx="818">
                  <c:v>0.33101004685423902</c:v>
                </c:pt>
                <c:pt idx="819">
                  <c:v>0.33101004685423902</c:v>
                </c:pt>
                <c:pt idx="820">
                  <c:v>0.33241061666937999</c:v>
                </c:pt>
                <c:pt idx="821">
                  <c:v>0.33241061666937999</c:v>
                </c:pt>
                <c:pt idx="822">
                  <c:v>0.33400336574420297</c:v>
                </c:pt>
                <c:pt idx="823">
                  <c:v>0.33400336574420297</c:v>
                </c:pt>
                <c:pt idx="824">
                  <c:v>0.33026717204400402</c:v>
                </c:pt>
                <c:pt idx="825">
                  <c:v>0.33026717204400402</c:v>
                </c:pt>
                <c:pt idx="826">
                  <c:v>0.34668755847639998</c:v>
                </c:pt>
                <c:pt idx="827">
                  <c:v>0.34668755847639998</c:v>
                </c:pt>
                <c:pt idx="828">
                  <c:v>0.33881966707428501</c:v>
                </c:pt>
                <c:pt idx="829">
                  <c:v>0.33881966707428501</c:v>
                </c:pt>
                <c:pt idx="830">
                  <c:v>0.33881966707428501</c:v>
                </c:pt>
                <c:pt idx="831">
                  <c:v>0.33717042153154603</c:v>
                </c:pt>
                <c:pt idx="832">
                  <c:v>0.33717042153154603</c:v>
                </c:pt>
                <c:pt idx="833">
                  <c:v>0.33197060935859801</c:v>
                </c:pt>
                <c:pt idx="834">
                  <c:v>0.33197060935859801</c:v>
                </c:pt>
                <c:pt idx="835">
                  <c:v>0.332264307437102</c:v>
                </c:pt>
                <c:pt idx="836">
                  <c:v>0.332264307437102</c:v>
                </c:pt>
                <c:pt idx="837">
                  <c:v>0.32975535873036699</c:v>
                </c:pt>
                <c:pt idx="838">
                  <c:v>0.32975535873036699</c:v>
                </c:pt>
                <c:pt idx="839">
                  <c:v>0.33609471315351702</c:v>
                </c:pt>
                <c:pt idx="840">
                  <c:v>0.33609471315351702</c:v>
                </c:pt>
                <c:pt idx="841">
                  <c:v>0.33609471315351702</c:v>
                </c:pt>
                <c:pt idx="842">
                  <c:v>0.33598513253562001</c:v>
                </c:pt>
                <c:pt idx="843">
                  <c:v>0.33598513253562001</c:v>
                </c:pt>
                <c:pt idx="844">
                  <c:v>0.33832364818280303</c:v>
                </c:pt>
                <c:pt idx="845">
                  <c:v>0.33832364818280303</c:v>
                </c:pt>
                <c:pt idx="846">
                  <c:v>0.34210354508062901</c:v>
                </c:pt>
                <c:pt idx="847">
                  <c:v>0.34210354508062901</c:v>
                </c:pt>
                <c:pt idx="848">
                  <c:v>0.33700638854349702</c:v>
                </c:pt>
                <c:pt idx="849">
                  <c:v>0.33700638854349702</c:v>
                </c:pt>
                <c:pt idx="850">
                  <c:v>0.33700638854349702</c:v>
                </c:pt>
                <c:pt idx="851">
                  <c:v>0.33003023177695601</c:v>
                </c:pt>
                <c:pt idx="852">
                  <c:v>0.33003023177695601</c:v>
                </c:pt>
                <c:pt idx="853">
                  <c:v>0.33705881130938697</c:v>
                </c:pt>
                <c:pt idx="854">
                  <c:v>0.33705881130938697</c:v>
                </c:pt>
                <c:pt idx="855">
                  <c:v>0.33383399860087998</c:v>
                </c:pt>
                <c:pt idx="856">
                  <c:v>0.33383399860087998</c:v>
                </c:pt>
                <c:pt idx="857">
                  <c:v>0.33146067415730301</c:v>
                </c:pt>
                <c:pt idx="858">
                  <c:v>0.33146067415730301</c:v>
                </c:pt>
                <c:pt idx="859">
                  <c:v>0.34320120421475098</c:v>
                </c:pt>
                <c:pt idx="860">
                  <c:v>0.34320120421475098</c:v>
                </c:pt>
                <c:pt idx="861">
                  <c:v>0.34320120421475098</c:v>
                </c:pt>
                <c:pt idx="862">
                  <c:v>0.33668044890726501</c:v>
                </c:pt>
                <c:pt idx="863">
                  <c:v>0.33668044890726501</c:v>
                </c:pt>
                <c:pt idx="864">
                  <c:v>0.329594078871284</c:v>
                </c:pt>
                <c:pt idx="865">
                  <c:v>0.329594078871284</c:v>
                </c:pt>
                <c:pt idx="866">
                  <c:v>0.34558180227471502</c:v>
                </c:pt>
                <c:pt idx="867">
                  <c:v>0.34558180227471502</c:v>
                </c:pt>
                <c:pt idx="868">
                  <c:v>0.33801378371166402</c:v>
                </c:pt>
                <c:pt idx="869">
                  <c:v>0.33801378371166402</c:v>
                </c:pt>
                <c:pt idx="870">
                  <c:v>0.33801378371166402</c:v>
                </c:pt>
                <c:pt idx="871">
                  <c:v>0.33021115176139498</c:v>
                </c:pt>
                <c:pt idx="872">
                  <c:v>0.33021115176139498</c:v>
                </c:pt>
                <c:pt idx="873">
                  <c:v>0.34487457907277302</c:v>
                </c:pt>
                <c:pt idx="874">
                  <c:v>0.34487457907277302</c:v>
                </c:pt>
                <c:pt idx="875">
                  <c:v>0.337602313511838</c:v>
                </c:pt>
                <c:pt idx="876">
                  <c:v>0.337602313511838</c:v>
                </c:pt>
                <c:pt idx="877">
                  <c:v>0.33362819062523902</c:v>
                </c:pt>
                <c:pt idx="878">
                  <c:v>0.33362819062523902</c:v>
                </c:pt>
                <c:pt idx="879">
                  <c:v>0.33902523390505401</c:v>
                </c:pt>
                <c:pt idx="880">
                  <c:v>0.33902523390505401</c:v>
                </c:pt>
                <c:pt idx="881">
                  <c:v>0.33902523390505401</c:v>
                </c:pt>
                <c:pt idx="882">
                  <c:v>0.33610458259800402</c:v>
                </c:pt>
                <c:pt idx="883">
                  <c:v>0.33610458259800402</c:v>
                </c:pt>
                <c:pt idx="884">
                  <c:v>0.33393719304951902</c:v>
                </c:pt>
                <c:pt idx="885">
                  <c:v>0.33393719304951902</c:v>
                </c:pt>
                <c:pt idx="886">
                  <c:v>0.33817202969275101</c:v>
                </c:pt>
                <c:pt idx="887">
                  <c:v>0.33817202969275101</c:v>
                </c:pt>
                <c:pt idx="888">
                  <c:v>0.33982757619256998</c:v>
                </c:pt>
                <c:pt idx="889">
                  <c:v>0.33982757619256998</c:v>
                </c:pt>
                <c:pt idx="890">
                  <c:v>0.34111826488201802</c:v>
                </c:pt>
                <c:pt idx="891">
                  <c:v>0.34111826488201802</c:v>
                </c:pt>
                <c:pt idx="892">
                  <c:v>0.34111826488201802</c:v>
                </c:pt>
                <c:pt idx="893">
                  <c:v>0.33655942836056202</c:v>
                </c:pt>
                <c:pt idx="894">
                  <c:v>0.33655942836056202</c:v>
                </c:pt>
                <c:pt idx="895">
                  <c:v>0.33667237155609198</c:v>
                </c:pt>
                <c:pt idx="896">
                  <c:v>0.33667237155609198</c:v>
                </c:pt>
                <c:pt idx="897">
                  <c:v>0.33660459654420399</c:v>
                </c:pt>
                <c:pt idx="898">
                  <c:v>0.33660459654420399</c:v>
                </c:pt>
                <c:pt idx="899">
                  <c:v>0.34495610402517801</c:v>
                </c:pt>
                <c:pt idx="900">
                  <c:v>0.34495610402517801</c:v>
                </c:pt>
                <c:pt idx="901">
                  <c:v>0.34495610402517801</c:v>
                </c:pt>
                <c:pt idx="902">
                  <c:v>0.34164547617094498</c:v>
                </c:pt>
                <c:pt idx="903">
                  <c:v>0.34164547617094498</c:v>
                </c:pt>
                <c:pt idx="904">
                  <c:v>0.341589436561961</c:v>
                </c:pt>
                <c:pt idx="905">
                  <c:v>0.341589436561961</c:v>
                </c:pt>
                <c:pt idx="906">
                  <c:v>0.33316720657861898</c:v>
                </c:pt>
                <c:pt idx="907">
                  <c:v>0.33316720657861898</c:v>
                </c:pt>
                <c:pt idx="908">
                  <c:v>0.339454976303317</c:v>
                </c:pt>
                <c:pt idx="909">
                  <c:v>0.339454976303317</c:v>
                </c:pt>
                <c:pt idx="910">
                  <c:v>0.34591900096591599</c:v>
                </c:pt>
                <c:pt idx="911">
                  <c:v>0.34591900096591599</c:v>
                </c:pt>
                <c:pt idx="912">
                  <c:v>0.34591900096591599</c:v>
                </c:pt>
                <c:pt idx="913">
                  <c:v>0.332270958426511</c:v>
                </c:pt>
                <c:pt idx="914">
                  <c:v>0.332270958426511</c:v>
                </c:pt>
                <c:pt idx="915">
                  <c:v>0.33747049145146202</c:v>
                </c:pt>
                <c:pt idx="916">
                  <c:v>0.33747049145146202</c:v>
                </c:pt>
                <c:pt idx="917">
                  <c:v>0.34218256990534202</c:v>
                </c:pt>
                <c:pt idx="918">
                  <c:v>0.34218256990534202</c:v>
                </c:pt>
                <c:pt idx="919">
                  <c:v>0.32554939947198103</c:v>
                </c:pt>
                <c:pt idx="920">
                  <c:v>0.32554939947198103</c:v>
                </c:pt>
                <c:pt idx="921">
                  <c:v>0.32554939947198103</c:v>
                </c:pt>
                <c:pt idx="922">
                  <c:v>0.33520943410674597</c:v>
                </c:pt>
                <c:pt idx="923">
                  <c:v>0.33520943410674597</c:v>
                </c:pt>
                <c:pt idx="924">
                  <c:v>0.34633490248823101</c:v>
                </c:pt>
                <c:pt idx="925">
                  <c:v>0.34633490248823101</c:v>
                </c:pt>
                <c:pt idx="926">
                  <c:v>0.33051070639953001</c:v>
                </c:pt>
                <c:pt idx="927">
                  <c:v>0.33051070639953001</c:v>
                </c:pt>
                <c:pt idx="928">
                  <c:v>0.33557530132872598</c:v>
                </c:pt>
                <c:pt idx="929">
                  <c:v>0.33557530132872598</c:v>
                </c:pt>
                <c:pt idx="930">
                  <c:v>0.33558910646700602</c:v>
                </c:pt>
                <c:pt idx="931">
                  <c:v>0.33558910646700602</c:v>
                </c:pt>
                <c:pt idx="932">
                  <c:v>0.33558910646700602</c:v>
                </c:pt>
                <c:pt idx="933">
                  <c:v>0.334528261071108</c:v>
                </c:pt>
                <c:pt idx="934">
                  <c:v>0.334528261071108</c:v>
                </c:pt>
                <c:pt idx="935">
                  <c:v>0.334804169201109</c:v>
                </c:pt>
                <c:pt idx="936">
                  <c:v>0.334804169201109</c:v>
                </c:pt>
                <c:pt idx="937">
                  <c:v>0.33808051469439998</c:v>
                </c:pt>
                <c:pt idx="938">
                  <c:v>0.33808051469439998</c:v>
                </c:pt>
                <c:pt idx="939">
                  <c:v>0.32998935688167103</c:v>
                </c:pt>
                <c:pt idx="940">
                  <c:v>0.32998935688167103</c:v>
                </c:pt>
                <c:pt idx="941">
                  <c:v>0.336731292407281</c:v>
                </c:pt>
                <c:pt idx="942">
                  <c:v>0.336731292407281</c:v>
                </c:pt>
                <c:pt idx="943">
                  <c:v>0.336731292407281</c:v>
                </c:pt>
                <c:pt idx="944">
                  <c:v>0.34288123159127898</c:v>
                </c:pt>
                <c:pt idx="945">
                  <c:v>0.34288123159127898</c:v>
                </c:pt>
                <c:pt idx="946">
                  <c:v>0.324197108238367</c:v>
                </c:pt>
                <c:pt idx="947">
                  <c:v>0.324197108238367</c:v>
                </c:pt>
                <c:pt idx="948">
                  <c:v>0.337815638787196</c:v>
                </c:pt>
                <c:pt idx="949">
                  <c:v>0.337815638787196</c:v>
                </c:pt>
                <c:pt idx="950">
                  <c:v>0.34329390441667401</c:v>
                </c:pt>
                <c:pt idx="951">
                  <c:v>0.34329390441667401</c:v>
                </c:pt>
                <c:pt idx="952">
                  <c:v>0.34329390441667401</c:v>
                </c:pt>
                <c:pt idx="953">
                  <c:v>0.35252001551863998</c:v>
                </c:pt>
                <c:pt idx="954">
                  <c:v>0.35252001551863998</c:v>
                </c:pt>
                <c:pt idx="955">
                  <c:v>0.34051033965863797</c:v>
                </c:pt>
                <c:pt idx="956">
                  <c:v>0.34051033965863797</c:v>
                </c:pt>
                <c:pt idx="957">
                  <c:v>0.32920523039425498</c:v>
                </c:pt>
                <c:pt idx="958">
                  <c:v>0.32920523039425498</c:v>
                </c:pt>
                <c:pt idx="959">
                  <c:v>0.34555153280918599</c:v>
                </c:pt>
                <c:pt idx="960">
                  <c:v>0.34555153280918599</c:v>
                </c:pt>
                <c:pt idx="961">
                  <c:v>0.34058996178128698</c:v>
                </c:pt>
                <c:pt idx="962">
                  <c:v>0.34058996178128698</c:v>
                </c:pt>
                <c:pt idx="963">
                  <c:v>0.34058996178128698</c:v>
                </c:pt>
                <c:pt idx="964">
                  <c:v>0.33840344067974398</c:v>
                </c:pt>
                <c:pt idx="965">
                  <c:v>0.33840344067974398</c:v>
                </c:pt>
                <c:pt idx="966">
                  <c:v>0.34027196652719599</c:v>
                </c:pt>
                <c:pt idx="967">
                  <c:v>0.34027196652719599</c:v>
                </c:pt>
                <c:pt idx="968">
                  <c:v>0.33913678065054198</c:v>
                </c:pt>
                <c:pt idx="969">
                  <c:v>0.33913678065054198</c:v>
                </c:pt>
                <c:pt idx="970">
                  <c:v>0.34078528327187302</c:v>
                </c:pt>
                <c:pt idx="971">
                  <c:v>0.34078528327187302</c:v>
                </c:pt>
                <c:pt idx="972">
                  <c:v>0.34078528327187302</c:v>
                </c:pt>
                <c:pt idx="973">
                  <c:v>0.34016316087494403</c:v>
                </c:pt>
                <c:pt idx="974">
                  <c:v>0.34016316087494403</c:v>
                </c:pt>
                <c:pt idx="975">
                  <c:v>0.32337812512460601</c:v>
                </c:pt>
                <c:pt idx="976">
                  <c:v>0.32337812512460601</c:v>
                </c:pt>
                <c:pt idx="977">
                  <c:v>0.26889920424403102</c:v>
                </c:pt>
                <c:pt idx="978">
                  <c:v>0.26889920424403102</c:v>
                </c:pt>
                <c:pt idx="979">
                  <c:v>0.42914468787417798</c:v>
                </c:pt>
                <c:pt idx="980">
                  <c:v>0.42914468787417798</c:v>
                </c:pt>
                <c:pt idx="981">
                  <c:v>0.38347647552123998</c:v>
                </c:pt>
                <c:pt idx="982">
                  <c:v>0.38347647552123998</c:v>
                </c:pt>
                <c:pt idx="983">
                  <c:v>0.38347647552123998</c:v>
                </c:pt>
                <c:pt idx="984">
                  <c:v>0.43707688149715501</c:v>
                </c:pt>
                <c:pt idx="985">
                  <c:v>0.43707688149715501</c:v>
                </c:pt>
                <c:pt idx="986">
                  <c:v>0.32650872267263897</c:v>
                </c:pt>
                <c:pt idx="987">
                  <c:v>0.32650872267263897</c:v>
                </c:pt>
                <c:pt idx="988">
                  <c:v>0.45159038352458603</c:v>
                </c:pt>
                <c:pt idx="989">
                  <c:v>0.45159038352458603</c:v>
                </c:pt>
                <c:pt idx="990">
                  <c:v>0.45436586329514</c:v>
                </c:pt>
                <c:pt idx="991">
                  <c:v>0.45436586329514</c:v>
                </c:pt>
                <c:pt idx="992">
                  <c:v>0.51259301379398203</c:v>
                </c:pt>
                <c:pt idx="993">
                  <c:v>0.51259301379398203</c:v>
                </c:pt>
                <c:pt idx="994">
                  <c:v>0.51259301379398203</c:v>
                </c:pt>
                <c:pt idx="995">
                  <c:v>0.34772979695532702</c:v>
                </c:pt>
                <c:pt idx="996">
                  <c:v>0.34772979695532702</c:v>
                </c:pt>
                <c:pt idx="997">
                  <c:v>0.28413135742893297</c:v>
                </c:pt>
                <c:pt idx="998">
                  <c:v>0.28413135742893297</c:v>
                </c:pt>
                <c:pt idx="999">
                  <c:v>0.27810962177091397</c:v>
                </c:pt>
                <c:pt idx="1000">
                  <c:v>0.27810962177091397</c:v>
                </c:pt>
                <c:pt idx="1001">
                  <c:v>0.34848110305427299</c:v>
                </c:pt>
                <c:pt idx="1002">
                  <c:v>0.34848110305427299</c:v>
                </c:pt>
                <c:pt idx="1003">
                  <c:v>0.34848110305427299</c:v>
                </c:pt>
                <c:pt idx="1004">
                  <c:v>0.45699312034001999</c:v>
                </c:pt>
                <c:pt idx="1005">
                  <c:v>0.45699312034001999</c:v>
                </c:pt>
                <c:pt idx="1006">
                  <c:v>0.32913547009022398</c:v>
                </c:pt>
                <c:pt idx="1007">
                  <c:v>0.32913547009022398</c:v>
                </c:pt>
                <c:pt idx="1008">
                  <c:v>0.33866776560550299</c:v>
                </c:pt>
                <c:pt idx="1009">
                  <c:v>0.33866776560550299</c:v>
                </c:pt>
                <c:pt idx="1010">
                  <c:v>0.336219926585069</c:v>
                </c:pt>
                <c:pt idx="1011">
                  <c:v>0.336219926585069</c:v>
                </c:pt>
                <c:pt idx="1012">
                  <c:v>0.34127306356295301</c:v>
                </c:pt>
                <c:pt idx="1013">
                  <c:v>0.34127306356295301</c:v>
                </c:pt>
                <c:pt idx="1014">
                  <c:v>0.34127306356295301</c:v>
                </c:pt>
                <c:pt idx="1015">
                  <c:v>0.34858538383559101</c:v>
                </c:pt>
                <c:pt idx="1016">
                  <c:v>0.34858538383559101</c:v>
                </c:pt>
                <c:pt idx="1017">
                  <c:v>0.35871781497463101</c:v>
                </c:pt>
                <c:pt idx="1018">
                  <c:v>0.35871781497463101</c:v>
                </c:pt>
                <c:pt idx="1019">
                  <c:v>0.337594592608919</c:v>
                </c:pt>
                <c:pt idx="1020">
                  <c:v>0.337594592608919</c:v>
                </c:pt>
                <c:pt idx="1021">
                  <c:v>0.34288485933885499</c:v>
                </c:pt>
                <c:pt idx="1022">
                  <c:v>0.34288485933885499</c:v>
                </c:pt>
                <c:pt idx="1023">
                  <c:v>0.34695829453071902</c:v>
                </c:pt>
                <c:pt idx="1024">
                  <c:v>0.34695829453071902</c:v>
                </c:pt>
                <c:pt idx="1025">
                  <c:v>0.34695829453071902</c:v>
                </c:pt>
                <c:pt idx="1026">
                  <c:v>0.33993919890100099</c:v>
                </c:pt>
                <c:pt idx="1027">
                  <c:v>0.33993919890100099</c:v>
                </c:pt>
                <c:pt idx="1028">
                  <c:v>0.34392011015738599</c:v>
                </c:pt>
                <c:pt idx="1029">
                  <c:v>0.34392011015738599</c:v>
                </c:pt>
                <c:pt idx="1030">
                  <c:v>0.34971669349245599</c:v>
                </c:pt>
                <c:pt idx="1031">
                  <c:v>0.34971669349245599</c:v>
                </c:pt>
                <c:pt idx="1032">
                  <c:v>0.33899094161933502</c:v>
                </c:pt>
                <c:pt idx="1033">
                  <c:v>0.33899094161933502</c:v>
                </c:pt>
                <c:pt idx="1034">
                  <c:v>0.33899094161933502</c:v>
                </c:pt>
                <c:pt idx="1035">
                  <c:v>0.34500263980830898</c:v>
                </c:pt>
                <c:pt idx="1036">
                  <c:v>0.34500263980830898</c:v>
                </c:pt>
                <c:pt idx="1037">
                  <c:v>0.348093917746848</c:v>
                </c:pt>
                <c:pt idx="1038">
                  <c:v>0.348093917746848</c:v>
                </c:pt>
                <c:pt idx="1039">
                  <c:v>0.34496246380192902</c:v>
                </c:pt>
                <c:pt idx="1040">
                  <c:v>0.34496246380192902</c:v>
                </c:pt>
                <c:pt idx="1041">
                  <c:v>0.344820490307711</c:v>
                </c:pt>
                <c:pt idx="1042">
                  <c:v>0.344820490307711</c:v>
                </c:pt>
                <c:pt idx="1043">
                  <c:v>0.34542705971277399</c:v>
                </c:pt>
                <c:pt idx="1044">
                  <c:v>0.34542705971277399</c:v>
                </c:pt>
                <c:pt idx="1045">
                  <c:v>0.34542705971277399</c:v>
                </c:pt>
                <c:pt idx="1046">
                  <c:v>0.33732173913043401</c:v>
                </c:pt>
                <c:pt idx="1047">
                  <c:v>0.33732173913043401</c:v>
                </c:pt>
                <c:pt idx="1048">
                  <c:v>0.33793295700048698</c:v>
                </c:pt>
                <c:pt idx="1049">
                  <c:v>0.33793295700048698</c:v>
                </c:pt>
                <c:pt idx="1050">
                  <c:v>0.33703101324770202</c:v>
                </c:pt>
                <c:pt idx="1051">
                  <c:v>0.33703101324770202</c:v>
                </c:pt>
                <c:pt idx="1052">
                  <c:v>0.34517794376098399</c:v>
                </c:pt>
                <c:pt idx="1053">
                  <c:v>0.34517794376098399</c:v>
                </c:pt>
                <c:pt idx="1054">
                  <c:v>0.34517794376098399</c:v>
                </c:pt>
                <c:pt idx="1055">
                  <c:v>0.34170608383624201</c:v>
                </c:pt>
                <c:pt idx="1056">
                  <c:v>0.34170608383624201</c:v>
                </c:pt>
                <c:pt idx="1057">
                  <c:v>0.341594651883254</c:v>
                </c:pt>
                <c:pt idx="1058">
                  <c:v>0.341594651883254</c:v>
                </c:pt>
                <c:pt idx="1059">
                  <c:v>0.33431330796389602</c:v>
                </c:pt>
                <c:pt idx="1060">
                  <c:v>0.33431330796389602</c:v>
                </c:pt>
                <c:pt idx="1061">
                  <c:v>0.33518822054792602</c:v>
                </c:pt>
                <c:pt idx="1062">
                  <c:v>0.33518822054792602</c:v>
                </c:pt>
                <c:pt idx="1063">
                  <c:v>0.334469535577332</c:v>
                </c:pt>
                <c:pt idx="1064">
                  <c:v>0.334469535577332</c:v>
                </c:pt>
                <c:pt idx="1065">
                  <c:v>0.334469535577332</c:v>
                </c:pt>
                <c:pt idx="1066">
                  <c:v>0.33679395167917597</c:v>
                </c:pt>
                <c:pt idx="1067">
                  <c:v>0.33679395167917597</c:v>
                </c:pt>
                <c:pt idx="1068">
                  <c:v>0.33785826165810201</c:v>
                </c:pt>
                <c:pt idx="1069">
                  <c:v>0.33785826165810201</c:v>
                </c:pt>
                <c:pt idx="1070">
                  <c:v>0.33972534608051702</c:v>
                </c:pt>
                <c:pt idx="1071">
                  <c:v>0.33972534608051702</c:v>
                </c:pt>
                <c:pt idx="1072">
                  <c:v>0.33225283630469998</c:v>
                </c:pt>
                <c:pt idx="1073">
                  <c:v>0.33225283630469998</c:v>
                </c:pt>
                <c:pt idx="1074">
                  <c:v>0.33477869129406401</c:v>
                </c:pt>
                <c:pt idx="1075">
                  <c:v>0.33477869129406401</c:v>
                </c:pt>
                <c:pt idx="1076">
                  <c:v>0.33477869129406401</c:v>
                </c:pt>
                <c:pt idx="1077">
                  <c:v>0.33350162683720402</c:v>
                </c:pt>
                <c:pt idx="1078">
                  <c:v>0.33350162683720402</c:v>
                </c:pt>
                <c:pt idx="1079">
                  <c:v>0.33938475652983702</c:v>
                </c:pt>
                <c:pt idx="1080">
                  <c:v>0.33938475652983702</c:v>
                </c:pt>
                <c:pt idx="1081">
                  <c:v>0.33699567971952599</c:v>
                </c:pt>
                <c:pt idx="1082">
                  <c:v>0.33699567971952599</c:v>
                </c:pt>
                <c:pt idx="1083">
                  <c:v>0.33466752566720998</c:v>
                </c:pt>
                <c:pt idx="1084">
                  <c:v>0.33466752566720998</c:v>
                </c:pt>
                <c:pt idx="1085">
                  <c:v>0.33466752566720998</c:v>
                </c:pt>
                <c:pt idx="1086">
                  <c:v>0.34552269999865098</c:v>
                </c:pt>
                <c:pt idx="1087">
                  <c:v>0.34552269999865098</c:v>
                </c:pt>
                <c:pt idx="1088">
                  <c:v>0.33818114631860902</c:v>
                </c:pt>
                <c:pt idx="1089">
                  <c:v>0.33818114631860902</c:v>
                </c:pt>
                <c:pt idx="1090">
                  <c:v>0.33592899935763798</c:v>
                </c:pt>
                <c:pt idx="1091">
                  <c:v>0.33592899935763798</c:v>
                </c:pt>
                <c:pt idx="1092">
                  <c:v>0.32835682369631702</c:v>
                </c:pt>
                <c:pt idx="1093">
                  <c:v>0.32835682369631702</c:v>
                </c:pt>
                <c:pt idx="1094">
                  <c:v>0.33371063588955802</c:v>
                </c:pt>
                <c:pt idx="1095">
                  <c:v>0.33371063588955802</c:v>
                </c:pt>
                <c:pt idx="1096">
                  <c:v>0.33371063588955802</c:v>
                </c:pt>
                <c:pt idx="1097">
                  <c:v>0.33513769537857702</c:v>
                </c:pt>
                <c:pt idx="1098">
                  <c:v>0.33513769537857702</c:v>
                </c:pt>
                <c:pt idx="1099">
                  <c:v>0.33450728073145902</c:v>
                </c:pt>
                <c:pt idx="1100">
                  <c:v>0.33450728073145902</c:v>
                </c:pt>
                <c:pt idx="1101">
                  <c:v>0.33432613551749801</c:v>
                </c:pt>
                <c:pt idx="1102">
                  <c:v>0.33432613551749801</c:v>
                </c:pt>
                <c:pt idx="1103">
                  <c:v>0.33324337089265199</c:v>
                </c:pt>
                <c:pt idx="1104">
                  <c:v>0.33324337089265199</c:v>
                </c:pt>
                <c:pt idx="1105">
                  <c:v>0.33324337089265199</c:v>
                </c:pt>
                <c:pt idx="1106">
                  <c:v>0.34071652545199799</c:v>
                </c:pt>
                <c:pt idx="1107">
                  <c:v>0.34071652545199799</c:v>
                </c:pt>
                <c:pt idx="1108">
                  <c:v>0.33818952387259099</c:v>
                </c:pt>
                <c:pt idx="1109">
                  <c:v>0.33818952387259099</c:v>
                </c:pt>
                <c:pt idx="1110">
                  <c:v>0.33476670555999799</c:v>
                </c:pt>
                <c:pt idx="1111">
                  <c:v>0.33476670555999799</c:v>
                </c:pt>
                <c:pt idx="1112">
                  <c:v>0.33849583479995299</c:v>
                </c:pt>
                <c:pt idx="1113">
                  <c:v>0.33849583479995299</c:v>
                </c:pt>
                <c:pt idx="1114">
                  <c:v>0.33162190122226898</c:v>
                </c:pt>
                <c:pt idx="1115">
                  <c:v>0.33162190122226898</c:v>
                </c:pt>
                <c:pt idx="1116">
                  <c:v>0.33162190122226898</c:v>
                </c:pt>
                <c:pt idx="1117">
                  <c:v>0.32473704616231203</c:v>
                </c:pt>
                <c:pt idx="1118">
                  <c:v>0.32473704616231203</c:v>
                </c:pt>
                <c:pt idx="1119">
                  <c:v>0.34528963100391602</c:v>
                </c:pt>
                <c:pt idx="1120">
                  <c:v>0.34528963100391602</c:v>
                </c:pt>
                <c:pt idx="1121">
                  <c:v>0.335287953183322</c:v>
                </c:pt>
                <c:pt idx="1122">
                  <c:v>0.335287953183322</c:v>
                </c:pt>
                <c:pt idx="1123">
                  <c:v>0.32492725509214299</c:v>
                </c:pt>
                <c:pt idx="1124">
                  <c:v>0.32492725509214299</c:v>
                </c:pt>
                <c:pt idx="1125">
                  <c:v>0.34683963566105402</c:v>
                </c:pt>
                <c:pt idx="1126">
                  <c:v>0.34683963566105402</c:v>
                </c:pt>
                <c:pt idx="1127">
                  <c:v>0.34683963566105402</c:v>
                </c:pt>
                <c:pt idx="1128">
                  <c:v>0.333758300132802</c:v>
                </c:pt>
                <c:pt idx="1129">
                  <c:v>0.333758300132802</c:v>
                </c:pt>
                <c:pt idx="1130">
                  <c:v>0.32412996151504803</c:v>
                </c:pt>
                <c:pt idx="1131">
                  <c:v>0.32412996151504803</c:v>
                </c:pt>
                <c:pt idx="1132">
                  <c:v>0.33969719573412899</c:v>
                </c:pt>
                <c:pt idx="1133">
                  <c:v>0.33969719573412899</c:v>
                </c:pt>
                <c:pt idx="1134">
                  <c:v>0.33370962311607499</c:v>
                </c:pt>
                <c:pt idx="1135">
                  <c:v>0.33370962311607499</c:v>
                </c:pt>
                <c:pt idx="1136">
                  <c:v>0.33370962311607499</c:v>
                </c:pt>
                <c:pt idx="1137">
                  <c:v>0.33295789120082198</c:v>
                </c:pt>
                <c:pt idx="1138">
                  <c:v>0.33295789120082198</c:v>
                </c:pt>
                <c:pt idx="1139">
                  <c:v>0.28665314230167699</c:v>
                </c:pt>
                <c:pt idx="1140">
                  <c:v>0.28665314230167699</c:v>
                </c:pt>
                <c:pt idx="1141">
                  <c:v>0.27853065582522202</c:v>
                </c:pt>
                <c:pt idx="1142">
                  <c:v>0.27853065582522202</c:v>
                </c:pt>
                <c:pt idx="1143">
                  <c:v>0.28838385985798698</c:v>
                </c:pt>
                <c:pt idx="1144">
                  <c:v>0.28838385985798698</c:v>
                </c:pt>
                <c:pt idx="1145">
                  <c:v>0.32299819994741402</c:v>
                </c:pt>
                <c:pt idx="1146">
                  <c:v>0.32299819994741402</c:v>
                </c:pt>
                <c:pt idx="1147">
                  <c:v>0.32299819994741402</c:v>
                </c:pt>
                <c:pt idx="1148">
                  <c:v>0.33857700135685198</c:v>
                </c:pt>
                <c:pt idx="1149">
                  <c:v>0.33857700135685198</c:v>
                </c:pt>
                <c:pt idx="1150">
                  <c:v>0.33323595693180802</c:v>
                </c:pt>
                <c:pt idx="1151">
                  <c:v>0.33323595693180802</c:v>
                </c:pt>
                <c:pt idx="1152">
                  <c:v>0.33486672980652099</c:v>
                </c:pt>
                <c:pt idx="1153">
                  <c:v>0.33486672980652099</c:v>
                </c:pt>
                <c:pt idx="1154">
                  <c:v>0.33942379711581999</c:v>
                </c:pt>
                <c:pt idx="1155">
                  <c:v>0.33942379711581999</c:v>
                </c:pt>
                <c:pt idx="1156">
                  <c:v>0.33942379711581999</c:v>
                </c:pt>
                <c:pt idx="1157">
                  <c:v>0.34440864473726401</c:v>
                </c:pt>
                <c:pt idx="1158">
                  <c:v>0.34440864473726401</c:v>
                </c:pt>
                <c:pt idx="1159">
                  <c:v>0.33356546718751701</c:v>
                </c:pt>
                <c:pt idx="1160">
                  <c:v>0.33356546718751701</c:v>
                </c:pt>
                <c:pt idx="1161">
                  <c:v>0.33451184513481902</c:v>
                </c:pt>
                <c:pt idx="1162">
                  <c:v>0.33451184513481902</c:v>
                </c:pt>
                <c:pt idx="1163">
                  <c:v>0.33034473097190598</c:v>
                </c:pt>
                <c:pt idx="1164">
                  <c:v>0.33034473097190598</c:v>
                </c:pt>
                <c:pt idx="1165">
                  <c:v>0.34873240617500001</c:v>
                </c:pt>
                <c:pt idx="1166">
                  <c:v>0.34873240617500001</c:v>
                </c:pt>
                <c:pt idx="1167">
                  <c:v>0.34873240617500001</c:v>
                </c:pt>
                <c:pt idx="1168">
                  <c:v>0.33772468460422</c:v>
                </c:pt>
                <c:pt idx="1169">
                  <c:v>0.33772468460422</c:v>
                </c:pt>
                <c:pt idx="1170">
                  <c:v>0.329811380598864</c:v>
                </c:pt>
                <c:pt idx="1171">
                  <c:v>0.329811380598864</c:v>
                </c:pt>
                <c:pt idx="1172">
                  <c:v>0.33959721055613001</c:v>
                </c:pt>
                <c:pt idx="1173">
                  <c:v>0.33959721055613001</c:v>
                </c:pt>
                <c:pt idx="1174">
                  <c:v>0.33644262961314397</c:v>
                </c:pt>
                <c:pt idx="1175">
                  <c:v>0.33644262961314397</c:v>
                </c:pt>
                <c:pt idx="1176">
                  <c:v>0.33486141340986503</c:v>
                </c:pt>
                <c:pt idx="1177">
                  <c:v>0.33486141340986503</c:v>
                </c:pt>
                <c:pt idx="1178">
                  <c:v>0.33486141340986503</c:v>
                </c:pt>
                <c:pt idx="1179">
                  <c:v>0.33498950449669701</c:v>
                </c:pt>
                <c:pt idx="1180">
                  <c:v>0.33498950449669701</c:v>
                </c:pt>
                <c:pt idx="1181">
                  <c:v>0.33246053285424798</c:v>
                </c:pt>
                <c:pt idx="1182">
                  <c:v>0.33246053285424798</c:v>
                </c:pt>
                <c:pt idx="1183">
                  <c:v>0.33143434189467202</c:v>
                </c:pt>
                <c:pt idx="1184">
                  <c:v>0.33143434189467202</c:v>
                </c:pt>
                <c:pt idx="1185">
                  <c:v>0.32124998791020598</c:v>
                </c:pt>
                <c:pt idx="1186">
                  <c:v>0.32124998791020598</c:v>
                </c:pt>
                <c:pt idx="1187">
                  <c:v>0.32124998791020598</c:v>
                </c:pt>
                <c:pt idx="1188">
                  <c:v>0.31521357463486799</c:v>
                </c:pt>
                <c:pt idx="1189">
                  <c:v>0.31521357463486799</c:v>
                </c:pt>
                <c:pt idx="1190">
                  <c:v>0.31884461424745297</c:v>
                </c:pt>
                <c:pt idx="1191">
                  <c:v>0.31884461424745297</c:v>
                </c:pt>
                <c:pt idx="1192">
                  <c:v>0.26390589016369598</c:v>
                </c:pt>
                <c:pt idx="1193">
                  <c:v>0.26390589016369598</c:v>
                </c:pt>
                <c:pt idx="1194">
                  <c:v>0.234474368191118</c:v>
                </c:pt>
                <c:pt idx="1195">
                  <c:v>0.234474368191118</c:v>
                </c:pt>
                <c:pt idx="1196">
                  <c:v>0.19483204925942299</c:v>
                </c:pt>
                <c:pt idx="1197">
                  <c:v>0.19483204925942299</c:v>
                </c:pt>
                <c:pt idx="1198">
                  <c:v>0.19483204925942299</c:v>
                </c:pt>
                <c:pt idx="1199">
                  <c:v>0.39950536614899501</c:v>
                </c:pt>
                <c:pt idx="1200">
                  <c:v>0.39950536614899501</c:v>
                </c:pt>
                <c:pt idx="1201">
                  <c:v>0.36900748619090501</c:v>
                </c:pt>
                <c:pt idx="1202">
                  <c:v>0.36900748619090501</c:v>
                </c:pt>
                <c:pt idx="1203">
                  <c:v>0.40584293132959998</c:v>
                </c:pt>
                <c:pt idx="1204">
                  <c:v>0.40584293132959998</c:v>
                </c:pt>
                <c:pt idx="1205">
                  <c:v>0.25826663286371299</c:v>
                </c:pt>
                <c:pt idx="1206">
                  <c:v>0.25826663286371299</c:v>
                </c:pt>
                <c:pt idx="1207">
                  <c:v>0.33092022831685902</c:v>
                </c:pt>
                <c:pt idx="1208">
                  <c:v>0.33092022831685902</c:v>
                </c:pt>
                <c:pt idx="1209">
                  <c:v>0.33092022831685902</c:v>
                </c:pt>
                <c:pt idx="1210">
                  <c:v>0.34818995908243</c:v>
                </c:pt>
                <c:pt idx="1211">
                  <c:v>0.34818995908243</c:v>
                </c:pt>
                <c:pt idx="1212">
                  <c:v>0.329495911437928</c:v>
                </c:pt>
                <c:pt idx="1213">
                  <c:v>0.329495911437928</c:v>
                </c:pt>
                <c:pt idx="1214">
                  <c:v>0.33515214681298899</c:v>
                </c:pt>
                <c:pt idx="1215">
                  <c:v>0.33515214681298899</c:v>
                </c:pt>
                <c:pt idx="1216">
                  <c:v>0.33776130161672302</c:v>
                </c:pt>
                <c:pt idx="1217">
                  <c:v>0.33776130161672302</c:v>
                </c:pt>
                <c:pt idx="1218">
                  <c:v>0.33776130161672302</c:v>
                </c:pt>
                <c:pt idx="1219">
                  <c:v>0.33878264445815298</c:v>
                </c:pt>
                <c:pt idx="1220">
                  <c:v>0.33878264445815298</c:v>
                </c:pt>
                <c:pt idx="1221">
                  <c:v>0.33636178031849701</c:v>
                </c:pt>
                <c:pt idx="1222">
                  <c:v>0.33636178031849701</c:v>
                </c:pt>
                <c:pt idx="1223">
                  <c:v>0.33342103132842199</c:v>
                </c:pt>
                <c:pt idx="1224">
                  <c:v>0.33342103132842199</c:v>
                </c:pt>
                <c:pt idx="1225">
                  <c:v>0.33784327127980301</c:v>
                </c:pt>
                <c:pt idx="1226">
                  <c:v>0.33784327127980301</c:v>
                </c:pt>
                <c:pt idx="1227">
                  <c:v>0.33686130655280899</c:v>
                </c:pt>
                <c:pt idx="1228">
                  <c:v>0.33686130655280899</c:v>
                </c:pt>
                <c:pt idx="1229">
                  <c:v>0.33686130655280899</c:v>
                </c:pt>
                <c:pt idx="1230">
                  <c:v>0.33747012872261301</c:v>
                </c:pt>
                <c:pt idx="1231">
                  <c:v>0.33747012872261301</c:v>
                </c:pt>
                <c:pt idx="1232">
                  <c:v>0.33896352397840002</c:v>
                </c:pt>
                <c:pt idx="1233">
                  <c:v>0.33896352397840002</c:v>
                </c:pt>
                <c:pt idx="1234">
                  <c:v>0.33667001661708001</c:v>
                </c:pt>
                <c:pt idx="1235">
                  <c:v>0.33667001661708001</c:v>
                </c:pt>
                <c:pt idx="1236">
                  <c:v>0.33504312436254102</c:v>
                </c:pt>
                <c:pt idx="1237">
                  <c:v>0.33504312436254102</c:v>
                </c:pt>
                <c:pt idx="1238">
                  <c:v>0.33504312436254102</c:v>
                </c:pt>
                <c:pt idx="1239">
                  <c:v>0.33219964796085799</c:v>
                </c:pt>
                <c:pt idx="1240">
                  <c:v>0.33219964796085799</c:v>
                </c:pt>
                <c:pt idx="1241">
                  <c:v>0.33399322115240399</c:v>
                </c:pt>
                <c:pt idx="1242">
                  <c:v>0.33399322115240399</c:v>
                </c:pt>
                <c:pt idx="1243">
                  <c:v>0.33274232267189902</c:v>
                </c:pt>
                <c:pt idx="1244">
                  <c:v>0.33274232267189902</c:v>
                </c:pt>
                <c:pt idx="1245">
                  <c:v>0.335555158801007</c:v>
                </c:pt>
                <c:pt idx="1246">
                  <c:v>0.335555158801007</c:v>
                </c:pt>
                <c:pt idx="1247">
                  <c:v>0.33535557802494098</c:v>
                </c:pt>
                <c:pt idx="1248">
                  <c:v>0.33535557802494098</c:v>
                </c:pt>
                <c:pt idx="1249">
                  <c:v>0.33535557802494098</c:v>
                </c:pt>
                <c:pt idx="1250">
                  <c:v>0.33748329043714198</c:v>
                </c:pt>
                <c:pt idx="1251">
                  <c:v>0.33748329043714198</c:v>
                </c:pt>
                <c:pt idx="1252">
                  <c:v>0.32724859953199498</c:v>
                </c:pt>
                <c:pt idx="1253">
                  <c:v>0.32724859953199498</c:v>
                </c:pt>
                <c:pt idx="1254">
                  <c:v>0.33144551489221902</c:v>
                </c:pt>
                <c:pt idx="1255">
                  <c:v>0.33144551489221902</c:v>
                </c:pt>
                <c:pt idx="1256">
                  <c:v>0.333415900341621</c:v>
                </c:pt>
                <c:pt idx="1257">
                  <c:v>0.333415900341621</c:v>
                </c:pt>
                <c:pt idx="1258">
                  <c:v>0.34464388996560102</c:v>
                </c:pt>
                <c:pt idx="1259">
                  <c:v>0.34464388996560102</c:v>
                </c:pt>
                <c:pt idx="1260">
                  <c:v>0.34464388996560102</c:v>
                </c:pt>
                <c:pt idx="1261">
                  <c:v>0.33758734134438501</c:v>
                </c:pt>
                <c:pt idx="1262">
                  <c:v>0.33758734134438501</c:v>
                </c:pt>
                <c:pt idx="1263">
                  <c:v>0.33370012674022098</c:v>
                </c:pt>
                <c:pt idx="1264">
                  <c:v>0.33370012674022098</c:v>
                </c:pt>
                <c:pt idx="1265">
                  <c:v>0.331170240044182</c:v>
                </c:pt>
                <c:pt idx="1266">
                  <c:v>0.331170240044182</c:v>
                </c:pt>
                <c:pt idx="1267">
                  <c:v>0.33383703821529398</c:v>
                </c:pt>
                <c:pt idx="1268">
                  <c:v>0.33383703821529398</c:v>
                </c:pt>
                <c:pt idx="1269">
                  <c:v>0.33383703821529398</c:v>
                </c:pt>
                <c:pt idx="1270">
                  <c:v>0.33708090744830299</c:v>
                </c:pt>
                <c:pt idx="1271">
                  <c:v>0.33708090744830299</c:v>
                </c:pt>
                <c:pt idx="1272">
                  <c:v>0.33323236912514498</c:v>
                </c:pt>
                <c:pt idx="1273">
                  <c:v>0.33323236912514498</c:v>
                </c:pt>
                <c:pt idx="1274">
                  <c:v>0.33492313156425901</c:v>
                </c:pt>
                <c:pt idx="1275">
                  <c:v>0.33492313156425901</c:v>
                </c:pt>
                <c:pt idx="1276">
                  <c:v>0.33406884824437899</c:v>
                </c:pt>
                <c:pt idx="1277">
                  <c:v>0.33406884824437899</c:v>
                </c:pt>
                <c:pt idx="1278">
                  <c:v>0.33406884824437899</c:v>
                </c:pt>
                <c:pt idx="1279">
                  <c:v>0.33406884824437899</c:v>
                </c:pt>
                <c:pt idx="1280">
                  <c:v>0.33406884824437899</c:v>
                </c:pt>
                <c:pt idx="1281">
                  <c:v>0.33693355247710699</c:v>
                </c:pt>
                <c:pt idx="1282">
                  <c:v>0.33693355247710699</c:v>
                </c:pt>
                <c:pt idx="1283">
                  <c:v>0.33990381149524701</c:v>
                </c:pt>
                <c:pt idx="1284">
                  <c:v>0.33990381149524701</c:v>
                </c:pt>
                <c:pt idx="1285">
                  <c:v>0.33497266058663</c:v>
                </c:pt>
                <c:pt idx="1286">
                  <c:v>0.33497266058663</c:v>
                </c:pt>
                <c:pt idx="1287">
                  <c:v>0.33608852708175002</c:v>
                </c:pt>
                <c:pt idx="1288">
                  <c:v>0.33608852708175002</c:v>
                </c:pt>
                <c:pt idx="1289">
                  <c:v>0.33608852708175002</c:v>
                </c:pt>
                <c:pt idx="1290">
                  <c:v>0.338300168704745</c:v>
                </c:pt>
                <c:pt idx="1291">
                  <c:v>0.338300168704745</c:v>
                </c:pt>
                <c:pt idx="1292">
                  <c:v>0.33175305297466601</c:v>
                </c:pt>
                <c:pt idx="1293">
                  <c:v>0.33175305297466601</c:v>
                </c:pt>
                <c:pt idx="1294">
                  <c:v>0.33870654076362899</c:v>
                </c:pt>
                <c:pt idx="1295">
                  <c:v>0.33870654076362899</c:v>
                </c:pt>
                <c:pt idx="1296">
                  <c:v>0.34646243617797201</c:v>
                </c:pt>
                <c:pt idx="1297">
                  <c:v>0.34646243617797201</c:v>
                </c:pt>
                <c:pt idx="1298">
                  <c:v>0.33029071018448197</c:v>
                </c:pt>
                <c:pt idx="1299">
                  <c:v>0.33029071018448197</c:v>
                </c:pt>
                <c:pt idx="1300">
                  <c:v>0.33029071018448197</c:v>
                </c:pt>
                <c:pt idx="1301">
                  <c:v>0.33507197757378698</c:v>
                </c:pt>
                <c:pt idx="1302">
                  <c:v>0.33507197757378698</c:v>
                </c:pt>
                <c:pt idx="1303">
                  <c:v>0.33819590199102401</c:v>
                </c:pt>
                <c:pt idx="1304">
                  <c:v>0.33819590199102401</c:v>
                </c:pt>
                <c:pt idx="1305">
                  <c:v>0.328501506024096</c:v>
                </c:pt>
                <c:pt idx="1306">
                  <c:v>0.328501506024096</c:v>
                </c:pt>
                <c:pt idx="1307">
                  <c:v>0.33460367680544501</c:v>
                </c:pt>
                <c:pt idx="1308">
                  <c:v>0.33460367680544501</c:v>
                </c:pt>
                <c:pt idx="1309">
                  <c:v>0.34044628703816598</c:v>
                </c:pt>
                <c:pt idx="1310">
                  <c:v>0.34044628703816598</c:v>
                </c:pt>
                <c:pt idx="1311">
                  <c:v>0.34044628703816598</c:v>
                </c:pt>
                <c:pt idx="1312">
                  <c:v>0.33160333642261303</c:v>
                </c:pt>
                <c:pt idx="1313">
                  <c:v>0.33160333642261303</c:v>
                </c:pt>
                <c:pt idx="1314">
                  <c:v>0.33221912720519903</c:v>
                </c:pt>
                <c:pt idx="1315">
                  <c:v>0.33221912720519903</c:v>
                </c:pt>
                <c:pt idx="1316">
                  <c:v>0.33340787953334</c:v>
                </c:pt>
                <c:pt idx="1317">
                  <c:v>0.33340787953334</c:v>
                </c:pt>
                <c:pt idx="1318">
                  <c:v>0.322250574770723</c:v>
                </c:pt>
                <c:pt idx="1319">
                  <c:v>0.322250574770723</c:v>
                </c:pt>
                <c:pt idx="1320">
                  <c:v>0.322250574770723</c:v>
                </c:pt>
                <c:pt idx="1321">
                  <c:v>0.33077461684084902</c:v>
                </c:pt>
                <c:pt idx="1322">
                  <c:v>0.33077461684084902</c:v>
                </c:pt>
                <c:pt idx="1323">
                  <c:v>0.33871524550548299</c:v>
                </c:pt>
                <c:pt idx="1324">
                  <c:v>0.33871524550548299</c:v>
                </c:pt>
                <c:pt idx="1325">
                  <c:v>0.32527704771452498</c:v>
                </c:pt>
                <c:pt idx="1326">
                  <c:v>0.32527704771452498</c:v>
                </c:pt>
                <c:pt idx="1327">
                  <c:v>0.333222305493102</c:v>
                </c:pt>
                <c:pt idx="1328">
                  <c:v>0.333222305493102</c:v>
                </c:pt>
                <c:pt idx="1329">
                  <c:v>0.34355951120396</c:v>
                </c:pt>
                <c:pt idx="1330">
                  <c:v>0.34355951120396</c:v>
                </c:pt>
                <c:pt idx="1331">
                  <c:v>0.34355951120396</c:v>
                </c:pt>
                <c:pt idx="1332">
                  <c:v>0.32081840523495098</c:v>
                </c:pt>
                <c:pt idx="1333">
                  <c:v>0.32081840523495098</c:v>
                </c:pt>
                <c:pt idx="1334">
                  <c:v>0.32960180087001401</c:v>
                </c:pt>
                <c:pt idx="1335">
                  <c:v>0.32960180087001401</c:v>
                </c:pt>
                <c:pt idx="1336">
                  <c:v>0.33444454733462903</c:v>
                </c:pt>
                <c:pt idx="1337">
                  <c:v>0.33444454733462903</c:v>
                </c:pt>
                <c:pt idx="1338">
                  <c:v>0.32659785443245498</c:v>
                </c:pt>
                <c:pt idx="1339">
                  <c:v>0.32659785443245498</c:v>
                </c:pt>
                <c:pt idx="1340">
                  <c:v>0.32659785443245498</c:v>
                </c:pt>
                <c:pt idx="1341">
                  <c:v>0.33104354294939697</c:v>
                </c:pt>
                <c:pt idx="1342">
                  <c:v>0.33104354294939697</c:v>
                </c:pt>
                <c:pt idx="1343">
                  <c:v>0.330249009174022</c:v>
                </c:pt>
                <c:pt idx="1344">
                  <c:v>0.330249009174022</c:v>
                </c:pt>
                <c:pt idx="1345">
                  <c:v>0.33973630547469602</c:v>
                </c:pt>
                <c:pt idx="1346">
                  <c:v>0.33973630547469602</c:v>
                </c:pt>
                <c:pt idx="1347">
                  <c:v>0.33483683895613697</c:v>
                </c:pt>
                <c:pt idx="1348">
                  <c:v>0.33483683895613697</c:v>
                </c:pt>
                <c:pt idx="1349">
                  <c:v>0.33244984691312801</c:v>
                </c:pt>
                <c:pt idx="1350">
                  <c:v>0.33244984691312801</c:v>
                </c:pt>
                <c:pt idx="1351">
                  <c:v>0.33244984691312801</c:v>
                </c:pt>
                <c:pt idx="1352">
                  <c:v>0.34295866504745198</c:v>
                </c:pt>
                <c:pt idx="1353">
                  <c:v>0.34295866504745198</c:v>
                </c:pt>
                <c:pt idx="1354">
                  <c:v>0.336204235805934</c:v>
                </c:pt>
                <c:pt idx="1355">
                  <c:v>0.336204235805934</c:v>
                </c:pt>
                <c:pt idx="1356">
                  <c:v>0.32697722952014702</c:v>
                </c:pt>
                <c:pt idx="1357">
                  <c:v>0.32697722952014702</c:v>
                </c:pt>
                <c:pt idx="1358">
                  <c:v>0.35341051099301002</c:v>
                </c:pt>
                <c:pt idx="1359">
                  <c:v>0.35341051099301002</c:v>
                </c:pt>
                <c:pt idx="1360">
                  <c:v>0.344193449156736</c:v>
                </c:pt>
                <c:pt idx="1361">
                  <c:v>0.344193449156736</c:v>
                </c:pt>
                <c:pt idx="1362">
                  <c:v>0.344193449156736</c:v>
                </c:pt>
                <c:pt idx="1363">
                  <c:v>0.33831127003115502</c:v>
                </c:pt>
                <c:pt idx="1364">
                  <c:v>0.33831127003115502</c:v>
                </c:pt>
                <c:pt idx="1365">
                  <c:v>0.34689693651143699</c:v>
                </c:pt>
                <c:pt idx="1366">
                  <c:v>0.34689693651143699</c:v>
                </c:pt>
                <c:pt idx="1367">
                  <c:v>0.34315675980952098</c:v>
                </c:pt>
                <c:pt idx="1368">
                  <c:v>0.34315675980952098</c:v>
                </c:pt>
                <c:pt idx="1369">
                  <c:v>0.33867065276598901</c:v>
                </c:pt>
                <c:pt idx="1370">
                  <c:v>0.33867065276598901</c:v>
                </c:pt>
                <c:pt idx="1371">
                  <c:v>0.33867065276598901</c:v>
                </c:pt>
                <c:pt idx="1372">
                  <c:v>0.35164739633139103</c:v>
                </c:pt>
                <c:pt idx="1373">
                  <c:v>0.35164739633139103</c:v>
                </c:pt>
                <c:pt idx="1374">
                  <c:v>0.34349941162912001</c:v>
                </c:pt>
                <c:pt idx="1375">
                  <c:v>0.34349941162912001</c:v>
                </c:pt>
                <c:pt idx="1376">
                  <c:v>0.33784348116595603</c:v>
                </c:pt>
                <c:pt idx="1377">
                  <c:v>0.33784348116595603</c:v>
                </c:pt>
                <c:pt idx="1378">
                  <c:v>0.346729291003048</c:v>
                </c:pt>
                <c:pt idx="1379">
                  <c:v>0.346729291003048</c:v>
                </c:pt>
                <c:pt idx="1380">
                  <c:v>0.34393573171728398</c:v>
                </c:pt>
                <c:pt idx="1381">
                  <c:v>0.34393573171728398</c:v>
                </c:pt>
                <c:pt idx="1382">
                  <c:v>0.34393573171728398</c:v>
                </c:pt>
                <c:pt idx="1383">
                  <c:v>0.34087884363897197</c:v>
                </c:pt>
                <c:pt idx="1384">
                  <c:v>0.34087884363897197</c:v>
                </c:pt>
                <c:pt idx="1385">
                  <c:v>0.344934670592565</c:v>
                </c:pt>
                <c:pt idx="1386">
                  <c:v>0.344934670592565</c:v>
                </c:pt>
                <c:pt idx="1387">
                  <c:v>0.34465718160295999</c:v>
                </c:pt>
                <c:pt idx="1388">
                  <c:v>0.34465718160295999</c:v>
                </c:pt>
                <c:pt idx="1389">
                  <c:v>0.34937906288590098</c:v>
                </c:pt>
                <c:pt idx="1390">
                  <c:v>0.34937906288590098</c:v>
                </c:pt>
                <c:pt idx="1391">
                  <c:v>0.332903318282806</c:v>
                </c:pt>
                <c:pt idx="1392">
                  <c:v>0.332903318282806</c:v>
                </c:pt>
                <c:pt idx="1393">
                  <c:v>0.332903318282806</c:v>
                </c:pt>
                <c:pt idx="1394">
                  <c:v>0.33848283902936599</c:v>
                </c:pt>
                <c:pt idx="1395">
                  <c:v>0.33848283902936599</c:v>
                </c:pt>
                <c:pt idx="1396">
                  <c:v>0.342139507476245</c:v>
                </c:pt>
                <c:pt idx="1397">
                  <c:v>0.342139507476245</c:v>
                </c:pt>
                <c:pt idx="1398">
                  <c:v>0.34330845679693101</c:v>
                </c:pt>
                <c:pt idx="1399">
                  <c:v>0.34330845679693101</c:v>
                </c:pt>
                <c:pt idx="1400">
                  <c:v>0.34146727935350901</c:v>
                </c:pt>
                <c:pt idx="1401">
                  <c:v>0.34146727935350901</c:v>
                </c:pt>
                <c:pt idx="1402">
                  <c:v>0.34146727935350901</c:v>
                </c:pt>
                <c:pt idx="1403">
                  <c:v>0.33300842773425798</c:v>
                </c:pt>
                <c:pt idx="1404">
                  <c:v>0.33300842773425798</c:v>
                </c:pt>
                <c:pt idx="1405">
                  <c:v>0.351321356731636</c:v>
                </c:pt>
                <c:pt idx="1406">
                  <c:v>0.351321356731636</c:v>
                </c:pt>
                <c:pt idx="1407">
                  <c:v>0.34419879490780497</c:v>
                </c:pt>
                <c:pt idx="1408">
                  <c:v>0.34419879490780497</c:v>
                </c:pt>
                <c:pt idx="1409">
                  <c:v>0.34146067415730302</c:v>
                </c:pt>
                <c:pt idx="1410">
                  <c:v>0.34146067415730302</c:v>
                </c:pt>
                <c:pt idx="1411">
                  <c:v>0.34031177894085202</c:v>
                </c:pt>
                <c:pt idx="1412">
                  <c:v>0.34031177894085202</c:v>
                </c:pt>
                <c:pt idx="1413">
                  <c:v>0.34031177894085202</c:v>
                </c:pt>
                <c:pt idx="1414">
                  <c:v>0.340196905766526</c:v>
                </c:pt>
                <c:pt idx="1415">
                  <c:v>0.340196905766526</c:v>
                </c:pt>
                <c:pt idx="1416">
                  <c:v>0.34266447554825102</c:v>
                </c:pt>
                <c:pt idx="1417">
                  <c:v>0.34266447554825102</c:v>
                </c:pt>
                <c:pt idx="1418">
                  <c:v>0.33948297460425902</c:v>
                </c:pt>
                <c:pt idx="1419">
                  <c:v>0.33948297460425902</c:v>
                </c:pt>
                <c:pt idx="1420">
                  <c:v>0.33794354381589298</c:v>
                </c:pt>
                <c:pt idx="1421">
                  <c:v>0.33794354381589298</c:v>
                </c:pt>
                <c:pt idx="1422">
                  <c:v>0.33794354381589298</c:v>
                </c:pt>
                <c:pt idx="1423">
                  <c:v>0.31492319719410899</c:v>
                </c:pt>
                <c:pt idx="1424">
                  <c:v>0.31492319719410899</c:v>
                </c:pt>
                <c:pt idx="1425">
                  <c:v>0.43323602929608901</c:v>
                </c:pt>
                <c:pt idx="1426">
                  <c:v>0.43323602929608901</c:v>
                </c:pt>
                <c:pt idx="1427">
                  <c:v>0.35986003426546997</c:v>
                </c:pt>
                <c:pt idx="1428">
                  <c:v>0.35986003426546997</c:v>
                </c:pt>
                <c:pt idx="1429">
                  <c:v>0.32448744468592</c:v>
                </c:pt>
                <c:pt idx="1430">
                  <c:v>0.32448744468592</c:v>
                </c:pt>
                <c:pt idx="1431">
                  <c:v>0.34086191148384898</c:v>
                </c:pt>
                <c:pt idx="1432">
                  <c:v>0.34086191148384898</c:v>
                </c:pt>
                <c:pt idx="1433">
                  <c:v>0.34086191148384898</c:v>
                </c:pt>
                <c:pt idx="1434">
                  <c:v>0.36459222922886603</c:v>
                </c:pt>
                <c:pt idx="1435">
                  <c:v>0.36459222922886603</c:v>
                </c:pt>
                <c:pt idx="1436">
                  <c:v>0.41704112971921098</c:v>
                </c:pt>
                <c:pt idx="1437">
                  <c:v>0.41704112971921098</c:v>
                </c:pt>
                <c:pt idx="1438">
                  <c:v>0.36123170721264503</c:v>
                </c:pt>
                <c:pt idx="1439">
                  <c:v>0.36123170721264503</c:v>
                </c:pt>
                <c:pt idx="1440">
                  <c:v>0.441584407155792</c:v>
                </c:pt>
                <c:pt idx="1441">
                  <c:v>0.441584407155792</c:v>
                </c:pt>
                <c:pt idx="1442">
                  <c:v>0.47825002550817902</c:v>
                </c:pt>
                <c:pt idx="1443">
                  <c:v>0.47825002550817902</c:v>
                </c:pt>
                <c:pt idx="1444">
                  <c:v>0.47825002550817902</c:v>
                </c:pt>
                <c:pt idx="1445">
                  <c:v>0.47290177753344298</c:v>
                </c:pt>
                <c:pt idx="1446">
                  <c:v>0.47290177753344298</c:v>
                </c:pt>
                <c:pt idx="1447">
                  <c:v>0.48291268040513602</c:v>
                </c:pt>
                <c:pt idx="1448">
                  <c:v>0.48291268040513602</c:v>
                </c:pt>
                <c:pt idx="1449">
                  <c:v>0.47872463768115903</c:v>
                </c:pt>
                <c:pt idx="1450">
                  <c:v>0.47872463768115903</c:v>
                </c:pt>
                <c:pt idx="1451">
                  <c:v>0.49935972384611099</c:v>
                </c:pt>
                <c:pt idx="1452">
                  <c:v>0.49935972384611099</c:v>
                </c:pt>
                <c:pt idx="1453">
                  <c:v>0.49935972384611099</c:v>
                </c:pt>
                <c:pt idx="1454">
                  <c:v>0.47776061364725902</c:v>
                </c:pt>
                <c:pt idx="1455">
                  <c:v>0.47776061364725902</c:v>
                </c:pt>
                <c:pt idx="1456">
                  <c:v>0.45021032236042902</c:v>
                </c:pt>
                <c:pt idx="1457">
                  <c:v>0.45021032236042902</c:v>
                </c:pt>
                <c:pt idx="1458">
                  <c:v>0.49467584475981302</c:v>
                </c:pt>
                <c:pt idx="1459">
                  <c:v>0.49467584475981302</c:v>
                </c:pt>
                <c:pt idx="1460">
                  <c:v>0.39519660312264998</c:v>
                </c:pt>
                <c:pt idx="1461">
                  <c:v>0.39519660312264998</c:v>
                </c:pt>
                <c:pt idx="1462">
                  <c:v>0.32460612519224402</c:v>
                </c:pt>
                <c:pt idx="1463">
                  <c:v>0.32460612519224402</c:v>
                </c:pt>
                <c:pt idx="1464">
                  <c:v>0.32460612519224402</c:v>
                </c:pt>
                <c:pt idx="1465">
                  <c:v>0.38879665094055299</c:v>
                </c:pt>
                <c:pt idx="1466">
                  <c:v>0.38879665094055299</c:v>
                </c:pt>
                <c:pt idx="1467">
                  <c:v>0.34669865483560403</c:v>
                </c:pt>
                <c:pt idx="1468">
                  <c:v>0.34669865483560403</c:v>
                </c:pt>
                <c:pt idx="1469">
                  <c:v>0.348709203406739</c:v>
                </c:pt>
                <c:pt idx="1470">
                  <c:v>0.348709203406739</c:v>
                </c:pt>
                <c:pt idx="1471">
                  <c:v>0.29888529724524998</c:v>
                </c:pt>
                <c:pt idx="1472">
                  <c:v>0.29888529724524998</c:v>
                </c:pt>
                <c:pt idx="1473">
                  <c:v>0.29888529724524998</c:v>
                </c:pt>
                <c:pt idx="1474">
                  <c:v>0.33628176358192602</c:v>
                </c:pt>
                <c:pt idx="1475">
                  <c:v>0.33628176358192602</c:v>
                </c:pt>
                <c:pt idx="1476">
                  <c:v>0.36774134754958399</c:v>
                </c:pt>
                <c:pt idx="1477">
                  <c:v>0.36774134754958399</c:v>
                </c:pt>
                <c:pt idx="1478">
                  <c:v>0.318405411663988</c:v>
                </c:pt>
                <c:pt idx="1479">
                  <c:v>0.318405411663988</c:v>
                </c:pt>
                <c:pt idx="1480">
                  <c:v>0.34089116274876602</c:v>
                </c:pt>
                <c:pt idx="1481">
                  <c:v>0.34089116274876602</c:v>
                </c:pt>
                <c:pt idx="1482">
                  <c:v>0.360889518098161</c:v>
                </c:pt>
                <c:pt idx="1483">
                  <c:v>0.360889518098161</c:v>
                </c:pt>
                <c:pt idx="1484">
                  <c:v>0.360889518098161</c:v>
                </c:pt>
                <c:pt idx="1485">
                  <c:v>0.31214422064525998</c:v>
                </c:pt>
                <c:pt idx="1486">
                  <c:v>0.31214422064525998</c:v>
                </c:pt>
                <c:pt idx="1487">
                  <c:v>0.334139703658905</c:v>
                </c:pt>
                <c:pt idx="1488">
                  <c:v>0.334139703658905</c:v>
                </c:pt>
                <c:pt idx="1489">
                  <c:v>0.34677381008986702</c:v>
                </c:pt>
                <c:pt idx="1490">
                  <c:v>0.34677381008986702</c:v>
                </c:pt>
                <c:pt idx="1491">
                  <c:v>0.332815307658685</c:v>
                </c:pt>
                <c:pt idx="1492">
                  <c:v>0.332815307658685</c:v>
                </c:pt>
                <c:pt idx="1493">
                  <c:v>0.33561878642440801</c:v>
                </c:pt>
                <c:pt idx="1494">
                  <c:v>0.33561878642440801</c:v>
                </c:pt>
                <c:pt idx="1495">
                  <c:v>0.33561878642440801</c:v>
                </c:pt>
                <c:pt idx="1496">
                  <c:v>0.33735022791938601</c:v>
                </c:pt>
                <c:pt idx="1497">
                  <c:v>0.33735022791938601</c:v>
                </c:pt>
                <c:pt idx="1498">
                  <c:v>0.32919390846754898</c:v>
                </c:pt>
                <c:pt idx="1499">
                  <c:v>0.32919390846754898</c:v>
                </c:pt>
                <c:pt idx="1500">
                  <c:v>0.33234057110659398</c:v>
                </c:pt>
                <c:pt idx="1501">
                  <c:v>0.33234057110659398</c:v>
                </c:pt>
                <c:pt idx="1502">
                  <c:v>0.33983579233285999</c:v>
                </c:pt>
                <c:pt idx="1503">
                  <c:v>0.33983579233285999</c:v>
                </c:pt>
                <c:pt idx="1504">
                  <c:v>0.33983579233285999</c:v>
                </c:pt>
                <c:pt idx="1505">
                  <c:v>0.32857561424804299</c:v>
                </c:pt>
                <c:pt idx="1506">
                  <c:v>0.32857561424804299</c:v>
                </c:pt>
                <c:pt idx="1507">
                  <c:v>0.336246037865158</c:v>
                </c:pt>
                <c:pt idx="1508">
                  <c:v>0.336246037865158</c:v>
                </c:pt>
                <c:pt idx="1509">
                  <c:v>0.33621723488093103</c:v>
                </c:pt>
                <c:pt idx="1510">
                  <c:v>0.33621723488093103</c:v>
                </c:pt>
                <c:pt idx="1511">
                  <c:v>0.34508805476615501</c:v>
                </c:pt>
                <c:pt idx="1512">
                  <c:v>0.34508805476615501</c:v>
                </c:pt>
                <c:pt idx="1513">
                  <c:v>0.33942246745014898</c:v>
                </c:pt>
                <c:pt idx="1514">
                  <c:v>0.33942246745014898</c:v>
                </c:pt>
                <c:pt idx="1515">
                  <c:v>0.33942246745014898</c:v>
                </c:pt>
                <c:pt idx="1516">
                  <c:v>0.33249865127594302</c:v>
                </c:pt>
                <c:pt idx="1517">
                  <c:v>0.33249865127594302</c:v>
                </c:pt>
                <c:pt idx="1518">
                  <c:v>0.34395133858897903</c:v>
                </c:pt>
                <c:pt idx="1519">
                  <c:v>0.34395133858897903</c:v>
                </c:pt>
                <c:pt idx="1520">
                  <c:v>0.33588651373637102</c:v>
                </c:pt>
                <c:pt idx="1521">
                  <c:v>0.33588651373637102</c:v>
                </c:pt>
                <c:pt idx="1522">
                  <c:v>0.32835421760391198</c:v>
                </c:pt>
                <c:pt idx="1523">
                  <c:v>0.32835421760391198</c:v>
                </c:pt>
                <c:pt idx="1524">
                  <c:v>0.32835421760391198</c:v>
                </c:pt>
                <c:pt idx="1525">
                  <c:v>0.34026305420567698</c:v>
                </c:pt>
                <c:pt idx="1526">
                  <c:v>0.34026305420567698</c:v>
                </c:pt>
                <c:pt idx="1527">
                  <c:v>0.34112712087581298</c:v>
                </c:pt>
                <c:pt idx="1528">
                  <c:v>0.34112712087581298</c:v>
                </c:pt>
                <c:pt idx="1529">
                  <c:v>0.34752031273953699</c:v>
                </c:pt>
                <c:pt idx="1530">
                  <c:v>0.34752031273953699</c:v>
                </c:pt>
                <c:pt idx="1531">
                  <c:v>0.33333985981125402</c:v>
                </c:pt>
                <c:pt idx="1532">
                  <c:v>0.33333985981125402</c:v>
                </c:pt>
                <c:pt idx="1533">
                  <c:v>0.33504545991262202</c:v>
                </c:pt>
                <c:pt idx="1534">
                  <c:v>0.33504545991262202</c:v>
                </c:pt>
                <c:pt idx="1535">
                  <c:v>0.33504545991262202</c:v>
                </c:pt>
                <c:pt idx="1536">
                  <c:v>0.33377117314930899</c:v>
                </c:pt>
                <c:pt idx="1537">
                  <c:v>0.33377117314930899</c:v>
                </c:pt>
                <c:pt idx="1538">
                  <c:v>0.33487953339987803</c:v>
                </c:pt>
                <c:pt idx="1539">
                  <c:v>0.33487953339987803</c:v>
                </c:pt>
                <c:pt idx="1540">
                  <c:v>0.33550335307266899</c:v>
                </c:pt>
                <c:pt idx="1541">
                  <c:v>0.33550335307266899</c:v>
                </c:pt>
                <c:pt idx="1542">
                  <c:v>0.33328139000350598</c:v>
                </c:pt>
                <c:pt idx="1543">
                  <c:v>0.33328139000350598</c:v>
                </c:pt>
                <c:pt idx="1544">
                  <c:v>0.34307045659558899</c:v>
                </c:pt>
                <c:pt idx="1545">
                  <c:v>0.34307045659558899</c:v>
                </c:pt>
                <c:pt idx="1546">
                  <c:v>0.34307045659558899</c:v>
                </c:pt>
                <c:pt idx="1547">
                  <c:v>0.33632497930307798</c:v>
                </c:pt>
                <c:pt idx="1548">
                  <c:v>0.33632497930307798</c:v>
                </c:pt>
                <c:pt idx="1549">
                  <c:v>0.33288018175723399</c:v>
                </c:pt>
                <c:pt idx="1550">
                  <c:v>0.33288018175723399</c:v>
                </c:pt>
                <c:pt idx="1551">
                  <c:v>0.34179750300869899</c:v>
                </c:pt>
                <c:pt idx="1552">
                  <c:v>0.34179750300869899</c:v>
                </c:pt>
                <c:pt idx="1553">
                  <c:v>0.33807053093565698</c:v>
                </c:pt>
                <c:pt idx="1554">
                  <c:v>0.33807053093565698</c:v>
                </c:pt>
                <c:pt idx="1555">
                  <c:v>0.33807053093565698</c:v>
                </c:pt>
                <c:pt idx="1556">
                  <c:v>0.33336917466376298</c:v>
                </c:pt>
                <c:pt idx="1557">
                  <c:v>0.33336917466376298</c:v>
                </c:pt>
                <c:pt idx="1558">
                  <c:v>0.34377673696559102</c:v>
                </c:pt>
                <c:pt idx="1559">
                  <c:v>0.34377673696559102</c:v>
                </c:pt>
                <c:pt idx="1560">
                  <c:v>0.33688295748230201</c:v>
                </c:pt>
                <c:pt idx="1561">
                  <c:v>0.33688295748230201</c:v>
                </c:pt>
                <c:pt idx="1562">
                  <c:v>0.33071981942994799</c:v>
                </c:pt>
                <c:pt idx="1563">
                  <c:v>0.33071981942994799</c:v>
                </c:pt>
                <c:pt idx="1564">
                  <c:v>0.34684785399017798</c:v>
                </c:pt>
                <c:pt idx="1565">
                  <c:v>0.34684785399017798</c:v>
                </c:pt>
                <c:pt idx="1566">
                  <c:v>0.34684785399017798</c:v>
                </c:pt>
                <c:pt idx="1567">
                  <c:v>0.33830335436034498</c:v>
                </c:pt>
                <c:pt idx="1568">
                  <c:v>0.33830335436034498</c:v>
                </c:pt>
                <c:pt idx="1569">
                  <c:v>0.33142897837422902</c:v>
                </c:pt>
                <c:pt idx="1570">
                  <c:v>0.33142897837422902</c:v>
                </c:pt>
                <c:pt idx="1571">
                  <c:v>0.344321832658192</c:v>
                </c:pt>
                <c:pt idx="1572">
                  <c:v>0.344321832658192</c:v>
                </c:pt>
                <c:pt idx="1573">
                  <c:v>0.340203339927312</c:v>
                </c:pt>
                <c:pt idx="1574">
                  <c:v>0.340203339927312</c:v>
                </c:pt>
                <c:pt idx="1575">
                  <c:v>0.336835552586429</c:v>
                </c:pt>
                <c:pt idx="1576">
                  <c:v>0.336835552586429</c:v>
                </c:pt>
                <c:pt idx="1577">
                  <c:v>0.336835552586429</c:v>
                </c:pt>
                <c:pt idx="1578">
                  <c:v>0.34526049122701802</c:v>
                </c:pt>
                <c:pt idx="1579">
                  <c:v>0.34526049122701802</c:v>
                </c:pt>
                <c:pt idx="1580">
                  <c:v>0.34394576311682801</c:v>
                </c:pt>
                <c:pt idx="1581">
                  <c:v>0.34394576311682801</c:v>
                </c:pt>
                <c:pt idx="1582">
                  <c:v>0.34617899253759299</c:v>
                </c:pt>
                <c:pt idx="1583">
                  <c:v>0.34617899253759299</c:v>
                </c:pt>
                <c:pt idx="1584">
                  <c:v>0.33350697503389798</c:v>
                </c:pt>
                <c:pt idx="1585">
                  <c:v>0.33350697503389798</c:v>
                </c:pt>
                <c:pt idx="1586">
                  <c:v>0.33350697503389798</c:v>
                </c:pt>
                <c:pt idx="1587">
                  <c:v>0.33801253134777898</c:v>
                </c:pt>
                <c:pt idx="1588">
                  <c:v>0.33801253134777898</c:v>
                </c:pt>
                <c:pt idx="1589">
                  <c:v>0.34208148351864198</c:v>
                </c:pt>
                <c:pt idx="1590">
                  <c:v>0.34208148351864198</c:v>
                </c:pt>
                <c:pt idx="1591">
                  <c:v>0.33862559241706103</c:v>
                </c:pt>
                <c:pt idx="1592">
                  <c:v>0.33862559241706103</c:v>
                </c:pt>
                <c:pt idx="1593">
                  <c:v>0.34088740458015199</c:v>
                </c:pt>
                <c:pt idx="1594">
                  <c:v>0.34088740458015199</c:v>
                </c:pt>
                <c:pt idx="1595">
                  <c:v>0.340443442076172</c:v>
                </c:pt>
                <c:pt idx="1596">
                  <c:v>0.340443442076172</c:v>
                </c:pt>
                <c:pt idx="1597">
                  <c:v>0.340443442076172</c:v>
                </c:pt>
                <c:pt idx="1598">
                  <c:v>0.33931540303399099</c:v>
                </c:pt>
                <c:pt idx="1599">
                  <c:v>0.33931540303399099</c:v>
                </c:pt>
                <c:pt idx="1600">
                  <c:v>0.34258567653743899</c:v>
                </c:pt>
                <c:pt idx="1601">
                  <c:v>0.34258567653743899</c:v>
                </c:pt>
                <c:pt idx="1602">
                  <c:v>0.34792857900274798</c:v>
                </c:pt>
                <c:pt idx="1603">
                  <c:v>0.34792857900274798</c:v>
                </c:pt>
                <c:pt idx="1604">
                  <c:v>0.332604231019685</c:v>
                </c:pt>
                <c:pt idx="1605">
                  <c:v>0.332604231019685</c:v>
                </c:pt>
                <c:pt idx="1606">
                  <c:v>0.332604231019685</c:v>
                </c:pt>
                <c:pt idx="1607">
                  <c:v>0.33742123450098199</c:v>
                </c:pt>
                <c:pt idx="1608">
                  <c:v>0.33742123450098199</c:v>
                </c:pt>
                <c:pt idx="1609">
                  <c:v>0.34149351985188198</c:v>
                </c:pt>
                <c:pt idx="1610">
                  <c:v>0.34149351985188198</c:v>
                </c:pt>
                <c:pt idx="1611">
                  <c:v>0.33539803103967297</c:v>
                </c:pt>
                <c:pt idx="1612">
                  <c:v>0.33539803103967297</c:v>
                </c:pt>
                <c:pt idx="1613">
                  <c:v>0.34067343854345999</c:v>
                </c:pt>
                <c:pt idx="1614">
                  <c:v>0.34067343854345999</c:v>
                </c:pt>
                <c:pt idx="1615">
                  <c:v>0.34614835184457698</c:v>
                </c:pt>
                <c:pt idx="1616">
                  <c:v>0.34614835184457698</c:v>
                </c:pt>
                <c:pt idx="1617">
                  <c:v>0.34614835184457698</c:v>
                </c:pt>
                <c:pt idx="1618">
                  <c:v>0.32747442466986199</c:v>
                </c:pt>
                <c:pt idx="1619">
                  <c:v>0.32747442466986199</c:v>
                </c:pt>
                <c:pt idx="1620">
                  <c:v>0.33876728986168098</c:v>
                </c:pt>
                <c:pt idx="1621">
                  <c:v>0.33876728986168098</c:v>
                </c:pt>
                <c:pt idx="1622">
                  <c:v>0.34649617163511898</c:v>
                </c:pt>
                <c:pt idx="1623">
                  <c:v>0.34649617163511898</c:v>
                </c:pt>
                <c:pt idx="1624">
                  <c:v>0.33653609020331199</c:v>
                </c:pt>
                <c:pt idx="1625">
                  <c:v>0.33653609020331199</c:v>
                </c:pt>
                <c:pt idx="1626">
                  <c:v>0.33577425419041101</c:v>
                </c:pt>
                <c:pt idx="1627">
                  <c:v>0.33577425419041101</c:v>
                </c:pt>
                <c:pt idx="1628">
                  <c:v>0.33577425419041101</c:v>
                </c:pt>
                <c:pt idx="1629">
                  <c:v>0.33668887244016699</c:v>
                </c:pt>
                <c:pt idx="1630">
                  <c:v>0.33668887244016699</c:v>
                </c:pt>
                <c:pt idx="1631">
                  <c:v>0.33619753086419701</c:v>
                </c:pt>
                <c:pt idx="1632">
                  <c:v>0.33619753086419701</c:v>
                </c:pt>
                <c:pt idx="1633">
                  <c:v>0.34036596340365899</c:v>
                </c:pt>
                <c:pt idx="1634">
                  <c:v>0.34036596340365899</c:v>
                </c:pt>
                <c:pt idx="1635">
                  <c:v>0.34556270684019202</c:v>
                </c:pt>
                <c:pt idx="1636">
                  <c:v>0.34556270684019202</c:v>
                </c:pt>
                <c:pt idx="1637">
                  <c:v>0.34556270684019202</c:v>
                </c:pt>
                <c:pt idx="1638">
                  <c:v>0.33036947782821402</c:v>
                </c:pt>
                <c:pt idx="1639">
                  <c:v>0.33036947782821402</c:v>
                </c:pt>
                <c:pt idx="1640">
                  <c:v>0.33834746438867602</c:v>
                </c:pt>
                <c:pt idx="1641">
                  <c:v>0.33834746438867602</c:v>
                </c:pt>
                <c:pt idx="1642">
                  <c:v>0.34733370463803198</c:v>
                </c:pt>
                <c:pt idx="1643">
                  <c:v>0.34733370463803198</c:v>
                </c:pt>
                <c:pt idx="1644">
                  <c:v>0.32735314972593899</c:v>
                </c:pt>
                <c:pt idx="1645">
                  <c:v>0.32735314972593899</c:v>
                </c:pt>
                <c:pt idx="1646">
                  <c:v>0.328759226395686</c:v>
                </c:pt>
                <c:pt idx="1647">
                  <c:v>0.328759226395686</c:v>
                </c:pt>
                <c:pt idx="1648">
                  <c:v>0.328759226395686</c:v>
                </c:pt>
                <c:pt idx="1649">
                  <c:v>0.32007615358372998</c:v>
                </c:pt>
                <c:pt idx="1650">
                  <c:v>0.32007615358372998</c:v>
                </c:pt>
                <c:pt idx="1651">
                  <c:v>0.35048988688448701</c:v>
                </c:pt>
                <c:pt idx="1652">
                  <c:v>0.35048988688448701</c:v>
                </c:pt>
                <c:pt idx="1653">
                  <c:v>0.34313120085628401</c:v>
                </c:pt>
                <c:pt idx="1654">
                  <c:v>0.34313120085628401</c:v>
                </c:pt>
                <c:pt idx="1655">
                  <c:v>0.34014854717597098</c:v>
                </c:pt>
                <c:pt idx="1656">
                  <c:v>0.34014854717597098</c:v>
                </c:pt>
                <c:pt idx="1657">
                  <c:v>0.34014854717597098</c:v>
                </c:pt>
                <c:pt idx="1658">
                  <c:v>0.34697751436273799</c:v>
                </c:pt>
                <c:pt idx="1659">
                  <c:v>0.34697751436273799</c:v>
                </c:pt>
                <c:pt idx="1660">
                  <c:v>0.34190287630209598</c:v>
                </c:pt>
                <c:pt idx="1661">
                  <c:v>0.34190287630209598</c:v>
                </c:pt>
                <c:pt idx="1662">
                  <c:v>0.33704724448062401</c:v>
                </c:pt>
                <c:pt idx="1663">
                  <c:v>0.33704724448062401</c:v>
                </c:pt>
                <c:pt idx="1664">
                  <c:v>0.34564710210166599</c:v>
                </c:pt>
                <c:pt idx="1665">
                  <c:v>0.34564710210166599</c:v>
                </c:pt>
                <c:pt idx="1666">
                  <c:v>0.342070723038159</c:v>
                </c:pt>
                <c:pt idx="1667">
                  <c:v>0.342070723038159</c:v>
                </c:pt>
                <c:pt idx="1668">
                  <c:v>0.342070723038159</c:v>
                </c:pt>
                <c:pt idx="1669">
                  <c:v>0.341468779587425</c:v>
                </c:pt>
                <c:pt idx="1670">
                  <c:v>0.341468779587425</c:v>
                </c:pt>
                <c:pt idx="1671">
                  <c:v>0.34350926702768603</c:v>
                </c:pt>
                <c:pt idx="1672">
                  <c:v>0.34350926702768603</c:v>
                </c:pt>
                <c:pt idx="1673">
                  <c:v>0.32802855113895002</c:v>
                </c:pt>
                <c:pt idx="1674">
                  <c:v>0.32802855113895002</c:v>
                </c:pt>
                <c:pt idx="1675">
                  <c:v>0.27228209119900798</c:v>
                </c:pt>
                <c:pt idx="1676">
                  <c:v>0.27228209119900798</c:v>
                </c:pt>
                <c:pt idx="1677">
                  <c:v>0.43232074326037101</c:v>
                </c:pt>
                <c:pt idx="1678">
                  <c:v>0.43232074326037101</c:v>
                </c:pt>
                <c:pt idx="1679">
                  <c:v>0.43232074326037101</c:v>
                </c:pt>
                <c:pt idx="1680">
                  <c:v>0.40707517582472402</c:v>
                </c:pt>
                <c:pt idx="1681">
                  <c:v>0.40707517582472402</c:v>
                </c:pt>
                <c:pt idx="1682">
                  <c:v>0.477705761651955</c:v>
                </c:pt>
                <c:pt idx="1683">
                  <c:v>0.477705761651955</c:v>
                </c:pt>
                <c:pt idx="1684">
                  <c:v>0.37374052956338299</c:v>
                </c:pt>
                <c:pt idx="1685">
                  <c:v>0.37374052956338299</c:v>
                </c:pt>
                <c:pt idx="1686">
                  <c:v>0.48352869846402502</c:v>
                </c:pt>
                <c:pt idx="1687">
                  <c:v>0.48352869846402502</c:v>
                </c:pt>
                <c:pt idx="1688">
                  <c:v>0.48352869846402502</c:v>
                </c:pt>
                <c:pt idx="1689">
                  <c:v>0.47947813539620798</c:v>
                </c:pt>
                <c:pt idx="1690">
                  <c:v>0.47947813539620798</c:v>
                </c:pt>
                <c:pt idx="1691">
                  <c:v>0.514164663630156</c:v>
                </c:pt>
                <c:pt idx="1692">
                  <c:v>0.514164663630156</c:v>
                </c:pt>
                <c:pt idx="1693">
                  <c:v>0.363036630544604</c:v>
                </c:pt>
                <c:pt idx="1694">
                  <c:v>0.363036630544604</c:v>
                </c:pt>
                <c:pt idx="1695">
                  <c:v>0.28588292190807002</c:v>
                </c:pt>
                <c:pt idx="1696">
                  <c:v>0.28588292190807002</c:v>
                </c:pt>
                <c:pt idx="1697">
                  <c:v>0.29477619605184702</c:v>
                </c:pt>
                <c:pt idx="1698">
                  <c:v>0.29477619605184702</c:v>
                </c:pt>
                <c:pt idx="1699">
                  <c:v>0.29477619605184702</c:v>
                </c:pt>
                <c:pt idx="1700">
                  <c:v>0.35091151405479998</c:v>
                </c:pt>
                <c:pt idx="1701">
                  <c:v>0.35091151405479998</c:v>
                </c:pt>
                <c:pt idx="1702">
                  <c:v>0.46481496477447498</c:v>
                </c:pt>
                <c:pt idx="1703">
                  <c:v>0.46481496477447498</c:v>
                </c:pt>
                <c:pt idx="1704">
                  <c:v>0.331377409074814</c:v>
                </c:pt>
                <c:pt idx="1705">
                  <c:v>0.331377409074814</c:v>
                </c:pt>
                <c:pt idx="1706">
                  <c:v>0.34118014686734999</c:v>
                </c:pt>
                <c:pt idx="1707">
                  <c:v>0.34118014686734999</c:v>
                </c:pt>
                <c:pt idx="1708">
                  <c:v>0.34118014686734999</c:v>
                </c:pt>
                <c:pt idx="1709">
                  <c:v>0.33949689576185899</c:v>
                </c:pt>
                <c:pt idx="1710">
                  <c:v>0.33949689576185899</c:v>
                </c:pt>
                <c:pt idx="1711">
                  <c:v>0.34235972796978298</c:v>
                </c:pt>
                <c:pt idx="1712">
                  <c:v>0.34235972796978298</c:v>
                </c:pt>
                <c:pt idx="1713">
                  <c:v>0.34792503487116</c:v>
                </c:pt>
                <c:pt idx="1714">
                  <c:v>0.34792503487116</c:v>
                </c:pt>
                <c:pt idx="1715">
                  <c:v>0.35490772933939502</c:v>
                </c:pt>
                <c:pt idx="1716">
                  <c:v>0.35490772933939502</c:v>
                </c:pt>
                <c:pt idx="1717">
                  <c:v>0.342492639842983</c:v>
                </c:pt>
                <c:pt idx="1718">
                  <c:v>0.342492639842983</c:v>
                </c:pt>
                <c:pt idx="1719">
                  <c:v>0.342492639842983</c:v>
                </c:pt>
                <c:pt idx="1720">
                  <c:v>0.34615384615384598</c:v>
                </c:pt>
                <c:pt idx="1721">
                  <c:v>0.34615384615384598</c:v>
                </c:pt>
                <c:pt idx="1722">
                  <c:v>0.35069894153901099</c:v>
                </c:pt>
                <c:pt idx="1723">
                  <c:v>0.35069894153901099</c:v>
                </c:pt>
                <c:pt idx="1724">
                  <c:v>0.34340457722227802</c:v>
                </c:pt>
                <c:pt idx="1725">
                  <c:v>0.34340457722227802</c:v>
                </c:pt>
                <c:pt idx="1726">
                  <c:v>0.34760397261682902</c:v>
                </c:pt>
                <c:pt idx="1727">
                  <c:v>0.34760397261682902</c:v>
                </c:pt>
                <c:pt idx="1728">
                  <c:v>0.35198065061161099</c:v>
                </c:pt>
                <c:pt idx="1729">
                  <c:v>0.35198065061161099</c:v>
                </c:pt>
                <c:pt idx="1730">
                  <c:v>0.35198065061161099</c:v>
                </c:pt>
                <c:pt idx="1731">
                  <c:v>0.34173465309289203</c:v>
                </c:pt>
                <c:pt idx="1732">
                  <c:v>0.34173465309289203</c:v>
                </c:pt>
                <c:pt idx="1733">
                  <c:v>0.34691393383932401</c:v>
                </c:pt>
                <c:pt idx="1734">
                  <c:v>0.34691393383932401</c:v>
                </c:pt>
                <c:pt idx="1735">
                  <c:v>0.35168158722477599</c:v>
                </c:pt>
                <c:pt idx="1736">
                  <c:v>0.35168158722477599</c:v>
                </c:pt>
                <c:pt idx="1737">
                  <c:v>0.34434452804795901</c:v>
                </c:pt>
                <c:pt idx="1738">
                  <c:v>0.34434452804795901</c:v>
                </c:pt>
                <c:pt idx="1739">
                  <c:v>0.34434452804795901</c:v>
                </c:pt>
                <c:pt idx="1740">
                  <c:v>0.34531623826759</c:v>
                </c:pt>
                <c:pt idx="1741">
                  <c:v>0.34531623826759</c:v>
                </c:pt>
                <c:pt idx="1742">
                  <c:v>0.34604650019057398</c:v>
                </c:pt>
                <c:pt idx="1743">
                  <c:v>0.34604650019057398</c:v>
                </c:pt>
                <c:pt idx="1744">
                  <c:v>0.340614656038084</c:v>
                </c:pt>
                <c:pt idx="1745">
                  <c:v>0.340614656038084</c:v>
                </c:pt>
                <c:pt idx="1746">
                  <c:v>0.34091050091198899</c:v>
                </c:pt>
                <c:pt idx="1747">
                  <c:v>0.34091050091198899</c:v>
                </c:pt>
                <c:pt idx="1748">
                  <c:v>0.339310634409</c:v>
                </c:pt>
                <c:pt idx="1749">
                  <c:v>0.339310634409</c:v>
                </c:pt>
                <c:pt idx="1750">
                  <c:v>0.339310634409</c:v>
                </c:pt>
                <c:pt idx="1751">
                  <c:v>0.34633383429248599</c:v>
                </c:pt>
                <c:pt idx="1752">
                  <c:v>0.34633383429248599</c:v>
                </c:pt>
                <c:pt idx="1753">
                  <c:v>0.34352162689515497</c:v>
                </c:pt>
                <c:pt idx="1754">
                  <c:v>0.34352162689515497</c:v>
                </c:pt>
                <c:pt idx="1755">
                  <c:v>0.34417232293551198</c:v>
                </c:pt>
                <c:pt idx="1756">
                  <c:v>0.34417232293551198</c:v>
                </c:pt>
                <c:pt idx="1757">
                  <c:v>0.33365409526629403</c:v>
                </c:pt>
                <c:pt idx="1758">
                  <c:v>0.33365409526629403</c:v>
                </c:pt>
                <c:pt idx="1759">
                  <c:v>0.33702194474559699</c:v>
                </c:pt>
                <c:pt idx="1760">
                  <c:v>0.33702194474559699</c:v>
                </c:pt>
                <c:pt idx="1761">
                  <c:v>0.33702194474559699</c:v>
                </c:pt>
                <c:pt idx="1762">
                  <c:v>0.339220088552184</c:v>
                </c:pt>
                <c:pt idx="1763">
                  <c:v>0.339220088552184</c:v>
                </c:pt>
                <c:pt idx="1764">
                  <c:v>0.33576255799878901</c:v>
                </c:pt>
                <c:pt idx="1765">
                  <c:v>0.33576255799878901</c:v>
                </c:pt>
                <c:pt idx="1766">
                  <c:v>0.33737900978057001</c:v>
                </c:pt>
                <c:pt idx="1767">
                  <c:v>0.33737900978057001</c:v>
                </c:pt>
                <c:pt idx="1768">
                  <c:v>0.33870065120065102</c:v>
                </c:pt>
                <c:pt idx="1769">
                  <c:v>0.33870065120065102</c:v>
                </c:pt>
                <c:pt idx="1770">
                  <c:v>0.33870065120065102</c:v>
                </c:pt>
                <c:pt idx="1771">
                  <c:v>0.33629482122569798</c:v>
                </c:pt>
                <c:pt idx="1772">
                  <c:v>0.33629482122569798</c:v>
                </c:pt>
                <c:pt idx="1773">
                  <c:v>0.33767415629526099</c:v>
                </c:pt>
                <c:pt idx="1774">
                  <c:v>0.33767415629526099</c:v>
                </c:pt>
                <c:pt idx="1775">
                  <c:v>0.33744924491808698</c:v>
                </c:pt>
                <c:pt idx="1776">
                  <c:v>0.33744924491808698</c:v>
                </c:pt>
                <c:pt idx="1777">
                  <c:v>0.33795804482215702</c:v>
                </c:pt>
                <c:pt idx="1778">
                  <c:v>0.33795804482215702</c:v>
                </c:pt>
                <c:pt idx="1779">
                  <c:v>0.33921712208219301</c:v>
                </c:pt>
                <c:pt idx="1780">
                  <c:v>0.33921712208219301</c:v>
                </c:pt>
                <c:pt idx="1781">
                  <c:v>0.33921712208219301</c:v>
                </c:pt>
                <c:pt idx="1782">
                  <c:v>0.33841717398269699</c:v>
                </c:pt>
                <c:pt idx="1783">
                  <c:v>0.33841717398269699</c:v>
                </c:pt>
                <c:pt idx="1784">
                  <c:v>0.34596135571745301</c:v>
                </c:pt>
                <c:pt idx="1785">
                  <c:v>0.34596135571745301</c:v>
                </c:pt>
                <c:pt idx="1786">
                  <c:v>0.338918885372059</c:v>
                </c:pt>
                <c:pt idx="1787">
                  <c:v>0.338918885372059</c:v>
                </c:pt>
                <c:pt idx="1788">
                  <c:v>0.33560305305981902</c:v>
                </c:pt>
                <c:pt idx="1789">
                  <c:v>0.33560305305981902</c:v>
                </c:pt>
                <c:pt idx="1790">
                  <c:v>0.33560305305981902</c:v>
                </c:pt>
                <c:pt idx="1791">
                  <c:v>0.33058414137286202</c:v>
                </c:pt>
                <c:pt idx="1792">
                  <c:v>0.33058414137286202</c:v>
                </c:pt>
                <c:pt idx="1793">
                  <c:v>0.33527586943143101</c:v>
                </c:pt>
                <c:pt idx="1794">
                  <c:v>0.33527586943143101</c:v>
                </c:pt>
                <c:pt idx="1795">
                  <c:v>0.33729231158001099</c:v>
                </c:pt>
                <c:pt idx="1796">
                  <c:v>0.33729231158001099</c:v>
                </c:pt>
                <c:pt idx="1797">
                  <c:v>0.33683145783284801</c:v>
                </c:pt>
                <c:pt idx="1798">
                  <c:v>0.33683145783284801</c:v>
                </c:pt>
                <c:pt idx="1799">
                  <c:v>0.33623627413858298</c:v>
                </c:pt>
                <c:pt idx="1800">
                  <c:v>0.33623627413858298</c:v>
                </c:pt>
                <c:pt idx="1801">
                  <c:v>0.33623627413858298</c:v>
                </c:pt>
                <c:pt idx="1802">
                  <c:v>0.33544032838902998</c:v>
                </c:pt>
                <c:pt idx="1803">
                  <c:v>0.33544032838902998</c:v>
                </c:pt>
                <c:pt idx="1804">
                  <c:v>0.34108217433643701</c:v>
                </c:pt>
                <c:pt idx="1805">
                  <c:v>0.34108217433643701</c:v>
                </c:pt>
                <c:pt idx="1806">
                  <c:v>0.33985171916206303</c:v>
                </c:pt>
                <c:pt idx="1807">
                  <c:v>0.33985171916206303</c:v>
                </c:pt>
                <c:pt idx="1808">
                  <c:v>0.33740058291755098</c:v>
                </c:pt>
                <c:pt idx="1809">
                  <c:v>0.33740058291755098</c:v>
                </c:pt>
                <c:pt idx="1810">
                  <c:v>0.340779239927752</c:v>
                </c:pt>
                <c:pt idx="1811">
                  <c:v>0.340779239927752</c:v>
                </c:pt>
                <c:pt idx="1812">
                  <c:v>0.340779239927752</c:v>
                </c:pt>
                <c:pt idx="1813">
                  <c:v>0.33505683946023601</c:v>
                </c:pt>
                <c:pt idx="1814">
                  <c:v>0.33505683946023601</c:v>
                </c:pt>
                <c:pt idx="1815">
                  <c:v>0.32975068066437602</c:v>
                </c:pt>
                <c:pt idx="1816">
                  <c:v>0.32975068066437602</c:v>
                </c:pt>
                <c:pt idx="1817">
                  <c:v>0.34543216757233702</c:v>
                </c:pt>
                <c:pt idx="1818">
                  <c:v>0.34543216757233702</c:v>
                </c:pt>
                <c:pt idx="1819">
                  <c:v>0.33793761501238101</c:v>
                </c:pt>
                <c:pt idx="1820">
                  <c:v>0.33793761501238101</c:v>
                </c:pt>
                <c:pt idx="1821">
                  <c:v>0.33793761501238101</c:v>
                </c:pt>
                <c:pt idx="1822">
                  <c:v>0.32952304999889198</c:v>
                </c:pt>
                <c:pt idx="1823">
                  <c:v>0.32952304999889198</c:v>
                </c:pt>
                <c:pt idx="1824">
                  <c:v>0.34695550856600299</c:v>
                </c:pt>
                <c:pt idx="1825">
                  <c:v>0.34695550856600299</c:v>
                </c:pt>
                <c:pt idx="1826">
                  <c:v>0.33657066309444</c:v>
                </c:pt>
                <c:pt idx="1827">
                  <c:v>0.33657066309444</c:v>
                </c:pt>
                <c:pt idx="1828">
                  <c:v>0.32835089438863002</c:v>
                </c:pt>
                <c:pt idx="1829">
                  <c:v>0.32835089438863002</c:v>
                </c:pt>
                <c:pt idx="1830">
                  <c:v>0.34545888720846901</c:v>
                </c:pt>
                <c:pt idx="1831">
                  <c:v>0.34545888720846901</c:v>
                </c:pt>
                <c:pt idx="1832">
                  <c:v>0.34545888720846901</c:v>
                </c:pt>
                <c:pt idx="1833">
                  <c:v>0.33717249014314199</c:v>
                </c:pt>
                <c:pt idx="1834">
                  <c:v>0.33717249014314199</c:v>
                </c:pt>
                <c:pt idx="1835">
                  <c:v>0.33480550037607698</c:v>
                </c:pt>
                <c:pt idx="1836">
                  <c:v>0.33480550037607698</c:v>
                </c:pt>
                <c:pt idx="1837">
                  <c:v>0.30498125982347901</c:v>
                </c:pt>
                <c:pt idx="1838">
                  <c:v>0.30498125982347901</c:v>
                </c:pt>
                <c:pt idx="1839">
                  <c:v>0.297371109713926</c:v>
                </c:pt>
                <c:pt idx="1840">
                  <c:v>0.297371109713926</c:v>
                </c:pt>
                <c:pt idx="1841">
                  <c:v>0.297371109713926</c:v>
                </c:pt>
                <c:pt idx="1842">
                  <c:v>0.30602960207052698</c:v>
                </c:pt>
                <c:pt idx="1843">
                  <c:v>0.30602960207052698</c:v>
                </c:pt>
                <c:pt idx="1844">
                  <c:v>0.32506735364102901</c:v>
                </c:pt>
                <c:pt idx="1845">
                  <c:v>0.32506735364102901</c:v>
                </c:pt>
                <c:pt idx="1846">
                  <c:v>0.33886144195485901</c:v>
                </c:pt>
                <c:pt idx="1847">
                  <c:v>0.33886144195485901</c:v>
                </c:pt>
                <c:pt idx="1848">
                  <c:v>0.33182776272207098</c:v>
                </c:pt>
                <c:pt idx="1849">
                  <c:v>0.33182776272207098</c:v>
                </c:pt>
                <c:pt idx="1850">
                  <c:v>0.34000892281762701</c:v>
                </c:pt>
                <c:pt idx="1851">
                  <c:v>0.34000892281762701</c:v>
                </c:pt>
                <c:pt idx="1852">
                  <c:v>0.34000892281762701</c:v>
                </c:pt>
                <c:pt idx="1853">
                  <c:v>0.34011008082511002</c:v>
                </c:pt>
                <c:pt idx="1854">
                  <c:v>0.34011008082511002</c:v>
                </c:pt>
                <c:pt idx="1855">
                  <c:v>0.34100287359178999</c:v>
                </c:pt>
                <c:pt idx="1856">
                  <c:v>0.34100287359178999</c:v>
                </c:pt>
                <c:pt idx="1857">
                  <c:v>0.34289765122297</c:v>
                </c:pt>
                <c:pt idx="1858">
                  <c:v>0.34289765122297</c:v>
                </c:pt>
                <c:pt idx="1859">
                  <c:v>0.33434518227782001</c:v>
                </c:pt>
                <c:pt idx="1860">
                  <c:v>0.33434518227782001</c:v>
                </c:pt>
                <c:pt idx="1861">
                  <c:v>0.325975286765884</c:v>
                </c:pt>
                <c:pt idx="1862">
                  <c:v>0.325975286765884</c:v>
                </c:pt>
                <c:pt idx="1863">
                  <c:v>0.325975286765884</c:v>
                </c:pt>
                <c:pt idx="1864">
                  <c:v>0.34300440067250298</c:v>
                </c:pt>
                <c:pt idx="1865">
                  <c:v>0.34300440067250298</c:v>
                </c:pt>
                <c:pt idx="1866">
                  <c:v>0.33852584620127402</c:v>
                </c:pt>
                <c:pt idx="1867">
                  <c:v>0.33852584620127402</c:v>
                </c:pt>
                <c:pt idx="1868">
                  <c:v>0.33726591929466299</c:v>
                </c:pt>
                <c:pt idx="1869">
                  <c:v>0.33726591929466299</c:v>
                </c:pt>
                <c:pt idx="1870">
                  <c:v>0.33107208636504498</c:v>
                </c:pt>
                <c:pt idx="1871">
                  <c:v>0.33107208636504498</c:v>
                </c:pt>
                <c:pt idx="1872">
                  <c:v>0.33107208636504498</c:v>
                </c:pt>
                <c:pt idx="1873">
                  <c:v>0.328525931019507</c:v>
                </c:pt>
                <c:pt idx="1874">
                  <c:v>0.328525931019507</c:v>
                </c:pt>
                <c:pt idx="1875">
                  <c:v>0.32812217603470001</c:v>
                </c:pt>
                <c:pt idx="1876">
                  <c:v>0.32812217603470001</c:v>
                </c:pt>
                <c:pt idx="1877">
                  <c:v>0.30063023233938402</c:v>
                </c:pt>
                <c:pt idx="1878">
                  <c:v>0.30063023233938402</c:v>
                </c:pt>
                <c:pt idx="1879">
                  <c:v>0.28899538837146199</c:v>
                </c:pt>
                <c:pt idx="1880">
                  <c:v>0.28899538837146199</c:v>
                </c:pt>
                <c:pt idx="1881">
                  <c:v>0.29481763002047801</c:v>
                </c:pt>
                <c:pt idx="1882">
                  <c:v>0.29481763002047801</c:v>
                </c:pt>
                <c:pt idx="1883">
                  <c:v>0.29481763002047801</c:v>
                </c:pt>
                <c:pt idx="1884">
                  <c:v>0.25849693489563103</c:v>
                </c:pt>
                <c:pt idx="1885">
                  <c:v>0.25849693489563103</c:v>
                </c:pt>
                <c:pt idx="1886">
                  <c:v>0.21413190203766699</c:v>
                </c:pt>
                <c:pt idx="1887">
                  <c:v>0.21413190203766699</c:v>
                </c:pt>
                <c:pt idx="1888">
                  <c:v>0.16856846473029</c:v>
                </c:pt>
                <c:pt idx="1889">
                  <c:v>0.16856846473029</c:v>
                </c:pt>
                <c:pt idx="1890">
                  <c:v>0.33251068929445499</c:v>
                </c:pt>
                <c:pt idx="1891">
                  <c:v>0.33251068929445499</c:v>
                </c:pt>
                <c:pt idx="1892">
                  <c:v>0.37074783711554998</c:v>
                </c:pt>
                <c:pt idx="1893">
                  <c:v>0.37074783711554998</c:v>
                </c:pt>
                <c:pt idx="1894">
                  <c:v>0.37074783711554998</c:v>
                </c:pt>
                <c:pt idx="1895">
                  <c:v>0.45380201258559</c:v>
                </c:pt>
                <c:pt idx="1896">
                  <c:v>0.45380201258559</c:v>
                </c:pt>
                <c:pt idx="1897">
                  <c:v>0.30776797948213402</c:v>
                </c:pt>
                <c:pt idx="1898">
                  <c:v>0.30776797948213402</c:v>
                </c:pt>
                <c:pt idx="1899">
                  <c:v>0.33733826247689402</c:v>
                </c:pt>
                <c:pt idx="1900">
                  <c:v>0.33733826247689402</c:v>
                </c:pt>
                <c:pt idx="1901">
                  <c:v>0.34735715135413697</c:v>
                </c:pt>
                <c:pt idx="1902">
                  <c:v>0.34735715135413697</c:v>
                </c:pt>
                <c:pt idx="1903">
                  <c:v>0.34735715135413697</c:v>
                </c:pt>
                <c:pt idx="1904">
                  <c:v>0.33334683462270598</c:v>
                </c:pt>
                <c:pt idx="1905">
                  <c:v>0.33334683462270598</c:v>
                </c:pt>
                <c:pt idx="1906">
                  <c:v>0.333921652161564</c:v>
                </c:pt>
                <c:pt idx="1907">
                  <c:v>0.333921652161564</c:v>
                </c:pt>
                <c:pt idx="1908">
                  <c:v>0.331180459145691</c:v>
                </c:pt>
                <c:pt idx="1909">
                  <c:v>0.331180459145691</c:v>
                </c:pt>
                <c:pt idx="1910">
                  <c:v>0.34161244639868399</c:v>
                </c:pt>
                <c:pt idx="1911">
                  <c:v>0.34161244639868399</c:v>
                </c:pt>
                <c:pt idx="1912">
                  <c:v>0.33916052975704702</c:v>
                </c:pt>
                <c:pt idx="1913">
                  <c:v>0.33916052975704702</c:v>
                </c:pt>
                <c:pt idx="1914">
                  <c:v>0.33916052975704702</c:v>
                </c:pt>
                <c:pt idx="1915">
                  <c:v>0.33800401744157499</c:v>
                </c:pt>
                <c:pt idx="1916">
                  <c:v>0.33800401744157499</c:v>
                </c:pt>
                <c:pt idx="1917">
                  <c:v>0.33929881179404398</c:v>
                </c:pt>
                <c:pt idx="1918">
                  <c:v>0.33929881179404398</c:v>
                </c:pt>
                <c:pt idx="1919">
                  <c:v>0.33946480113497302</c:v>
                </c:pt>
                <c:pt idx="1920">
                  <c:v>0.33946480113497302</c:v>
                </c:pt>
                <c:pt idx="1921">
                  <c:v>0.338629864235728</c:v>
                </c:pt>
                <c:pt idx="1922">
                  <c:v>0.338629864235728</c:v>
                </c:pt>
                <c:pt idx="1923">
                  <c:v>0.338629864235728</c:v>
                </c:pt>
                <c:pt idx="1924">
                  <c:v>0.33626532931081698</c:v>
                </c:pt>
                <c:pt idx="1925">
                  <c:v>0.33626532931081698</c:v>
                </c:pt>
                <c:pt idx="1926">
                  <c:v>0.33709078769073603</c:v>
                </c:pt>
                <c:pt idx="1927">
                  <c:v>0.33709078769073603</c:v>
                </c:pt>
                <c:pt idx="1928">
                  <c:v>0.33514262842415599</c:v>
                </c:pt>
                <c:pt idx="1929">
                  <c:v>0.33514262842415599</c:v>
                </c:pt>
                <c:pt idx="1930">
                  <c:v>0.33808278824752802</c:v>
                </c:pt>
                <c:pt idx="1931">
                  <c:v>0.33808278824752802</c:v>
                </c:pt>
                <c:pt idx="1932">
                  <c:v>0.33775451747273899</c:v>
                </c:pt>
                <c:pt idx="1933">
                  <c:v>0.33775451747273899</c:v>
                </c:pt>
                <c:pt idx="1934">
                  <c:v>0.33775451747273899</c:v>
                </c:pt>
                <c:pt idx="1935">
                  <c:v>0.34288164496446399</c:v>
                </c:pt>
                <c:pt idx="1936">
                  <c:v>0.34288164496446399</c:v>
                </c:pt>
                <c:pt idx="1937">
                  <c:v>0.32631323645330101</c:v>
                </c:pt>
                <c:pt idx="1938">
                  <c:v>0.32631323645330101</c:v>
                </c:pt>
                <c:pt idx="1939">
                  <c:v>0.33728873754361</c:v>
                </c:pt>
                <c:pt idx="1940">
                  <c:v>0.33728873754361</c:v>
                </c:pt>
                <c:pt idx="1941">
                  <c:v>0.34445606025047398</c:v>
                </c:pt>
                <c:pt idx="1942">
                  <c:v>0.34445606025047398</c:v>
                </c:pt>
                <c:pt idx="1943">
                  <c:v>0.34696393275381998</c:v>
                </c:pt>
                <c:pt idx="1944">
                  <c:v>0.34696393275381998</c:v>
                </c:pt>
                <c:pt idx="1945">
                  <c:v>0.34696393275381998</c:v>
                </c:pt>
                <c:pt idx="1946">
                  <c:v>0.33445329946118701</c:v>
                </c:pt>
                <c:pt idx="1947">
                  <c:v>0.33445329946118701</c:v>
                </c:pt>
                <c:pt idx="1948">
                  <c:v>0.32450752380384401</c:v>
                </c:pt>
                <c:pt idx="1949">
                  <c:v>0.32450752380384401</c:v>
                </c:pt>
                <c:pt idx="1950">
                  <c:v>0.33469076100789003</c:v>
                </c:pt>
                <c:pt idx="1951">
                  <c:v>0.33469076100789003</c:v>
                </c:pt>
                <c:pt idx="1952">
                  <c:v>0.33485465799576902</c:v>
                </c:pt>
                <c:pt idx="1953">
                  <c:v>0.33485465799576902</c:v>
                </c:pt>
                <c:pt idx="1954">
                  <c:v>0.33485465799576902</c:v>
                </c:pt>
                <c:pt idx="1955">
                  <c:v>0.33556454145728598</c:v>
                </c:pt>
                <c:pt idx="1956">
                  <c:v>0.33556454145728598</c:v>
                </c:pt>
                <c:pt idx="1957">
                  <c:v>0.33030626780626698</c:v>
                </c:pt>
                <c:pt idx="1958">
                  <c:v>0.33030626780626698</c:v>
                </c:pt>
                <c:pt idx="1959">
                  <c:v>0.33270890213037302</c:v>
                </c:pt>
                <c:pt idx="1960">
                  <c:v>0.33270890213037302</c:v>
                </c:pt>
                <c:pt idx="1961">
                  <c:v>0.33558463486703199</c:v>
                </c:pt>
                <c:pt idx="1962">
                  <c:v>0.33558463486703199</c:v>
                </c:pt>
                <c:pt idx="1963">
                  <c:v>0.33628505165507</c:v>
                </c:pt>
                <c:pt idx="1964">
                  <c:v>0.33628505165507</c:v>
                </c:pt>
                <c:pt idx="1965">
                  <c:v>0.33628505165507</c:v>
                </c:pt>
                <c:pt idx="1966">
                  <c:v>0.33658918935214499</c:v>
                </c:pt>
                <c:pt idx="1967">
                  <c:v>0.33658918935214499</c:v>
                </c:pt>
                <c:pt idx="1968">
                  <c:v>0.33660271935201802</c:v>
                </c:pt>
                <c:pt idx="1969">
                  <c:v>0.33660271935201802</c:v>
                </c:pt>
                <c:pt idx="1970">
                  <c:v>0.333824449512584</c:v>
                </c:pt>
                <c:pt idx="1971">
                  <c:v>0.333824449512584</c:v>
                </c:pt>
                <c:pt idx="1972">
                  <c:v>0.33572167982625201</c:v>
                </c:pt>
                <c:pt idx="1973">
                  <c:v>0.33572167982625201</c:v>
                </c:pt>
                <c:pt idx="1974">
                  <c:v>0.33572167982625201</c:v>
                </c:pt>
                <c:pt idx="1975">
                  <c:v>0.33600812595225998</c:v>
                </c:pt>
                <c:pt idx="1976">
                  <c:v>0.33600812595225998</c:v>
                </c:pt>
                <c:pt idx="1977">
                  <c:v>0.33428382300524401</c:v>
                </c:pt>
                <c:pt idx="1978">
                  <c:v>0.33428382300524401</c:v>
                </c:pt>
                <c:pt idx="1979">
                  <c:v>0.33754948840557297</c:v>
                </c:pt>
                <c:pt idx="1980">
                  <c:v>0.33754948840557297</c:v>
                </c:pt>
                <c:pt idx="1981">
                  <c:v>0.343483492910584</c:v>
                </c:pt>
                <c:pt idx="1982">
                  <c:v>0.343483492910584</c:v>
                </c:pt>
                <c:pt idx="1983">
                  <c:v>0.32526751626606398</c:v>
                </c:pt>
                <c:pt idx="1984">
                  <c:v>0.32526751626606398</c:v>
                </c:pt>
                <c:pt idx="1985">
                  <c:v>0.32526751626606398</c:v>
                </c:pt>
                <c:pt idx="1986">
                  <c:v>0.33421736007514202</c:v>
                </c:pt>
                <c:pt idx="1987">
                  <c:v>0.33421736007514202</c:v>
                </c:pt>
                <c:pt idx="1988">
                  <c:v>0.33974366175033399</c:v>
                </c:pt>
                <c:pt idx="1989">
                  <c:v>0.33974366175033399</c:v>
                </c:pt>
                <c:pt idx="1990">
                  <c:v>0.32892633694113299</c:v>
                </c:pt>
                <c:pt idx="1991">
                  <c:v>0.32892633694113299</c:v>
                </c:pt>
                <c:pt idx="1992">
                  <c:v>0.332533068630393</c:v>
                </c:pt>
                <c:pt idx="1993">
                  <c:v>0.332533068630393</c:v>
                </c:pt>
                <c:pt idx="1994">
                  <c:v>0.33682512217363803</c:v>
                </c:pt>
                <c:pt idx="1995">
                  <c:v>0.33682512217363803</c:v>
                </c:pt>
                <c:pt idx="1996">
                  <c:v>0.33682512217363803</c:v>
                </c:pt>
                <c:pt idx="1997">
                  <c:v>0.32929742001087797</c:v>
                </c:pt>
                <c:pt idx="1998">
                  <c:v>0.32929742001087797</c:v>
                </c:pt>
                <c:pt idx="1999">
                  <c:v>0.33319774119448697</c:v>
                </c:pt>
                <c:pt idx="2000">
                  <c:v>0.33319774119448697</c:v>
                </c:pt>
                <c:pt idx="2001">
                  <c:v>0.33573632944353299</c:v>
                </c:pt>
                <c:pt idx="2002">
                  <c:v>0.33573632944353299</c:v>
                </c:pt>
                <c:pt idx="2003">
                  <c:v>0.33251768582226898</c:v>
                </c:pt>
                <c:pt idx="2004">
                  <c:v>0.33251768582226898</c:v>
                </c:pt>
                <c:pt idx="2005">
                  <c:v>0.33251768582226898</c:v>
                </c:pt>
                <c:pt idx="2006">
                  <c:v>0.337837837837837</c:v>
                </c:pt>
                <c:pt idx="2007">
                  <c:v>0.337837837837837</c:v>
                </c:pt>
                <c:pt idx="2008">
                  <c:v>0.346923815782821</c:v>
                </c:pt>
                <c:pt idx="2009">
                  <c:v>0.346923815782821</c:v>
                </c:pt>
                <c:pt idx="2010">
                  <c:v>0.32530781182676299</c:v>
                </c:pt>
                <c:pt idx="2011">
                  <c:v>0.32530781182676299</c:v>
                </c:pt>
                <c:pt idx="2012">
                  <c:v>0.333137226062656</c:v>
                </c:pt>
                <c:pt idx="2013">
                  <c:v>0.333137226062656</c:v>
                </c:pt>
                <c:pt idx="2014">
                  <c:v>0.33805511458460502</c:v>
                </c:pt>
                <c:pt idx="2015">
                  <c:v>0.33805511458460502</c:v>
                </c:pt>
                <c:pt idx="2016">
                  <c:v>0.33805511458460502</c:v>
                </c:pt>
                <c:pt idx="2017">
                  <c:v>0.32565725817598701</c:v>
                </c:pt>
                <c:pt idx="2018">
                  <c:v>0.32565725817598701</c:v>
                </c:pt>
                <c:pt idx="2019">
                  <c:v>0.33606253387727097</c:v>
                </c:pt>
                <c:pt idx="2020">
                  <c:v>0.33606253387727097</c:v>
                </c:pt>
                <c:pt idx="2021">
                  <c:v>0.34644001999823498</c:v>
                </c:pt>
                <c:pt idx="2022">
                  <c:v>0.34644001999823498</c:v>
                </c:pt>
                <c:pt idx="2023">
                  <c:v>0.33013820439782299</c:v>
                </c:pt>
                <c:pt idx="2024">
                  <c:v>0.33013820439782299</c:v>
                </c:pt>
                <c:pt idx="2025">
                  <c:v>0.336684034982554</c:v>
                </c:pt>
                <c:pt idx="2026">
                  <c:v>0.336684034982554</c:v>
                </c:pt>
                <c:pt idx="2027">
                  <c:v>0.336684034982554</c:v>
                </c:pt>
                <c:pt idx="2028">
                  <c:v>0.34123658342809898</c:v>
                </c:pt>
                <c:pt idx="2029">
                  <c:v>0.34123658342809898</c:v>
                </c:pt>
                <c:pt idx="2030">
                  <c:v>0.33444552866001398</c:v>
                </c:pt>
                <c:pt idx="2031">
                  <c:v>0.33444552866001398</c:v>
                </c:pt>
                <c:pt idx="2032">
                  <c:v>0.33136851297405101</c:v>
                </c:pt>
                <c:pt idx="2033">
                  <c:v>0.33136851297405101</c:v>
                </c:pt>
                <c:pt idx="2034">
                  <c:v>0.326963318562284</c:v>
                </c:pt>
                <c:pt idx="2035">
                  <c:v>0.326963318562284</c:v>
                </c:pt>
                <c:pt idx="2036">
                  <c:v>0.326963318562284</c:v>
                </c:pt>
                <c:pt idx="2037">
                  <c:v>0.341254781482485</c:v>
                </c:pt>
                <c:pt idx="2038">
                  <c:v>0.341254781482485</c:v>
                </c:pt>
                <c:pt idx="2039">
                  <c:v>0.33759423139954098</c:v>
                </c:pt>
                <c:pt idx="2040">
                  <c:v>0.33759423139954098</c:v>
                </c:pt>
                <c:pt idx="2041">
                  <c:v>0.33332352681592098</c:v>
                </c:pt>
                <c:pt idx="2042">
                  <c:v>0.33332352681592098</c:v>
                </c:pt>
                <c:pt idx="2043">
                  <c:v>0.34949477551957697</c:v>
                </c:pt>
                <c:pt idx="2044">
                  <c:v>0.34949477551957697</c:v>
                </c:pt>
                <c:pt idx="2045">
                  <c:v>0.33893822555051301</c:v>
                </c:pt>
                <c:pt idx="2046">
                  <c:v>0.33893822555051301</c:v>
                </c:pt>
                <c:pt idx="2047">
                  <c:v>0.33893822555051301</c:v>
                </c:pt>
                <c:pt idx="2048">
                  <c:v>0.328760834931007</c:v>
                </c:pt>
                <c:pt idx="2049">
                  <c:v>0.328760834931007</c:v>
                </c:pt>
                <c:pt idx="2050">
                  <c:v>0.34936069414089499</c:v>
                </c:pt>
                <c:pt idx="2051">
                  <c:v>0.34936069414089499</c:v>
                </c:pt>
                <c:pt idx="2052">
                  <c:v>0.342898614019087</c:v>
                </c:pt>
                <c:pt idx="2053">
                  <c:v>0.342898614019087</c:v>
                </c:pt>
                <c:pt idx="2054">
                  <c:v>0.33894539036808402</c:v>
                </c:pt>
                <c:pt idx="2055">
                  <c:v>0.33894539036808402</c:v>
                </c:pt>
                <c:pt idx="2056">
                  <c:v>0.33894539036808402</c:v>
                </c:pt>
                <c:pt idx="2057">
                  <c:v>0.34612679594092199</c:v>
                </c:pt>
                <c:pt idx="2058">
                  <c:v>0.34612679594092199</c:v>
                </c:pt>
                <c:pt idx="2059">
                  <c:v>0.34094564168542901</c:v>
                </c:pt>
                <c:pt idx="2060">
                  <c:v>0.34094564168542901</c:v>
                </c:pt>
                <c:pt idx="2061">
                  <c:v>0.33455534244579799</c:v>
                </c:pt>
                <c:pt idx="2062">
                  <c:v>0.33455534244579799</c:v>
                </c:pt>
                <c:pt idx="2063">
                  <c:v>0.34998162048071302</c:v>
                </c:pt>
                <c:pt idx="2064">
                  <c:v>0.34998162048071302</c:v>
                </c:pt>
                <c:pt idx="2065">
                  <c:v>0.34258818613397002</c:v>
                </c:pt>
                <c:pt idx="2066">
                  <c:v>0.34258818613397002</c:v>
                </c:pt>
                <c:pt idx="2067">
                  <c:v>0.34258818613397002</c:v>
                </c:pt>
                <c:pt idx="2068">
                  <c:v>0.33741840339304702</c:v>
                </c:pt>
                <c:pt idx="2069">
                  <c:v>0.33741840339304702</c:v>
                </c:pt>
                <c:pt idx="2070">
                  <c:v>0.341820163982829</c:v>
                </c:pt>
                <c:pt idx="2071">
                  <c:v>0.341820163982829</c:v>
                </c:pt>
                <c:pt idx="2072">
                  <c:v>0.33897159845942398</c:v>
                </c:pt>
                <c:pt idx="2073">
                  <c:v>0.33897159845942398</c:v>
                </c:pt>
                <c:pt idx="2074">
                  <c:v>0.33755747448693502</c:v>
                </c:pt>
                <c:pt idx="2075">
                  <c:v>0.33755747448693502</c:v>
                </c:pt>
                <c:pt idx="2076">
                  <c:v>0.333746898263027</c:v>
                </c:pt>
                <c:pt idx="2077">
                  <c:v>0.333746898263027</c:v>
                </c:pt>
                <c:pt idx="2078">
                  <c:v>0.333746898263027</c:v>
                </c:pt>
                <c:pt idx="2079">
                  <c:v>0.34058471454880201</c:v>
                </c:pt>
                <c:pt idx="2080">
                  <c:v>0.34058471454880201</c:v>
                </c:pt>
                <c:pt idx="2081">
                  <c:v>0.34783937555837602</c:v>
                </c:pt>
                <c:pt idx="2082">
                  <c:v>0.34783937555837602</c:v>
                </c:pt>
                <c:pt idx="2083">
                  <c:v>0.339295922256097</c:v>
                </c:pt>
                <c:pt idx="2084">
                  <c:v>0.339295922256097</c:v>
                </c:pt>
                <c:pt idx="2085">
                  <c:v>0.34169685048813803</c:v>
                </c:pt>
                <c:pt idx="2086">
                  <c:v>0.34169685048813803</c:v>
                </c:pt>
                <c:pt idx="2087">
                  <c:v>0.34169685048813803</c:v>
                </c:pt>
                <c:pt idx="2088">
                  <c:v>0.34045553404555301</c:v>
                </c:pt>
                <c:pt idx="2089">
                  <c:v>0.34045553404555301</c:v>
                </c:pt>
                <c:pt idx="2090">
                  <c:v>0.347164722859643</c:v>
                </c:pt>
                <c:pt idx="2091">
                  <c:v>0.347164722859643</c:v>
                </c:pt>
                <c:pt idx="2092">
                  <c:v>0.33910250485257398</c:v>
                </c:pt>
                <c:pt idx="2093">
                  <c:v>0.33910250485257398</c:v>
                </c:pt>
                <c:pt idx="2094">
                  <c:v>0.33255529369108</c:v>
                </c:pt>
                <c:pt idx="2095">
                  <c:v>0.33255529369108</c:v>
                </c:pt>
                <c:pt idx="2096">
                  <c:v>0.34411152308737197</c:v>
                </c:pt>
                <c:pt idx="2097">
                  <c:v>0.34411152308737197</c:v>
                </c:pt>
                <c:pt idx="2098">
                  <c:v>0.34411152308737197</c:v>
                </c:pt>
                <c:pt idx="2099">
                  <c:v>0.34285175447354699</c:v>
                </c:pt>
                <c:pt idx="2100">
                  <c:v>0.34285175447354699</c:v>
                </c:pt>
                <c:pt idx="2101">
                  <c:v>0.344533505758018</c:v>
                </c:pt>
                <c:pt idx="2102">
                  <c:v>0.344533505758018</c:v>
                </c:pt>
                <c:pt idx="2103">
                  <c:v>0.342370758114667</c:v>
                </c:pt>
                <c:pt idx="2104">
                  <c:v>0.342370758114667</c:v>
                </c:pt>
                <c:pt idx="2105">
                  <c:v>0.34298455953207901</c:v>
                </c:pt>
                <c:pt idx="2106">
                  <c:v>0.34298455953207901</c:v>
                </c:pt>
                <c:pt idx="2107">
                  <c:v>0.34298455953207901</c:v>
                </c:pt>
                <c:pt idx="2108">
                  <c:v>0.3421564463124</c:v>
                </c:pt>
                <c:pt idx="2109">
                  <c:v>0.3421564463124</c:v>
                </c:pt>
                <c:pt idx="2110">
                  <c:v>0.34347738783159598</c:v>
                </c:pt>
                <c:pt idx="2111">
                  <c:v>0.34347738783159598</c:v>
                </c:pt>
                <c:pt idx="2112">
                  <c:v>0.31347355989493098</c:v>
                </c:pt>
                <c:pt idx="2113">
                  <c:v>0.31347355989493098</c:v>
                </c:pt>
                <c:pt idx="2114">
                  <c:v>0.252439124374846</c:v>
                </c:pt>
                <c:pt idx="2115">
                  <c:v>0.252439124374846</c:v>
                </c:pt>
                <c:pt idx="2116">
                  <c:v>0.38071789995585198</c:v>
                </c:pt>
                <c:pt idx="2117">
                  <c:v>0.38071789995585198</c:v>
                </c:pt>
                <c:pt idx="2118">
                  <c:v>0.38071789995585198</c:v>
                </c:pt>
                <c:pt idx="2119">
                  <c:v>0.33969639123716</c:v>
                </c:pt>
                <c:pt idx="2120">
                  <c:v>0.33969639123716</c:v>
                </c:pt>
                <c:pt idx="2121">
                  <c:v>0.35306455371708201</c:v>
                </c:pt>
                <c:pt idx="2122">
                  <c:v>0.35306455371708201</c:v>
                </c:pt>
                <c:pt idx="2123">
                  <c:v>0.31265057015900199</c:v>
                </c:pt>
                <c:pt idx="2124">
                  <c:v>0.31265057015900199</c:v>
                </c:pt>
                <c:pt idx="2125">
                  <c:v>0.39619409440138298</c:v>
                </c:pt>
                <c:pt idx="2126">
                  <c:v>0.39619409440138298</c:v>
                </c:pt>
                <c:pt idx="2127">
                  <c:v>0.49323282869871798</c:v>
                </c:pt>
                <c:pt idx="2128">
                  <c:v>0.49323282869871798</c:v>
                </c:pt>
                <c:pt idx="2129">
                  <c:v>0.49323282869871798</c:v>
                </c:pt>
                <c:pt idx="2130">
                  <c:v>0.44791654686188098</c:v>
                </c:pt>
                <c:pt idx="2131">
                  <c:v>0.44791654686188098</c:v>
                </c:pt>
                <c:pt idx="2132">
                  <c:v>0.48362660970854399</c:v>
                </c:pt>
                <c:pt idx="2133">
                  <c:v>0.48362660970854399</c:v>
                </c:pt>
                <c:pt idx="2134">
                  <c:v>0.486162257979951</c:v>
                </c:pt>
                <c:pt idx="2135">
                  <c:v>0.486162257979951</c:v>
                </c:pt>
                <c:pt idx="2136">
                  <c:v>0.50598881447876898</c:v>
                </c:pt>
                <c:pt idx="2137">
                  <c:v>0.50598881447876898</c:v>
                </c:pt>
                <c:pt idx="2138">
                  <c:v>0.50598881447876898</c:v>
                </c:pt>
                <c:pt idx="2139">
                  <c:v>0.49239681390296802</c:v>
                </c:pt>
                <c:pt idx="2140">
                  <c:v>0.49239681390296802</c:v>
                </c:pt>
                <c:pt idx="2141">
                  <c:v>0.47514932942634902</c:v>
                </c:pt>
                <c:pt idx="2142">
                  <c:v>0.47514932942634902</c:v>
                </c:pt>
                <c:pt idx="2143">
                  <c:v>0.503835499680375</c:v>
                </c:pt>
                <c:pt idx="2144">
                  <c:v>0.503835499680375</c:v>
                </c:pt>
                <c:pt idx="2145">
                  <c:v>0.43581236752372998</c:v>
                </c:pt>
                <c:pt idx="2146">
                  <c:v>0.43581236752372998</c:v>
                </c:pt>
                <c:pt idx="2147">
                  <c:v>0.364717496259505</c:v>
                </c:pt>
                <c:pt idx="2148">
                  <c:v>0.364717496259505</c:v>
                </c:pt>
                <c:pt idx="2149">
                  <c:v>0.364717496259505</c:v>
                </c:pt>
                <c:pt idx="2150">
                  <c:v>0.44762006947331701</c:v>
                </c:pt>
                <c:pt idx="2151">
                  <c:v>0.44762006947331701</c:v>
                </c:pt>
                <c:pt idx="2152">
                  <c:v>0.35384484897318702</c:v>
                </c:pt>
                <c:pt idx="2153">
                  <c:v>0.35384484897318702</c:v>
                </c:pt>
                <c:pt idx="2154">
                  <c:v>0.32591818599064398</c:v>
                </c:pt>
                <c:pt idx="2155">
                  <c:v>0.32591818599064398</c:v>
                </c:pt>
                <c:pt idx="2156">
                  <c:v>0.31226804688628601</c:v>
                </c:pt>
                <c:pt idx="2157">
                  <c:v>0.31226804688628601</c:v>
                </c:pt>
                <c:pt idx="2158">
                  <c:v>0.34340230413989098</c:v>
                </c:pt>
                <c:pt idx="2159">
                  <c:v>0.34340230413989098</c:v>
                </c:pt>
                <c:pt idx="2160">
                  <c:v>0.34340230413989098</c:v>
                </c:pt>
                <c:pt idx="2161">
                  <c:v>0.38062651421770699</c:v>
                </c:pt>
                <c:pt idx="2162">
                  <c:v>0.38062651421770699</c:v>
                </c:pt>
                <c:pt idx="2163">
                  <c:v>0.30107438469549902</c:v>
                </c:pt>
                <c:pt idx="2164">
                  <c:v>0.30107438469549902</c:v>
                </c:pt>
                <c:pt idx="2165">
                  <c:v>0.33347500075893199</c:v>
                </c:pt>
                <c:pt idx="2166">
                  <c:v>0.33347500075893199</c:v>
                </c:pt>
                <c:pt idx="2167">
                  <c:v>0.35580099760316097</c:v>
                </c:pt>
                <c:pt idx="2168">
                  <c:v>0.35580099760316097</c:v>
                </c:pt>
                <c:pt idx="2169">
                  <c:v>0.35580099760316097</c:v>
                </c:pt>
                <c:pt idx="2170">
                  <c:v>0.31414876375047401</c:v>
                </c:pt>
                <c:pt idx="2171">
                  <c:v>0.31414876375047401</c:v>
                </c:pt>
                <c:pt idx="2172">
                  <c:v>0.33496957329068</c:v>
                </c:pt>
                <c:pt idx="2173">
                  <c:v>0.33496957329068</c:v>
                </c:pt>
                <c:pt idx="2174">
                  <c:v>0.35041830945283198</c:v>
                </c:pt>
                <c:pt idx="2175">
                  <c:v>0.35041830945283198</c:v>
                </c:pt>
                <c:pt idx="2176">
                  <c:v>0.33115500767364697</c:v>
                </c:pt>
                <c:pt idx="2177">
                  <c:v>0.33115500767364697</c:v>
                </c:pt>
                <c:pt idx="2178">
                  <c:v>0.33702826623671001</c:v>
                </c:pt>
                <c:pt idx="2179">
                  <c:v>0.33702826623671001</c:v>
                </c:pt>
                <c:pt idx="2180">
                  <c:v>0.33702826623671001</c:v>
                </c:pt>
                <c:pt idx="2181">
                  <c:v>0.33960175867916198</c:v>
                </c:pt>
                <c:pt idx="2182">
                  <c:v>0.33960175867916198</c:v>
                </c:pt>
                <c:pt idx="2183">
                  <c:v>0.335621545973665</c:v>
                </c:pt>
                <c:pt idx="2184">
                  <c:v>0.335621545973665</c:v>
                </c:pt>
                <c:pt idx="2185">
                  <c:v>0.33686034470384302</c:v>
                </c:pt>
                <c:pt idx="2186">
                  <c:v>0.33686034470384302</c:v>
                </c:pt>
                <c:pt idx="2187">
                  <c:v>0.33879167225218298</c:v>
                </c:pt>
                <c:pt idx="2188">
                  <c:v>0.33879167225218298</c:v>
                </c:pt>
                <c:pt idx="2189">
                  <c:v>0.33879167225218298</c:v>
                </c:pt>
                <c:pt idx="2190">
                  <c:v>0.32791094993029801</c:v>
                </c:pt>
                <c:pt idx="2191">
                  <c:v>0.32791094993029801</c:v>
                </c:pt>
                <c:pt idx="2192">
                  <c:v>0.33268819719897402</c:v>
                </c:pt>
                <c:pt idx="2193">
                  <c:v>0.33268819719897402</c:v>
                </c:pt>
                <c:pt idx="2194">
                  <c:v>0.337133743547743</c:v>
                </c:pt>
                <c:pt idx="2195">
                  <c:v>0.337133743547743</c:v>
                </c:pt>
                <c:pt idx="2196">
                  <c:v>0.33623964088397701</c:v>
                </c:pt>
                <c:pt idx="2197">
                  <c:v>0.33623964088397701</c:v>
                </c:pt>
                <c:pt idx="2198">
                  <c:v>0.33605832488513998</c:v>
                </c:pt>
                <c:pt idx="2199">
                  <c:v>0.33605832488513998</c:v>
                </c:pt>
                <c:pt idx="2200">
                  <c:v>0.33605832488513998</c:v>
                </c:pt>
                <c:pt idx="2201">
                  <c:v>0.33145410062759201</c:v>
                </c:pt>
                <c:pt idx="2202">
                  <c:v>0.33145410062759201</c:v>
                </c:pt>
                <c:pt idx="2203">
                  <c:v>0.34350028725126602</c:v>
                </c:pt>
                <c:pt idx="2204">
                  <c:v>0.34350028725126602</c:v>
                </c:pt>
                <c:pt idx="2205">
                  <c:v>0.33688470009732102</c:v>
                </c:pt>
                <c:pt idx="2206">
                  <c:v>0.33688470009732102</c:v>
                </c:pt>
                <c:pt idx="2207">
                  <c:v>0.333427965972806</c:v>
                </c:pt>
                <c:pt idx="2208">
                  <c:v>0.333427965972806</c:v>
                </c:pt>
                <c:pt idx="2209">
                  <c:v>0.34693593729821998</c:v>
                </c:pt>
                <c:pt idx="2210">
                  <c:v>0.34693593729821998</c:v>
                </c:pt>
                <c:pt idx="2211">
                  <c:v>0.34693593729821998</c:v>
                </c:pt>
                <c:pt idx="2212">
                  <c:v>0.33945007629729701</c:v>
                </c:pt>
                <c:pt idx="2213">
                  <c:v>0.33945007629729701</c:v>
                </c:pt>
                <c:pt idx="2214">
                  <c:v>0.33414977181182298</c:v>
                </c:pt>
                <c:pt idx="2215">
                  <c:v>0.33414977181182298</c:v>
                </c:pt>
                <c:pt idx="2216">
                  <c:v>0.334054198882339</c:v>
                </c:pt>
                <c:pt idx="2217">
                  <c:v>0.334054198882339</c:v>
                </c:pt>
                <c:pt idx="2218">
                  <c:v>0.33819654343951</c:v>
                </c:pt>
                <c:pt idx="2219">
                  <c:v>0.33819654343951</c:v>
                </c:pt>
                <c:pt idx="2220">
                  <c:v>0.33819654343951</c:v>
                </c:pt>
                <c:pt idx="2221">
                  <c:v>0.34228174758804603</c:v>
                </c:pt>
                <c:pt idx="2222">
                  <c:v>0.34228174758804603</c:v>
                </c:pt>
                <c:pt idx="2223">
                  <c:v>0.341603933769764</c:v>
                </c:pt>
                <c:pt idx="2224">
                  <c:v>0.341603933769764</c:v>
                </c:pt>
                <c:pt idx="2225">
                  <c:v>0.34140288581321598</c:v>
                </c:pt>
                <c:pt idx="2226">
                  <c:v>0.34140288581321598</c:v>
                </c:pt>
                <c:pt idx="2227">
                  <c:v>0.34643216180437297</c:v>
                </c:pt>
                <c:pt idx="2228">
                  <c:v>0.34643216180437297</c:v>
                </c:pt>
                <c:pt idx="2229">
                  <c:v>0.32109143170280302</c:v>
                </c:pt>
                <c:pt idx="2230">
                  <c:v>0.32109143170280302</c:v>
                </c:pt>
                <c:pt idx="2231">
                  <c:v>0.32109143170280302</c:v>
                </c:pt>
                <c:pt idx="2232">
                  <c:v>0.33214969464260802</c:v>
                </c:pt>
                <c:pt idx="2233">
                  <c:v>0.33214969464260802</c:v>
                </c:pt>
                <c:pt idx="2234">
                  <c:v>0.33853684061351902</c:v>
                </c:pt>
                <c:pt idx="2235">
                  <c:v>0.33853684061351902</c:v>
                </c:pt>
                <c:pt idx="2236">
                  <c:v>0.33763426774954097</c:v>
                </c:pt>
                <c:pt idx="2237">
                  <c:v>0.33763426774954097</c:v>
                </c:pt>
                <c:pt idx="2238">
                  <c:v>0.33863233265453502</c:v>
                </c:pt>
                <c:pt idx="2239">
                  <c:v>0.33863233265453502</c:v>
                </c:pt>
                <c:pt idx="2240">
                  <c:v>0.33863233265453502</c:v>
                </c:pt>
                <c:pt idx="2241">
                  <c:v>0.33569211400290799</c:v>
                </c:pt>
                <c:pt idx="2242">
                  <c:v>0.33569211400290799</c:v>
                </c:pt>
                <c:pt idx="2243">
                  <c:v>0.34689173904692799</c:v>
                </c:pt>
                <c:pt idx="2244">
                  <c:v>0.34689173904692799</c:v>
                </c:pt>
                <c:pt idx="2245">
                  <c:v>0.33661910580049198</c:v>
                </c:pt>
                <c:pt idx="2246">
                  <c:v>0.33661910580049198</c:v>
                </c:pt>
                <c:pt idx="2247">
                  <c:v>0.32743790665350597</c:v>
                </c:pt>
                <c:pt idx="2248">
                  <c:v>0.32743790665350597</c:v>
                </c:pt>
                <c:pt idx="2249">
                  <c:v>0.34719574547125298</c:v>
                </c:pt>
                <c:pt idx="2250">
                  <c:v>0.34719574547125298</c:v>
                </c:pt>
                <c:pt idx="2251">
                  <c:v>0.34719574547125298</c:v>
                </c:pt>
                <c:pt idx="2252">
                  <c:v>0.33852503550628599</c:v>
                </c:pt>
                <c:pt idx="2253">
                  <c:v>0.33852503550628599</c:v>
                </c:pt>
                <c:pt idx="2254">
                  <c:v>0.330510446233306</c:v>
                </c:pt>
                <c:pt idx="2255">
                  <c:v>0.330510446233306</c:v>
                </c:pt>
                <c:pt idx="2256">
                  <c:v>0.34783791134076603</c:v>
                </c:pt>
                <c:pt idx="2257">
                  <c:v>0.34783791134076603</c:v>
                </c:pt>
                <c:pt idx="2258">
                  <c:v>0.34003899326479903</c:v>
                </c:pt>
                <c:pt idx="2259">
                  <c:v>0.34003899326479903</c:v>
                </c:pt>
                <c:pt idx="2260">
                  <c:v>0.33454818121577701</c:v>
                </c:pt>
                <c:pt idx="2261">
                  <c:v>0.33454818121577701</c:v>
                </c:pt>
                <c:pt idx="2262">
                  <c:v>0.33454818121577701</c:v>
                </c:pt>
                <c:pt idx="2263">
                  <c:v>0.34285615884004</c:v>
                </c:pt>
                <c:pt idx="2264">
                  <c:v>0.34285615884004</c:v>
                </c:pt>
                <c:pt idx="2265">
                  <c:v>0.340074471355856</c:v>
                </c:pt>
                <c:pt idx="2266">
                  <c:v>0.340074471355856</c:v>
                </c:pt>
                <c:pt idx="2267">
                  <c:v>0.33801908254388602</c:v>
                </c:pt>
                <c:pt idx="2268">
                  <c:v>0.33801908254388602</c:v>
                </c:pt>
                <c:pt idx="2269">
                  <c:v>0.34259509036957098</c:v>
                </c:pt>
                <c:pt idx="2270">
                  <c:v>0.34259509036957098</c:v>
                </c:pt>
                <c:pt idx="2271">
                  <c:v>0.34259509036957098</c:v>
                </c:pt>
                <c:pt idx="2272">
                  <c:v>0.34448268262498499</c:v>
                </c:pt>
                <c:pt idx="2273">
                  <c:v>0.34448268262498499</c:v>
                </c:pt>
                <c:pt idx="2274">
                  <c:v>0.35229459595346602</c:v>
                </c:pt>
                <c:pt idx="2275">
                  <c:v>0.35229459595346602</c:v>
                </c:pt>
                <c:pt idx="2276">
                  <c:v>0.334734180370927</c:v>
                </c:pt>
                <c:pt idx="2277">
                  <c:v>0.334734180370927</c:v>
                </c:pt>
                <c:pt idx="2278">
                  <c:v>0.34037101753686999</c:v>
                </c:pt>
                <c:pt idx="2279">
                  <c:v>0.34037101753686999</c:v>
                </c:pt>
                <c:pt idx="2280">
                  <c:v>0.34028475484472398</c:v>
                </c:pt>
                <c:pt idx="2281">
                  <c:v>0.34028475484472398</c:v>
                </c:pt>
                <c:pt idx="2282">
                  <c:v>0.34028475484472398</c:v>
                </c:pt>
                <c:pt idx="2283">
                  <c:v>0.34132807981492103</c:v>
                </c:pt>
                <c:pt idx="2284">
                  <c:v>0.34132807981492103</c:v>
                </c:pt>
                <c:pt idx="2285">
                  <c:v>0.34098911218243799</c:v>
                </c:pt>
                <c:pt idx="2286">
                  <c:v>0.34098911218243799</c:v>
                </c:pt>
                <c:pt idx="2287">
                  <c:v>0.34636758799038903</c:v>
                </c:pt>
                <c:pt idx="2288">
                  <c:v>0.34636758799038903</c:v>
                </c:pt>
                <c:pt idx="2289">
                  <c:v>0.33137587827506298</c:v>
                </c:pt>
                <c:pt idx="2290">
                  <c:v>0.33137587827506298</c:v>
                </c:pt>
                <c:pt idx="2291">
                  <c:v>0.34140000579872598</c:v>
                </c:pt>
                <c:pt idx="2292">
                  <c:v>0.34140000579872598</c:v>
                </c:pt>
                <c:pt idx="2293">
                  <c:v>0.34140000579872598</c:v>
                </c:pt>
                <c:pt idx="2294">
                  <c:v>0.34531129336552602</c:v>
                </c:pt>
                <c:pt idx="2295">
                  <c:v>0.34531129336552602</c:v>
                </c:pt>
                <c:pt idx="2296">
                  <c:v>0.33414857233754802</c:v>
                </c:pt>
                <c:pt idx="2297">
                  <c:v>0.33414857233754802</c:v>
                </c:pt>
                <c:pt idx="2298">
                  <c:v>0.34186382407388499</c:v>
                </c:pt>
                <c:pt idx="2299">
                  <c:v>0.34186382407388499</c:v>
                </c:pt>
                <c:pt idx="2300">
                  <c:v>0.352372565054203</c:v>
                </c:pt>
                <c:pt idx="2301">
                  <c:v>0.352372565054203</c:v>
                </c:pt>
                <c:pt idx="2302">
                  <c:v>0.352372565054203</c:v>
                </c:pt>
                <c:pt idx="2303">
                  <c:v>0.33094327769774801</c:v>
                </c:pt>
                <c:pt idx="2304">
                  <c:v>0.33094327769774801</c:v>
                </c:pt>
                <c:pt idx="2305">
                  <c:v>0.33544852723220597</c:v>
                </c:pt>
                <c:pt idx="2306">
                  <c:v>0.33544852723220597</c:v>
                </c:pt>
                <c:pt idx="2307">
                  <c:v>0.33645322909211001</c:v>
                </c:pt>
                <c:pt idx="2308">
                  <c:v>0.33645322909211001</c:v>
                </c:pt>
                <c:pt idx="2309">
                  <c:v>0.33440106036339501</c:v>
                </c:pt>
                <c:pt idx="2310">
                  <c:v>0.33440106036339501</c:v>
                </c:pt>
                <c:pt idx="2311">
                  <c:v>0.33532701999224601</c:v>
                </c:pt>
                <c:pt idx="2312">
                  <c:v>0.33532701999224601</c:v>
                </c:pt>
                <c:pt idx="2313">
                  <c:v>0.33532701999224601</c:v>
                </c:pt>
                <c:pt idx="2314">
                  <c:v>0.33464501652499701</c:v>
                </c:pt>
                <c:pt idx="2315">
                  <c:v>0.33464501652499701</c:v>
                </c:pt>
                <c:pt idx="2316">
                  <c:v>0.336222486877508</c:v>
                </c:pt>
                <c:pt idx="2317">
                  <c:v>0.336222486877508</c:v>
                </c:pt>
                <c:pt idx="2318">
                  <c:v>0.335630311302892</c:v>
                </c:pt>
                <c:pt idx="2319">
                  <c:v>0.335630311302892</c:v>
                </c:pt>
                <c:pt idx="2320">
                  <c:v>0.338747666874055</c:v>
                </c:pt>
                <c:pt idx="2321">
                  <c:v>0.338747666874055</c:v>
                </c:pt>
                <c:pt idx="2322">
                  <c:v>0.338747666874055</c:v>
                </c:pt>
                <c:pt idx="2323">
                  <c:v>0.33003894729732702</c:v>
                </c:pt>
                <c:pt idx="2324">
                  <c:v>0.33003894729732702</c:v>
                </c:pt>
                <c:pt idx="2325">
                  <c:v>0.32742216464912599</c:v>
                </c:pt>
                <c:pt idx="2326">
                  <c:v>0.32742216464912599</c:v>
                </c:pt>
                <c:pt idx="2327">
                  <c:v>0.325055432372505</c:v>
                </c:pt>
                <c:pt idx="2328">
                  <c:v>0.325055432372505</c:v>
                </c:pt>
                <c:pt idx="2329">
                  <c:v>0.33109926935120498</c:v>
                </c:pt>
                <c:pt idx="2330">
                  <c:v>0.33109926935120498</c:v>
                </c:pt>
                <c:pt idx="2331">
                  <c:v>0.33410942956926598</c:v>
                </c:pt>
                <c:pt idx="2332">
                  <c:v>0.33410942956926598</c:v>
                </c:pt>
                <c:pt idx="2333">
                  <c:v>0.33410942956926598</c:v>
                </c:pt>
                <c:pt idx="2334">
                  <c:v>0.33844719729556699</c:v>
                </c:pt>
                <c:pt idx="2335">
                  <c:v>0.33844719729556699</c:v>
                </c:pt>
                <c:pt idx="2336">
                  <c:v>0.33907813832413197</c:v>
                </c:pt>
                <c:pt idx="2337">
                  <c:v>0.33907813832413197</c:v>
                </c:pt>
                <c:pt idx="2338">
                  <c:v>0.33247519088168598</c:v>
                </c:pt>
                <c:pt idx="2339">
                  <c:v>0.33247519088168598</c:v>
                </c:pt>
                <c:pt idx="2340">
                  <c:v>0.321072650389919</c:v>
                </c:pt>
                <c:pt idx="2341">
                  <c:v>0.321072650389919</c:v>
                </c:pt>
                <c:pt idx="2342">
                  <c:v>0.33602792959414801</c:v>
                </c:pt>
                <c:pt idx="2343">
                  <c:v>0.33602792959414801</c:v>
                </c:pt>
                <c:pt idx="2344">
                  <c:v>0.33602792959414801</c:v>
                </c:pt>
                <c:pt idx="2345">
                  <c:v>0.33891555406509999</c:v>
                </c:pt>
                <c:pt idx="2346">
                  <c:v>0.33891555406509999</c:v>
                </c:pt>
                <c:pt idx="2347">
                  <c:v>0.33844737007346598</c:v>
                </c:pt>
                <c:pt idx="2348">
                  <c:v>0.33844737007346598</c:v>
                </c:pt>
                <c:pt idx="2349">
                  <c:v>0.341411068511418</c:v>
                </c:pt>
                <c:pt idx="2350">
                  <c:v>0.341411068511418</c:v>
                </c:pt>
                <c:pt idx="2351">
                  <c:v>0.33967701142276602</c:v>
                </c:pt>
                <c:pt idx="2352">
                  <c:v>0.33967701142276602</c:v>
                </c:pt>
                <c:pt idx="2353">
                  <c:v>0.33967701142276602</c:v>
                </c:pt>
                <c:pt idx="2354">
                  <c:v>0.34501273925585801</c:v>
                </c:pt>
                <c:pt idx="2355">
                  <c:v>0.34501273925585801</c:v>
                </c:pt>
                <c:pt idx="2356">
                  <c:v>0.33364752254664598</c:v>
                </c:pt>
                <c:pt idx="2357">
                  <c:v>0.33364752254664598</c:v>
                </c:pt>
                <c:pt idx="2358">
                  <c:v>0.340020957953106</c:v>
                </c:pt>
                <c:pt idx="2359">
                  <c:v>0.340020957953106</c:v>
                </c:pt>
                <c:pt idx="2360">
                  <c:v>0.333883553421368</c:v>
                </c:pt>
                <c:pt idx="2361">
                  <c:v>0.333883553421368</c:v>
                </c:pt>
                <c:pt idx="2362">
                  <c:v>0.36962651897835302</c:v>
                </c:pt>
                <c:pt idx="2363">
                  <c:v>0.36962651897835302</c:v>
                </c:pt>
                <c:pt idx="2364">
                  <c:v>0.36962651897835302</c:v>
                </c:pt>
                <c:pt idx="2365">
                  <c:v>0.29622162970670401</c:v>
                </c:pt>
                <c:pt idx="2366">
                  <c:v>0.29622162970670401</c:v>
                </c:pt>
                <c:pt idx="2367">
                  <c:v>0.229147801589697</c:v>
                </c:pt>
                <c:pt idx="2368">
                  <c:v>0.229147801589697</c:v>
                </c:pt>
                <c:pt idx="2369">
                  <c:v>0.32621719964382601</c:v>
                </c:pt>
                <c:pt idx="2370">
                  <c:v>0.32621719964382601</c:v>
                </c:pt>
                <c:pt idx="2371">
                  <c:v>0.39389675723747902</c:v>
                </c:pt>
                <c:pt idx="2372">
                  <c:v>0.39389675723747902</c:v>
                </c:pt>
                <c:pt idx="2373">
                  <c:v>0.39389675723747902</c:v>
                </c:pt>
                <c:pt idx="2374">
                  <c:v>0.54667207044562705</c:v>
                </c:pt>
                <c:pt idx="2375">
                  <c:v>0.54667207044562705</c:v>
                </c:pt>
                <c:pt idx="2376">
                  <c:v>0.48305779047538999</c:v>
                </c:pt>
                <c:pt idx="2377">
                  <c:v>0.48305779047538999</c:v>
                </c:pt>
                <c:pt idx="2378">
                  <c:v>0.480936147072971</c:v>
                </c:pt>
                <c:pt idx="2379">
                  <c:v>0.480936147072971</c:v>
                </c:pt>
                <c:pt idx="2380">
                  <c:v>0.42874722652098501</c:v>
                </c:pt>
                <c:pt idx="2381">
                  <c:v>0.42874722652098501</c:v>
                </c:pt>
                <c:pt idx="2382">
                  <c:v>0.52396267897235105</c:v>
                </c:pt>
                <c:pt idx="2383">
                  <c:v>0.52396267897235105</c:v>
                </c:pt>
                <c:pt idx="2384">
                  <c:v>0.52396267897235105</c:v>
                </c:pt>
                <c:pt idx="2385">
                  <c:v>0.36200224356049798</c:v>
                </c:pt>
                <c:pt idx="2386">
                  <c:v>0.36200224356049798</c:v>
                </c:pt>
                <c:pt idx="2387">
                  <c:v>0.33194214082871099</c:v>
                </c:pt>
                <c:pt idx="2388">
                  <c:v>0.33194214082871099</c:v>
                </c:pt>
                <c:pt idx="2389">
                  <c:v>0.209690660425145</c:v>
                </c:pt>
                <c:pt idx="2390">
                  <c:v>0.209690660425145</c:v>
                </c:pt>
                <c:pt idx="2391">
                  <c:v>0.29275013615340201</c:v>
                </c:pt>
                <c:pt idx="2392">
                  <c:v>0.29275013615340201</c:v>
                </c:pt>
                <c:pt idx="2393">
                  <c:v>0.35757900694009997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9C0-4083-8AB1-41D665A5B1AC}"/>
            </c:ext>
          </c:extLst>
        </c:ser>
        <c:ser>
          <c:idx val="1"/>
          <c:order val="1"/>
          <c:tx>
            <c:v>Green</c:v>
          </c:tx>
          <c:spPr>
            <a:ln w="127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'Måling 2'!$A$2:$A$2395</c:f>
              <c:numCache>
                <c:formatCode>General</c:formatCode>
                <c:ptCount val="2394"/>
                <c:pt idx="0">
                  <c:v>0.17424988746643</c:v>
                </c:pt>
                <c:pt idx="1">
                  <c:v>0.22478604316711401</c:v>
                </c:pt>
                <c:pt idx="2">
                  <c:v>0.27469611167907698</c:v>
                </c:pt>
                <c:pt idx="3">
                  <c:v>0.324339389801025</c:v>
                </c:pt>
                <c:pt idx="4">
                  <c:v>0.37467694282531699</c:v>
                </c:pt>
                <c:pt idx="5">
                  <c:v>0.424721479415893</c:v>
                </c:pt>
                <c:pt idx="6">
                  <c:v>0.47443842887878401</c:v>
                </c:pt>
                <c:pt idx="7">
                  <c:v>0.52437138557434004</c:v>
                </c:pt>
                <c:pt idx="8">
                  <c:v>0.57448863983154297</c:v>
                </c:pt>
                <c:pt idx="9">
                  <c:v>0.62445330619812001</c:v>
                </c:pt>
                <c:pt idx="10">
                  <c:v>0.67484688758850098</c:v>
                </c:pt>
                <c:pt idx="11">
                  <c:v>0.724392890930175</c:v>
                </c:pt>
                <c:pt idx="12">
                  <c:v>0.77452325820922796</c:v>
                </c:pt>
                <c:pt idx="13">
                  <c:v>0.82444858551025302</c:v>
                </c:pt>
                <c:pt idx="14">
                  <c:v>0.87514805793762196</c:v>
                </c:pt>
                <c:pt idx="15">
                  <c:v>0.92449903488159102</c:v>
                </c:pt>
                <c:pt idx="16">
                  <c:v>0.97442746162414495</c:v>
                </c:pt>
                <c:pt idx="17" formatCode="#,##0">
                  <c:v>1.02445197105407</c:v>
                </c:pt>
                <c:pt idx="18" formatCode="#,##0">
                  <c:v>1.0743429660797099</c:v>
                </c:pt>
                <c:pt idx="19" formatCode="#,##0">
                  <c:v>1.12449955940246</c:v>
                </c:pt>
                <c:pt idx="20" formatCode="#,##0">
                  <c:v>1.1743299961089999</c:v>
                </c:pt>
                <c:pt idx="21" formatCode="#,##0">
                  <c:v>1.22451448440551</c:v>
                </c:pt>
                <c:pt idx="22" formatCode="#,##0">
                  <c:v>1.2743613719940099</c:v>
                </c:pt>
                <c:pt idx="23" formatCode="#,##0">
                  <c:v>1.32478475570678</c:v>
                </c:pt>
                <c:pt idx="24" formatCode="#,##0">
                  <c:v>1.37434577941894</c:v>
                </c:pt>
                <c:pt idx="25" formatCode="#,##0">
                  <c:v>1.4245183467864899</c:v>
                </c:pt>
                <c:pt idx="26" formatCode="#,##0">
                  <c:v>1.47436022758483</c:v>
                </c:pt>
                <c:pt idx="27" formatCode="#,##0">
                  <c:v>1.52454829216003</c:v>
                </c:pt>
                <c:pt idx="28" formatCode="#,##0">
                  <c:v>1.5743770599365201</c:v>
                </c:pt>
                <c:pt idx="29" formatCode="#,##0">
                  <c:v>1.6245148181915201</c:v>
                </c:pt>
                <c:pt idx="30" formatCode="#,##0">
                  <c:v>1.67443251609802</c:v>
                </c:pt>
                <c:pt idx="31" formatCode="#,##0">
                  <c:v>1.7244725227355899</c:v>
                </c:pt>
                <c:pt idx="32" formatCode="#,##0">
                  <c:v>1.7743601799011199</c:v>
                </c:pt>
                <c:pt idx="33" formatCode="#,##0">
                  <c:v>1.82473015785217</c:v>
                </c:pt>
                <c:pt idx="34" formatCode="#,##0">
                  <c:v>1.8750014305114699</c:v>
                </c:pt>
                <c:pt idx="35" formatCode="#,##0">
                  <c:v>1.92442154884338</c:v>
                </c:pt>
                <c:pt idx="36" formatCode="#,##0">
                  <c:v>1.97456622123718</c:v>
                </c:pt>
                <c:pt idx="37" formatCode="#,##0">
                  <c:v>2.0246915817260698</c:v>
                </c:pt>
                <c:pt idx="38" formatCode="#,##0">
                  <c:v>2.0747392177581698</c:v>
                </c:pt>
                <c:pt idx="39" formatCode="#,##0">
                  <c:v>2.1243596076965301</c:v>
                </c:pt>
                <c:pt idx="40" formatCode="#,##0">
                  <c:v>2.1744997501373202</c:v>
                </c:pt>
                <c:pt idx="41" formatCode="#,##0">
                  <c:v>2.2243573665618799</c:v>
                </c:pt>
                <c:pt idx="42" formatCode="#,##0">
                  <c:v>2.2744836807250901</c:v>
                </c:pt>
                <c:pt idx="43" formatCode="#,##0">
                  <c:v>2.3245570659637398</c:v>
                </c:pt>
                <c:pt idx="44" formatCode="#,##0">
                  <c:v>2.3746283054351802</c:v>
                </c:pt>
                <c:pt idx="45" formatCode="#,##0">
                  <c:v>2.4245564937591499</c:v>
                </c:pt>
                <c:pt idx="46" formatCode="#,##0">
                  <c:v>2.4745998382568302</c:v>
                </c:pt>
                <c:pt idx="47" formatCode="#,##0">
                  <c:v>2.5246393680572501</c:v>
                </c:pt>
                <c:pt idx="48" formatCode="#,##0">
                  <c:v>2.5746941566467201</c:v>
                </c:pt>
                <c:pt idx="49" formatCode="#,##0">
                  <c:v>2.6246161460876398</c:v>
                </c:pt>
                <c:pt idx="50" formatCode="#,##0">
                  <c:v>2.6746027469635001</c:v>
                </c:pt>
                <c:pt idx="51" formatCode="#,##0">
                  <c:v>2.7246718406677202</c:v>
                </c:pt>
                <c:pt idx="52" formatCode="#,##0">
                  <c:v>2.7745547294616699</c:v>
                </c:pt>
                <c:pt idx="53" formatCode="#,##0">
                  <c:v>2.8246288299560498</c:v>
                </c:pt>
                <c:pt idx="54" formatCode="#,##0">
                  <c:v>2.87465023994445</c:v>
                </c:pt>
                <c:pt idx="55" formatCode="#,##0">
                  <c:v>2.9245870113372798</c:v>
                </c:pt>
                <c:pt idx="56" formatCode="#,##0">
                  <c:v>2.9745798110961901</c:v>
                </c:pt>
                <c:pt idx="57" formatCode="#,##0">
                  <c:v>3.0244903564453098</c:v>
                </c:pt>
                <c:pt idx="58" formatCode="#,##0">
                  <c:v>3.0745248794555602</c:v>
                </c:pt>
                <c:pt idx="59" formatCode="#,##0">
                  <c:v>3.1244211196899401</c:v>
                </c:pt>
                <c:pt idx="60" formatCode="#,##0">
                  <c:v>3.17435598373413</c:v>
                </c:pt>
                <c:pt idx="61" formatCode="#,##0">
                  <c:v>3.2244615554809499</c:v>
                </c:pt>
                <c:pt idx="62" formatCode="#,##0">
                  <c:v>3.2743365764617902</c:v>
                </c:pt>
                <c:pt idx="63" formatCode="#,##0">
                  <c:v>3.3245348930358798</c:v>
                </c:pt>
                <c:pt idx="64" formatCode="#,##0">
                  <c:v>3.3751327991485498</c:v>
                </c:pt>
                <c:pt idx="65" formatCode="#,##0">
                  <c:v>3.4244284629821702</c:v>
                </c:pt>
                <c:pt idx="66" formatCode="#,##0">
                  <c:v>3.4743580818176198</c:v>
                </c:pt>
                <c:pt idx="67" formatCode="#,##0">
                  <c:v>3.5247452259063698</c:v>
                </c:pt>
                <c:pt idx="68" formatCode="#,##0">
                  <c:v>3.5743629932403498</c:v>
                </c:pt>
                <c:pt idx="69" formatCode="#,##0">
                  <c:v>3.6245305538177401</c:v>
                </c:pt>
                <c:pt idx="70" formatCode="#,##0">
                  <c:v>3.6743619441986</c:v>
                </c:pt>
                <c:pt idx="71" formatCode="#,##0">
                  <c:v>3.7244970798492401</c:v>
                </c:pt>
                <c:pt idx="72" formatCode="#,##0">
                  <c:v>3.7743439674377401</c:v>
                </c:pt>
                <c:pt idx="73" formatCode="#,##0">
                  <c:v>3.8245484828948899</c:v>
                </c:pt>
                <c:pt idx="74" formatCode="#,##0">
                  <c:v>3.8743581771850502</c:v>
                </c:pt>
                <c:pt idx="75" formatCode="#,##0">
                  <c:v>3.9245429039001398</c:v>
                </c:pt>
                <c:pt idx="76" formatCode="#,##0">
                  <c:v>3.9743573665618799</c:v>
                </c:pt>
                <c:pt idx="77" formatCode="#,##0">
                  <c:v>4.0245032310485804</c:v>
                </c:pt>
                <c:pt idx="78" formatCode="#,##0">
                  <c:v>4.0744924545287997</c:v>
                </c:pt>
                <c:pt idx="79" formatCode="#,##0">
                  <c:v>4.1244957447052002</c:v>
                </c:pt>
                <c:pt idx="80" formatCode="#,##0">
                  <c:v>4.17449951171875</c:v>
                </c:pt>
                <c:pt idx="81" formatCode="#,##0">
                  <c:v>4.2246575355529696</c:v>
                </c:pt>
                <c:pt idx="82" formatCode="#,##0">
                  <c:v>4.2745018005370996</c:v>
                </c:pt>
                <c:pt idx="83" formatCode="#,##0">
                  <c:v>4.3243021965026802</c:v>
                </c:pt>
                <c:pt idx="84" formatCode="#,##0">
                  <c:v>4.3745436668395996</c:v>
                </c:pt>
                <c:pt idx="85" formatCode="#,##0">
                  <c:v>4.4243631362915004</c:v>
                </c:pt>
                <c:pt idx="86" formatCode="#,##0">
                  <c:v>4.47444319725036</c:v>
                </c:pt>
                <c:pt idx="87" formatCode="#,##0">
                  <c:v>4.5243432521819997</c:v>
                </c:pt>
                <c:pt idx="88" formatCode="#,##0">
                  <c:v>4.5744938850402797</c:v>
                </c:pt>
                <c:pt idx="89" formatCode="#,##0">
                  <c:v>4.6243488788604701</c:v>
                </c:pt>
                <c:pt idx="90" formatCode="#,##0">
                  <c:v>4.6744756698608398</c:v>
                </c:pt>
                <c:pt idx="91" formatCode="#,##0">
                  <c:v>4.72446417808532</c:v>
                </c:pt>
                <c:pt idx="92" formatCode="#,##0">
                  <c:v>4.7745816707611004</c:v>
                </c:pt>
                <c:pt idx="93" formatCode="#,##0">
                  <c:v>4.8245313167572004</c:v>
                </c:pt>
                <c:pt idx="94" formatCode="#,##0">
                  <c:v>4.87455034255981</c:v>
                </c:pt>
                <c:pt idx="95" formatCode="#,##0">
                  <c:v>4.9244675636291504</c:v>
                </c:pt>
                <c:pt idx="96" formatCode="#,##0">
                  <c:v>4.9745748043060303</c:v>
                </c:pt>
                <c:pt idx="97" formatCode="#,##0">
                  <c:v>5.0247306823730398</c:v>
                </c:pt>
                <c:pt idx="98" formatCode="#,##0">
                  <c:v>5.0745825767517001</c:v>
                </c:pt>
                <c:pt idx="99" formatCode="#,##0">
                  <c:v>5.1247642040252597</c:v>
                </c:pt>
                <c:pt idx="100" formatCode="#,##0">
                  <c:v>5.1745586395263601</c:v>
                </c:pt>
                <c:pt idx="101" formatCode="#,##0">
                  <c:v>5.2246720790863002</c:v>
                </c:pt>
                <c:pt idx="102" formatCode="#,##0">
                  <c:v>5.2746689319610596</c:v>
                </c:pt>
                <c:pt idx="103" formatCode="#,##0">
                  <c:v>5.3245420455932599</c:v>
                </c:pt>
                <c:pt idx="104" formatCode="#,##0">
                  <c:v>5.3756084442138601</c:v>
                </c:pt>
                <c:pt idx="105" formatCode="#,##0">
                  <c:v>5.4245963096618599</c:v>
                </c:pt>
                <c:pt idx="106" formatCode="#,##0">
                  <c:v>5.4744274616241402</c:v>
                </c:pt>
                <c:pt idx="107" formatCode="#,##0">
                  <c:v>5.5246188640594402</c:v>
                </c:pt>
                <c:pt idx="108" formatCode="#,##0">
                  <c:v>5.5745692253112704</c:v>
                </c:pt>
                <c:pt idx="109" formatCode="#,##0">
                  <c:v>5.6245558261871302</c:v>
                </c:pt>
                <c:pt idx="110" formatCode="#,##0">
                  <c:v>5.6744492053985596</c:v>
                </c:pt>
                <c:pt idx="111" formatCode="#,##0">
                  <c:v>5.7246153354644704</c:v>
                </c:pt>
                <c:pt idx="112" formatCode="#,##0">
                  <c:v>5.7744657993316597</c:v>
                </c:pt>
                <c:pt idx="113" formatCode="#,##0">
                  <c:v>5.8248641490936199</c:v>
                </c:pt>
                <c:pt idx="114" formatCode="#,##0">
                  <c:v>5.8744688034057599</c:v>
                </c:pt>
                <c:pt idx="115" formatCode="#,##0">
                  <c:v>5.9252133369445801</c:v>
                </c:pt>
                <c:pt idx="116" formatCode="#,##0">
                  <c:v>5.9744725227355904</c:v>
                </c:pt>
                <c:pt idx="117" formatCode="#,##0">
                  <c:v>6.0246374607086102</c:v>
                </c:pt>
                <c:pt idx="118" formatCode="#,##0">
                  <c:v>6.0744776725768999</c:v>
                </c:pt>
                <c:pt idx="119" formatCode="#,##0">
                  <c:v>6.1246368885040203</c:v>
                </c:pt>
                <c:pt idx="120" formatCode="#,##0">
                  <c:v>6.1744534969329798</c:v>
                </c:pt>
                <c:pt idx="121" formatCode="#,##0">
                  <c:v>6.2246196269988996</c:v>
                </c:pt>
                <c:pt idx="122" formatCode="#,##0">
                  <c:v>6.2744674682617099</c:v>
                </c:pt>
                <c:pt idx="123" formatCode="#,##0">
                  <c:v>6.3247389793395996</c:v>
                </c:pt>
                <c:pt idx="124" formatCode="#,##0">
                  <c:v>6.37481594085693</c:v>
                </c:pt>
                <c:pt idx="125" formatCode="#,##0">
                  <c:v>6.42462110519409</c:v>
                </c:pt>
                <c:pt idx="126" formatCode="#,##0">
                  <c:v>6.4749164581298801</c:v>
                </c:pt>
                <c:pt idx="127" formatCode="#,##0">
                  <c:v>6.5246646404266304</c:v>
                </c:pt>
                <c:pt idx="128" formatCode="#,##0">
                  <c:v>6.57490730285644</c:v>
                </c:pt>
                <c:pt idx="129" formatCode="#,##0">
                  <c:v>6.62442922592163</c:v>
                </c:pt>
                <c:pt idx="130" formatCode="#,##0">
                  <c:v>6.6745760440826398</c:v>
                </c:pt>
                <c:pt idx="131" formatCode="#,##0">
                  <c:v>6.7244560718536297</c:v>
                </c:pt>
                <c:pt idx="132" formatCode="#,##0">
                  <c:v>6.7745640277862504</c:v>
                </c:pt>
                <c:pt idx="133" formatCode="#,##0">
                  <c:v>6.8244369029998699</c:v>
                </c:pt>
                <c:pt idx="134" formatCode="#,##0">
                  <c:v>6.8747143745422301</c:v>
                </c:pt>
                <c:pt idx="135" formatCode="#,##0">
                  <c:v>6.9244956970214799</c:v>
                </c:pt>
                <c:pt idx="136" formatCode="#,##0">
                  <c:v>6.9747815132141104</c:v>
                </c:pt>
                <c:pt idx="137" formatCode="#,##0">
                  <c:v>7.0244672298431396</c:v>
                </c:pt>
                <c:pt idx="138" formatCode="#,##0">
                  <c:v>7.0745854377746502</c:v>
                </c:pt>
                <c:pt idx="139" formatCode="#,##0">
                  <c:v>7.1247107982635498</c:v>
                </c:pt>
                <c:pt idx="140" formatCode="#,##0">
                  <c:v>7.1746013164520201</c:v>
                </c:pt>
                <c:pt idx="141" formatCode="#,##0">
                  <c:v>7.2248063087463299</c:v>
                </c:pt>
                <c:pt idx="142" formatCode="#,##0">
                  <c:v>7.2745487689971897</c:v>
                </c:pt>
                <c:pt idx="143" formatCode="#,##0">
                  <c:v>7.3245561122894198</c:v>
                </c:pt>
                <c:pt idx="144" formatCode="#,##0">
                  <c:v>7.3745577335357604</c:v>
                </c:pt>
                <c:pt idx="145" formatCode="#,##0">
                  <c:v>7.4251167774200404</c:v>
                </c:pt>
                <c:pt idx="146" formatCode="#,##0">
                  <c:v>7.4745516777038503</c:v>
                </c:pt>
                <c:pt idx="147" formatCode="#,##0">
                  <c:v>7.5246307849883998</c:v>
                </c:pt>
                <c:pt idx="148" formatCode="#,##0">
                  <c:v>7.5747220516204798</c:v>
                </c:pt>
                <c:pt idx="149" formatCode="#,##0">
                  <c:v>7.6246078014373699</c:v>
                </c:pt>
                <c:pt idx="150" formatCode="#,##0">
                  <c:v>7.6745452880859304</c:v>
                </c:pt>
                <c:pt idx="151" formatCode="#,##0">
                  <c:v>7.7244997024536097</c:v>
                </c:pt>
                <c:pt idx="152" formatCode="#,##0">
                  <c:v>7.7744908332824698</c:v>
                </c:pt>
                <c:pt idx="153" formatCode="#,##0">
                  <c:v>7.82457995414733</c:v>
                </c:pt>
                <c:pt idx="154" formatCode="#,##0">
                  <c:v>7.8751380443572998</c:v>
                </c:pt>
                <c:pt idx="155" formatCode="#,##0">
                  <c:v>7.9247422218322701</c:v>
                </c:pt>
                <c:pt idx="156" formatCode="#,##0">
                  <c:v>7.9745206832885698</c:v>
                </c:pt>
                <c:pt idx="157" formatCode="#,##0">
                  <c:v>8.0245907306671107</c:v>
                </c:pt>
                <c:pt idx="158" formatCode="#,##0">
                  <c:v>8.0750269889831507</c:v>
                </c:pt>
                <c:pt idx="159" formatCode="#,##0">
                  <c:v>8.1245350837707502</c:v>
                </c:pt>
                <c:pt idx="160" formatCode="#,##0">
                  <c:v>8.1747250556945801</c:v>
                </c:pt>
                <c:pt idx="161" formatCode="#,##0">
                  <c:v>8.2244873046875</c:v>
                </c:pt>
                <c:pt idx="162" formatCode="#,##0">
                  <c:v>8.2744591236114502</c:v>
                </c:pt>
                <c:pt idx="163" formatCode="#,##0">
                  <c:v>8.3246729373931796</c:v>
                </c:pt>
                <c:pt idx="164" formatCode="#,##0">
                  <c:v>8.3745365142822195</c:v>
                </c:pt>
                <c:pt idx="165" formatCode="#,##0">
                  <c:v>8.4246258735656703</c:v>
                </c:pt>
                <c:pt idx="166" formatCode="#,##0">
                  <c:v>8.4745419025421107</c:v>
                </c:pt>
                <c:pt idx="167" formatCode="#,##0">
                  <c:v>8.5250208377838099</c:v>
                </c:pt>
                <c:pt idx="168" formatCode="#,##0">
                  <c:v>8.5747539997100795</c:v>
                </c:pt>
                <c:pt idx="169" formatCode="#,##0">
                  <c:v>8.6247007846832204</c:v>
                </c:pt>
                <c:pt idx="170" formatCode="#,##0">
                  <c:v>8.6746196746826101</c:v>
                </c:pt>
                <c:pt idx="171" formatCode="#,##0">
                  <c:v>8.7243454456329292</c:v>
                </c:pt>
                <c:pt idx="172" formatCode="#,##0">
                  <c:v>8.7744684219360298</c:v>
                </c:pt>
                <c:pt idx="173" formatCode="#,##0">
                  <c:v>8.8244004249572701</c:v>
                </c:pt>
                <c:pt idx="174" formatCode="#,##0">
                  <c:v>8.8745610713958705</c:v>
                </c:pt>
                <c:pt idx="175" formatCode="#,##0">
                  <c:v>8.9245550632476807</c:v>
                </c:pt>
                <c:pt idx="176" formatCode="#,##0">
                  <c:v>8.9745705127715993</c:v>
                </c:pt>
                <c:pt idx="177" formatCode="#,##0">
                  <c:v>9.0244388580322195</c:v>
                </c:pt>
                <c:pt idx="178" formatCode="#,##0">
                  <c:v>9.0746779441833496</c:v>
                </c:pt>
                <c:pt idx="179" formatCode="#,##0">
                  <c:v>9.1245002746581996</c:v>
                </c:pt>
                <c:pt idx="180" formatCode="#,##0">
                  <c:v>9.1746490001678396</c:v>
                </c:pt>
                <c:pt idx="181" formatCode="#,##0">
                  <c:v>9.2244555950164795</c:v>
                </c:pt>
                <c:pt idx="182" formatCode="#,##0">
                  <c:v>9.2750205993652308</c:v>
                </c:pt>
                <c:pt idx="183" formatCode="#,##0">
                  <c:v>9.32450079917907</c:v>
                </c:pt>
                <c:pt idx="184" formatCode="#,##0">
                  <c:v>9.3749940395355207</c:v>
                </c:pt>
                <c:pt idx="185" formatCode="#,##0">
                  <c:v>9.42447781562805</c:v>
                </c:pt>
                <c:pt idx="186" formatCode="#,##0">
                  <c:v>9.4745836257934499</c:v>
                </c:pt>
                <c:pt idx="187" formatCode="#,##0">
                  <c:v>9.5244514942169101</c:v>
                </c:pt>
                <c:pt idx="188" formatCode="#,##0">
                  <c:v>9.5746040344238192</c:v>
                </c:pt>
                <c:pt idx="189" formatCode="#,##0">
                  <c:v>9.6247215270996094</c:v>
                </c:pt>
                <c:pt idx="190" formatCode="#,##0">
                  <c:v>9.6746151447296107</c:v>
                </c:pt>
                <c:pt idx="191" formatCode="#,##0">
                  <c:v>9.7244987487792898</c:v>
                </c:pt>
                <c:pt idx="192" formatCode="#,##0">
                  <c:v>9.7745423316955495</c:v>
                </c:pt>
                <c:pt idx="193" formatCode="#,##0">
                  <c:v>9.8246784210205007</c:v>
                </c:pt>
                <c:pt idx="194" formatCode="#,##0">
                  <c:v>9.8746461868286097</c:v>
                </c:pt>
                <c:pt idx="195" formatCode="#,##0">
                  <c:v>9.9248411655426008</c:v>
                </c:pt>
                <c:pt idx="196" formatCode="#,##0">
                  <c:v>9.97444295883178</c:v>
                </c:pt>
                <c:pt idx="197" formatCode="#,##0">
                  <c:v>10.0247480869293</c:v>
                </c:pt>
                <c:pt idx="198" formatCode="#,##0">
                  <c:v>10.074474334716699</c:v>
                </c:pt>
                <c:pt idx="199" formatCode="#,##0">
                  <c:v>10.124777555465601</c:v>
                </c:pt>
                <c:pt idx="200" formatCode="#,##0">
                  <c:v>10.174570322036701</c:v>
                </c:pt>
                <c:pt idx="201" formatCode="#,##0">
                  <c:v>10.224492549896199</c:v>
                </c:pt>
                <c:pt idx="202" formatCode="#,##0">
                  <c:v>10.2745025157928</c:v>
                </c:pt>
                <c:pt idx="203" formatCode="#,##0">
                  <c:v>10.3245503902435</c:v>
                </c:pt>
                <c:pt idx="204" formatCode="#,##0">
                  <c:v>10.374593019485401</c:v>
                </c:pt>
                <c:pt idx="205" formatCode="#,##0">
                  <c:v>10.4247958660125</c:v>
                </c:pt>
                <c:pt idx="206" formatCode="#,##0">
                  <c:v>10.474468231201101</c:v>
                </c:pt>
                <c:pt idx="207" formatCode="#,##0">
                  <c:v>10.5246050357818</c:v>
                </c:pt>
                <c:pt idx="208" formatCode="#,##0">
                  <c:v>10.5745327472686</c:v>
                </c:pt>
                <c:pt idx="209" formatCode="#,##0">
                  <c:v>10.6245806217193</c:v>
                </c:pt>
                <c:pt idx="210" formatCode="#,##0">
                  <c:v>10.6746366024017</c:v>
                </c:pt>
                <c:pt idx="211" formatCode="#,##0">
                  <c:v>10.7244927883148</c:v>
                </c:pt>
                <c:pt idx="212" formatCode="#,##0">
                  <c:v>10.774578094482401</c:v>
                </c:pt>
                <c:pt idx="213" formatCode="#,##0">
                  <c:v>10.824644565582201</c:v>
                </c:pt>
                <c:pt idx="214" formatCode="#,##0">
                  <c:v>10.8745503425598</c:v>
                </c:pt>
                <c:pt idx="215" formatCode="#,##0">
                  <c:v>10.9244270324707</c:v>
                </c:pt>
                <c:pt idx="216" formatCode="#,##0">
                  <c:v>10.9745776653289</c:v>
                </c:pt>
                <c:pt idx="217" formatCode="#,##0">
                  <c:v>11.024457693099899</c:v>
                </c:pt>
                <c:pt idx="218" formatCode="#,##0">
                  <c:v>11.0747950077056</c:v>
                </c:pt>
                <c:pt idx="219" formatCode="#,##0">
                  <c:v>11.124584436416599</c:v>
                </c:pt>
                <c:pt idx="220" formatCode="#,##0">
                  <c:v>11.1745772361755</c:v>
                </c:pt>
                <c:pt idx="221" formatCode="#,##0">
                  <c:v>11.224459648132299</c:v>
                </c:pt>
                <c:pt idx="222" formatCode="#,##0">
                  <c:v>11.274585247039701</c:v>
                </c:pt>
                <c:pt idx="223" formatCode="#,##0">
                  <c:v>11.324618101119899</c:v>
                </c:pt>
                <c:pt idx="224" formatCode="#,##0">
                  <c:v>11.3746647834777</c:v>
                </c:pt>
                <c:pt idx="225" formatCode="#,##0">
                  <c:v>11.424516916275</c:v>
                </c:pt>
                <c:pt idx="226" formatCode="#,##0">
                  <c:v>11.4747378826141</c:v>
                </c:pt>
                <c:pt idx="227" formatCode="#,##0">
                  <c:v>11.5246822834014</c:v>
                </c:pt>
                <c:pt idx="228" formatCode="#,##0">
                  <c:v>11.5747156143188</c:v>
                </c:pt>
                <c:pt idx="229" formatCode="#,##0">
                  <c:v>11.6245369911193</c:v>
                </c:pt>
                <c:pt idx="230" formatCode="#,##0">
                  <c:v>11.674622774124099</c:v>
                </c:pt>
                <c:pt idx="231" formatCode="#,##0">
                  <c:v>11.7245144844055</c:v>
                </c:pt>
                <c:pt idx="232" formatCode="#,##0">
                  <c:v>11.7747433185577</c:v>
                </c:pt>
                <c:pt idx="233" formatCode="#,##0">
                  <c:v>11.8246355056762</c:v>
                </c:pt>
                <c:pt idx="234" formatCode="#,##0">
                  <c:v>11.8744616508483</c:v>
                </c:pt>
                <c:pt idx="235" formatCode="#,##0">
                  <c:v>11.9245393276214</c:v>
                </c:pt>
                <c:pt idx="236" formatCode="#,##0">
                  <c:v>11.974513053894</c:v>
                </c:pt>
                <c:pt idx="237" formatCode="#,##0">
                  <c:v>12.024706602096501</c:v>
                </c:pt>
                <c:pt idx="238" formatCode="#,##0">
                  <c:v>12.0745179653167</c:v>
                </c:pt>
                <c:pt idx="239" formatCode="#,##0">
                  <c:v>12.124630212783799</c:v>
                </c:pt>
                <c:pt idx="240" formatCode="#,##0">
                  <c:v>12.1745653152465</c:v>
                </c:pt>
                <c:pt idx="241" formatCode="#,##0">
                  <c:v>12.224633216857899</c:v>
                </c:pt>
                <c:pt idx="242" formatCode="#,##0">
                  <c:v>12.2744531631469</c:v>
                </c:pt>
                <c:pt idx="243" formatCode="#,##0">
                  <c:v>12.3246428966522</c:v>
                </c:pt>
                <c:pt idx="244" formatCode="#,##0">
                  <c:v>12.374730587005599</c:v>
                </c:pt>
                <c:pt idx="245" formatCode="#,##0">
                  <c:v>12.4246680736541</c:v>
                </c:pt>
                <c:pt idx="246" formatCode="#,##0">
                  <c:v>12.4745230674743</c:v>
                </c:pt>
                <c:pt idx="247" formatCode="#,##0">
                  <c:v>12.5246076583862</c:v>
                </c:pt>
                <c:pt idx="248" formatCode="#,##0">
                  <c:v>12.5744514465332</c:v>
                </c:pt>
                <c:pt idx="249" formatCode="#,##0">
                  <c:v>12.624638080596901</c:v>
                </c:pt>
                <c:pt idx="250" formatCode="#,##0">
                  <c:v>12.674660205841001</c:v>
                </c:pt>
                <c:pt idx="251" formatCode="#,##0">
                  <c:v>12.725207805633501</c:v>
                </c:pt>
                <c:pt idx="252" formatCode="#,##0">
                  <c:v>12.774703502655001</c:v>
                </c:pt>
                <c:pt idx="253" formatCode="#,##0">
                  <c:v>12.8244442939758</c:v>
                </c:pt>
                <c:pt idx="254" formatCode="#,##0">
                  <c:v>12.8745777606964</c:v>
                </c:pt>
                <c:pt idx="255" formatCode="#,##0">
                  <c:v>12.9244513511657</c:v>
                </c:pt>
                <c:pt idx="256" formatCode="#,##0">
                  <c:v>12.9747884273529</c:v>
                </c:pt>
                <c:pt idx="257" formatCode="#,##0">
                  <c:v>13.024397373199401</c:v>
                </c:pt>
                <c:pt idx="258" formatCode="#,##0">
                  <c:v>13.0748128890991</c:v>
                </c:pt>
                <c:pt idx="259" formatCode="#,##0">
                  <c:v>13.124370098113999</c:v>
                </c:pt>
                <c:pt idx="260" formatCode="#,##0">
                  <c:v>13.174477815628</c:v>
                </c:pt>
                <c:pt idx="261" formatCode="#,##0">
                  <c:v>13.224501132965001</c:v>
                </c:pt>
                <c:pt idx="262" formatCode="#,##0">
                  <c:v>13.274466514587401</c:v>
                </c:pt>
                <c:pt idx="263" formatCode="#,##0">
                  <c:v>13.324371576309201</c:v>
                </c:pt>
                <c:pt idx="264" formatCode="#,##0">
                  <c:v>13.3744609355926</c:v>
                </c:pt>
                <c:pt idx="265" formatCode="#,##0">
                  <c:v>13.424519777297901</c:v>
                </c:pt>
                <c:pt idx="266" formatCode="#,##0">
                  <c:v>13.474459409713701</c:v>
                </c:pt>
                <c:pt idx="267" formatCode="#,##0">
                  <c:v>13.524581432342501</c:v>
                </c:pt>
                <c:pt idx="268" formatCode="#,##0">
                  <c:v>13.5745358467102</c:v>
                </c:pt>
                <c:pt idx="269" formatCode="#,##0">
                  <c:v>13.6244602203369</c:v>
                </c:pt>
                <c:pt idx="270" formatCode="#,##0">
                  <c:v>13.674558401107699</c:v>
                </c:pt>
                <c:pt idx="271" formatCode="#,##0">
                  <c:v>13.724678754806501</c:v>
                </c:pt>
                <c:pt idx="272" formatCode="#,##0">
                  <c:v>13.7745511531829</c:v>
                </c:pt>
                <c:pt idx="273" formatCode="#,##0">
                  <c:v>13.824601411819399</c:v>
                </c:pt>
                <c:pt idx="274" formatCode="#,##0">
                  <c:v>13.875013113021801</c:v>
                </c:pt>
                <c:pt idx="275" formatCode="#,##0">
                  <c:v>13.9244887828826</c:v>
                </c:pt>
                <c:pt idx="276" formatCode="#,##0">
                  <c:v>13.975090026855399</c:v>
                </c:pt>
                <c:pt idx="277" formatCode="#,##0">
                  <c:v>14.0246021747589</c:v>
                </c:pt>
                <c:pt idx="278" formatCode="#,##0">
                  <c:v>14.074855089187601</c:v>
                </c:pt>
                <c:pt idx="279" formatCode="#,##0">
                  <c:v>14.124528169631899</c:v>
                </c:pt>
                <c:pt idx="280" formatCode="#,##0">
                  <c:v>14.174578428268401</c:v>
                </c:pt>
                <c:pt idx="281" formatCode="#,##0">
                  <c:v>14.2244849205017</c:v>
                </c:pt>
                <c:pt idx="282" formatCode="#,##0">
                  <c:v>14.2744486331939</c:v>
                </c:pt>
                <c:pt idx="283" formatCode="#,##0">
                  <c:v>14.324590206146199</c:v>
                </c:pt>
                <c:pt idx="284" formatCode="#,##0">
                  <c:v>14.375281572341899</c:v>
                </c:pt>
                <c:pt idx="285" formatCode="#,##0">
                  <c:v>14.424527168273899</c:v>
                </c:pt>
                <c:pt idx="286" formatCode="#,##0">
                  <c:v>14.474457979202199</c:v>
                </c:pt>
                <c:pt idx="287" formatCode="#,##0">
                  <c:v>14.5246782302856</c:v>
                </c:pt>
                <c:pt idx="288" formatCode="#,##0">
                  <c:v>14.5744626522064</c:v>
                </c:pt>
                <c:pt idx="289" formatCode="#,##0">
                  <c:v>14.6245944499969</c:v>
                </c:pt>
                <c:pt idx="290" formatCode="#,##0">
                  <c:v>14.674470663070601</c:v>
                </c:pt>
                <c:pt idx="291" formatCode="#,##0">
                  <c:v>14.7248711585998</c:v>
                </c:pt>
                <c:pt idx="292" formatCode="#,##0">
                  <c:v>14.774534702301001</c:v>
                </c:pt>
                <c:pt idx="293" formatCode="#,##0">
                  <c:v>14.824635028839101</c:v>
                </c:pt>
                <c:pt idx="294" formatCode="#,##0">
                  <c:v>14.874465227127001</c:v>
                </c:pt>
                <c:pt idx="295" formatCode="#,##0">
                  <c:v>14.9246215820312</c:v>
                </c:pt>
                <c:pt idx="296" formatCode="#,##0">
                  <c:v>14.9744608402252</c:v>
                </c:pt>
                <c:pt idx="297" formatCode="#,##0">
                  <c:v>15.0249953269958</c:v>
                </c:pt>
                <c:pt idx="298" formatCode="#,##0">
                  <c:v>15.0744531154632</c:v>
                </c:pt>
                <c:pt idx="299" formatCode="#,##0">
                  <c:v>15.1242904663085</c:v>
                </c:pt>
                <c:pt idx="300" formatCode="#,##0">
                  <c:v>15.1748535633087</c:v>
                </c:pt>
                <c:pt idx="301" formatCode="#,##0">
                  <c:v>15.224338054656901</c:v>
                </c:pt>
                <c:pt idx="302" formatCode="#,##0">
                  <c:v>15.2744982242584</c:v>
                </c:pt>
                <c:pt idx="303" formatCode="#,##0">
                  <c:v>15.3243441581726</c:v>
                </c:pt>
                <c:pt idx="304" formatCode="#,##0">
                  <c:v>15.374818086624099</c:v>
                </c:pt>
                <c:pt idx="305" formatCode="#,##0">
                  <c:v>15.4243628978729</c:v>
                </c:pt>
                <c:pt idx="306" formatCode="#,##0">
                  <c:v>15.474556684494001</c:v>
                </c:pt>
                <c:pt idx="307" formatCode="#,##0">
                  <c:v>15.5243504047393</c:v>
                </c:pt>
                <c:pt idx="308" formatCode="#,##0">
                  <c:v>15.574483871459901</c:v>
                </c:pt>
                <c:pt idx="309" formatCode="#,##0">
                  <c:v>15.6243438720703</c:v>
                </c:pt>
                <c:pt idx="310" formatCode="#,##0">
                  <c:v>15.674525976181</c:v>
                </c:pt>
                <c:pt idx="311" formatCode="#,##0">
                  <c:v>15.724353551864599</c:v>
                </c:pt>
                <c:pt idx="312" formatCode="#,##0">
                  <c:v>15.7746059894561</c:v>
                </c:pt>
                <c:pt idx="313" formatCode="#,##0">
                  <c:v>15.824365377426099</c:v>
                </c:pt>
                <c:pt idx="314" formatCode="#,##0">
                  <c:v>15.8744688034057</c:v>
                </c:pt>
                <c:pt idx="315" formatCode="#,##0">
                  <c:v>15.9245386123657</c:v>
                </c:pt>
                <c:pt idx="316" formatCode="#,##0">
                  <c:v>15.9744503498077</c:v>
                </c:pt>
                <c:pt idx="317" formatCode="#,##0">
                  <c:v>16.024663925170898</c:v>
                </c:pt>
                <c:pt idx="318" formatCode="#,##0">
                  <c:v>16.074735164642298</c:v>
                </c:pt>
                <c:pt idx="319" formatCode="#,##0">
                  <c:v>16.124769926071099</c:v>
                </c:pt>
                <c:pt idx="320" formatCode="#,##0">
                  <c:v>16.1746068000793</c:v>
                </c:pt>
                <c:pt idx="321" formatCode="#,##0">
                  <c:v>16.2250254154205</c:v>
                </c:pt>
                <c:pt idx="322" formatCode="#,##0">
                  <c:v>16.274479150771999</c:v>
                </c:pt>
                <c:pt idx="323" formatCode="#,##0">
                  <c:v>16.324625968933098</c:v>
                </c:pt>
                <c:pt idx="324" formatCode="#,##0">
                  <c:v>16.374482393264699</c:v>
                </c:pt>
                <c:pt idx="325" formatCode="#,##0">
                  <c:v>16.424805641174299</c:v>
                </c:pt>
                <c:pt idx="326" formatCode="#,##0">
                  <c:v>16.474533319473199</c:v>
                </c:pt>
                <c:pt idx="327" formatCode="#,##0">
                  <c:v>16.524489879608101</c:v>
                </c:pt>
                <c:pt idx="328" formatCode="#,##0">
                  <c:v>16.5750634670257</c:v>
                </c:pt>
                <c:pt idx="329" formatCode="#,##0">
                  <c:v>16.6245467662811</c:v>
                </c:pt>
                <c:pt idx="330" formatCode="#,##0">
                  <c:v>16.674589395523</c:v>
                </c:pt>
                <c:pt idx="331" formatCode="#,##0">
                  <c:v>16.7244951725006</c:v>
                </c:pt>
                <c:pt idx="332" formatCode="#,##0">
                  <c:v>16.774480581283498</c:v>
                </c:pt>
                <c:pt idx="333" formatCode="#,##0">
                  <c:v>16.8245863914489</c:v>
                </c:pt>
                <c:pt idx="334" formatCode="#,##0">
                  <c:v>16.874494552612301</c:v>
                </c:pt>
                <c:pt idx="335" formatCode="#,##0">
                  <c:v>16.924747228622401</c:v>
                </c:pt>
                <c:pt idx="336" formatCode="#,##0">
                  <c:v>16.974552631378099</c:v>
                </c:pt>
                <c:pt idx="337" formatCode="#,##0">
                  <c:v>17.024554014205901</c:v>
                </c:pt>
                <c:pt idx="338" formatCode="#,##0">
                  <c:v>17.0752000808715</c:v>
                </c:pt>
                <c:pt idx="339" formatCode="#,##0">
                  <c:v>17.124497652053801</c:v>
                </c:pt>
                <c:pt idx="340" formatCode="#,##0">
                  <c:v>17.174482822418199</c:v>
                </c:pt>
                <c:pt idx="341" formatCode="#,##0">
                  <c:v>17.224516391754101</c:v>
                </c:pt>
                <c:pt idx="342" formatCode="#,##0">
                  <c:v>17.274435997009199</c:v>
                </c:pt>
                <c:pt idx="343" formatCode="#,##0">
                  <c:v>17.325623750686599</c:v>
                </c:pt>
                <c:pt idx="344" formatCode="#,##0">
                  <c:v>17.3743767738342</c:v>
                </c:pt>
                <c:pt idx="345" formatCode="#,##0">
                  <c:v>17.424369812011701</c:v>
                </c:pt>
                <c:pt idx="346" formatCode="#,##0">
                  <c:v>17.4744551181793</c:v>
                </c:pt>
                <c:pt idx="347" formatCode="#,##0">
                  <c:v>17.5245006084442</c:v>
                </c:pt>
                <c:pt idx="348" formatCode="#,##0">
                  <c:v>17.5744497776031</c:v>
                </c:pt>
                <c:pt idx="349" formatCode="#,##0">
                  <c:v>17.624394655227601</c:v>
                </c:pt>
                <c:pt idx="350" formatCode="#,##0">
                  <c:v>17.674441337585399</c:v>
                </c:pt>
                <c:pt idx="351" formatCode="#,##0">
                  <c:v>17.724338769912698</c:v>
                </c:pt>
                <c:pt idx="352" formatCode="#,##0">
                  <c:v>17.774447441101</c:v>
                </c:pt>
                <c:pt idx="353" formatCode="#,##0">
                  <c:v>17.824339628219601</c:v>
                </c:pt>
                <c:pt idx="354" formatCode="#,##0">
                  <c:v>17.874504327774002</c:v>
                </c:pt>
                <c:pt idx="355" formatCode="#,##0">
                  <c:v>17.924359083175599</c:v>
                </c:pt>
                <c:pt idx="356" formatCode="#,##0">
                  <c:v>17.9745323657989</c:v>
                </c:pt>
                <c:pt idx="357" formatCode="#,##0">
                  <c:v>18.0243804454803</c:v>
                </c:pt>
                <c:pt idx="358" formatCode="#,##0">
                  <c:v>18.0744981765747</c:v>
                </c:pt>
                <c:pt idx="359" formatCode="#,##0">
                  <c:v>18.124370813369701</c:v>
                </c:pt>
                <c:pt idx="360" formatCode="#,##0">
                  <c:v>18.174540281295702</c:v>
                </c:pt>
                <c:pt idx="361" formatCode="#,##0">
                  <c:v>18.224364280700598</c:v>
                </c:pt>
                <c:pt idx="362" formatCode="#,##0">
                  <c:v>18.274538278579701</c:v>
                </c:pt>
                <c:pt idx="363" formatCode="#,##0">
                  <c:v>18.324378490447899</c:v>
                </c:pt>
                <c:pt idx="364" formatCode="#,##0">
                  <c:v>18.374315977096501</c:v>
                </c:pt>
                <c:pt idx="365" formatCode="#,##0">
                  <c:v>18.4245157241821</c:v>
                </c:pt>
                <c:pt idx="366" formatCode="#,##0">
                  <c:v>18.4743409156799</c:v>
                </c:pt>
                <c:pt idx="367" formatCode="#,##0">
                  <c:v>18.524521112441999</c:v>
                </c:pt>
                <c:pt idx="368" formatCode="#,##0">
                  <c:v>18.5743486881256</c:v>
                </c:pt>
                <c:pt idx="369" formatCode="#,##0">
                  <c:v>18.6246016025543</c:v>
                </c:pt>
                <c:pt idx="370" formatCode="#,##0">
                  <c:v>18.674354553222599</c:v>
                </c:pt>
                <c:pt idx="371" formatCode="#,##0">
                  <c:v>18.7245419025421</c:v>
                </c:pt>
                <c:pt idx="372" formatCode="#,##0">
                  <c:v>18.7743723392486</c:v>
                </c:pt>
                <c:pt idx="373" formatCode="#,##0">
                  <c:v>18.8245236873626</c:v>
                </c:pt>
                <c:pt idx="374" formatCode="#,##0">
                  <c:v>18.874353408813398</c:v>
                </c:pt>
                <c:pt idx="375" formatCode="#,##0">
                  <c:v>18.9245364665985</c:v>
                </c:pt>
                <c:pt idx="376" formatCode="#,##0">
                  <c:v>18.974345207214299</c:v>
                </c:pt>
                <c:pt idx="377" formatCode="#,##0">
                  <c:v>19.024779081344601</c:v>
                </c:pt>
                <c:pt idx="378" formatCode="#,##0">
                  <c:v>19.074478387832599</c:v>
                </c:pt>
                <c:pt idx="379" formatCode="#,##0">
                  <c:v>19.124482393264699</c:v>
                </c:pt>
                <c:pt idx="380" formatCode="#,##0">
                  <c:v>19.174347400665201</c:v>
                </c:pt>
                <c:pt idx="381" formatCode="#,##0">
                  <c:v>19.224464178085299</c:v>
                </c:pt>
                <c:pt idx="382" formatCode="#,##0">
                  <c:v>19.274497747421201</c:v>
                </c:pt>
                <c:pt idx="383" formatCode="#,##0">
                  <c:v>19.324386358261101</c:v>
                </c:pt>
                <c:pt idx="384" formatCode="#,##0">
                  <c:v>19.3745744228363</c:v>
                </c:pt>
                <c:pt idx="385" formatCode="#,##0">
                  <c:v>19.4243805408477</c:v>
                </c:pt>
                <c:pt idx="386" formatCode="#,##0">
                  <c:v>19.474491596221899</c:v>
                </c:pt>
                <c:pt idx="387" formatCode="#,##0">
                  <c:v>19.5244524478912</c:v>
                </c:pt>
                <c:pt idx="388" formatCode="#,##0">
                  <c:v>19.5746345520019</c:v>
                </c:pt>
                <c:pt idx="389" formatCode="#,##0">
                  <c:v>19.6243541240692</c:v>
                </c:pt>
                <c:pt idx="390" formatCode="#,##0">
                  <c:v>19.674472570419301</c:v>
                </c:pt>
                <c:pt idx="391" formatCode="#,##0">
                  <c:v>19.724568128585801</c:v>
                </c:pt>
                <c:pt idx="392" formatCode="#,##0">
                  <c:v>19.774559736251799</c:v>
                </c:pt>
                <c:pt idx="393" formatCode="#,##0">
                  <c:v>19.824651479720998</c:v>
                </c:pt>
                <c:pt idx="394" formatCode="#,##0">
                  <c:v>19.874661684036202</c:v>
                </c:pt>
                <c:pt idx="395" formatCode="#,##0">
                  <c:v>19.924831151962199</c:v>
                </c:pt>
                <c:pt idx="396" formatCode="#,##0">
                  <c:v>19.974587440490701</c:v>
                </c:pt>
                <c:pt idx="397" formatCode="#,##0">
                  <c:v>20.0247640609741</c:v>
                </c:pt>
                <c:pt idx="398" formatCode="#,##0">
                  <c:v>20.074624061584402</c:v>
                </c:pt>
                <c:pt idx="399" formatCode="#,##0">
                  <c:v>20.124515295028601</c:v>
                </c:pt>
                <c:pt idx="400" formatCode="#,##0">
                  <c:v>20.1746230125427</c:v>
                </c:pt>
                <c:pt idx="401" formatCode="#,##0">
                  <c:v>20.224691867828302</c:v>
                </c:pt>
                <c:pt idx="402" formatCode="#,##0">
                  <c:v>20.274602651595998</c:v>
                </c:pt>
                <c:pt idx="403" formatCode="#,##0">
                  <c:v>20.324558258056602</c:v>
                </c:pt>
                <c:pt idx="404" formatCode="#,##0">
                  <c:v>20.374931097030601</c:v>
                </c:pt>
                <c:pt idx="405" formatCode="#,##0">
                  <c:v>20.424518585205</c:v>
                </c:pt>
                <c:pt idx="406" formatCode="#,##0">
                  <c:v>20.4746315479278</c:v>
                </c:pt>
                <c:pt idx="407" formatCode="#,##0">
                  <c:v>20.5246579647064</c:v>
                </c:pt>
                <c:pt idx="408" formatCode="#,##0">
                  <c:v>20.574948549270601</c:v>
                </c:pt>
                <c:pt idx="409" formatCode="#,##0">
                  <c:v>20.624705314636198</c:v>
                </c:pt>
                <c:pt idx="410" formatCode="#,##0">
                  <c:v>20.674939870834301</c:v>
                </c:pt>
                <c:pt idx="411" formatCode="#,##0">
                  <c:v>20.7245578765869</c:v>
                </c:pt>
                <c:pt idx="412" formatCode="#,##0">
                  <c:v>20.774650812149002</c:v>
                </c:pt>
                <c:pt idx="413" formatCode="#,##0">
                  <c:v>20.824600696563699</c:v>
                </c:pt>
                <c:pt idx="414" formatCode="#,##0">
                  <c:v>20.874789237976</c:v>
                </c:pt>
                <c:pt idx="415" formatCode="#,##0">
                  <c:v>20.924619197845399</c:v>
                </c:pt>
                <c:pt idx="416" formatCode="#,##0">
                  <c:v>20.974484443664501</c:v>
                </c:pt>
                <c:pt idx="417" formatCode="#,##0">
                  <c:v>21.0247511863708</c:v>
                </c:pt>
                <c:pt idx="418" formatCode="#,##0">
                  <c:v>21.074534177780102</c:v>
                </c:pt>
                <c:pt idx="419" formatCode="#,##0">
                  <c:v>21.1246531009674</c:v>
                </c:pt>
                <c:pt idx="420" formatCode="#,##0">
                  <c:v>21.1745040416717</c:v>
                </c:pt>
                <c:pt idx="421" formatCode="#,##0">
                  <c:v>21.224976539611799</c:v>
                </c:pt>
                <c:pt idx="422" formatCode="#,##0">
                  <c:v>21.2744958400726</c:v>
                </c:pt>
                <c:pt idx="423" formatCode="#,##0">
                  <c:v>21.324744224548301</c:v>
                </c:pt>
                <c:pt idx="424" formatCode="#,##0">
                  <c:v>21.374543428420999</c:v>
                </c:pt>
                <c:pt idx="425" formatCode="#,##0">
                  <c:v>21.424616336822499</c:v>
                </c:pt>
                <c:pt idx="426" formatCode="#,##0">
                  <c:v>21.4744906425476</c:v>
                </c:pt>
                <c:pt idx="427" formatCode="#,##0">
                  <c:v>21.5247819423675</c:v>
                </c:pt>
                <c:pt idx="428" formatCode="#,##0">
                  <c:v>21.574459791183401</c:v>
                </c:pt>
                <c:pt idx="429" formatCode="#,##0">
                  <c:v>21.6246161460876</c:v>
                </c:pt>
                <c:pt idx="430" formatCode="#,##0">
                  <c:v>21.675122022628699</c:v>
                </c:pt>
                <c:pt idx="431" formatCode="#,##0">
                  <c:v>21.724490880966101</c:v>
                </c:pt>
                <c:pt idx="432" formatCode="#,##0">
                  <c:v>21.774621963500898</c:v>
                </c:pt>
                <c:pt idx="433" formatCode="#,##0">
                  <c:v>21.8243758678436</c:v>
                </c:pt>
                <c:pt idx="434" formatCode="#,##0">
                  <c:v>21.874685525894101</c:v>
                </c:pt>
                <c:pt idx="435" formatCode="#,##0">
                  <c:v>21.9245426654815</c:v>
                </c:pt>
                <c:pt idx="436" formatCode="#,##0">
                  <c:v>21.97456741333</c:v>
                </c:pt>
                <c:pt idx="437" formatCode="#,##0">
                  <c:v>22.024450063705402</c:v>
                </c:pt>
                <c:pt idx="438" formatCode="#,##0">
                  <c:v>22.0752980709075</c:v>
                </c:pt>
                <c:pt idx="439" formatCode="#,##0">
                  <c:v>22.124448537826499</c:v>
                </c:pt>
                <c:pt idx="440" formatCode="#,##0">
                  <c:v>22.174565076827999</c:v>
                </c:pt>
                <c:pt idx="441" formatCode="#,##0">
                  <c:v>22.224479675292901</c:v>
                </c:pt>
                <c:pt idx="442" formatCode="#,##0">
                  <c:v>22.274649381637499</c:v>
                </c:pt>
                <c:pt idx="443" formatCode="#,##0">
                  <c:v>22.324444532394399</c:v>
                </c:pt>
                <c:pt idx="444" formatCode="#,##0">
                  <c:v>22.3745808601379</c:v>
                </c:pt>
                <c:pt idx="445" formatCode="#,##0">
                  <c:v>22.4248960018157</c:v>
                </c:pt>
                <c:pt idx="446" formatCode="#,##0">
                  <c:v>22.4745452404022</c:v>
                </c:pt>
                <c:pt idx="447" formatCode="#,##0">
                  <c:v>22.524502992630001</c:v>
                </c:pt>
                <c:pt idx="448" formatCode="#,##0">
                  <c:v>22.574556350708001</c:v>
                </c:pt>
                <c:pt idx="449" formatCode="#,##0">
                  <c:v>22.624395608901899</c:v>
                </c:pt>
                <c:pt idx="450" formatCode="#,##0">
                  <c:v>22.674464941024699</c:v>
                </c:pt>
                <c:pt idx="451" formatCode="#,##0">
                  <c:v>22.724526643752998</c:v>
                </c:pt>
                <c:pt idx="452" formatCode="#,##0">
                  <c:v>22.774584770202601</c:v>
                </c:pt>
                <c:pt idx="453" formatCode="#,##0">
                  <c:v>22.824644804000801</c:v>
                </c:pt>
                <c:pt idx="454" formatCode="#,##0">
                  <c:v>22.874358415603599</c:v>
                </c:pt>
                <c:pt idx="455" formatCode="#,##0">
                  <c:v>22.924488782882602</c:v>
                </c:pt>
                <c:pt idx="456" formatCode="#,##0">
                  <c:v>22.974463939666698</c:v>
                </c:pt>
                <c:pt idx="457" formatCode="#,##0">
                  <c:v>23.024599313735902</c:v>
                </c:pt>
                <c:pt idx="458" formatCode="#,##0">
                  <c:v>23.0745301246643</c:v>
                </c:pt>
                <c:pt idx="459" formatCode="#,##0">
                  <c:v>23.124619960784901</c:v>
                </c:pt>
                <c:pt idx="460" formatCode="#,##0">
                  <c:v>23.174540996551499</c:v>
                </c:pt>
                <c:pt idx="461" formatCode="#,##0">
                  <c:v>23.224550724029498</c:v>
                </c:pt>
                <c:pt idx="462" formatCode="#,##0">
                  <c:v>23.274488210678101</c:v>
                </c:pt>
                <c:pt idx="463" formatCode="#,##0">
                  <c:v>23.3245527744293</c:v>
                </c:pt>
                <c:pt idx="464" formatCode="#,##0">
                  <c:v>23.374496459960898</c:v>
                </c:pt>
                <c:pt idx="465" formatCode="#,##0">
                  <c:v>23.424601793289099</c:v>
                </c:pt>
                <c:pt idx="466" formatCode="#,##0">
                  <c:v>23.474683761596602</c:v>
                </c:pt>
                <c:pt idx="467" formatCode="#,##0">
                  <c:v>23.524595975875801</c:v>
                </c:pt>
                <c:pt idx="468" formatCode="#,##0">
                  <c:v>23.5746266841888</c:v>
                </c:pt>
                <c:pt idx="469" formatCode="#,##0">
                  <c:v>23.6245806217193</c:v>
                </c:pt>
                <c:pt idx="470" formatCode="#,##0">
                  <c:v>23.6745698451995</c:v>
                </c:pt>
                <c:pt idx="471" formatCode="#,##0">
                  <c:v>23.725451707839898</c:v>
                </c:pt>
                <c:pt idx="472" formatCode="#,##0">
                  <c:v>23.774578571319498</c:v>
                </c:pt>
                <c:pt idx="473" formatCode="#,##0">
                  <c:v>23.824571609496999</c:v>
                </c:pt>
                <c:pt idx="474" formatCode="#,##0">
                  <c:v>23.874619722366301</c:v>
                </c:pt>
                <c:pt idx="475" formatCode="#,##0">
                  <c:v>23.924643278121899</c:v>
                </c:pt>
                <c:pt idx="476" formatCode="#,##0">
                  <c:v>23.974715948104802</c:v>
                </c:pt>
                <c:pt idx="477" formatCode="#,##0">
                  <c:v>24.024540662765499</c:v>
                </c:pt>
                <c:pt idx="478" formatCode="#,##0">
                  <c:v>24.0747599601745</c:v>
                </c:pt>
                <c:pt idx="479" formatCode="#,##0">
                  <c:v>24.124467611312799</c:v>
                </c:pt>
                <c:pt idx="480" formatCode="#,##0">
                  <c:v>24.1745812892913</c:v>
                </c:pt>
                <c:pt idx="481" formatCode="#,##0">
                  <c:v>24.224478721618599</c:v>
                </c:pt>
                <c:pt idx="482" formatCode="#,##0">
                  <c:v>24.274564504623399</c:v>
                </c:pt>
                <c:pt idx="483" formatCode="#,##0">
                  <c:v>24.324460506439198</c:v>
                </c:pt>
                <c:pt idx="484" formatCode="#,##0">
                  <c:v>24.374608516693101</c:v>
                </c:pt>
                <c:pt idx="485" formatCode="#,##0">
                  <c:v>24.424468517303399</c:v>
                </c:pt>
                <c:pt idx="486" formatCode="#,##0">
                  <c:v>24.474665164947499</c:v>
                </c:pt>
                <c:pt idx="487" formatCode="#,##0">
                  <c:v>24.524494647979701</c:v>
                </c:pt>
                <c:pt idx="488" formatCode="#,##0">
                  <c:v>24.574724197387599</c:v>
                </c:pt>
                <c:pt idx="489" formatCode="#,##0">
                  <c:v>24.6244909763336</c:v>
                </c:pt>
                <c:pt idx="490" formatCode="#,##0">
                  <c:v>24.674604892730699</c:v>
                </c:pt>
                <c:pt idx="491" formatCode="#,##0">
                  <c:v>24.724595785140899</c:v>
                </c:pt>
                <c:pt idx="492" formatCode="#,##0">
                  <c:v>24.7746646404266</c:v>
                </c:pt>
                <c:pt idx="493" formatCode="#,##0">
                  <c:v>24.824455976486199</c:v>
                </c:pt>
                <c:pt idx="494" formatCode="#,##0">
                  <c:v>24.875529527664099</c:v>
                </c:pt>
                <c:pt idx="495" formatCode="#,##0">
                  <c:v>24.9246101379394</c:v>
                </c:pt>
                <c:pt idx="496" formatCode="#,##0">
                  <c:v>24.974493026733398</c:v>
                </c:pt>
                <c:pt idx="497" formatCode="#,##0">
                  <c:v>25.0247995853424</c:v>
                </c:pt>
                <c:pt idx="498" formatCode="#,##0">
                  <c:v>25.074457168579102</c:v>
                </c:pt>
                <c:pt idx="499" formatCode="#,##0">
                  <c:v>25.124658823013299</c:v>
                </c:pt>
                <c:pt idx="500" formatCode="#,##0">
                  <c:v>25.174461841583199</c:v>
                </c:pt>
                <c:pt idx="501" formatCode="#,##0">
                  <c:v>25.224646568298301</c:v>
                </c:pt>
                <c:pt idx="502" formatCode="#,##0">
                  <c:v>25.2745263576507</c:v>
                </c:pt>
                <c:pt idx="503" formatCode="#,##0">
                  <c:v>25.324632883071899</c:v>
                </c:pt>
                <c:pt idx="504" formatCode="#,##0">
                  <c:v>25.374475955963099</c:v>
                </c:pt>
                <c:pt idx="505" formatCode="#,##0">
                  <c:v>25.4246232509613</c:v>
                </c:pt>
                <c:pt idx="506" formatCode="#,##0">
                  <c:v>25.474495410919101</c:v>
                </c:pt>
                <c:pt idx="507" formatCode="#,##0">
                  <c:v>25.524610042572</c:v>
                </c:pt>
                <c:pt idx="508" formatCode="#,##0">
                  <c:v>25.574479103088301</c:v>
                </c:pt>
                <c:pt idx="509" formatCode="#,##0">
                  <c:v>25.6246304512023</c:v>
                </c:pt>
                <c:pt idx="510" formatCode="#,##0">
                  <c:v>25.674474000930701</c:v>
                </c:pt>
                <c:pt idx="511" formatCode="#,##0">
                  <c:v>25.724720954895002</c:v>
                </c:pt>
                <c:pt idx="512" formatCode="#,##0">
                  <c:v>25.774492979049601</c:v>
                </c:pt>
                <c:pt idx="513" formatCode="#,##0">
                  <c:v>25.8245847225189</c:v>
                </c:pt>
                <c:pt idx="514" formatCode="#,##0">
                  <c:v>25.874731302261299</c:v>
                </c:pt>
                <c:pt idx="515" formatCode="#,##0">
                  <c:v>25.924736499786299</c:v>
                </c:pt>
                <c:pt idx="516" formatCode="#,##0">
                  <c:v>25.9748680591583</c:v>
                </c:pt>
                <c:pt idx="517" formatCode="#,##0">
                  <c:v>26.025773048400801</c:v>
                </c:pt>
                <c:pt idx="518" formatCode="#,##0">
                  <c:v>26.074754476547199</c:v>
                </c:pt>
                <c:pt idx="519" formatCode="#,##0">
                  <c:v>26.1245889663696</c:v>
                </c:pt>
                <c:pt idx="520" formatCode="#,##0">
                  <c:v>26.1747531890869</c:v>
                </c:pt>
                <c:pt idx="521" formatCode="#,##0">
                  <c:v>26.224705219268799</c:v>
                </c:pt>
                <c:pt idx="522" formatCode="#,##0">
                  <c:v>26.2747433185577</c:v>
                </c:pt>
                <c:pt idx="523" formatCode="#,##0">
                  <c:v>26.324815511703399</c:v>
                </c:pt>
                <c:pt idx="524" formatCode="#,##0">
                  <c:v>26.374625205993599</c:v>
                </c:pt>
                <c:pt idx="525" formatCode="#,##0">
                  <c:v>26.424693107604899</c:v>
                </c:pt>
                <c:pt idx="526" formatCode="#,##0">
                  <c:v>26.474734544754</c:v>
                </c:pt>
                <c:pt idx="527" formatCode="#,##0">
                  <c:v>26.524660825729299</c:v>
                </c:pt>
                <c:pt idx="528" formatCode="#,##0">
                  <c:v>26.5746200084686</c:v>
                </c:pt>
                <c:pt idx="529" formatCode="#,##0">
                  <c:v>26.624558687210001</c:v>
                </c:pt>
                <c:pt idx="530" formatCode="#,##0">
                  <c:v>26.674551486968902</c:v>
                </c:pt>
                <c:pt idx="531" formatCode="#,##0">
                  <c:v>26.724547147750801</c:v>
                </c:pt>
                <c:pt idx="532" formatCode="#,##0">
                  <c:v>26.774603128433199</c:v>
                </c:pt>
                <c:pt idx="533" formatCode="#,##0">
                  <c:v>26.8244771957397</c:v>
                </c:pt>
                <c:pt idx="534" formatCode="#,##0">
                  <c:v>26.8745789527893</c:v>
                </c:pt>
                <c:pt idx="535" formatCode="#,##0">
                  <c:v>26.924560070037799</c:v>
                </c:pt>
                <c:pt idx="536" formatCode="#,##0">
                  <c:v>26.974680423736501</c:v>
                </c:pt>
                <c:pt idx="537" formatCode="#,##0">
                  <c:v>27.024642944335898</c:v>
                </c:pt>
                <c:pt idx="538" formatCode="#,##0">
                  <c:v>27.074625492095901</c:v>
                </c:pt>
                <c:pt idx="539" formatCode="#,##0">
                  <c:v>27.124638557434</c:v>
                </c:pt>
                <c:pt idx="540" formatCode="#,##0">
                  <c:v>27.174911737441999</c:v>
                </c:pt>
                <c:pt idx="541" formatCode="#,##0">
                  <c:v>27.224547863006499</c:v>
                </c:pt>
                <c:pt idx="542" formatCode="#,##0">
                  <c:v>27.2745778560638</c:v>
                </c:pt>
                <c:pt idx="543" formatCode="#,##0">
                  <c:v>27.324592590331999</c:v>
                </c:pt>
                <c:pt idx="544" formatCode="#,##0">
                  <c:v>27.375297307968101</c:v>
                </c:pt>
                <c:pt idx="545" formatCode="#,##0">
                  <c:v>27.4245955944061</c:v>
                </c:pt>
                <c:pt idx="546" formatCode="#,##0">
                  <c:v>27.474644184112499</c:v>
                </c:pt>
                <c:pt idx="547" formatCode="#,##0">
                  <c:v>27.524699211120598</c:v>
                </c:pt>
                <c:pt idx="548" formatCode="#,##0">
                  <c:v>27.574504137039099</c:v>
                </c:pt>
                <c:pt idx="549" formatCode="#,##0">
                  <c:v>27.624737501144399</c:v>
                </c:pt>
                <c:pt idx="550" formatCode="#,##0">
                  <c:v>27.674454212188699</c:v>
                </c:pt>
                <c:pt idx="551" formatCode="#,##0">
                  <c:v>27.724642753601</c:v>
                </c:pt>
                <c:pt idx="552" formatCode="#,##0">
                  <c:v>27.774480581283498</c:v>
                </c:pt>
                <c:pt idx="553" formatCode="#,##0">
                  <c:v>27.824794054031301</c:v>
                </c:pt>
                <c:pt idx="554" formatCode="#,##0">
                  <c:v>27.8744571208953</c:v>
                </c:pt>
                <c:pt idx="555" formatCode="#,##0">
                  <c:v>27.9244992733001</c:v>
                </c:pt>
                <c:pt idx="556" formatCode="#,##0">
                  <c:v>27.974453926086401</c:v>
                </c:pt>
                <c:pt idx="557" formatCode="#,##0">
                  <c:v>28.024810552597</c:v>
                </c:pt>
                <c:pt idx="558" formatCode="#,##0">
                  <c:v>28.0743794441223</c:v>
                </c:pt>
                <c:pt idx="559" formatCode="#,##0">
                  <c:v>28.1245195865631</c:v>
                </c:pt>
                <c:pt idx="560" formatCode="#,##0">
                  <c:v>28.174434423446598</c:v>
                </c:pt>
                <c:pt idx="561" formatCode="#,##0">
                  <c:v>28.224337100982599</c:v>
                </c:pt>
                <c:pt idx="562" formatCode="#,##0">
                  <c:v>28.2744393348693</c:v>
                </c:pt>
                <c:pt idx="563" formatCode="#,##0">
                  <c:v>28.324333906173699</c:v>
                </c:pt>
                <c:pt idx="564" formatCode="#,##0">
                  <c:v>28.374565124511701</c:v>
                </c:pt>
                <c:pt idx="565" formatCode="#,##0">
                  <c:v>28.4243631362915</c:v>
                </c:pt>
                <c:pt idx="566" formatCode="#,##0">
                  <c:v>28.474481582641602</c:v>
                </c:pt>
                <c:pt idx="567" formatCode="#,##0">
                  <c:v>28.524394512176499</c:v>
                </c:pt>
                <c:pt idx="568" formatCode="#,##0">
                  <c:v>28.574548244476301</c:v>
                </c:pt>
                <c:pt idx="569" formatCode="#,##0">
                  <c:v>28.624371767044</c:v>
                </c:pt>
                <c:pt idx="570" formatCode="#,##0">
                  <c:v>28.674551963806099</c:v>
                </c:pt>
                <c:pt idx="571" formatCode="#,##0">
                  <c:v>28.724364042282101</c:v>
                </c:pt>
                <c:pt idx="572" formatCode="#,##0">
                  <c:v>28.7744750976562</c:v>
                </c:pt>
                <c:pt idx="573" formatCode="#,##0">
                  <c:v>28.824364662170399</c:v>
                </c:pt>
                <c:pt idx="574" formatCode="#,##0">
                  <c:v>28.874484539031901</c:v>
                </c:pt>
                <c:pt idx="575" formatCode="#,##0">
                  <c:v>28.9243726730346</c:v>
                </c:pt>
                <c:pt idx="576" formatCode="#,##0">
                  <c:v>28.974491834640499</c:v>
                </c:pt>
                <c:pt idx="577" formatCode="#,##0">
                  <c:v>29.024420976638702</c:v>
                </c:pt>
                <c:pt idx="578" formatCode="#,##0">
                  <c:v>29.0744836330413</c:v>
                </c:pt>
                <c:pt idx="579" formatCode="#,##0">
                  <c:v>29.124551296234099</c:v>
                </c:pt>
                <c:pt idx="580" formatCode="#,##0">
                  <c:v>29.174222469329798</c:v>
                </c:pt>
                <c:pt idx="581" formatCode="#,##0">
                  <c:v>29.224529981613099</c:v>
                </c:pt>
                <c:pt idx="582" formatCode="#,##0">
                  <c:v>29.274437427520699</c:v>
                </c:pt>
                <c:pt idx="583" formatCode="#,##0">
                  <c:v>29.324659109115601</c:v>
                </c:pt>
                <c:pt idx="584" formatCode="#,##0">
                  <c:v>29.3744072914123</c:v>
                </c:pt>
                <c:pt idx="585" formatCode="#,##0">
                  <c:v>29.424831151962199</c:v>
                </c:pt>
                <c:pt idx="586" formatCode="#,##0">
                  <c:v>29.4743971824646</c:v>
                </c:pt>
                <c:pt idx="587" formatCode="#,##0">
                  <c:v>29.524651288986199</c:v>
                </c:pt>
                <c:pt idx="588" formatCode="#,##0">
                  <c:v>29.574578762054401</c:v>
                </c:pt>
                <c:pt idx="589" formatCode="#,##0">
                  <c:v>29.624629259109401</c:v>
                </c:pt>
                <c:pt idx="590" formatCode="#,##0">
                  <c:v>29.6745958328247</c:v>
                </c:pt>
                <c:pt idx="591" formatCode="#,##0">
                  <c:v>29.724589347839299</c:v>
                </c:pt>
                <c:pt idx="592" formatCode="#,##0">
                  <c:v>29.774438858032202</c:v>
                </c:pt>
                <c:pt idx="593" formatCode="#,##0">
                  <c:v>29.824594736099201</c:v>
                </c:pt>
                <c:pt idx="594" formatCode="#,##0">
                  <c:v>29.8748040199279</c:v>
                </c:pt>
                <c:pt idx="595" formatCode="#,##0">
                  <c:v>29.924663066863999</c:v>
                </c:pt>
                <c:pt idx="596" formatCode="#,##0">
                  <c:v>29.974782943725501</c:v>
                </c:pt>
                <c:pt idx="597" formatCode="#,##0">
                  <c:v>30.0247590541839</c:v>
                </c:pt>
                <c:pt idx="598" formatCode="#,##0">
                  <c:v>30.074663162231399</c:v>
                </c:pt>
                <c:pt idx="599" formatCode="#,##0">
                  <c:v>30.1246032714843</c:v>
                </c:pt>
                <c:pt idx="600" formatCode="#,##0">
                  <c:v>30.174579381942699</c:v>
                </c:pt>
                <c:pt idx="601" formatCode="#,##0">
                  <c:v>30.224579572677602</c:v>
                </c:pt>
                <c:pt idx="602" formatCode="#,##0">
                  <c:v>30.274546861648499</c:v>
                </c:pt>
                <c:pt idx="603" formatCode="#,##0">
                  <c:v>30.324542284011802</c:v>
                </c:pt>
                <c:pt idx="604" formatCode="#,##0">
                  <c:v>30.374574899673402</c:v>
                </c:pt>
                <c:pt idx="605" formatCode="#,##0">
                  <c:v>30.424677133560099</c:v>
                </c:pt>
                <c:pt idx="606" formatCode="#,##0">
                  <c:v>30.4745531082153</c:v>
                </c:pt>
                <c:pt idx="607" formatCode="#,##0">
                  <c:v>30.5244362354278</c:v>
                </c:pt>
                <c:pt idx="608" formatCode="#,##0">
                  <c:v>30.574579715728699</c:v>
                </c:pt>
                <c:pt idx="609" formatCode="#,##0">
                  <c:v>30.624471902847201</c:v>
                </c:pt>
                <c:pt idx="610" formatCode="#,##0">
                  <c:v>30.674548864364599</c:v>
                </c:pt>
                <c:pt idx="611" formatCode="#,##0">
                  <c:v>30.724493980407701</c:v>
                </c:pt>
                <c:pt idx="612" formatCode="#,##0">
                  <c:v>30.774539232254</c:v>
                </c:pt>
                <c:pt idx="613" formatCode="#,##0">
                  <c:v>30.8244805335998</c:v>
                </c:pt>
                <c:pt idx="614" formatCode="#,##0">
                  <c:v>30.874532699584901</c:v>
                </c:pt>
                <c:pt idx="615" formatCode="#,##0">
                  <c:v>30.9245121479034</c:v>
                </c:pt>
                <c:pt idx="616" formatCode="#,##0">
                  <c:v>30.974561452865601</c:v>
                </c:pt>
                <c:pt idx="617" formatCode="#,##0">
                  <c:v>31.0245344638824</c:v>
                </c:pt>
                <c:pt idx="618" formatCode="#,##0">
                  <c:v>31.074635982513399</c:v>
                </c:pt>
                <c:pt idx="619" formatCode="#,##0">
                  <c:v>31.124607086181602</c:v>
                </c:pt>
                <c:pt idx="620" formatCode="#,##0">
                  <c:v>31.174599647521902</c:v>
                </c:pt>
                <c:pt idx="621" formatCode="#,##0">
                  <c:v>31.224608898162799</c:v>
                </c:pt>
                <c:pt idx="622" formatCode="#,##0">
                  <c:v>31.274655818939198</c:v>
                </c:pt>
                <c:pt idx="623" formatCode="#,##0">
                  <c:v>31.3244822025299</c:v>
                </c:pt>
                <c:pt idx="624" formatCode="#,##0">
                  <c:v>31.3748040199279</c:v>
                </c:pt>
                <c:pt idx="625" formatCode="#,##0">
                  <c:v>31.424546241760201</c:v>
                </c:pt>
                <c:pt idx="626" formatCode="#,##0">
                  <c:v>31.4746105670928</c:v>
                </c:pt>
                <c:pt idx="627" formatCode="#,##0">
                  <c:v>31.5245022773742</c:v>
                </c:pt>
                <c:pt idx="628" formatCode="#,##0">
                  <c:v>31.5744979381561</c:v>
                </c:pt>
                <c:pt idx="629" formatCode="#,##0">
                  <c:v>31.624594688415499</c:v>
                </c:pt>
                <c:pt idx="630" formatCode="#,##0">
                  <c:v>31.674519538879299</c:v>
                </c:pt>
                <c:pt idx="631" formatCode="#,##0">
                  <c:v>31.7245564460754</c:v>
                </c:pt>
                <c:pt idx="632" formatCode="#,##0">
                  <c:v>31.7745101451873</c:v>
                </c:pt>
                <c:pt idx="633" formatCode="#,##0">
                  <c:v>31.824694395065301</c:v>
                </c:pt>
                <c:pt idx="634" formatCode="#,##0">
                  <c:v>31.874497652053801</c:v>
                </c:pt>
                <c:pt idx="635" formatCode="#,##0">
                  <c:v>31.924659490585299</c:v>
                </c:pt>
                <c:pt idx="636" formatCode="#,##0">
                  <c:v>31.974523782730099</c:v>
                </c:pt>
                <c:pt idx="637" formatCode="#,##0">
                  <c:v>32.0246839523315</c:v>
                </c:pt>
                <c:pt idx="638" formatCode="#,##0">
                  <c:v>32.0747101306915</c:v>
                </c:pt>
                <c:pt idx="639" formatCode="#,##0">
                  <c:v>32.124695539474402</c:v>
                </c:pt>
                <c:pt idx="640" formatCode="#,##0">
                  <c:v>32.174489974975501</c:v>
                </c:pt>
                <c:pt idx="641" formatCode="#,##0">
                  <c:v>32.224790334701503</c:v>
                </c:pt>
                <c:pt idx="642" formatCode="#,##0">
                  <c:v>32.2745614051818</c:v>
                </c:pt>
                <c:pt idx="643" formatCode="#,##0">
                  <c:v>32.324785232543903</c:v>
                </c:pt>
                <c:pt idx="644" formatCode="#,##0">
                  <c:v>32.374588012695298</c:v>
                </c:pt>
                <c:pt idx="645" formatCode="#,##0">
                  <c:v>32.424555301666203</c:v>
                </c:pt>
                <c:pt idx="646" formatCode="#,##0">
                  <c:v>32.474669218063298</c:v>
                </c:pt>
                <c:pt idx="647" formatCode="#,##0">
                  <c:v>32.524507999420102</c:v>
                </c:pt>
                <c:pt idx="648" formatCode="#,##0">
                  <c:v>32.574881792068403</c:v>
                </c:pt>
                <c:pt idx="649" formatCode="#,##0">
                  <c:v>32.6244828701019</c:v>
                </c:pt>
                <c:pt idx="650" formatCode="#,##0">
                  <c:v>32.674707412719698</c:v>
                </c:pt>
                <c:pt idx="651" formatCode="#,##0">
                  <c:v>32.724480152130099</c:v>
                </c:pt>
                <c:pt idx="652" formatCode="#,##0">
                  <c:v>32.774739027023301</c:v>
                </c:pt>
                <c:pt idx="653" formatCode="#,##0">
                  <c:v>32.8245334625244</c:v>
                </c:pt>
                <c:pt idx="654" formatCode="#,##0">
                  <c:v>32.8746531009674</c:v>
                </c:pt>
                <c:pt idx="655" formatCode="#,##0">
                  <c:v>32.924506902694702</c:v>
                </c:pt>
                <c:pt idx="656" formatCode="#,##0">
                  <c:v>32.974714756011899</c:v>
                </c:pt>
                <c:pt idx="657" formatCode="#,##0">
                  <c:v>33.024515867233198</c:v>
                </c:pt>
                <c:pt idx="658" formatCode="#,##0">
                  <c:v>33.074655055999699</c:v>
                </c:pt>
                <c:pt idx="659" formatCode="#,##0">
                  <c:v>33.124518394470201</c:v>
                </c:pt>
                <c:pt idx="660" formatCode="#,##0">
                  <c:v>33.174632549285803</c:v>
                </c:pt>
                <c:pt idx="661" formatCode="#,##0">
                  <c:v>33.224633693694997</c:v>
                </c:pt>
                <c:pt idx="662" formatCode="#,##0">
                  <c:v>33.274607419967602</c:v>
                </c:pt>
                <c:pt idx="663" formatCode="#,##0">
                  <c:v>33.3247520923614</c:v>
                </c:pt>
                <c:pt idx="664" formatCode="#,##0">
                  <c:v>33.375983715057302</c:v>
                </c:pt>
                <c:pt idx="665" formatCode="#,##0">
                  <c:v>33.424601554870598</c:v>
                </c:pt>
                <c:pt idx="666" formatCode="#,##0">
                  <c:v>33.474457740783599</c:v>
                </c:pt>
                <c:pt idx="667" formatCode="#,##0">
                  <c:v>33.524709224700899</c:v>
                </c:pt>
                <c:pt idx="668" formatCode="#,##0">
                  <c:v>33.574501037597599</c:v>
                </c:pt>
                <c:pt idx="669" formatCode="#,##0">
                  <c:v>33.6245982646942</c:v>
                </c:pt>
                <c:pt idx="670" formatCode="#,##0">
                  <c:v>33.6744384765625</c:v>
                </c:pt>
                <c:pt idx="671" formatCode="#,##0">
                  <c:v>33.724636316299403</c:v>
                </c:pt>
                <c:pt idx="672" formatCode="#,##0">
                  <c:v>33.774445772170999</c:v>
                </c:pt>
                <c:pt idx="673" formatCode="#,##0">
                  <c:v>33.824679851531897</c:v>
                </c:pt>
                <c:pt idx="674" formatCode="#,##0">
                  <c:v>33.874699115753103</c:v>
                </c:pt>
                <c:pt idx="675" formatCode="#,##0">
                  <c:v>33.924553394317599</c:v>
                </c:pt>
                <c:pt idx="676" formatCode="#,##0">
                  <c:v>33.9744358062744</c:v>
                </c:pt>
                <c:pt idx="677" formatCode="#,##0">
                  <c:v>34.024591207504201</c:v>
                </c:pt>
                <c:pt idx="678" formatCode="#,##0">
                  <c:v>34.074872732162397</c:v>
                </c:pt>
                <c:pt idx="679" formatCode="#,##0">
                  <c:v>34.124786853790198</c:v>
                </c:pt>
                <c:pt idx="680" formatCode="#,##0">
                  <c:v>34.1747050285339</c:v>
                </c:pt>
                <c:pt idx="681" formatCode="#,##0">
                  <c:v>34.224517822265597</c:v>
                </c:pt>
                <c:pt idx="682" formatCode="#,##0">
                  <c:v>34.274560213088897</c:v>
                </c:pt>
                <c:pt idx="683" formatCode="#,##0">
                  <c:v>34.3247487545013</c:v>
                </c:pt>
                <c:pt idx="684" formatCode="#,##0">
                  <c:v>34.3746531009674</c:v>
                </c:pt>
                <c:pt idx="685" formatCode="#,##0">
                  <c:v>34.424610376357997</c:v>
                </c:pt>
                <c:pt idx="686" formatCode="#,##0">
                  <c:v>34.474740028381298</c:v>
                </c:pt>
                <c:pt idx="687" formatCode="#,##0">
                  <c:v>34.5244622230529</c:v>
                </c:pt>
                <c:pt idx="688" formatCode="#,##0">
                  <c:v>34.5744564533233</c:v>
                </c:pt>
                <c:pt idx="689" formatCode="#,##0">
                  <c:v>34.624354600906301</c:v>
                </c:pt>
                <c:pt idx="690" formatCode="#,##0">
                  <c:v>34.674472570419297</c:v>
                </c:pt>
                <c:pt idx="691" formatCode="#,##0">
                  <c:v>34.724384069442699</c:v>
                </c:pt>
                <c:pt idx="692" formatCode="#,##0">
                  <c:v>34.774448156356797</c:v>
                </c:pt>
                <c:pt idx="693" formatCode="#,##0">
                  <c:v>34.824354171752901</c:v>
                </c:pt>
                <c:pt idx="694" formatCode="#,##0">
                  <c:v>34.8744571208953</c:v>
                </c:pt>
                <c:pt idx="695" formatCode="#,##0">
                  <c:v>34.924811601638702</c:v>
                </c:pt>
                <c:pt idx="696" formatCode="#,##0">
                  <c:v>34.974433898925703</c:v>
                </c:pt>
                <c:pt idx="697" formatCode="#,##0">
                  <c:v>35.024447441101003</c:v>
                </c:pt>
                <c:pt idx="698" formatCode="#,##0">
                  <c:v>35.074483156204202</c:v>
                </c:pt>
                <c:pt idx="699" formatCode="#,##0">
                  <c:v>35.124559640884399</c:v>
                </c:pt>
                <c:pt idx="700" formatCode="#,##0">
                  <c:v>35.174609184265101</c:v>
                </c:pt>
                <c:pt idx="701" formatCode="#,##0">
                  <c:v>35.224388122558501</c:v>
                </c:pt>
                <c:pt idx="702" formatCode="#,##0">
                  <c:v>35.274660348892198</c:v>
                </c:pt>
                <c:pt idx="703" formatCode="#,##0">
                  <c:v>35.324496269226003</c:v>
                </c:pt>
                <c:pt idx="704" formatCode="#,##0">
                  <c:v>35.375134229659999</c:v>
                </c:pt>
                <c:pt idx="705" formatCode="#,##0">
                  <c:v>35.424628257751401</c:v>
                </c:pt>
                <c:pt idx="706" formatCode="#,##0">
                  <c:v>35.474470853805499</c:v>
                </c:pt>
                <c:pt idx="707" formatCode="#,##0">
                  <c:v>35.524698257446197</c:v>
                </c:pt>
                <c:pt idx="708" formatCode="#,##0">
                  <c:v>35.5749187469482</c:v>
                </c:pt>
                <c:pt idx="709" formatCode="#,##0">
                  <c:v>35.624541521072302</c:v>
                </c:pt>
                <c:pt idx="710" formatCode="#,##0">
                  <c:v>35.674566507339399</c:v>
                </c:pt>
                <c:pt idx="711" formatCode="#,##0">
                  <c:v>35.724517107009802</c:v>
                </c:pt>
                <c:pt idx="712" formatCode="#,##0">
                  <c:v>35.774492979049597</c:v>
                </c:pt>
                <c:pt idx="713" formatCode="#,##0">
                  <c:v>35.824593782424898</c:v>
                </c:pt>
                <c:pt idx="714" formatCode="#,##0">
                  <c:v>35.8743577003479</c:v>
                </c:pt>
                <c:pt idx="715" formatCode="#,##0">
                  <c:v>35.924551486968902</c:v>
                </c:pt>
                <c:pt idx="716" formatCode="#,##0">
                  <c:v>35.974361181259098</c:v>
                </c:pt>
                <c:pt idx="717" formatCode="#,##0">
                  <c:v>36.024538516998199</c:v>
                </c:pt>
                <c:pt idx="718" formatCode="#,##0">
                  <c:v>36.074470043182302</c:v>
                </c:pt>
                <c:pt idx="719" formatCode="#,##0">
                  <c:v>36.124578475952099</c:v>
                </c:pt>
                <c:pt idx="720" formatCode="#,##0">
                  <c:v>36.174631595611501</c:v>
                </c:pt>
                <c:pt idx="721" formatCode="#,##0">
                  <c:v>36.224675178527797</c:v>
                </c:pt>
                <c:pt idx="722" formatCode="#,##0">
                  <c:v>36.274533987045203</c:v>
                </c:pt>
                <c:pt idx="723" formatCode="#,##0">
                  <c:v>36.324657678604098</c:v>
                </c:pt>
                <c:pt idx="724" formatCode="#,##0">
                  <c:v>36.374560832977203</c:v>
                </c:pt>
                <c:pt idx="725" formatCode="#,##0">
                  <c:v>36.424904823303201</c:v>
                </c:pt>
                <c:pt idx="726" formatCode="#,##0">
                  <c:v>36.4746029376983</c:v>
                </c:pt>
                <c:pt idx="727" formatCode="#,##0">
                  <c:v>36.524385690689002</c:v>
                </c:pt>
                <c:pt idx="728" formatCode="#,##0">
                  <c:v>36.574561119079497</c:v>
                </c:pt>
                <c:pt idx="729" formatCode="#,##0">
                  <c:v>36.624433279037397</c:v>
                </c:pt>
                <c:pt idx="730" formatCode="#,##0">
                  <c:v>36.674582004547098</c:v>
                </c:pt>
                <c:pt idx="731" formatCode="#,##0">
                  <c:v>36.724478244781402</c:v>
                </c:pt>
                <c:pt idx="732" formatCode="#,##0">
                  <c:v>36.774873018264699</c:v>
                </c:pt>
                <c:pt idx="733" formatCode="#,##0">
                  <c:v>36.824464797973597</c:v>
                </c:pt>
                <c:pt idx="734" formatCode="#,##0">
                  <c:v>36.874653339385901</c:v>
                </c:pt>
                <c:pt idx="735" formatCode="#,##0">
                  <c:v>36.924470901489201</c:v>
                </c:pt>
                <c:pt idx="736" formatCode="#,##0">
                  <c:v>36.975002288818303</c:v>
                </c:pt>
                <c:pt idx="737" formatCode="#,##0">
                  <c:v>37.024468421936</c:v>
                </c:pt>
                <c:pt idx="738" formatCode="#,##0">
                  <c:v>37.0749638080596</c:v>
                </c:pt>
                <c:pt idx="739" formatCode="#,##0">
                  <c:v>37.124490976333597</c:v>
                </c:pt>
                <c:pt idx="740" formatCode="#,##0">
                  <c:v>37.174591779708798</c:v>
                </c:pt>
                <c:pt idx="741" formatCode="#,##0">
                  <c:v>37.224518060684197</c:v>
                </c:pt>
                <c:pt idx="742" formatCode="#,##0">
                  <c:v>37.274649381637502</c:v>
                </c:pt>
                <c:pt idx="743" formatCode="#,##0">
                  <c:v>37.324508190155001</c:v>
                </c:pt>
                <c:pt idx="744" formatCode="#,##0">
                  <c:v>37.374566793441701</c:v>
                </c:pt>
                <c:pt idx="745" formatCode="#,##0">
                  <c:v>37.424521684646599</c:v>
                </c:pt>
                <c:pt idx="746" formatCode="#,##0">
                  <c:v>37.474555253982501</c:v>
                </c:pt>
                <c:pt idx="747" formatCode="#,##0">
                  <c:v>37.524784326553302</c:v>
                </c:pt>
                <c:pt idx="748" formatCode="#,##0">
                  <c:v>37.574800729751502</c:v>
                </c:pt>
                <c:pt idx="749" formatCode="#,##0">
                  <c:v>37.624794006347599</c:v>
                </c:pt>
                <c:pt idx="750" formatCode="#,##0">
                  <c:v>37.674603462219203</c:v>
                </c:pt>
                <c:pt idx="751" formatCode="#,##0">
                  <c:v>37.7246346473693</c:v>
                </c:pt>
                <c:pt idx="752" formatCode="#,##0">
                  <c:v>37.774425029754603</c:v>
                </c:pt>
                <c:pt idx="753" formatCode="#,##0">
                  <c:v>37.824608564376803</c:v>
                </c:pt>
                <c:pt idx="754" formatCode="#,##0">
                  <c:v>37.874701499938901</c:v>
                </c:pt>
                <c:pt idx="755" formatCode="#,##0">
                  <c:v>37.924517393112097</c:v>
                </c:pt>
                <c:pt idx="756" formatCode="#,##0">
                  <c:v>37.974648714065502</c:v>
                </c:pt>
                <c:pt idx="757" formatCode="#,##0">
                  <c:v>38.024747610092099</c:v>
                </c:pt>
                <c:pt idx="758" formatCode="#,##0">
                  <c:v>38.074553966522203</c:v>
                </c:pt>
                <c:pt idx="759" formatCode="#,##0">
                  <c:v>38.124590158462503</c:v>
                </c:pt>
                <c:pt idx="760" formatCode="#,##0">
                  <c:v>38.174508094787598</c:v>
                </c:pt>
                <c:pt idx="761" formatCode="#,##0">
                  <c:v>38.224563360214198</c:v>
                </c:pt>
                <c:pt idx="762" formatCode="#,##0">
                  <c:v>38.274710893630903</c:v>
                </c:pt>
                <c:pt idx="763" formatCode="#,##0">
                  <c:v>38.324509620666497</c:v>
                </c:pt>
                <c:pt idx="764" formatCode="#,##0">
                  <c:v>38.374763488769503</c:v>
                </c:pt>
                <c:pt idx="765" formatCode="#,##0">
                  <c:v>38.424607992172199</c:v>
                </c:pt>
                <c:pt idx="766" formatCode="#,##0">
                  <c:v>38.474678039550703</c:v>
                </c:pt>
                <c:pt idx="767" formatCode="#,##0">
                  <c:v>38.524610757827702</c:v>
                </c:pt>
                <c:pt idx="768" formatCode="#,##0">
                  <c:v>38.574548006057697</c:v>
                </c:pt>
                <c:pt idx="769" formatCode="#,##0">
                  <c:v>38.624699592590297</c:v>
                </c:pt>
                <c:pt idx="770" formatCode="#,##0">
                  <c:v>38.674534082412698</c:v>
                </c:pt>
                <c:pt idx="771" formatCode="#,##0">
                  <c:v>38.7246286869049</c:v>
                </c:pt>
                <c:pt idx="772" formatCode="#,##0">
                  <c:v>38.774596452712998</c:v>
                </c:pt>
                <c:pt idx="773" formatCode="#,##0">
                  <c:v>38.825451612472499</c:v>
                </c:pt>
                <c:pt idx="774" formatCode="#,##0">
                  <c:v>38.874536275863598</c:v>
                </c:pt>
                <c:pt idx="775" formatCode="#,##0">
                  <c:v>38.924483776092501</c:v>
                </c:pt>
                <c:pt idx="776" formatCode="#,##0">
                  <c:v>38.974525451660099</c:v>
                </c:pt>
                <c:pt idx="777" formatCode="#,##0">
                  <c:v>39.024448633193899</c:v>
                </c:pt>
                <c:pt idx="778" formatCode="#,##0">
                  <c:v>39.074582338333101</c:v>
                </c:pt>
                <c:pt idx="779" formatCode="#,##0">
                  <c:v>39.1244859695434</c:v>
                </c:pt>
                <c:pt idx="780" formatCode="#,##0">
                  <c:v>39.174523591995197</c:v>
                </c:pt>
                <c:pt idx="781" formatCode="#,##0">
                  <c:v>39.224461078643799</c:v>
                </c:pt>
                <c:pt idx="782" formatCode="#,##0">
                  <c:v>39.274639368057201</c:v>
                </c:pt>
                <c:pt idx="783" formatCode="#,##0">
                  <c:v>39.324443340301499</c:v>
                </c:pt>
                <c:pt idx="784" formatCode="#,##0">
                  <c:v>39.374577522277797</c:v>
                </c:pt>
                <c:pt idx="785" formatCode="#,##0">
                  <c:v>39.4244637489318</c:v>
                </c:pt>
                <c:pt idx="786" formatCode="#,##0">
                  <c:v>39.474649190902703</c:v>
                </c:pt>
                <c:pt idx="787" formatCode="#,##0">
                  <c:v>39.524483919143599</c:v>
                </c:pt>
                <c:pt idx="788" formatCode="#,##0">
                  <c:v>39.5746393203735</c:v>
                </c:pt>
                <c:pt idx="789" formatCode="#,##0">
                  <c:v>39.624459266662598</c:v>
                </c:pt>
                <c:pt idx="790" formatCode="#,##0">
                  <c:v>39.674577474594102</c:v>
                </c:pt>
                <c:pt idx="791" formatCode="#,##0">
                  <c:v>39.724473953246999</c:v>
                </c:pt>
                <c:pt idx="792" formatCode="#,##0">
                  <c:v>39.774777889251702</c:v>
                </c:pt>
                <c:pt idx="793" formatCode="#,##0">
                  <c:v>39.824501037597599</c:v>
                </c:pt>
                <c:pt idx="794" formatCode="#,##0">
                  <c:v>39.874505519866901</c:v>
                </c:pt>
                <c:pt idx="795" formatCode="#,##0">
                  <c:v>39.924613714218097</c:v>
                </c:pt>
                <c:pt idx="796" formatCode="#,##0">
                  <c:v>39.974433183670001</c:v>
                </c:pt>
                <c:pt idx="797" formatCode="#,##0">
                  <c:v>40.024639368057201</c:v>
                </c:pt>
                <c:pt idx="798" formatCode="#,##0">
                  <c:v>40.074467420578003</c:v>
                </c:pt>
                <c:pt idx="799" formatCode="#,##0">
                  <c:v>40.124635696411097</c:v>
                </c:pt>
                <c:pt idx="800" formatCode="#,##0">
                  <c:v>40.1746506690979</c:v>
                </c:pt>
                <c:pt idx="801" formatCode="#,##0">
                  <c:v>40.224621057510298</c:v>
                </c:pt>
                <c:pt idx="802" formatCode="#,##0">
                  <c:v>40.274453878402703</c:v>
                </c:pt>
                <c:pt idx="803" formatCode="#,##0">
                  <c:v>40.324637174606302</c:v>
                </c:pt>
                <c:pt idx="804" formatCode="#,##0">
                  <c:v>40.374477386474602</c:v>
                </c:pt>
                <c:pt idx="805" formatCode="#,##0">
                  <c:v>40.424632310867302</c:v>
                </c:pt>
                <c:pt idx="806" formatCode="#,##0">
                  <c:v>40.474370479583698</c:v>
                </c:pt>
                <c:pt idx="807" formatCode="#,##0">
                  <c:v>40.524534225463803</c:v>
                </c:pt>
                <c:pt idx="808" formatCode="#,##0">
                  <c:v>40.574549198150599</c:v>
                </c:pt>
                <c:pt idx="809" formatCode="#,##0">
                  <c:v>40.624574422836297</c:v>
                </c:pt>
                <c:pt idx="810" formatCode="#,##0">
                  <c:v>40.674350500106797</c:v>
                </c:pt>
                <c:pt idx="811" formatCode="#,##0">
                  <c:v>40.724473953246999</c:v>
                </c:pt>
                <c:pt idx="812" formatCode="#,##0">
                  <c:v>40.774586915969799</c:v>
                </c:pt>
                <c:pt idx="813" formatCode="#,##0">
                  <c:v>40.824524164199801</c:v>
                </c:pt>
                <c:pt idx="814" formatCode="#,##0">
                  <c:v>40.874489545822101</c:v>
                </c:pt>
                <c:pt idx="815" formatCode="#,##0">
                  <c:v>40.924337148666297</c:v>
                </c:pt>
                <c:pt idx="816" formatCode="#,##0">
                  <c:v>40.9745802879333</c:v>
                </c:pt>
                <c:pt idx="817" formatCode="#,##0">
                  <c:v>41.024368286132798</c:v>
                </c:pt>
                <c:pt idx="818" formatCode="#,##0">
                  <c:v>41.074580192565897</c:v>
                </c:pt>
                <c:pt idx="819" formatCode="#,##0">
                  <c:v>41.1243638992309</c:v>
                </c:pt>
                <c:pt idx="820" formatCode="#,##0">
                  <c:v>41.1744670867919</c:v>
                </c:pt>
                <c:pt idx="821" formatCode="#,##0">
                  <c:v>41.224333763122502</c:v>
                </c:pt>
                <c:pt idx="822" formatCode="#,##0">
                  <c:v>41.274492740631104</c:v>
                </c:pt>
                <c:pt idx="823" formatCode="#,##0">
                  <c:v>41.324493885040198</c:v>
                </c:pt>
                <c:pt idx="824" formatCode="#,##0">
                  <c:v>41.374488353729198</c:v>
                </c:pt>
                <c:pt idx="825" formatCode="#,##0">
                  <c:v>41.424473285674999</c:v>
                </c:pt>
                <c:pt idx="826" formatCode="#,##0">
                  <c:v>41.474428892135599</c:v>
                </c:pt>
                <c:pt idx="827" formatCode="#,##0">
                  <c:v>41.524810075759802</c:v>
                </c:pt>
                <c:pt idx="828" formatCode="#,##0">
                  <c:v>41.574453830718902</c:v>
                </c:pt>
                <c:pt idx="829" formatCode="#,##0">
                  <c:v>41.624467134475701</c:v>
                </c:pt>
                <c:pt idx="830" formatCode="#,##0">
                  <c:v>41.674437046050997</c:v>
                </c:pt>
                <c:pt idx="831" formatCode="#,##0">
                  <c:v>41.7244517803192</c:v>
                </c:pt>
                <c:pt idx="832" formatCode="#,##0">
                  <c:v>41.774458408355699</c:v>
                </c:pt>
                <c:pt idx="833" formatCode="#,##0">
                  <c:v>41.824545145034698</c:v>
                </c:pt>
                <c:pt idx="834" formatCode="#,##0">
                  <c:v>41.874458789825397</c:v>
                </c:pt>
                <c:pt idx="835" formatCode="#,##0">
                  <c:v>41.924505472183199</c:v>
                </c:pt>
                <c:pt idx="836" formatCode="#,##0">
                  <c:v>41.974311113357501</c:v>
                </c:pt>
                <c:pt idx="837" formatCode="#,##0">
                  <c:v>42.024453163146902</c:v>
                </c:pt>
                <c:pt idx="838" formatCode="#,##0">
                  <c:v>42.074425697326603</c:v>
                </c:pt>
                <c:pt idx="839" formatCode="#,##0">
                  <c:v>42.124735832214299</c:v>
                </c:pt>
                <c:pt idx="840" formatCode="#,##0">
                  <c:v>42.174718379974301</c:v>
                </c:pt>
                <c:pt idx="841" formatCode="#,##0">
                  <c:v>42.224713802337597</c:v>
                </c:pt>
                <c:pt idx="842" formatCode="#,##0">
                  <c:v>42.274629831314002</c:v>
                </c:pt>
                <c:pt idx="843" formatCode="#,##0">
                  <c:v>42.324532270431497</c:v>
                </c:pt>
                <c:pt idx="844" formatCode="#,##0">
                  <c:v>42.374524116516099</c:v>
                </c:pt>
                <c:pt idx="845" formatCode="#,##0">
                  <c:v>42.424594640731797</c:v>
                </c:pt>
                <c:pt idx="846" formatCode="#,##0">
                  <c:v>42.474816083908003</c:v>
                </c:pt>
                <c:pt idx="847" formatCode="#,##0">
                  <c:v>42.524555683135901</c:v>
                </c:pt>
                <c:pt idx="848" formatCode="#,##0">
                  <c:v>42.574470996856597</c:v>
                </c:pt>
                <c:pt idx="849" formatCode="#,##0">
                  <c:v>42.624790668487499</c:v>
                </c:pt>
                <c:pt idx="850" formatCode="#,##0">
                  <c:v>42.674457311630199</c:v>
                </c:pt>
                <c:pt idx="851" formatCode="#,##0">
                  <c:v>42.7246253490448</c:v>
                </c:pt>
                <c:pt idx="852" formatCode="#,##0">
                  <c:v>42.774531364440897</c:v>
                </c:pt>
                <c:pt idx="853" formatCode="#,##0">
                  <c:v>42.824626207351599</c:v>
                </c:pt>
                <c:pt idx="854" formatCode="#,##0">
                  <c:v>42.874682426452601</c:v>
                </c:pt>
                <c:pt idx="855" formatCode="#,##0">
                  <c:v>42.924629688262897</c:v>
                </c:pt>
                <c:pt idx="856" formatCode="#,##0">
                  <c:v>42.9744870662689</c:v>
                </c:pt>
                <c:pt idx="857" formatCode="#,##0">
                  <c:v>43.024493217468198</c:v>
                </c:pt>
                <c:pt idx="858" formatCode="#,##0">
                  <c:v>43.074564456939697</c:v>
                </c:pt>
                <c:pt idx="859" formatCode="#,##0">
                  <c:v>43.124637365341101</c:v>
                </c:pt>
                <c:pt idx="860" formatCode="#,##0">
                  <c:v>43.174541950225802</c:v>
                </c:pt>
                <c:pt idx="861" formatCode="#,##0">
                  <c:v>43.224536657333303</c:v>
                </c:pt>
                <c:pt idx="862" formatCode="#,##0">
                  <c:v>43.274663925170898</c:v>
                </c:pt>
                <c:pt idx="863" formatCode="#,##0">
                  <c:v>43.324419975280698</c:v>
                </c:pt>
                <c:pt idx="864" formatCode="#,##0">
                  <c:v>43.374868631362901</c:v>
                </c:pt>
                <c:pt idx="865" formatCode="#,##0">
                  <c:v>43.424448251724201</c:v>
                </c:pt>
                <c:pt idx="866" formatCode="#,##0">
                  <c:v>43.4746477603912</c:v>
                </c:pt>
                <c:pt idx="867" formatCode="#,##0">
                  <c:v>43.524458408355699</c:v>
                </c:pt>
                <c:pt idx="868" formatCode="#,##0">
                  <c:v>43.574581861495901</c:v>
                </c:pt>
                <c:pt idx="869" formatCode="#,##0">
                  <c:v>43.624551296234102</c:v>
                </c:pt>
                <c:pt idx="870" formatCode="#,##0">
                  <c:v>43.674554824829102</c:v>
                </c:pt>
                <c:pt idx="871" formatCode="#,##0">
                  <c:v>43.724462985992403</c:v>
                </c:pt>
                <c:pt idx="872" formatCode="#,##0">
                  <c:v>43.774633884429903</c:v>
                </c:pt>
                <c:pt idx="873" formatCode="#,##0">
                  <c:v>43.8246653079986</c:v>
                </c:pt>
                <c:pt idx="874" formatCode="#,##0">
                  <c:v>43.874935388565</c:v>
                </c:pt>
                <c:pt idx="875" formatCode="#,##0">
                  <c:v>43.924576282501199</c:v>
                </c:pt>
                <c:pt idx="876" formatCode="#,##0">
                  <c:v>43.974528074264498</c:v>
                </c:pt>
                <c:pt idx="877" formatCode="#,##0">
                  <c:v>44.0247287750244</c:v>
                </c:pt>
                <c:pt idx="878" formatCode="#,##0">
                  <c:v>44.074645042419398</c:v>
                </c:pt>
                <c:pt idx="879" formatCode="#,##0">
                  <c:v>44.124628543853703</c:v>
                </c:pt>
                <c:pt idx="880" formatCode="#,##0">
                  <c:v>44.174376249313298</c:v>
                </c:pt>
                <c:pt idx="881" formatCode="#,##0">
                  <c:v>44.224529504776001</c:v>
                </c:pt>
                <c:pt idx="882" formatCode="#,##0">
                  <c:v>44.274332523345898</c:v>
                </c:pt>
                <c:pt idx="883" formatCode="#,##0">
                  <c:v>44.324529170989898</c:v>
                </c:pt>
                <c:pt idx="884" formatCode="#,##0">
                  <c:v>44.374340534210198</c:v>
                </c:pt>
                <c:pt idx="885" formatCode="#,##0">
                  <c:v>44.424516916275003</c:v>
                </c:pt>
                <c:pt idx="886" formatCode="#,##0">
                  <c:v>44.474343538284302</c:v>
                </c:pt>
                <c:pt idx="887" formatCode="#,##0">
                  <c:v>44.524528264999297</c:v>
                </c:pt>
                <c:pt idx="888" formatCode="#,##0">
                  <c:v>44.574348926544097</c:v>
                </c:pt>
                <c:pt idx="889" formatCode="#,##0">
                  <c:v>44.624513387679997</c:v>
                </c:pt>
                <c:pt idx="890" formatCode="#,##0">
                  <c:v>44.674437284469597</c:v>
                </c:pt>
                <c:pt idx="891" formatCode="#,##0">
                  <c:v>44.724389076232903</c:v>
                </c:pt>
                <c:pt idx="892" formatCode="#,##0">
                  <c:v>44.774353504180901</c:v>
                </c:pt>
                <c:pt idx="893" formatCode="#,##0">
                  <c:v>44.824594974517801</c:v>
                </c:pt>
                <c:pt idx="894" formatCode="#,##0">
                  <c:v>44.874383687973001</c:v>
                </c:pt>
                <c:pt idx="895" formatCode="#,##0">
                  <c:v>44.924449682235696</c:v>
                </c:pt>
                <c:pt idx="896" formatCode="#,##0">
                  <c:v>44.974558591842602</c:v>
                </c:pt>
                <c:pt idx="897" formatCode="#,##0">
                  <c:v>45.0246164798736</c:v>
                </c:pt>
                <c:pt idx="898" formatCode="#,##0">
                  <c:v>45.075043201446498</c:v>
                </c:pt>
                <c:pt idx="899" formatCode="#,##0">
                  <c:v>45.124732017516997</c:v>
                </c:pt>
                <c:pt idx="900" formatCode="#,##0">
                  <c:v>45.174670219421301</c:v>
                </c:pt>
                <c:pt idx="901" formatCode="#,##0">
                  <c:v>45.224527120590203</c:v>
                </c:pt>
                <c:pt idx="902" formatCode="#,##0">
                  <c:v>45.274622201919499</c:v>
                </c:pt>
                <c:pt idx="903" formatCode="#,##0">
                  <c:v>45.324637889861997</c:v>
                </c:pt>
                <c:pt idx="904" formatCode="#,##0">
                  <c:v>45.374578237533498</c:v>
                </c:pt>
                <c:pt idx="905" formatCode="#,##0">
                  <c:v>45.424384117126401</c:v>
                </c:pt>
                <c:pt idx="906" formatCode="#,##0">
                  <c:v>45.4745514392852</c:v>
                </c:pt>
                <c:pt idx="907" formatCode="#,##0">
                  <c:v>45.5244975090026</c:v>
                </c:pt>
                <c:pt idx="908" formatCode="#,##0">
                  <c:v>45.5745656490325</c:v>
                </c:pt>
                <c:pt idx="909" formatCode="#,##0">
                  <c:v>45.624585866928101</c:v>
                </c:pt>
                <c:pt idx="910" formatCode="#,##0">
                  <c:v>45.674535512924102</c:v>
                </c:pt>
                <c:pt idx="911" formatCode="#,##0">
                  <c:v>45.724433183670001</c:v>
                </c:pt>
                <c:pt idx="912" formatCode="#,##0">
                  <c:v>45.774553298950103</c:v>
                </c:pt>
                <c:pt idx="913" formatCode="#,##0">
                  <c:v>45.8246073722839</c:v>
                </c:pt>
                <c:pt idx="914" formatCode="#,##0">
                  <c:v>45.8745467662811</c:v>
                </c:pt>
                <c:pt idx="915" formatCode="#,##0">
                  <c:v>45.924487113952601</c:v>
                </c:pt>
                <c:pt idx="916" formatCode="#,##0">
                  <c:v>45.974713563919003</c:v>
                </c:pt>
                <c:pt idx="917" formatCode="#,##0">
                  <c:v>46.024393320083597</c:v>
                </c:pt>
                <c:pt idx="918" formatCode="#,##0">
                  <c:v>46.074503183364797</c:v>
                </c:pt>
                <c:pt idx="919" formatCode="#,##0">
                  <c:v>46.124436616897498</c:v>
                </c:pt>
                <c:pt idx="920" formatCode="#,##0">
                  <c:v>46.174542188644402</c:v>
                </c:pt>
                <c:pt idx="921" formatCode="#,##0">
                  <c:v>46.224395275115903</c:v>
                </c:pt>
                <c:pt idx="922" formatCode="#,##0">
                  <c:v>46.2744815349578</c:v>
                </c:pt>
                <c:pt idx="923" formatCode="#,##0">
                  <c:v>46.324374198913503</c:v>
                </c:pt>
                <c:pt idx="924" formatCode="#,##0">
                  <c:v>46.374531269073401</c:v>
                </c:pt>
                <c:pt idx="925" formatCode="#,##0">
                  <c:v>46.424439907073896</c:v>
                </c:pt>
                <c:pt idx="926" formatCode="#,##0">
                  <c:v>46.475019216537397</c:v>
                </c:pt>
                <c:pt idx="927" formatCode="#,##0">
                  <c:v>46.524391174316399</c:v>
                </c:pt>
                <c:pt idx="928" formatCode="#,##0">
                  <c:v>46.574340105056699</c:v>
                </c:pt>
                <c:pt idx="929" formatCode="#,##0">
                  <c:v>46.624511003494199</c:v>
                </c:pt>
                <c:pt idx="930" formatCode="#,##0">
                  <c:v>46.674345731735201</c:v>
                </c:pt>
                <c:pt idx="931" formatCode="#,##0">
                  <c:v>46.724519968032801</c:v>
                </c:pt>
                <c:pt idx="932" formatCode="#,##0">
                  <c:v>46.774347543716402</c:v>
                </c:pt>
                <c:pt idx="933" formatCode="#,##0">
                  <c:v>46.824532747268599</c:v>
                </c:pt>
                <c:pt idx="934" formatCode="#,##0">
                  <c:v>46.874346017837503</c:v>
                </c:pt>
                <c:pt idx="935" formatCode="#,##0">
                  <c:v>46.9245188236236</c:v>
                </c:pt>
                <c:pt idx="936" formatCode="#,##0">
                  <c:v>46.974359989166203</c:v>
                </c:pt>
                <c:pt idx="937" formatCode="#,##0">
                  <c:v>47.0245394706726</c:v>
                </c:pt>
                <c:pt idx="938" formatCode="#,##0">
                  <c:v>47.074435234069803</c:v>
                </c:pt>
                <c:pt idx="939" formatCode="#,##0">
                  <c:v>47.124513387679997</c:v>
                </c:pt>
                <c:pt idx="940" formatCode="#,##0">
                  <c:v>47.174366712570098</c:v>
                </c:pt>
                <c:pt idx="941" formatCode="#,##0">
                  <c:v>47.224580764770501</c:v>
                </c:pt>
                <c:pt idx="942" formatCode="#,##0">
                  <c:v>47.274360418319702</c:v>
                </c:pt>
                <c:pt idx="943" formatCode="#,##0">
                  <c:v>47.324527740478501</c:v>
                </c:pt>
                <c:pt idx="944" formatCode="#,##0">
                  <c:v>47.374536275863598</c:v>
                </c:pt>
                <c:pt idx="945" formatCode="#,##0">
                  <c:v>47.424381494522002</c:v>
                </c:pt>
                <c:pt idx="946" formatCode="#,##0">
                  <c:v>47.474453926086397</c:v>
                </c:pt>
                <c:pt idx="947" formatCode="#,##0">
                  <c:v>47.524655103683401</c:v>
                </c:pt>
                <c:pt idx="948" formatCode="#,##0">
                  <c:v>47.574551582336397</c:v>
                </c:pt>
                <c:pt idx="949" formatCode="#,##0">
                  <c:v>47.624430418014498</c:v>
                </c:pt>
                <c:pt idx="950" formatCode="#,##0">
                  <c:v>47.674783945083597</c:v>
                </c:pt>
                <c:pt idx="951" formatCode="#,##0">
                  <c:v>47.724571943283003</c:v>
                </c:pt>
                <c:pt idx="952" formatCode="#,##0">
                  <c:v>47.774883985519402</c:v>
                </c:pt>
                <c:pt idx="953" formatCode="#,##0">
                  <c:v>47.824601650238002</c:v>
                </c:pt>
                <c:pt idx="954" formatCode="#,##0">
                  <c:v>47.874578237533498</c:v>
                </c:pt>
                <c:pt idx="955" formatCode="#,##0">
                  <c:v>47.924637079238799</c:v>
                </c:pt>
                <c:pt idx="956" formatCode="#,##0">
                  <c:v>47.9748885631561</c:v>
                </c:pt>
                <c:pt idx="957" formatCode="#,##0">
                  <c:v>48.024482250213602</c:v>
                </c:pt>
                <c:pt idx="958" formatCode="#,##0">
                  <c:v>48.074624300003002</c:v>
                </c:pt>
                <c:pt idx="959" formatCode="#,##0">
                  <c:v>48.124859571456902</c:v>
                </c:pt>
                <c:pt idx="960" formatCode="#,##0">
                  <c:v>48.174797534942599</c:v>
                </c:pt>
                <c:pt idx="961" formatCode="#,##0">
                  <c:v>48.2244772911071</c:v>
                </c:pt>
                <c:pt idx="962" formatCode="#,##0">
                  <c:v>48.274534463882397</c:v>
                </c:pt>
                <c:pt idx="963" formatCode="#,##0">
                  <c:v>48.324817180633502</c:v>
                </c:pt>
                <c:pt idx="964" formatCode="#,##0">
                  <c:v>48.374536514282198</c:v>
                </c:pt>
                <c:pt idx="965" formatCode="#,##0">
                  <c:v>48.424937248229902</c:v>
                </c:pt>
                <c:pt idx="966" formatCode="#,##0">
                  <c:v>48.474508047103797</c:v>
                </c:pt>
                <c:pt idx="967" formatCode="#,##0">
                  <c:v>48.524504423141401</c:v>
                </c:pt>
                <c:pt idx="968" formatCode="#,##0">
                  <c:v>48.574533224105799</c:v>
                </c:pt>
                <c:pt idx="969" formatCode="#,##0">
                  <c:v>48.624544620513902</c:v>
                </c:pt>
                <c:pt idx="970" formatCode="#,##0">
                  <c:v>48.674617290496798</c:v>
                </c:pt>
                <c:pt idx="971" formatCode="#,##0">
                  <c:v>48.724886894226003</c:v>
                </c:pt>
                <c:pt idx="972" formatCode="#,##0">
                  <c:v>48.774541616439798</c:v>
                </c:pt>
                <c:pt idx="973" formatCode="#,##0">
                  <c:v>48.824650526046703</c:v>
                </c:pt>
                <c:pt idx="974" formatCode="#,##0">
                  <c:v>48.874557971954303</c:v>
                </c:pt>
                <c:pt idx="975" formatCode="#,##0">
                  <c:v>48.924577236175502</c:v>
                </c:pt>
                <c:pt idx="976" formatCode="#,##0">
                  <c:v>48.9759776592254</c:v>
                </c:pt>
                <c:pt idx="977" formatCode="#,##0">
                  <c:v>49.024782419204698</c:v>
                </c:pt>
                <c:pt idx="978" formatCode="#,##0">
                  <c:v>49.074838876724201</c:v>
                </c:pt>
                <c:pt idx="979" formatCode="#,##0">
                  <c:v>49.124567031860302</c:v>
                </c:pt>
                <c:pt idx="980" formatCode="#,##0">
                  <c:v>49.1745603084564</c:v>
                </c:pt>
                <c:pt idx="981" formatCode="#,##0">
                  <c:v>49.224504470825103</c:v>
                </c:pt>
                <c:pt idx="982" formatCode="#,##0">
                  <c:v>49.2748024463653</c:v>
                </c:pt>
                <c:pt idx="983" formatCode="#,##0">
                  <c:v>49.3247292041778</c:v>
                </c:pt>
                <c:pt idx="984" formatCode="#,##0">
                  <c:v>49.374722242355297</c:v>
                </c:pt>
                <c:pt idx="985" formatCode="#,##0">
                  <c:v>49.4245510101318</c:v>
                </c:pt>
                <c:pt idx="986" formatCode="#,##0">
                  <c:v>49.475106477737398</c:v>
                </c:pt>
                <c:pt idx="987" formatCode="#,##0">
                  <c:v>49.524527311325002</c:v>
                </c:pt>
                <c:pt idx="988" formatCode="#,##0">
                  <c:v>49.574476957321103</c:v>
                </c:pt>
                <c:pt idx="989" formatCode="#,##0">
                  <c:v>49.6246206760406</c:v>
                </c:pt>
                <c:pt idx="990" formatCode="#,##0">
                  <c:v>49.6744608879089</c:v>
                </c:pt>
                <c:pt idx="991" formatCode="#,##0">
                  <c:v>49.724594116210902</c:v>
                </c:pt>
                <c:pt idx="992" formatCode="#,##0">
                  <c:v>49.774580001830998</c:v>
                </c:pt>
                <c:pt idx="993" formatCode="#,##0">
                  <c:v>49.824829339981001</c:v>
                </c:pt>
                <c:pt idx="994" formatCode="#,##0">
                  <c:v>49.874531507492001</c:v>
                </c:pt>
                <c:pt idx="995" formatCode="#,##0">
                  <c:v>49.924653053283599</c:v>
                </c:pt>
                <c:pt idx="996" formatCode="#,##0">
                  <c:v>49.974643468856797</c:v>
                </c:pt>
                <c:pt idx="997" formatCode="#,##0">
                  <c:v>50.025441169738698</c:v>
                </c:pt>
                <c:pt idx="998" formatCode="#,##0">
                  <c:v>50.074621200561502</c:v>
                </c:pt>
                <c:pt idx="999" formatCode="#,##0">
                  <c:v>50.124784946441601</c:v>
                </c:pt>
                <c:pt idx="1000" formatCode="#,##0">
                  <c:v>50.174600362777703</c:v>
                </c:pt>
                <c:pt idx="1001" formatCode="#,##0">
                  <c:v>50.2246189117431</c:v>
                </c:pt>
                <c:pt idx="1002" formatCode="#,##0">
                  <c:v>50.274902582168501</c:v>
                </c:pt>
                <c:pt idx="1003" formatCode="#,##0">
                  <c:v>50.324445009231503</c:v>
                </c:pt>
                <c:pt idx="1004" formatCode="#,##0">
                  <c:v>50.375102519988999</c:v>
                </c:pt>
                <c:pt idx="1005" formatCode="#,##0">
                  <c:v>50.4244446754455</c:v>
                </c:pt>
                <c:pt idx="1006" formatCode="#,##0">
                  <c:v>50.474642992019596</c:v>
                </c:pt>
                <c:pt idx="1007" formatCode="#,##0">
                  <c:v>50.524779319763098</c:v>
                </c:pt>
                <c:pt idx="1008" formatCode="#,##0">
                  <c:v>50.574998140334998</c:v>
                </c:pt>
                <c:pt idx="1009" formatCode="#,##0">
                  <c:v>50.624471426010103</c:v>
                </c:pt>
                <c:pt idx="1010" formatCode="#,##0">
                  <c:v>50.674661159515303</c:v>
                </c:pt>
                <c:pt idx="1011" formatCode="#,##0">
                  <c:v>50.724460840225198</c:v>
                </c:pt>
                <c:pt idx="1012" formatCode="#,##0">
                  <c:v>50.7746708393096</c:v>
                </c:pt>
                <c:pt idx="1013" formatCode="#,##0">
                  <c:v>50.824541568756104</c:v>
                </c:pt>
                <c:pt idx="1014" formatCode="#,##0">
                  <c:v>50.8749933242797</c:v>
                </c:pt>
                <c:pt idx="1015" formatCode="#,##0">
                  <c:v>50.924450635909999</c:v>
                </c:pt>
                <c:pt idx="1016" formatCode="#,##0">
                  <c:v>50.974575757980297</c:v>
                </c:pt>
                <c:pt idx="1017" formatCode="#,##0">
                  <c:v>51.024592161178496</c:v>
                </c:pt>
                <c:pt idx="1018" formatCode="#,##0">
                  <c:v>51.0746135711669</c:v>
                </c:pt>
                <c:pt idx="1019" formatCode="#,##0">
                  <c:v>51.124600410461397</c:v>
                </c:pt>
                <c:pt idx="1020" formatCode="#,##0">
                  <c:v>51.174491643905597</c:v>
                </c:pt>
                <c:pt idx="1021" formatCode="#,##0">
                  <c:v>51.2247214317321</c:v>
                </c:pt>
                <c:pt idx="1022" formatCode="#,##0">
                  <c:v>51.274528503417898</c:v>
                </c:pt>
                <c:pt idx="1023" formatCode="#,##0">
                  <c:v>51.324671745300201</c:v>
                </c:pt>
                <c:pt idx="1024" formatCode="#,##0">
                  <c:v>51.374501228332498</c:v>
                </c:pt>
                <c:pt idx="1025" formatCode="#,##0">
                  <c:v>51.424618959426802</c:v>
                </c:pt>
                <c:pt idx="1026" formatCode="#,##0">
                  <c:v>51.474445104598999</c:v>
                </c:pt>
                <c:pt idx="1027" formatCode="#,##0">
                  <c:v>51.524744987487701</c:v>
                </c:pt>
                <c:pt idx="1028" formatCode="#,##0">
                  <c:v>51.574482679367001</c:v>
                </c:pt>
                <c:pt idx="1029" formatCode="#,##0">
                  <c:v>51.624592781066802</c:v>
                </c:pt>
                <c:pt idx="1030" formatCode="#,##0">
                  <c:v>51.674574613571103</c:v>
                </c:pt>
                <c:pt idx="1031" formatCode="#,##0">
                  <c:v>51.724488019943202</c:v>
                </c:pt>
                <c:pt idx="1032" formatCode="#,##0">
                  <c:v>51.774479150772002</c:v>
                </c:pt>
                <c:pt idx="1033" formatCode="#,##0">
                  <c:v>51.824574470519998</c:v>
                </c:pt>
                <c:pt idx="1034" formatCode="#,##0">
                  <c:v>51.874595642089801</c:v>
                </c:pt>
                <c:pt idx="1035" formatCode="#,##0">
                  <c:v>51.924519538879302</c:v>
                </c:pt>
                <c:pt idx="1036" formatCode="#,##0">
                  <c:v>51.974534273147498</c:v>
                </c:pt>
                <c:pt idx="1037" formatCode="#,##0">
                  <c:v>52.024531841277998</c:v>
                </c:pt>
                <c:pt idx="1038" formatCode="#,##0">
                  <c:v>52.074578762054401</c:v>
                </c:pt>
                <c:pt idx="1039" formatCode="#,##0">
                  <c:v>52.124581813812199</c:v>
                </c:pt>
                <c:pt idx="1040" formatCode="#,##0">
                  <c:v>52.174733877182</c:v>
                </c:pt>
                <c:pt idx="1041" formatCode="#,##0">
                  <c:v>52.224463701248098</c:v>
                </c:pt>
                <c:pt idx="1042" formatCode="#,##0">
                  <c:v>52.274587154388399</c:v>
                </c:pt>
                <c:pt idx="1043" formatCode="#,##0">
                  <c:v>52.324559450149501</c:v>
                </c:pt>
                <c:pt idx="1044" formatCode="#,##0">
                  <c:v>52.374531745910602</c:v>
                </c:pt>
                <c:pt idx="1045" formatCode="#,##0">
                  <c:v>52.424492597579899</c:v>
                </c:pt>
                <c:pt idx="1046" formatCode="#,##0">
                  <c:v>52.474545955657902</c:v>
                </c:pt>
                <c:pt idx="1047" formatCode="#,##0">
                  <c:v>52.5244975090026</c:v>
                </c:pt>
                <c:pt idx="1048" formatCode="#,##0">
                  <c:v>52.574551105499197</c:v>
                </c:pt>
                <c:pt idx="1049" formatCode="#,##0">
                  <c:v>52.624448060989302</c:v>
                </c:pt>
                <c:pt idx="1050" formatCode="#,##0">
                  <c:v>52.674546003341597</c:v>
                </c:pt>
                <c:pt idx="1051" formatCode="#,##0">
                  <c:v>52.724476099014197</c:v>
                </c:pt>
                <c:pt idx="1052" formatCode="#,##0">
                  <c:v>52.774550676345797</c:v>
                </c:pt>
                <c:pt idx="1053" formatCode="#,##0">
                  <c:v>52.824589967727597</c:v>
                </c:pt>
                <c:pt idx="1054" formatCode="#,##0">
                  <c:v>52.874542713165198</c:v>
                </c:pt>
                <c:pt idx="1055" formatCode="#,##0">
                  <c:v>52.924453496932898</c:v>
                </c:pt>
                <c:pt idx="1056" formatCode="#,##0">
                  <c:v>52.9746186733245</c:v>
                </c:pt>
                <c:pt idx="1057" formatCode="#,##0">
                  <c:v>53.024495363235403</c:v>
                </c:pt>
                <c:pt idx="1058" formatCode="#,##0">
                  <c:v>53.074804544448803</c:v>
                </c:pt>
                <c:pt idx="1059" formatCode="#,##0">
                  <c:v>53.124610424041698</c:v>
                </c:pt>
                <c:pt idx="1060" formatCode="#,##0">
                  <c:v>53.174643039703298</c:v>
                </c:pt>
                <c:pt idx="1061" formatCode="#,##0">
                  <c:v>53.2244229316711</c:v>
                </c:pt>
                <c:pt idx="1062" formatCode="#,##0">
                  <c:v>53.274543046951202</c:v>
                </c:pt>
                <c:pt idx="1063" formatCode="#,##0">
                  <c:v>53.324381828308098</c:v>
                </c:pt>
                <c:pt idx="1064" formatCode="#,##0">
                  <c:v>53.374516725540097</c:v>
                </c:pt>
                <c:pt idx="1065" formatCode="#,##0">
                  <c:v>53.424448728561401</c:v>
                </c:pt>
                <c:pt idx="1066" formatCode="#,##0">
                  <c:v>53.474424362182603</c:v>
                </c:pt>
                <c:pt idx="1067" formatCode="#,##0">
                  <c:v>53.524626493453901</c:v>
                </c:pt>
                <c:pt idx="1068" formatCode="#,##0">
                  <c:v>53.5746202468872</c:v>
                </c:pt>
                <c:pt idx="1069" formatCode="#,##0">
                  <c:v>53.624567508697503</c:v>
                </c:pt>
                <c:pt idx="1070" formatCode="#,##0">
                  <c:v>53.674472332000697</c:v>
                </c:pt>
                <c:pt idx="1071" formatCode="#,##0">
                  <c:v>53.724632024765</c:v>
                </c:pt>
                <c:pt idx="1072" formatCode="#,##0">
                  <c:v>53.774488210678101</c:v>
                </c:pt>
                <c:pt idx="1073" formatCode="#,##0">
                  <c:v>53.824642181396399</c:v>
                </c:pt>
                <c:pt idx="1074" formatCode="#,##0">
                  <c:v>53.874667406082096</c:v>
                </c:pt>
                <c:pt idx="1075" formatCode="#,##0">
                  <c:v>53.924669265746999</c:v>
                </c:pt>
                <c:pt idx="1076" formatCode="#,##0">
                  <c:v>53.974492073058997</c:v>
                </c:pt>
                <c:pt idx="1077" formatCode="#,##0">
                  <c:v>54.0246324539184</c:v>
                </c:pt>
                <c:pt idx="1078" formatCode="#,##0">
                  <c:v>54.074494123458798</c:v>
                </c:pt>
                <c:pt idx="1079" formatCode="#,##0">
                  <c:v>54.124663829803403</c:v>
                </c:pt>
                <c:pt idx="1080" formatCode="#,##0">
                  <c:v>54.174475669860797</c:v>
                </c:pt>
                <c:pt idx="1081" formatCode="#,##0">
                  <c:v>54.224684476852403</c:v>
                </c:pt>
                <c:pt idx="1082" formatCode="#,##0">
                  <c:v>54.274444580078097</c:v>
                </c:pt>
                <c:pt idx="1083" formatCode="#,##0">
                  <c:v>54.3246748447418</c:v>
                </c:pt>
                <c:pt idx="1084" formatCode="#,##0">
                  <c:v>54.374541044235201</c:v>
                </c:pt>
                <c:pt idx="1085" formatCode="#,##0">
                  <c:v>54.424708366394</c:v>
                </c:pt>
                <c:pt idx="1086" formatCode="#,##0">
                  <c:v>54.474899291992102</c:v>
                </c:pt>
                <c:pt idx="1087" formatCode="#,##0">
                  <c:v>54.524522542953399</c:v>
                </c:pt>
                <c:pt idx="1088" formatCode="#,##0">
                  <c:v>54.574625015258697</c:v>
                </c:pt>
                <c:pt idx="1089" formatCode="#,##0">
                  <c:v>54.624401807784999</c:v>
                </c:pt>
                <c:pt idx="1090" formatCode="#,##0">
                  <c:v>54.674779415130601</c:v>
                </c:pt>
                <c:pt idx="1091" formatCode="#,##0">
                  <c:v>54.724436759948702</c:v>
                </c:pt>
                <c:pt idx="1092" formatCode="#,##0">
                  <c:v>54.774758815765303</c:v>
                </c:pt>
                <c:pt idx="1093" formatCode="#,##0">
                  <c:v>54.82444357872</c:v>
                </c:pt>
                <c:pt idx="1094" formatCode="#,##0">
                  <c:v>54.874933004379201</c:v>
                </c:pt>
                <c:pt idx="1095" formatCode="#,##0">
                  <c:v>54.924442291259702</c:v>
                </c:pt>
                <c:pt idx="1096" formatCode="#,##0">
                  <c:v>54.974665164947503</c:v>
                </c:pt>
                <c:pt idx="1097" formatCode="#,##0">
                  <c:v>55.024506807327199</c:v>
                </c:pt>
                <c:pt idx="1098" formatCode="#,##0">
                  <c:v>55.074657678604098</c:v>
                </c:pt>
                <c:pt idx="1099" formatCode="#,##0">
                  <c:v>55.124546051025298</c:v>
                </c:pt>
                <c:pt idx="1100" formatCode="#,##0">
                  <c:v>55.174433708190897</c:v>
                </c:pt>
                <c:pt idx="1101" formatCode="#,##0">
                  <c:v>55.224660873413001</c:v>
                </c:pt>
                <c:pt idx="1102" formatCode="#,##0">
                  <c:v>55.274530410766602</c:v>
                </c:pt>
                <c:pt idx="1103" formatCode="#,##0">
                  <c:v>55.324843168258603</c:v>
                </c:pt>
                <c:pt idx="1104" formatCode="#,##0">
                  <c:v>55.374551773071197</c:v>
                </c:pt>
                <c:pt idx="1105" formatCode="#,##0">
                  <c:v>55.424713850021298</c:v>
                </c:pt>
                <c:pt idx="1106" formatCode="#,##0">
                  <c:v>55.474708080291698</c:v>
                </c:pt>
                <c:pt idx="1107" formatCode="#,##0">
                  <c:v>55.5246453285217</c:v>
                </c:pt>
                <c:pt idx="1108" formatCode="#,##0">
                  <c:v>55.574372053146298</c:v>
                </c:pt>
                <c:pt idx="1109" formatCode="#,##0">
                  <c:v>55.624642610549898</c:v>
                </c:pt>
                <c:pt idx="1110" formatCode="#,##0">
                  <c:v>55.674413681030202</c:v>
                </c:pt>
                <c:pt idx="1111" formatCode="#,##0">
                  <c:v>55.724704504012998</c:v>
                </c:pt>
                <c:pt idx="1112" formatCode="#,##0">
                  <c:v>55.774417877197202</c:v>
                </c:pt>
                <c:pt idx="1113" formatCode="#,##0">
                  <c:v>55.824593067169097</c:v>
                </c:pt>
                <c:pt idx="1114" formatCode="#,##0">
                  <c:v>55.874959468841503</c:v>
                </c:pt>
                <c:pt idx="1115" formatCode="#,##0">
                  <c:v>55.9245219230651</c:v>
                </c:pt>
                <c:pt idx="1116" formatCode="#,##0">
                  <c:v>55.974448919296201</c:v>
                </c:pt>
                <c:pt idx="1117" formatCode="#,##0">
                  <c:v>56.0246293544769</c:v>
                </c:pt>
                <c:pt idx="1118" formatCode="#,##0">
                  <c:v>56.074579477310103</c:v>
                </c:pt>
                <c:pt idx="1119" formatCode="#,##0">
                  <c:v>56.124609947204497</c:v>
                </c:pt>
                <c:pt idx="1120" formatCode="#,##0">
                  <c:v>56.174499988555901</c:v>
                </c:pt>
                <c:pt idx="1121" formatCode="#,##0">
                  <c:v>56.224673748016301</c:v>
                </c:pt>
                <c:pt idx="1122" formatCode="#,##0">
                  <c:v>56.274880886077803</c:v>
                </c:pt>
                <c:pt idx="1123" formatCode="#,##0">
                  <c:v>56.3245205879211</c:v>
                </c:pt>
                <c:pt idx="1124" formatCode="#,##0">
                  <c:v>56.3745052814483</c:v>
                </c:pt>
                <c:pt idx="1125" formatCode="#,##0">
                  <c:v>56.424630880355799</c:v>
                </c:pt>
                <c:pt idx="1126" formatCode="#,##0">
                  <c:v>56.474625587463301</c:v>
                </c:pt>
                <c:pt idx="1127" formatCode="#,##0">
                  <c:v>56.524601697921703</c:v>
                </c:pt>
                <c:pt idx="1128" formatCode="#,##0">
                  <c:v>56.574636220932</c:v>
                </c:pt>
                <c:pt idx="1129" formatCode="#,##0">
                  <c:v>56.624878406524601</c:v>
                </c:pt>
                <c:pt idx="1130" formatCode="#,##0">
                  <c:v>56.674588441848698</c:v>
                </c:pt>
                <c:pt idx="1131" formatCode="#,##0">
                  <c:v>56.724556922912598</c:v>
                </c:pt>
                <c:pt idx="1132" formatCode="#,##0">
                  <c:v>56.774580240249598</c:v>
                </c:pt>
                <c:pt idx="1133" formatCode="#,##0">
                  <c:v>56.824715614318798</c:v>
                </c:pt>
                <c:pt idx="1134" formatCode="#,##0">
                  <c:v>56.874612092971802</c:v>
                </c:pt>
                <c:pt idx="1135" formatCode="#,##0">
                  <c:v>56.924610853195098</c:v>
                </c:pt>
                <c:pt idx="1136" formatCode="#,##0">
                  <c:v>56.974683761596602</c:v>
                </c:pt>
                <c:pt idx="1137" formatCode="#,##0">
                  <c:v>57.024430990219102</c:v>
                </c:pt>
                <c:pt idx="1138" formatCode="#,##0">
                  <c:v>57.074595212936401</c:v>
                </c:pt>
                <c:pt idx="1139" formatCode="#,##0">
                  <c:v>57.1247429847717</c:v>
                </c:pt>
                <c:pt idx="1140" formatCode="#,##0">
                  <c:v>57.174577713012603</c:v>
                </c:pt>
                <c:pt idx="1141" formatCode="#,##0">
                  <c:v>57.224626541137603</c:v>
                </c:pt>
                <c:pt idx="1142" formatCode="#,##0">
                  <c:v>57.2746932506561</c:v>
                </c:pt>
                <c:pt idx="1143" formatCode="#,##0">
                  <c:v>57.324514865875202</c:v>
                </c:pt>
                <c:pt idx="1144" formatCode="#,##0">
                  <c:v>57.374729156494098</c:v>
                </c:pt>
                <c:pt idx="1145" formatCode="#,##0">
                  <c:v>57.424524068832397</c:v>
                </c:pt>
                <c:pt idx="1146" formatCode="#,##0">
                  <c:v>57.474889993667603</c:v>
                </c:pt>
                <c:pt idx="1147" formatCode="#,##0">
                  <c:v>57.524718284606898</c:v>
                </c:pt>
                <c:pt idx="1148" formatCode="#,##0">
                  <c:v>57.574666976928697</c:v>
                </c:pt>
                <c:pt idx="1149" formatCode="#,##0">
                  <c:v>57.624495267867999</c:v>
                </c:pt>
                <c:pt idx="1150" formatCode="#,##0">
                  <c:v>57.674844741821197</c:v>
                </c:pt>
                <c:pt idx="1151" formatCode="#,##0">
                  <c:v>57.724723339080803</c:v>
                </c:pt>
                <c:pt idx="1152" formatCode="#,##0">
                  <c:v>57.7746133804321</c:v>
                </c:pt>
                <c:pt idx="1153" formatCode="#,##0">
                  <c:v>57.824497699737499</c:v>
                </c:pt>
                <c:pt idx="1154" formatCode="#,##0">
                  <c:v>57.874456405639599</c:v>
                </c:pt>
                <c:pt idx="1155" formatCode="#,##0">
                  <c:v>57.924628496170001</c:v>
                </c:pt>
                <c:pt idx="1156" formatCode="#,##0">
                  <c:v>57.974578857421797</c:v>
                </c:pt>
                <c:pt idx="1157" formatCode="#,##0">
                  <c:v>58.024585008621202</c:v>
                </c:pt>
                <c:pt idx="1158" formatCode="#,##0">
                  <c:v>58.074639797210601</c:v>
                </c:pt>
                <c:pt idx="1159" formatCode="#,##0">
                  <c:v>58.125036954879697</c:v>
                </c:pt>
                <c:pt idx="1160" formatCode="#,##0">
                  <c:v>58.174683094024601</c:v>
                </c:pt>
                <c:pt idx="1161" formatCode="#,##0">
                  <c:v>58.224644899368201</c:v>
                </c:pt>
                <c:pt idx="1162" formatCode="#,##0">
                  <c:v>58.274462938308702</c:v>
                </c:pt>
                <c:pt idx="1163" formatCode="#,##0">
                  <c:v>58.324863910674999</c:v>
                </c:pt>
                <c:pt idx="1164" formatCode="#,##0">
                  <c:v>58.374480009078901</c:v>
                </c:pt>
                <c:pt idx="1165" formatCode="#,##0">
                  <c:v>58.424632787704397</c:v>
                </c:pt>
                <c:pt idx="1166" formatCode="#,##0">
                  <c:v>58.474467277526799</c:v>
                </c:pt>
                <c:pt idx="1167" formatCode="#,##0">
                  <c:v>58.524585485458303</c:v>
                </c:pt>
                <c:pt idx="1168" formatCode="#,##0">
                  <c:v>58.574563026428201</c:v>
                </c:pt>
                <c:pt idx="1169" formatCode="#,##0">
                  <c:v>58.624642610549898</c:v>
                </c:pt>
                <c:pt idx="1170" formatCode="#,##0">
                  <c:v>58.674655199050903</c:v>
                </c:pt>
                <c:pt idx="1171" formatCode="#,##0">
                  <c:v>58.724608182907097</c:v>
                </c:pt>
                <c:pt idx="1172" formatCode="#,##0">
                  <c:v>58.7746646404266</c:v>
                </c:pt>
                <c:pt idx="1173" formatCode="#,##0">
                  <c:v>58.824389457702601</c:v>
                </c:pt>
                <c:pt idx="1174" formatCode="#,##0">
                  <c:v>58.874625205993603</c:v>
                </c:pt>
                <c:pt idx="1175" formatCode="#,##0">
                  <c:v>58.924419403076101</c:v>
                </c:pt>
                <c:pt idx="1176" formatCode="#,##0">
                  <c:v>58.974858522415097</c:v>
                </c:pt>
                <c:pt idx="1177" formatCode="#,##0">
                  <c:v>59.024650335311797</c:v>
                </c:pt>
                <c:pt idx="1178" formatCode="#,##0">
                  <c:v>59.074646949768002</c:v>
                </c:pt>
                <c:pt idx="1179" formatCode="#,##0">
                  <c:v>59.124434947967501</c:v>
                </c:pt>
                <c:pt idx="1180" formatCode="#,##0">
                  <c:v>59.174994468688901</c:v>
                </c:pt>
                <c:pt idx="1181" formatCode="#,##0">
                  <c:v>59.224600791931103</c:v>
                </c:pt>
                <c:pt idx="1182" formatCode="#,##0">
                  <c:v>59.274547576904297</c:v>
                </c:pt>
                <c:pt idx="1183" formatCode="#,##0">
                  <c:v>59.324486494064303</c:v>
                </c:pt>
                <c:pt idx="1184" formatCode="#,##0">
                  <c:v>59.374526739120398</c:v>
                </c:pt>
                <c:pt idx="1185" formatCode="#,##0">
                  <c:v>59.424494028091402</c:v>
                </c:pt>
                <c:pt idx="1186" formatCode="#,##0">
                  <c:v>59.474544763565</c:v>
                </c:pt>
                <c:pt idx="1187" formatCode="#,##0">
                  <c:v>59.5246036052703</c:v>
                </c:pt>
                <c:pt idx="1188" formatCode="#,##0">
                  <c:v>59.574561119079497</c:v>
                </c:pt>
                <c:pt idx="1189" formatCode="#,##0">
                  <c:v>59.624525070190401</c:v>
                </c:pt>
                <c:pt idx="1190" formatCode="#,##0">
                  <c:v>59.674447298049898</c:v>
                </c:pt>
                <c:pt idx="1191" formatCode="#,##0">
                  <c:v>59.724497795104902</c:v>
                </c:pt>
                <c:pt idx="1192" formatCode="#,##0">
                  <c:v>59.774984598159698</c:v>
                </c:pt>
                <c:pt idx="1193" formatCode="#,##0">
                  <c:v>59.824524879455502</c:v>
                </c:pt>
                <c:pt idx="1194" formatCode="#,##0">
                  <c:v>59.874336004257202</c:v>
                </c:pt>
                <c:pt idx="1195" formatCode="#,##0">
                  <c:v>59.924488544464097</c:v>
                </c:pt>
                <c:pt idx="1196" formatCode="#,##0">
                  <c:v>59.9744553565979</c:v>
                </c:pt>
                <c:pt idx="1197" formatCode="#,##0">
                  <c:v>60.024442911148</c:v>
                </c:pt>
                <c:pt idx="1198" formatCode="#,##0">
                  <c:v>60.074714899063103</c:v>
                </c:pt>
                <c:pt idx="1199" formatCode="#,##0">
                  <c:v>60.124544858932403</c:v>
                </c:pt>
                <c:pt idx="1200" formatCode="#,##0">
                  <c:v>60.174522638320902</c:v>
                </c:pt>
                <c:pt idx="1201" formatCode="#,##0">
                  <c:v>60.224627733230498</c:v>
                </c:pt>
                <c:pt idx="1202" formatCode="#,##0">
                  <c:v>60.274554729461599</c:v>
                </c:pt>
                <c:pt idx="1203" formatCode="#,##0">
                  <c:v>60.324625492095898</c:v>
                </c:pt>
                <c:pt idx="1204" formatCode="#,##0">
                  <c:v>60.374453306198099</c:v>
                </c:pt>
                <c:pt idx="1205" formatCode="#,##0">
                  <c:v>60.424631834030102</c:v>
                </c:pt>
                <c:pt idx="1206" formatCode="#,##0">
                  <c:v>60.474806308746302</c:v>
                </c:pt>
                <c:pt idx="1207" formatCode="#,##0">
                  <c:v>60.524497747421201</c:v>
                </c:pt>
                <c:pt idx="1208" formatCode="#,##0">
                  <c:v>60.574617147445601</c:v>
                </c:pt>
                <c:pt idx="1209" formatCode="#,##0">
                  <c:v>60.624618053436201</c:v>
                </c:pt>
                <c:pt idx="1210" formatCode="#,##0">
                  <c:v>60.674449920654297</c:v>
                </c:pt>
                <c:pt idx="1211" formatCode="#,##0">
                  <c:v>60.724641799926701</c:v>
                </c:pt>
                <c:pt idx="1212" formatCode="#,##0">
                  <c:v>60.774538755416799</c:v>
                </c:pt>
                <c:pt idx="1213" formatCode="#,##0">
                  <c:v>60.824763774871798</c:v>
                </c:pt>
                <c:pt idx="1214" formatCode="#,##0">
                  <c:v>60.874528646469102</c:v>
                </c:pt>
                <c:pt idx="1215" formatCode="#,##0">
                  <c:v>60.9246566295623</c:v>
                </c:pt>
                <c:pt idx="1216" formatCode="#,##0">
                  <c:v>60.974521636962798</c:v>
                </c:pt>
                <c:pt idx="1217" formatCode="#,##0">
                  <c:v>61.025076150894101</c:v>
                </c:pt>
                <c:pt idx="1218" formatCode="#,##0">
                  <c:v>61.074689149856503</c:v>
                </c:pt>
                <c:pt idx="1219" formatCode="#,##0">
                  <c:v>61.124746799468902</c:v>
                </c:pt>
                <c:pt idx="1220" formatCode="#,##0">
                  <c:v>61.174548387527402</c:v>
                </c:pt>
                <c:pt idx="1221" formatCode="#,##0">
                  <c:v>61.224446058273301</c:v>
                </c:pt>
                <c:pt idx="1222" formatCode="#,##0">
                  <c:v>61.274663925170898</c:v>
                </c:pt>
                <c:pt idx="1223" formatCode="#,##0">
                  <c:v>61.324436426162698</c:v>
                </c:pt>
                <c:pt idx="1224" formatCode="#,##0">
                  <c:v>61.374717950820902</c:v>
                </c:pt>
                <c:pt idx="1225" formatCode="#,##0">
                  <c:v>61.424430608749297</c:v>
                </c:pt>
                <c:pt idx="1226" formatCode="#,##0">
                  <c:v>61.474745035171502</c:v>
                </c:pt>
                <c:pt idx="1227" formatCode="#,##0">
                  <c:v>61.524428367614703</c:v>
                </c:pt>
                <c:pt idx="1228" formatCode="#,##0">
                  <c:v>61.574676513671797</c:v>
                </c:pt>
                <c:pt idx="1229" formatCode="#,##0">
                  <c:v>61.624442577361997</c:v>
                </c:pt>
                <c:pt idx="1230" formatCode="#,##0">
                  <c:v>61.674574375152503</c:v>
                </c:pt>
                <c:pt idx="1231" formatCode="#,##0">
                  <c:v>61.7244679927825</c:v>
                </c:pt>
                <c:pt idx="1232" formatCode="#,##0">
                  <c:v>61.774822235107401</c:v>
                </c:pt>
                <c:pt idx="1233" formatCode="#,##0">
                  <c:v>61.824375629424999</c:v>
                </c:pt>
                <c:pt idx="1234" formatCode="#,##0">
                  <c:v>61.874467134475701</c:v>
                </c:pt>
                <c:pt idx="1235" formatCode="#,##0">
                  <c:v>61.924498796462998</c:v>
                </c:pt>
                <c:pt idx="1236" formatCode="#,##0">
                  <c:v>61.974483489990199</c:v>
                </c:pt>
                <c:pt idx="1237" formatCode="#,##0">
                  <c:v>62.024379730224602</c:v>
                </c:pt>
                <c:pt idx="1238" formatCode="#,##0">
                  <c:v>62.074491977691601</c:v>
                </c:pt>
                <c:pt idx="1239" formatCode="#,##0">
                  <c:v>62.124575138091998</c:v>
                </c:pt>
                <c:pt idx="1240" formatCode="#,##0">
                  <c:v>62.174313306808401</c:v>
                </c:pt>
                <c:pt idx="1241" formatCode="#,##0">
                  <c:v>62.224555253982501</c:v>
                </c:pt>
                <c:pt idx="1242" formatCode="#,##0">
                  <c:v>62.274319648742598</c:v>
                </c:pt>
                <c:pt idx="1243" formatCode="#,##0">
                  <c:v>62.324551582336397</c:v>
                </c:pt>
                <c:pt idx="1244" formatCode="#,##0">
                  <c:v>62.374342918395897</c:v>
                </c:pt>
                <c:pt idx="1245" formatCode="#,##0">
                  <c:v>62.424539804458597</c:v>
                </c:pt>
                <c:pt idx="1246" formatCode="#,##0">
                  <c:v>62.4743392467498</c:v>
                </c:pt>
                <c:pt idx="1247" formatCode="#,##0">
                  <c:v>62.524521589279097</c:v>
                </c:pt>
                <c:pt idx="1248" formatCode="#,##0">
                  <c:v>62.574486494064303</c:v>
                </c:pt>
                <c:pt idx="1249" formatCode="#,##0">
                  <c:v>62.6244280338287</c:v>
                </c:pt>
                <c:pt idx="1250" formatCode="#,##0">
                  <c:v>62.674551725387502</c:v>
                </c:pt>
                <c:pt idx="1251" formatCode="#,##0">
                  <c:v>62.724436759948702</c:v>
                </c:pt>
                <c:pt idx="1252" formatCode="#,##0">
                  <c:v>62.774476051330502</c:v>
                </c:pt>
                <c:pt idx="1253" formatCode="#,##0">
                  <c:v>62.824389934539703</c:v>
                </c:pt>
                <c:pt idx="1254" formatCode="#,##0">
                  <c:v>62.874354362487701</c:v>
                </c:pt>
                <c:pt idx="1255" formatCode="#,##0">
                  <c:v>62.924474477767902</c:v>
                </c:pt>
                <c:pt idx="1256" formatCode="#,##0">
                  <c:v>62.974378585815401</c:v>
                </c:pt>
                <c:pt idx="1257" formatCode="#,##0">
                  <c:v>63.024394512176499</c:v>
                </c:pt>
                <c:pt idx="1258" formatCode="#,##0">
                  <c:v>63.074526309966998</c:v>
                </c:pt>
                <c:pt idx="1259" formatCode="#,##0">
                  <c:v>63.124438047409001</c:v>
                </c:pt>
                <c:pt idx="1260" formatCode="#,##0">
                  <c:v>63.174816370010298</c:v>
                </c:pt>
                <c:pt idx="1261" formatCode="#,##0">
                  <c:v>63.224599123001099</c:v>
                </c:pt>
                <c:pt idx="1262" formatCode="#,##0">
                  <c:v>63.274582862853997</c:v>
                </c:pt>
                <c:pt idx="1263" formatCode="#,##0">
                  <c:v>63.324435710906897</c:v>
                </c:pt>
                <c:pt idx="1264" formatCode="#,##0">
                  <c:v>63.374602556228602</c:v>
                </c:pt>
                <c:pt idx="1265" formatCode="#,##0">
                  <c:v>63.424465417861903</c:v>
                </c:pt>
                <c:pt idx="1266" formatCode="#,##0">
                  <c:v>63.474555969238203</c:v>
                </c:pt>
                <c:pt idx="1267" formatCode="#,##0">
                  <c:v>63.524546623229902</c:v>
                </c:pt>
                <c:pt idx="1268" formatCode="#,##0">
                  <c:v>63.574611902236903</c:v>
                </c:pt>
                <c:pt idx="1269" formatCode="#,##0">
                  <c:v>63.624820947647002</c:v>
                </c:pt>
                <c:pt idx="1270" formatCode="#,##0">
                  <c:v>63.674525260925201</c:v>
                </c:pt>
                <c:pt idx="1271" formatCode="#,##0">
                  <c:v>63.724499225616398</c:v>
                </c:pt>
                <c:pt idx="1272" formatCode="#,##0">
                  <c:v>63.774525880813599</c:v>
                </c:pt>
                <c:pt idx="1273" formatCode="#,##0">
                  <c:v>63.824798345565704</c:v>
                </c:pt>
                <c:pt idx="1274" formatCode="#,##0">
                  <c:v>63.874578475952099</c:v>
                </c:pt>
                <c:pt idx="1275" formatCode="#,##0">
                  <c:v>63.924535512924102</c:v>
                </c:pt>
                <c:pt idx="1276" formatCode="#,##0">
                  <c:v>63.974596738815301</c:v>
                </c:pt>
                <c:pt idx="1277" formatCode="#,##0">
                  <c:v>64.024466037750202</c:v>
                </c:pt>
                <c:pt idx="1278" formatCode="#,##0">
                  <c:v>64.074659347534094</c:v>
                </c:pt>
                <c:pt idx="1279" formatCode="#,##0">
                  <c:v>64.124539613723698</c:v>
                </c:pt>
                <c:pt idx="1280" formatCode="#,##0">
                  <c:v>64.175311565399099</c:v>
                </c:pt>
                <c:pt idx="1281" formatCode="#,##0">
                  <c:v>64.224679708480807</c:v>
                </c:pt>
                <c:pt idx="1282" formatCode="#,##0">
                  <c:v>64.275128841400104</c:v>
                </c:pt>
                <c:pt idx="1283" formatCode="#,##0">
                  <c:v>64.324449539184499</c:v>
                </c:pt>
                <c:pt idx="1284" formatCode="#,##0">
                  <c:v>64.374688625335693</c:v>
                </c:pt>
                <c:pt idx="1285" formatCode="#,##0">
                  <c:v>64.424526691436697</c:v>
                </c:pt>
                <c:pt idx="1286" formatCode="#,##0">
                  <c:v>64.474892616271902</c:v>
                </c:pt>
                <c:pt idx="1287" formatCode="#,##0">
                  <c:v>64.524473905563298</c:v>
                </c:pt>
                <c:pt idx="1288" formatCode="#,##0">
                  <c:v>64.5744175910949</c:v>
                </c:pt>
                <c:pt idx="1289" formatCode="#,##0">
                  <c:v>64.625112056732107</c:v>
                </c:pt>
                <c:pt idx="1290" formatCode="#,##0">
                  <c:v>64.674426317214895</c:v>
                </c:pt>
                <c:pt idx="1291" formatCode="#,##0">
                  <c:v>64.724619388580294</c:v>
                </c:pt>
                <c:pt idx="1292" formatCode="#,##0">
                  <c:v>64.774433612823401</c:v>
                </c:pt>
                <c:pt idx="1293" formatCode="#,##0">
                  <c:v>64.824580907821598</c:v>
                </c:pt>
                <c:pt idx="1294" formatCode="#,##0">
                  <c:v>64.874440670013399</c:v>
                </c:pt>
                <c:pt idx="1295" formatCode="#,##0">
                  <c:v>64.924650907516394</c:v>
                </c:pt>
                <c:pt idx="1296" formatCode="#,##0">
                  <c:v>64.974441289901705</c:v>
                </c:pt>
                <c:pt idx="1297" formatCode="#,##0">
                  <c:v>65.024598121642995</c:v>
                </c:pt>
                <c:pt idx="1298" formatCode="#,##0">
                  <c:v>65.074545621871906</c:v>
                </c:pt>
                <c:pt idx="1299" formatCode="#,##0">
                  <c:v>65.124629259109497</c:v>
                </c:pt>
                <c:pt idx="1300" formatCode="#,##0">
                  <c:v>65.174564361572195</c:v>
                </c:pt>
                <c:pt idx="1301" formatCode="#,##0">
                  <c:v>65.224582433700505</c:v>
                </c:pt>
                <c:pt idx="1302" formatCode="#,##0">
                  <c:v>65.274465322494507</c:v>
                </c:pt>
                <c:pt idx="1303" formatCode="#,##0">
                  <c:v>65.324575662612901</c:v>
                </c:pt>
                <c:pt idx="1304" formatCode="#,##0">
                  <c:v>65.374558210372896</c:v>
                </c:pt>
                <c:pt idx="1305" formatCode="#,##0">
                  <c:v>65.424854278564396</c:v>
                </c:pt>
                <c:pt idx="1306" formatCode="#,##0">
                  <c:v>65.474637269973698</c:v>
                </c:pt>
                <c:pt idx="1307" formatCode="#,##0">
                  <c:v>65.524369001388493</c:v>
                </c:pt>
                <c:pt idx="1308" formatCode="#,##0">
                  <c:v>65.574621915817204</c:v>
                </c:pt>
                <c:pt idx="1309" formatCode="#,##0">
                  <c:v>65.624857425689697</c:v>
                </c:pt>
                <c:pt idx="1310" formatCode="#,##0">
                  <c:v>65.674737691879201</c:v>
                </c:pt>
                <c:pt idx="1311" formatCode="#,##0">
                  <c:v>65.724505662918006</c:v>
                </c:pt>
                <c:pt idx="1312" formatCode="#,##0">
                  <c:v>65.774681091308594</c:v>
                </c:pt>
                <c:pt idx="1313" formatCode="#,##0">
                  <c:v>65.824351310729895</c:v>
                </c:pt>
                <c:pt idx="1314" formatCode="#,##0">
                  <c:v>65.874500036239596</c:v>
                </c:pt>
                <c:pt idx="1315" formatCode="#,##0">
                  <c:v>65.924414157867403</c:v>
                </c:pt>
                <c:pt idx="1316" formatCode="#,##0">
                  <c:v>65.974430561065603</c:v>
                </c:pt>
                <c:pt idx="1317" formatCode="#,##0">
                  <c:v>66.024397134780799</c:v>
                </c:pt>
                <c:pt idx="1318" formatCode="#,##0">
                  <c:v>66.074470758438096</c:v>
                </c:pt>
                <c:pt idx="1319" formatCode="#,##0">
                  <c:v>66.124380111694293</c:v>
                </c:pt>
                <c:pt idx="1320" formatCode="#,##0">
                  <c:v>66.174448013305593</c:v>
                </c:pt>
                <c:pt idx="1321" formatCode="#,##0">
                  <c:v>66.224490880966101</c:v>
                </c:pt>
                <c:pt idx="1322" formatCode="#,##0">
                  <c:v>66.274613618850694</c:v>
                </c:pt>
                <c:pt idx="1323" formatCode="#,##0">
                  <c:v>66.324384689330998</c:v>
                </c:pt>
                <c:pt idx="1324" formatCode="#,##0">
                  <c:v>66.374452114105196</c:v>
                </c:pt>
                <c:pt idx="1325" formatCode="#,##0">
                  <c:v>66.424539327621403</c:v>
                </c:pt>
                <c:pt idx="1326" formatCode="#,##0">
                  <c:v>66.474427938461304</c:v>
                </c:pt>
                <c:pt idx="1327" formatCode="#,##0">
                  <c:v>66.524619340896606</c:v>
                </c:pt>
                <c:pt idx="1328" formatCode="#,##0">
                  <c:v>66.574672460556002</c:v>
                </c:pt>
                <c:pt idx="1329" formatCode="#,##0">
                  <c:v>66.624523878097506</c:v>
                </c:pt>
                <c:pt idx="1330" formatCode="#,##0">
                  <c:v>66.674567699432302</c:v>
                </c:pt>
                <c:pt idx="1331" formatCode="#,##0">
                  <c:v>66.724546909332204</c:v>
                </c:pt>
                <c:pt idx="1332" formatCode="#,##0">
                  <c:v>66.774533033370901</c:v>
                </c:pt>
                <c:pt idx="1333" formatCode="#,##0">
                  <c:v>66.824512720108004</c:v>
                </c:pt>
                <c:pt idx="1334" formatCode="#,##0">
                  <c:v>66.874470472335801</c:v>
                </c:pt>
                <c:pt idx="1335" formatCode="#,##0">
                  <c:v>66.924601078033405</c:v>
                </c:pt>
                <c:pt idx="1336" formatCode="#,##0">
                  <c:v>66.974561929702702</c:v>
                </c:pt>
                <c:pt idx="1337" formatCode="#,##0">
                  <c:v>67.024544000625596</c:v>
                </c:pt>
                <c:pt idx="1338" formatCode="#,##0">
                  <c:v>67.074623346328707</c:v>
                </c:pt>
                <c:pt idx="1339" formatCode="#,##0">
                  <c:v>67.124594211578298</c:v>
                </c:pt>
                <c:pt idx="1340" formatCode="#,##0">
                  <c:v>67.174631357192993</c:v>
                </c:pt>
                <c:pt idx="1341" formatCode="#,##0">
                  <c:v>67.224507570266695</c:v>
                </c:pt>
                <c:pt idx="1342" formatCode="#,##0">
                  <c:v>67.274452447891207</c:v>
                </c:pt>
                <c:pt idx="1343" formatCode="#,##0">
                  <c:v>67.324632167816105</c:v>
                </c:pt>
                <c:pt idx="1344" formatCode="#,##0">
                  <c:v>67.374503135681096</c:v>
                </c:pt>
                <c:pt idx="1345" formatCode="#,##0">
                  <c:v>67.424633026123004</c:v>
                </c:pt>
                <c:pt idx="1346" formatCode="#,##0">
                  <c:v>67.474445104598999</c:v>
                </c:pt>
                <c:pt idx="1347" formatCode="#,##0">
                  <c:v>67.5247256755828</c:v>
                </c:pt>
                <c:pt idx="1348" formatCode="#,##0">
                  <c:v>67.574544191360403</c:v>
                </c:pt>
                <c:pt idx="1349" formatCode="#,##0">
                  <c:v>67.624715328216496</c:v>
                </c:pt>
                <c:pt idx="1350" formatCode="#,##0">
                  <c:v>67.674470186233506</c:v>
                </c:pt>
                <c:pt idx="1351" formatCode="#,##0">
                  <c:v>67.724601984024005</c:v>
                </c:pt>
                <c:pt idx="1352" formatCode="#,##0">
                  <c:v>67.774523496627793</c:v>
                </c:pt>
                <c:pt idx="1353" formatCode="#,##0">
                  <c:v>67.825399398803697</c:v>
                </c:pt>
                <c:pt idx="1354" formatCode="#,##0">
                  <c:v>67.874538898468003</c:v>
                </c:pt>
                <c:pt idx="1355" formatCode="#,##0">
                  <c:v>67.924466371536198</c:v>
                </c:pt>
                <c:pt idx="1356" formatCode="#,##0">
                  <c:v>67.974683523178101</c:v>
                </c:pt>
                <c:pt idx="1357" formatCode="#,##0">
                  <c:v>68.024472713470402</c:v>
                </c:pt>
                <c:pt idx="1358" formatCode="#,##0">
                  <c:v>68.074739217758093</c:v>
                </c:pt>
                <c:pt idx="1359" formatCode="#,##0">
                  <c:v>68.124428987502995</c:v>
                </c:pt>
                <c:pt idx="1360" formatCode="#,##0">
                  <c:v>68.174722909927297</c:v>
                </c:pt>
                <c:pt idx="1361" formatCode="#,##0">
                  <c:v>68.224529266357393</c:v>
                </c:pt>
                <c:pt idx="1362" formatCode="#,##0">
                  <c:v>68.274711608886705</c:v>
                </c:pt>
                <c:pt idx="1363" formatCode="#,##0">
                  <c:v>68.324467420578003</c:v>
                </c:pt>
                <c:pt idx="1364" formatCode="#,##0">
                  <c:v>68.374713420867906</c:v>
                </c:pt>
                <c:pt idx="1365" formatCode="#,##0">
                  <c:v>68.424647808074894</c:v>
                </c:pt>
                <c:pt idx="1366" formatCode="#,##0">
                  <c:v>68.474759578704806</c:v>
                </c:pt>
                <c:pt idx="1367" formatCode="#,##0">
                  <c:v>68.524700164794893</c:v>
                </c:pt>
                <c:pt idx="1368" formatCode="#,##0">
                  <c:v>68.574572563171301</c:v>
                </c:pt>
                <c:pt idx="1369" formatCode="#,##0">
                  <c:v>68.624511241912799</c:v>
                </c:pt>
                <c:pt idx="1370" formatCode="#,##0">
                  <c:v>68.674607992172199</c:v>
                </c:pt>
                <c:pt idx="1371" formatCode="#,##0">
                  <c:v>68.7245290279388</c:v>
                </c:pt>
                <c:pt idx="1372" formatCode="#,##0">
                  <c:v>68.774612188339205</c:v>
                </c:pt>
                <c:pt idx="1373" formatCode="#,##0">
                  <c:v>68.824648380279498</c:v>
                </c:pt>
                <c:pt idx="1374" formatCode="#,##0">
                  <c:v>68.874627351760793</c:v>
                </c:pt>
                <c:pt idx="1375" formatCode="#,##0">
                  <c:v>68.924734354019094</c:v>
                </c:pt>
                <c:pt idx="1376" formatCode="#,##0">
                  <c:v>68.974516868591294</c:v>
                </c:pt>
                <c:pt idx="1377" formatCode="#,##0">
                  <c:v>69.024840354919405</c:v>
                </c:pt>
                <c:pt idx="1378" formatCode="#,##0">
                  <c:v>69.074565887451101</c:v>
                </c:pt>
                <c:pt idx="1379" formatCode="#,##0">
                  <c:v>69.124652147293006</c:v>
                </c:pt>
                <c:pt idx="1380" formatCode="#,##0">
                  <c:v>69.174468755722003</c:v>
                </c:pt>
                <c:pt idx="1381" formatCode="#,##0">
                  <c:v>69.224727630615206</c:v>
                </c:pt>
                <c:pt idx="1382" formatCode="#,##0">
                  <c:v>69.274563789367605</c:v>
                </c:pt>
                <c:pt idx="1383" formatCode="#,##0">
                  <c:v>69.324635982513399</c:v>
                </c:pt>
                <c:pt idx="1384" formatCode="#,##0">
                  <c:v>69.374901771545396</c:v>
                </c:pt>
                <c:pt idx="1385" formatCode="#,##0">
                  <c:v>69.424571275711003</c:v>
                </c:pt>
                <c:pt idx="1386" formatCode="#,##0">
                  <c:v>69.474794626235905</c:v>
                </c:pt>
                <c:pt idx="1387" formatCode="#,##0">
                  <c:v>69.524394750594993</c:v>
                </c:pt>
                <c:pt idx="1388" formatCode="#,##0">
                  <c:v>69.574407577514606</c:v>
                </c:pt>
                <c:pt idx="1389" formatCode="#,##0">
                  <c:v>69.624383449554401</c:v>
                </c:pt>
                <c:pt idx="1390" formatCode="#,##0">
                  <c:v>69.674481868743896</c:v>
                </c:pt>
                <c:pt idx="1391" formatCode="#,##0">
                  <c:v>69.724385738372803</c:v>
                </c:pt>
                <c:pt idx="1392" formatCode="#,##0">
                  <c:v>69.774600505828801</c:v>
                </c:pt>
                <c:pt idx="1393" formatCode="#,##0">
                  <c:v>69.824436902999807</c:v>
                </c:pt>
                <c:pt idx="1394" formatCode="#,##0">
                  <c:v>69.874808073043795</c:v>
                </c:pt>
                <c:pt idx="1395" formatCode="#,##0">
                  <c:v>69.924432277679401</c:v>
                </c:pt>
                <c:pt idx="1396" formatCode="#,##0">
                  <c:v>69.974563598632798</c:v>
                </c:pt>
                <c:pt idx="1397" formatCode="#,##0">
                  <c:v>70.024644851684499</c:v>
                </c:pt>
                <c:pt idx="1398" formatCode="#,##0">
                  <c:v>70.074529170989905</c:v>
                </c:pt>
                <c:pt idx="1399" formatCode="#,##0">
                  <c:v>70.124509811401296</c:v>
                </c:pt>
                <c:pt idx="1400" formatCode="#,##0">
                  <c:v>70.174596786498995</c:v>
                </c:pt>
                <c:pt idx="1401" formatCode="#,##0">
                  <c:v>70.224430799484196</c:v>
                </c:pt>
                <c:pt idx="1402" formatCode="#,##0">
                  <c:v>70.274694919586096</c:v>
                </c:pt>
                <c:pt idx="1403" formatCode="#,##0">
                  <c:v>70.324506998062105</c:v>
                </c:pt>
                <c:pt idx="1404" formatCode="#,##0">
                  <c:v>70.374549865722599</c:v>
                </c:pt>
                <c:pt idx="1405" formatCode="#,##0">
                  <c:v>70.424352407455402</c:v>
                </c:pt>
                <c:pt idx="1406" formatCode="#,##0">
                  <c:v>70.474462509155202</c:v>
                </c:pt>
                <c:pt idx="1407" formatCode="#,##0">
                  <c:v>70.524691820144596</c:v>
                </c:pt>
                <c:pt idx="1408" formatCode="#,##0">
                  <c:v>70.574425697326603</c:v>
                </c:pt>
                <c:pt idx="1409" formatCode="#,##0">
                  <c:v>70.624346971511798</c:v>
                </c:pt>
                <c:pt idx="1410" formatCode="#,##0">
                  <c:v>70.674531936645494</c:v>
                </c:pt>
                <c:pt idx="1411" formatCode="#,##0">
                  <c:v>70.724346160888601</c:v>
                </c:pt>
                <c:pt idx="1412" formatCode="#,##0">
                  <c:v>70.774498701095496</c:v>
                </c:pt>
                <c:pt idx="1413" formatCode="#,##0">
                  <c:v>70.824382781982393</c:v>
                </c:pt>
                <c:pt idx="1414" formatCode="#,##0">
                  <c:v>70.874498367309499</c:v>
                </c:pt>
                <c:pt idx="1415" formatCode="#,##0">
                  <c:v>70.924385547637897</c:v>
                </c:pt>
                <c:pt idx="1416" formatCode="#,##0">
                  <c:v>70.975050926208496</c:v>
                </c:pt>
                <c:pt idx="1417" formatCode="#,##0">
                  <c:v>71.024539947509695</c:v>
                </c:pt>
                <c:pt idx="1418" formatCode="#,##0">
                  <c:v>71.074439764022799</c:v>
                </c:pt>
                <c:pt idx="1419" formatCode="#,##0">
                  <c:v>71.124490261077796</c:v>
                </c:pt>
                <c:pt idx="1420" formatCode="#,##0">
                  <c:v>71.174567937850895</c:v>
                </c:pt>
                <c:pt idx="1421" formatCode="#,##0">
                  <c:v>71.224473953246999</c:v>
                </c:pt>
                <c:pt idx="1422" formatCode="#,##0">
                  <c:v>71.274544000625596</c:v>
                </c:pt>
                <c:pt idx="1423" formatCode="#,##0">
                  <c:v>71.324612379074097</c:v>
                </c:pt>
                <c:pt idx="1424" formatCode="#,##0">
                  <c:v>71.374420404434204</c:v>
                </c:pt>
                <c:pt idx="1425" formatCode="#,##0">
                  <c:v>71.424735069274902</c:v>
                </c:pt>
                <c:pt idx="1426" formatCode="#,##0">
                  <c:v>71.474440813064504</c:v>
                </c:pt>
                <c:pt idx="1427" formatCode="#,##0">
                  <c:v>71.52468085289</c:v>
                </c:pt>
                <c:pt idx="1428" formatCode="#,##0">
                  <c:v>71.574467420578003</c:v>
                </c:pt>
                <c:pt idx="1429" formatCode="#,##0">
                  <c:v>71.624670505523596</c:v>
                </c:pt>
                <c:pt idx="1430" formatCode="#,##0">
                  <c:v>71.674480438232393</c:v>
                </c:pt>
                <c:pt idx="1431" formatCode="#,##0">
                  <c:v>71.724924802780095</c:v>
                </c:pt>
                <c:pt idx="1432" formatCode="#,##0">
                  <c:v>71.774607658386202</c:v>
                </c:pt>
                <c:pt idx="1433" formatCode="#,##0">
                  <c:v>71.824687957763601</c:v>
                </c:pt>
                <c:pt idx="1434" formatCode="#,##0">
                  <c:v>71.874546289443899</c:v>
                </c:pt>
                <c:pt idx="1435" formatCode="#,##0">
                  <c:v>71.924663066863999</c:v>
                </c:pt>
                <c:pt idx="1436" formatCode="#,##0">
                  <c:v>71.974554538726807</c:v>
                </c:pt>
                <c:pt idx="1437" formatCode="#,##0">
                  <c:v>72.024611711502004</c:v>
                </c:pt>
                <c:pt idx="1438" formatCode="#,##0">
                  <c:v>72.074677705764699</c:v>
                </c:pt>
                <c:pt idx="1439" formatCode="#,##0">
                  <c:v>72.124465227127004</c:v>
                </c:pt>
                <c:pt idx="1440" formatCode="#,##0">
                  <c:v>72.174836874008093</c:v>
                </c:pt>
                <c:pt idx="1441" formatCode="#,##0">
                  <c:v>72.224423885345402</c:v>
                </c:pt>
                <c:pt idx="1442" formatCode="#,##0">
                  <c:v>72.274626970291095</c:v>
                </c:pt>
                <c:pt idx="1443" formatCode="#,##0">
                  <c:v>72.324602365493703</c:v>
                </c:pt>
                <c:pt idx="1444" formatCode="#,##0">
                  <c:v>72.374647140502901</c:v>
                </c:pt>
                <c:pt idx="1445" formatCode="#,##0">
                  <c:v>72.424473047256399</c:v>
                </c:pt>
                <c:pt idx="1446" formatCode="#,##0">
                  <c:v>72.474642276763902</c:v>
                </c:pt>
                <c:pt idx="1447" formatCode="#,##0">
                  <c:v>72.524496793746906</c:v>
                </c:pt>
                <c:pt idx="1448" formatCode="#,##0">
                  <c:v>72.574582099914494</c:v>
                </c:pt>
                <c:pt idx="1449" formatCode="#,##0">
                  <c:v>72.624462366104098</c:v>
                </c:pt>
                <c:pt idx="1450" formatCode="#,##0">
                  <c:v>72.674710273742605</c:v>
                </c:pt>
                <c:pt idx="1451" formatCode="#,##0">
                  <c:v>72.724477767944293</c:v>
                </c:pt>
                <c:pt idx="1452" formatCode="#,##0">
                  <c:v>72.774563789367605</c:v>
                </c:pt>
                <c:pt idx="1453" formatCode="#,##0">
                  <c:v>72.824659109115601</c:v>
                </c:pt>
                <c:pt idx="1454" formatCode="#,##0">
                  <c:v>72.874552965164099</c:v>
                </c:pt>
                <c:pt idx="1455" formatCode="#,##0">
                  <c:v>72.924505233764606</c:v>
                </c:pt>
                <c:pt idx="1456" formatCode="#,##0">
                  <c:v>72.974553823470998</c:v>
                </c:pt>
                <c:pt idx="1457" formatCode="#,##0">
                  <c:v>73.024525880813599</c:v>
                </c:pt>
                <c:pt idx="1458" formatCode="#,##0">
                  <c:v>73.074533224105807</c:v>
                </c:pt>
                <c:pt idx="1459" formatCode="#,##0">
                  <c:v>73.124619483947697</c:v>
                </c:pt>
                <c:pt idx="1460" formatCode="#,##0">
                  <c:v>73.174572944641099</c:v>
                </c:pt>
                <c:pt idx="1461" formatCode="#,##0">
                  <c:v>73.224626541137695</c:v>
                </c:pt>
                <c:pt idx="1462" formatCode="#,##0">
                  <c:v>73.274415731429997</c:v>
                </c:pt>
                <c:pt idx="1463" formatCode="#,##0">
                  <c:v>73.324582099914494</c:v>
                </c:pt>
                <c:pt idx="1464" formatCode="#,##0">
                  <c:v>73.374539136886597</c:v>
                </c:pt>
                <c:pt idx="1465" formatCode="#,##0">
                  <c:v>73.424524068832397</c:v>
                </c:pt>
                <c:pt idx="1466" formatCode="#,##0">
                  <c:v>73.474622011184593</c:v>
                </c:pt>
                <c:pt idx="1467" formatCode="#,##0">
                  <c:v>73.524793863296495</c:v>
                </c:pt>
                <c:pt idx="1468" formatCode="#,##0">
                  <c:v>73.574525356292696</c:v>
                </c:pt>
                <c:pt idx="1469" formatCode="#,##0">
                  <c:v>73.624544620513902</c:v>
                </c:pt>
                <c:pt idx="1470" formatCode="#,##0">
                  <c:v>73.674659490585299</c:v>
                </c:pt>
                <c:pt idx="1471" formatCode="#,##0">
                  <c:v>73.724471569061194</c:v>
                </c:pt>
                <c:pt idx="1472" formatCode="#,##0">
                  <c:v>73.774626493453894</c:v>
                </c:pt>
                <c:pt idx="1473" formatCode="#,##0">
                  <c:v>73.824658393859806</c:v>
                </c:pt>
                <c:pt idx="1474" formatCode="#,##0">
                  <c:v>73.874797821044893</c:v>
                </c:pt>
                <c:pt idx="1475" formatCode="#,##0">
                  <c:v>73.924567461013794</c:v>
                </c:pt>
                <c:pt idx="1476" formatCode="#,##0">
                  <c:v>73.974676132202106</c:v>
                </c:pt>
                <c:pt idx="1477" formatCode="#,##0">
                  <c:v>74.024596691131507</c:v>
                </c:pt>
                <c:pt idx="1478" formatCode="#,##0">
                  <c:v>74.074600458145099</c:v>
                </c:pt>
                <c:pt idx="1479" formatCode="#,##0">
                  <c:v>74.124772548675494</c:v>
                </c:pt>
                <c:pt idx="1480" formatCode="#,##0">
                  <c:v>74.174586772918701</c:v>
                </c:pt>
                <c:pt idx="1481" formatCode="#,##0">
                  <c:v>74.224847316741901</c:v>
                </c:pt>
                <c:pt idx="1482" formatCode="#,##0">
                  <c:v>74.274585247039795</c:v>
                </c:pt>
                <c:pt idx="1483" formatCode="#,##0">
                  <c:v>74.324609756469698</c:v>
                </c:pt>
                <c:pt idx="1484" formatCode="#,##0">
                  <c:v>74.374541997909503</c:v>
                </c:pt>
                <c:pt idx="1485" formatCode="#,##0">
                  <c:v>74.424484252929602</c:v>
                </c:pt>
                <c:pt idx="1486" formatCode="#,##0">
                  <c:v>74.474578619003296</c:v>
                </c:pt>
                <c:pt idx="1487" formatCode="#,##0">
                  <c:v>74.524623394012394</c:v>
                </c:pt>
                <c:pt idx="1488" formatCode="#,##0">
                  <c:v>74.574578762054401</c:v>
                </c:pt>
                <c:pt idx="1489" formatCode="#,##0">
                  <c:v>74.624612808227496</c:v>
                </c:pt>
                <c:pt idx="1490" formatCode="#,##0">
                  <c:v>74.674784898757906</c:v>
                </c:pt>
                <c:pt idx="1491" formatCode="#,##0">
                  <c:v>74.724514484405503</c:v>
                </c:pt>
                <c:pt idx="1492" formatCode="#,##0">
                  <c:v>74.774725198745699</c:v>
                </c:pt>
                <c:pt idx="1493" formatCode="#,##0">
                  <c:v>74.824480295181203</c:v>
                </c:pt>
                <c:pt idx="1494" formatCode="#,##0">
                  <c:v>74.874643802642794</c:v>
                </c:pt>
                <c:pt idx="1495" formatCode="#,##0">
                  <c:v>74.924513339996295</c:v>
                </c:pt>
                <c:pt idx="1496" formatCode="#,##0">
                  <c:v>74.974660634994507</c:v>
                </c:pt>
                <c:pt idx="1497" formatCode="#,##0">
                  <c:v>75.024540424346895</c:v>
                </c:pt>
                <c:pt idx="1498" formatCode="#,##0">
                  <c:v>75.074743747711096</c:v>
                </c:pt>
                <c:pt idx="1499" formatCode="#,##0">
                  <c:v>75.124538421630803</c:v>
                </c:pt>
                <c:pt idx="1500" formatCode="#,##0">
                  <c:v>75.174704551696706</c:v>
                </c:pt>
                <c:pt idx="1501" formatCode="#,##0">
                  <c:v>75.2245290279388</c:v>
                </c:pt>
                <c:pt idx="1502" formatCode="#,##0">
                  <c:v>75.274701118469196</c:v>
                </c:pt>
                <c:pt idx="1503" formatCode="#,##0">
                  <c:v>75.324423313140798</c:v>
                </c:pt>
                <c:pt idx="1504" formatCode="#,##0">
                  <c:v>75.374425411224294</c:v>
                </c:pt>
                <c:pt idx="1505" formatCode="#,##0">
                  <c:v>75.424526691436697</c:v>
                </c:pt>
                <c:pt idx="1506" formatCode="#,##0">
                  <c:v>75.474355936050401</c:v>
                </c:pt>
                <c:pt idx="1507" formatCode="#,##0">
                  <c:v>75.524501800537095</c:v>
                </c:pt>
                <c:pt idx="1508" formatCode="#,##0">
                  <c:v>75.574355125427203</c:v>
                </c:pt>
                <c:pt idx="1509" formatCode="#,##0">
                  <c:v>75.624573469161902</c:v>
                </c:pt>
                <c:pt idx="1510" formatCode="#,##0">
                  <c:v>75.674348115921006</c:v>
                </c:pt>
                <c:pt idx="1511" formatCode="#,##0">
                  <c:v>75.724538564682007</c:v>
                </c:pt>
                <c:pt idx="1512" formatCode="#,##0">
                  <c:v>75.774361371994004</c:v>
                </c:pt>
                <c:pt idx="1513" formatCode="#,##0">
                  <c:v>75.824489355087195</c:v>
                </c:pt>
                <c:pt idx="1514" formatCode="#,##0">
                  <c:v>75.8743607997894</c:v>
                </c:pt>
                <c:pt idx="1515" formatCode="#,##0">
                  <c:v>75.924542427062903</c:v>
                </c:pt>
                <c:pt idx="1516" formatCode="#,##0">
                  <c:v>75.974350929260197</c:v>
                </c:pt>
                <c:pt idx="1517" formatCode="#,##0">
                  <c:v>76.024515151977496</c:v>
                </c:pt>
                <c:pt idx="1518" formatCode="#,##0">
                  <c:v>76.074459314346299</c:v>
                </c:pt>
                <c:pt idx="1519" formatCode="#,##0">
                  <c:v>76.124482393264699</c:v>
                </c:pt>
                <c:pt idx="1520" formatCode="#,##0">
                  <c:v>76.174446582794104</c:v>
                </c:pt>
                <c:pt idx="1521" formatCode="#,##0">
                  <c:v>76.224327564239502</c:v>
                </c:pt>
                <c:pt idx="1522" formatCode="#,##0">
                  <c:v>76.274560689926105</c:v>
                </c:pt>
                <c:pt idx="1523" formatCode="#,##0">
                  <c:v>76.324335098266602</c:v>
                </c:pt>
                <c:pt idx="1524" formatCode="#,##0">
                  <c:v>76.374558925628605</c:v>
                </c:pt>
                <c:pt idx="1525" formatCode="#,##0">
                  <c:v>76.424367904663001</c:v>
                </c:pt>
                <c:pt idx="1526" formatCode="#,##0">
                  <c:v>76.474466562271104</c:v>
                </c:pt>
                <c:pt idx="1527" formatCode="#,##0">
                  <c:v>76.524346828460693</c:v>
                </c:pt>
                <c:pt idx="1528" formatCode="#,##0">
                  <c:v>76.574467897415104</c:v>
                </c:pt>
                <c:pt idx="1529" formatCode="#,##0">
                  <c:v>76.624360322952199</c:v>
                </c:pt>
                <c:pt idx="1530" formatCode="#,##0">
                  <c:v>76.674468755722003</c:v>
                </c:pt>
                <c:pt idx="1531" formatCode="#,##0">
                  <c:v>76.724410295486393</c:v>
                </c:pt>
                <c:pt idx="1532" formatCode="#,##0">
                  <c:v>76.774429559707599</c:v>
                </c:pt>
                <c:pt idx="1533" formatCode="#,##0">
                  <c:v>76.824457406997595</c:v>
                </c:pt>
                <c:pt idx="1534" formatCode="#,##0">
                  <c:v>76.874537944793701</c:v>
                </c:pt>
                <c:pt idx="1535" formatCode="#,##0">
                  <c:v>76.9247660636901</c:v>
                </c:pt>
                <c:pt idx="1536" formatCode="#,##0">
                  <c:v>76.974525213241506</c:v>
                </c:pt>
                <c:pt idx="1537" formatCode="#,##0">
                  <c:v>77.024832010269094</c:v>
                </c:pt>
                <c:pt idx="1538" formatCode="#,##0">
                  <c:v>77.074545860290499</c:v>
                </c:pt>
                <c:pt idx="1539" formatCode="#,##0">
                  <c:v>77.124511957168494</c:v>
                </c:pt>
                <c:pt idx="1540" formatCode="#,##0">
                  <c:v>77.174575567245398</c:v>
                </c:pt>
                <c:pt idx="1541" formatCode="#,##0">
                  <c:v>77.224934101104694</c:v>
                </c:pt>
                <c:pt idx="1542" formatCode="#,##0">
                  <c:v>77.274527072906494</c:v>
                </c:pt>
                <c:pt idx="1543" formatCode="#,##0">
                  <c:v>77.324584722518907</c:v>
                </c:pt>
                <c:pt idx="1544" formatCode="#,##0">
                  <c:v>77.374480962753296</c:v>
                </c:pt>
                <c:pt idx="1545" formatCode="#,##0">
                  <c:v>77.424547195434499</c:v>
                </c:pt>
                <c:pt idx="1546" formatCode="#,##0">
                  <c:v>77.474438667297306</c:v>
                </c:pt>
                <c:pt idx="1547" formatCode="#,##0">
                  <c:v>77.524651050567599</c:v>
                </c:pt>
                <c:pt idx="1548" formatCode="#,##0">
                  <c:v>77.574627876281696</c:v>
                </c:pt>
                <c:pt idx="1549" formatCode="#,##0">
                  <c:v>77.624521970748901</c:v>
                </c:pt>
                <c:pt idx="1550" formatCode="#,##0">
                  <c:v>77.674589395523</c:v>
                </c:pt>
                <c:pt idx="1551" formatCode="#,##0">
                  <c:v>77.7245192527771</c:v>
                </c:pt>
                <c:pt idx="1552" formatCode="#,##0">
                  <c:v>77.774599313735905</c:v>
                </c:pt>
                <c:pt idx="1553" formatCode="#,##0">
                  <c:v>77.824582815170203</c:v>
                </c:pt>
                <c:pt idx="1554" formatCode="#,##0">
                  <c:v>77.874687671661306</c:v>
                </c:pt>
                <c:pt idx="1555" formatCode="#,##0">
                  <c:v>77.924530982971106</c:v>
                </c:pt>
                <c:pt idx="1556" formatCode="#,##0">
                  <c:v>77.974482774734497</c:v>
                </c:pt>
                <c:pt idx="1557" formatCode="#,##0">
                  <c:v>78.024638652801499</c:v>
                </c:pt>
                <c:pt idx="1558" formatCode="#,##0">
                  <c:v>78.074569940567002</c:v>
                </c:pt>
                <c:pt idx="1559" formatCode="#,##0">
                  <c:v>78.124617338180499</c:v>
                </c:pt>
                <c:pt idx="1560" formatCode="#,##0">
                  <c:v>78.174568653106604</c:v>
                </c:pt>
                <c:pt idx="1561" formatCode="#,##0">
                  <c:v>78.224608421325598</c:v>
                </c:pt>
                <c:pt idx="1562" formatCode="#,##0">
                  <c:v>78.274609088897705</c:v>
                </c:pt>
                <c:pt idx="1563" formatCode="#,##0">
                  <c:v>78.324985980987506</c:v>
                </c:pt>
                <c:pt idx="1564" formatCode="#,##0">
                  <c:v>78.3746724128723</c:v>
                </c:pt>
                <c:pt idx="1565" formatCode="#,##0">
                  <c:v>78.424452781677203</c:v>
                </c:pt>
                <c:pt idx="1566" formatCode="#,##0">
                  <c:v>78.474579572677598</c:v>
                </c:pt>
                <c:pt idx="1567" formatCode="#,##0">
                  <c:v>78.524463653564396</c:v>
                </c:pt>
                <c:pt idx="1568" formatCode="#,##0">
                  <c:v>78.574520111083899</c:v>
                </c:pt>
                <c:pt idx="1569" formatCode="#,##0">
                  <c:v>78.624582767486501</c:v>
                </c:pt>
                <c:pt idx="1570" formatCode="#,##0">
                  <c:v>78.6745955944061</c:v>
                </c:pt>
                <c:pt idx="1571" formatCode="#,##0">
                  <c:v>78.724445819854694</c:v>
                </c:pt>
                <c:pt idx="1572" formatCode="#,##0">
                  <c:v>78.774580001830998</c:v>
                </c:pt>
                <c:pt idx="1573" formatCode="#,##0">
                  <c:v>78.824443817138601</c:v>
                </c:pt>
                <c:pt idx="1574" formatCode="#,##0">
                  <c:v>78.874640464782701</c:v>
                </c:pt>
                <c:pt idx="1575" formatCode="#,##0">
                  <c:v>78.924432516097994</c:v>
                </c:pt>
                <c:pt idx="1576" formatCode="#,##0">
                  <c:v>78.974697828292804</c:v>
                </c:pt>
                <c:pt idx="1577" formatCode="#,##0">
                  <c:v>79.024376153945894</c:v>
                </c:pt>
                <c:pt idx="1578" formatCode="#,##0">
                  <c:v>79.074518203735295</c:v>
                </c:pt>
                <c:pt idx="1579" formatCode="#,##0">
                  <c:v>79.124470233917194</c:v>
                </c:pt>
                <c:pt idx="1580" formatCode="#,##0">
                  <c:v>79.174529790878296</c:v>
                </c:pt>
                <c:pt idx="1581" formatCode="#,##0">
                  <c:v>79.224343061447101</c:v>
                </c:pt>
                <c:pt idx="1582" formatCode="#,##0">
                  <c:v>79.274664640426593</c:v>
                </c:pt>
                <c:pt idx="1583" formatCode="#,##0">
                  <c:v>79.324350118637</c:v>
                </c:pt>
                <c:pt idx="1584" formatCode="#,##0">
                  <c:v>79.374335289001394</c:v>
                </c:pt>
                <c:pt idx="1585" formatCode="#,##0">
                  <c:v>79.424517154693604</c:v>
                </c:pt>
                <c:pt idx="1586" formatCode="#,##0">
                  <c:v>79.474320173263493</c:v>
                </c:pt>
                <c:pt idx="1587" formatCode="#,##0">
                  <c:v>79.524503231048499</c:v>
                </c:pt>
                <c:pt idx="1588" formatCode="#,##0">
                  <c:v>79.574338436126695</c:v>
                </c:pt>
                <c:pt idx="1589" formatCode="#,##0">
                  <c:v>79.624546527862506</c:v>
                </c:pt>
                <c:pt idx="1590" formatCode="#,##0">
                  <c:v>79.674420833587604</c:v>
                </c:pt>
                <c:pt idx="1591" formatCode="#,##0">
                  <c:v>79.724611282348604</c:v>
                </c:pt>
                <c:pt idx="1592" formatCode="#,##0">
                  <c:v>79.7745809555053</c:v>
                </c:pt>
                <c:pt idx="1593" formatCode="#,##0">
                  <c:v>79.824698448181096</c:v>
                </c:pt>
                <c:pt idx="1594" formatCode="#,##0">
                  <c:v>79.874449729919405</c:v>
                </c:pt>
                <c:pt idx="1595" formatCode="#,##0">
                  <c:v>79.924619674682603</c:v>
                </c:pt>
                <c:pt idx="1596" formatCode="#,##0">
                  <c:v>79.974444150924597</c:v>
                </c:pt>
                <c:pt idx="1597" formatCode="#,##0">
                  <c:v>80.024593353271399</c:v>
                </c:pt>
                <c:pt idx="1598" formatCode="#,##0">
                  <c:v>80.074597597122093</c:v>
                </c:pt>
                <c:pt idx="1599" formatCode="#,##0">
                  <c:v>80.124559402465806</c:v>
                </c:pt>
                <c:pt idx="1600" formatCode="#,##0">
                  <c:v>80.174480438232393</c:v>
                </c:pt>
                <c:pt idx="1601" formatCode="#,##0">
                  <c:v>80.224616289138794</c:v>
                </c:pt>
                <c:pt idx="1602" formatCode="#,##0">
                  <c:v>80.274574279785099</c:v>
                </c:pt>
                <c:pt idx="1603" formatCode="#,##0">
                  <c:v>80.324483633041297</c:v>
                </c:pt>
                <c:pt idx="1604" formatCode="#,##0">
                  <c:v>80.374605417251502</c:v>
                </c:pt>
                <c:pt idx="1605" formatCode="#,##0">
                  <c:v>80.424574851989703</c:v>
                </c:pt>
                <c:pt idx="1606" formatCode="#,##0">
                  <c:v>80.474629878997803</c:v>
                </c:pt>
                <c:pt idx="1607" formatCode="#,##0">
                  <c:v>80.5251655578613</c:v>
                </c:pt>
                <c:pt idx="1608" formatCode="#,##0">
                  <c:v>80.574731826782198</c:v>
                </c:pt>
                <c:pt idx="1609" formatCode="#,##0">
                  <c:v>80.624453544616699</c:v>
                </c:pt>
                <c:pt idx="1610" formatCode="#,##0">
                  <c:v>80.674555778503404</c:v>
                </c:pt>
                <c:pt idx="1611" formatCode="#,##0">
                  <c:v>80.724566698074298</c:v>
                </c:pt>
                <c:pt idx="1612" formatCode="#,##0">
                  <c:v>80.774610996246295</c:v>
                </c:pt>
                <c:pt idx="1613" formatCode="#,##0">
                  <c:v>80.824386358261094</c:v>
                </c:pt>
                <c:pt idx="1614" formatCode="#,##0">
                  <c:v>80.874458789825397</c:v>
                </c:pt>
                <c:pt idx="1615" formatCode="#,##0">
                  <c:v>80.924394369125295</c:v>
                </c:pt>
                <c:pt idx="1616" formatCode="#,##0">
                  <c:v>80.974447250366197</c:v>
                </c:pt>
                <c:pt idx="1617" formatCode="#,##0">
                  <c:v>81.024379968643103</c:v>
                </c:pt>
                <c:pt idx="1618" formatCode="#,##0">
                  <c:v>81.074443101882906</c:v>
                </c:pt>
                <c:pt idx="1619" formatCode="#,##0">
                  <c:v>81.124391794204698</c:v>
                </c:pt>
                <c:pt idx="1620" formatCode="#,##0">
                  <c:v>81.174437046050997</c:v>
                </c:pt>
                <c:pt idx="1621" formatCode="#,##0">
                  <c:v>81.224402904510498</c:v>
                </c:pt>
                <c:pt idx="1622" formatCode="#,##0">
                  <c:v>81.274430751800494</c:v>
                </c:pt>
                <c:pt idx="1623" formatCode="#,##0">
                  <c:v>81.3244979381561</c:v>
                </c:pt>
                <c:pt idx="1624" formatCode="#,##0">
                  <c:v>81.374522209167395</c:v>
                </c:pt>
                <c:pt idx="1625" formatCode="#,##0">
                  <c:v>81.424413919448796</c:v>
                </c:pt>
                <c:pt idx="1626" formatCode="#,##0">
                  <c:v>81.474531888961707</c:v>
                </c:pt>
                <c:pt idx="1627" formatCode="#,##0">
                  <c:v>81.524375677108694</c:v>
                </c:pt>
                <c:pt idx="1628" formatCode="#,##0">
                  <c:v>81.574401855468693</c:v>
                </c:pt>
                <c:pt idx="1629" formatCode="#,##0">
                  <c:v>81.624381542205796</c:v>
                </c:pt>
                <c:pt idx="1630" formatCode="#,##0">
                  <c:v>81.674444913864093</c:v>
                </c:pt>
                <c:pt idx="1631" formatCode="#,##0">
                  <c:v>81.724375724792395</c:v>
                </c:pt>
                <c:pt idx="1632" formatCode="#,##0">
                  <c:v>81.774541139602604</c:v>
                </c:pt>
                <c:pt idx="1633" formatCode="#,##0">
                  <c:v>81.824368476867605</c:v>
                </c:pt>
                <c:pt idx="1634" formatCode="#,##0">
                  <c:v>81.874348163604694</c:v>
                </c:pt>
                <c:pt idx="1635" formatCode="#,##0">
                  <c:v>81.924462795257497</c:v>
                </c:pt>
                <c:pt idx="1636" formatCode="#,##0">
                  <c:v>81.974697351455603</c:v>
                </c:pt>
                <c:pt idx="1637" formatCode="#,##0">
                  <c:v>82.0243692398071</c:v>
                </c:pt>
                <c:pt idx="1638" formatCode="#,##0">
                  <c:v>82.074345588683997</c:v>
                </c:pt>
                <c:pt idx="1639" formatCode="#,##0">
                  <c:v>82.124535083770695</c:v>
                </c:pt>
                <c:pt idx="1640" formatCode="#,##0">
                  <c:v>82.174343109130803</c:v>
                </c:pt>
                <c:pt idx="1641" formatCode="#,##0">
                  <c:v>82.224526166915894</c:v>
                </c:pt>
                <c:pt idx="1642" formatCode="#,##0">
                  <c:v>82.274492502212496</c:v>
                </c:pt>
                <c:pt idx="1643" formatCode="#,##0">
                  <c:v>82.3246076107025</c:v>
                </c:pt>
                <c:pt idx="1644" formatCode="#,##0">
                  <c:v>82.374592304229694</c:v>
                </c:pt>
                <c:pt idx="1645" formatCode="#,##0">
                  <c:v>82.424628257751394</c:v>
                </c:pt>
                <c:pt idx="1646" formatCode="#,##0">
                  <c:v>82.474485158920203</c:v>
                </c:pt>
                <c:pt idx="1647" formatCode="#,##0">
                  <c:v>82.524986267089801</c:v>
                </c:pt>
                <c:pt idx="1648" formatCode="#,##0">
                  <c:v>82.574703693389793</c:v>
                </c:pt>
                <c:pt idx="1649" formatCode="#,##0">
                  <c:v>82.624656915664602</c:v>
                </c:pt>
                <c:pt idx="1650" formatCode="#,##0">
                  <c:v>82.674589395523</c:v>
                </c:pt>
                <c:pt idx="1651" formatCode="#,##0">
                  <c:v>82.724423170089693</c:v>
                </c:pt>
                <c:pt idx="1652" formatCode="#,##0">
                  <c:v>82.774899005889793</c:v>
                </c:pt>
                <c:pt idx="1653" formatCode="#,##0">
                  <c:v>82.824387550354004</c:v>
                </c:pt>
                <c:pt idx="1654" formatCode="#,##0">
                  <c:v>82.874938488006507</c:v>
                </c:pt>
                <c:pt idx="1655" formatCode="#,##0">
                  <c:v>82.924440145492497</c:v>
                </c:pt>
                <c:pt idx="1656" formatCode="#,##0">
                  <c:v>82.974912643432603</c:v>
                </c:pt>
                <c:pt idx="1657" formatCode="#,##0">
                  <c:v>83.024438619613605</c:v>
                </c:pt>
                <c:pt idx="1658" formatCode="#,##0">
                  <c:v>83.074622631072998</c:v>
                </c:pt>
                <c:pt idx="1659" formatCode="#,##0">
                  <c:v>83.124470710754395</c:v>
                </c:pt>
                <c:pt idx="1660" formatCode="#,##0">
                  <c:v>83.174669981002793</c:v>
                </c:pt>
                <c:pt idx="1661" formatCode="#,##0">
                  <c:v>83.2244775295257</c:v>
                </c:pt>
                <c:pt idx="1662" formatCode="#,##0">
                  <c:v>83.274845361709595</c:v>
                </c:pt>
                <c:pt idx="1663" formatCode="#,##0">
                  <c:v>83.324561595916705</c:v>
                </c:pt>
                <c:pt idx="1664" formatCode="#,##0">
                  <c:v>83.374921798705998</c:v>
                </c:pt>
                <c:pt idx="1665" formatCode="#,##0">
                  <c:v>83.424646615981999</c:v>
                </c:pt>
                <c:pt idx="1666" formatCode="#,##0">
                  <c:v>83.474630832672105</c:v>
                </c:pt>
                <c:pt idx="1667" formatCode="#,##0">
                  <c:v>83.5248029232025</c:v>
                </c:pt>
                <c:pt idx="1668" formatCode="#,##0">
                  <c:v>83.574613571166907</c:v>
                </c:pt>
                <c:pt idx="1669" formatCode="#,##0">
                  <c:v>83.624628543853703</c:v>
                </c:pt>
                <c:pt idx="1670" formatCode="#,##0">
                  <c:v>83.675128221511798</c:v>
                </c:pt>
                <c:pt idx="1671" formatCode="#,##0">
                  <c:v>83.724733591079698</c:v>
                </c:pt>
                <c:pt idx="1672" formatCode="#,##0">
                  <c:v>83.774465322494507</c:v>
                </c:pt>
                <c:pt idx="1673" formatCode="#,##0">
                  <c:v>83.824680805206299</c:v>
                </c:pt>
                <c:pt idx="1674" formatCode="#,##0">
                  <c:v>83.874454736709595</c:v>
                </c:pt>
                <c:pt idx="1675" formatCode="#,##0">
                  <c:v>83.924671411514197</c:v>
                </c:pt>
                <c:pt idx="1676" formatCode="#,##0">
                  <c:v>83.974483728408799</c:v>
                </c:pt>
                <c:pt idx="1677" formatCode="#,##0">
                  <c:v>84.024919748306203</c:v>
                </c:pt>
                <c:pt idx="1678" formatCode="#,##0">
                  <c:v>84.074538230895996</c:v>
                </c:pt>
                <c:pt idx="1679" formatCode="#,##0">
                  <c:v>84.124629259109497</c:v>
                </c:pt>
                <c:pt idx="1680" formatCode="#,##0">
                  <c:v>84.174579858779893</c:v>
                </c:pt>
                <c:pt idx="1681" formatCode="#,##0">
                  <c:v>84.224519014358506</c:v>
                </c:pt>
                <c:pt idx="1682" formatCode="#,##0">
                  <c:v>84.274484395980807</c:v>
                </c:pt>
                <c:pt idx="1683" formatCode="#,##0">
                  <c:v>84.324609994888306</c:v>
                </c:pt>
                <c:pt idx="1684" formatCode="#,##0">
                  <c:v>84.374559164047199</c:v>
                </c:pt>
                <c:pt idx="1685" formatCode="#,##0">
                  <c:v>84.424551010131793</c:v>
                </c:pt>
                <c:pt idx="1686" formatCode="#,##0">
                  <c:v>84.474633693694997</c:v>
                </c:pt>
                <c:pt idx="1687" formatCode="#,##0">
                  <c:v>84.524672508239703</c:v>
                </c:pt>
                <c:pt idx="1688" formatCode="#,##0">
                  <c:v>84.574876546859699</c:v>
                </c:pt>
                <c:pt idx="1689" formatCode="#,##0">
                  <c:v>84.624493360519395</c:v>
                </c:pt>
                <c:pt idx="1690" formatCode="#,##0">
                  <c:v>84.6746470928192</c:v>
                </c:pt>
                <c:pt idx="1691" formatCode="#,##0">
                  <c:v>84.7243812084198</c:v>
                </c:pt>
                <c:pt idx="1692" formatCode="#,##0">
                  <c:v>84.774968385696397</c:v>
                </c:pt>
                <c:pt idx="1693" formatCode="#,##0">
                  <c:v>84.824722528457599</c:v>
                </c:pt>
                <c:pt idx="1694" formatCode="#,##0">
                  <c:v>84.874529838561998</c:v>
                </c:pt>
                <c:pt idx="1695" formatCode="#,##0">
                  <c:v>84.924408674240098</c:v>
                </c:pt>
                <c:pt idx="1696" formatCode="#,##0">
                  <c:v>84.974689483642507</c:v>
                </c:pt>
                <c:pt idx="1697" formatCode="#,##0">
                  <c:v>85.024511337280202</c:v>
                </c:pt>
                <c:pt idx="1698" formatCode="#,##0">
                  <c:v>85.074526309966998</c:v>
                </c:pt>
                <c:pt idx="1699" formatCode="#,##0">
                  <c:v>85.124557733535696</c:v>
                </c:pt>
                <c:pt idx="1700" formatCode="#,##0">
                  <c:v>85.174655199050903</c:v>
                </c:pt>
                <c:pt idx="1701" formatCode="#,##0">
                  <c:v>85.224429607391301</c:v>
                </c:pt>
                <c:pt idx="1702" formatCode="#,##0">
                  <c:v>85.274520397186194</c:v>
                </c:pt>
                <c:pt idx="1703" formatCode="#,##0">
                  <c:v>85.324434757232595</c:v>
                </c:pt>
                <c:pt idx="1704" formatCode="#,##0">
                  <c:v>85.374535560607896</c:v>
                </c:pt>
                <c:pt idx="1705" formatCode="#,##0">
                  <c:v>85.424464225769</c:v>
                </c:pt>
                <c:pt idx="1706" formatCode="#,##0">
                  <c:v>85.474608421325598</c:v>
                </c:pt>
                <c:pt idx="1707" formatCode="#,##0">
                  <c:v>85.524557113647404</c:v>
                </c:pt>
                <c:pt idx="1708" formatCode="#,##0">
                  <c:v>85.574680566787706</c:v>
                </c:pt>
                <c:pt idx="1709" formatCode="#,##0">
                  <c:v>85.624470233917194</c:v>
                </c:pt>
                <c:pt idx="1710" formatCode="#,##0">
                  <c:v>85.675069093704195</c:v>
                </c:pt>
                <c:pt idx="1711" formatCode="#,##0">
                  <c:v>85.724517822265597</c:v>
                </c:pt>
                <c:pt idx="1712" formatCode="#,##0">
                  <c:v>85.775024175643907</c:v>
                </c:pt>
                <c:pt idx="1713" formatCode="#,##0">
                  <c:v>85.824481487274099</c:v>
                </c:pt>
                <c:pt idx="1714" formatCode="#,##0">
                  <c:v>85.874585866928101</c:v>
                </c:pt>
                <c:pt idx="1715" formatCode="#,##0">
                  <c:v>85.924521684646606</c:v>
                </c:pt>
                <c:pt idx="1716" formatCode="#,##0">
                  <c:v>85.974476099014197</c:v>
                </c:pt>
                <c:pt idx="1717" formatCode="#,##0">
                  <c:v>86.024573564529405</c:v>
                </c:pt>
                <c:pt idx="1718" formatCode="#,##0">
                  <c:v>86.074612379074097</c:v>
                </c:pt>
                <c:pt idx="1719" formatCode="#,##0">
                  <c:v>86.124494791030799</c:v>
                </c:pt>
                <c:pt idx="1720" formatCode="#,##0">
                  <c:v>86.174487829208303</c:v>
                </c:pt>
                <c:pt idx="1721" formatCode="#,##0">
                  <c:v>86.224781990051198</c:v>
                </c:pt>
                <c:pt idx="1722" formatCode="#,##0">
                  <c:v>86.274490356445298</c:v>
                </c:pt>
                <c:pt idx="1723" formatCode="#,##0">
                  <c:v>86.324576139450002</c:v>
                </c:pt>
                <c:pt idx="1724" formatCode="#,##0">
                  <c:v>86.3744442462921</c:v>
                </c:pt>
                <c:pt idx="1725" formatCode="#,##0">
                  <c:v>86.424612998962402</c:v>
                </c:pt>
                <c:pt idx="1726" formatCode="#,##0">
                  <c:v>86.474587440490694</c:v>
                </c:pt>
                <c:pt idx="1727" formatCode="#,##0">
                  <c:v>86.5246164798736</c:v>
                </c:pt>
                <c:pt idx="1728" formatCode="#,##0">
                  <c:v>86.574528455734196</c:v>
                </c:pt>
                <c:pt idx="1729" formatCode="#,##0">
                  <c:v>86.624692678451495</c:v>
                </c:pt>
                <c:pt idx="1730" formatCode="#,##0">
                  <c:v>86.674458026885901</c:v>
                </c:pt>
                <c:pt idx="1731" formatCode="#,##0">
                  <c:v>86.724782466888399</c:v>
                </c:pt>
                <c:pt idx="1732" formatCode="#,##0">
                  <c:v>86.7745201587677</c:v>
                </c:pt>
                <c:pt idx="1733" formatCode="#,##0">
                  <c:v>86.824660539627004</c:v>
                </c:pt>
                <c:pt idx="1734" formatCode="#,##0">
                  <c:v>86.874612092971802</c:v>
                </c:pt>
                <c:pt idx="1735" formatCode="#,##0">
                  <c:v>86.924428462982107</c:v>
                </c:pt>
                <c:pt idx="1736" formatCode="#,##0">
                  <c:v>86.974650382995605</c:v>
                </c:pt>
                <c:pt idx="1737" formatCode="#,##0">
                  <c:v>87.024443149566594</c:v>
                </c:pt>
                <c:pt idx="1738" formatCode="#,##0">
                  <c:v>87.074617385864201</c:v>
                </c:pt>
                <c:pt idx="1739" formatCode="#,##0">
                  <c:v>87.124486446380601</c:v>
                </c:pt>
                <c:pt idx="1740" formatCode="#,##0">
                  <c:v>87.174631357192993</c:v>
                </c:pt>
                <c:pt idx="1741" formatCode="#,##0">
                  <c:v>87.224503993987994</c:v>
                </c:pt>
                <c:pt idx="1742" formatCode="#,##0">
                  <c:v>87.274688243865896</c:v>
                </c:pt>
                <c:pt idx="1743" formatCode="#,##0">
                  <c:v>87.324482917785602</c:v>
                </c:pt>
                <c:pt idx="1744" formatCode="#,##0">
                  <c:v>87.374602794647203</c:v>
                </c:pt>
                <c:pt idx="1745" formatCode="#,##0">
                  <c:v>87.424457073211599</c:v>
                </c:pt>
                <c:pt idx="1746" formatCode="#,##0">
                  <c:v>87.474652767181396</c:v>
                </c:pt>
                <c:pt idx="1747" formatCode="#,##0">
                  <c:v>87.524457216262803</c:v>
                </c:pt>
                <c:pt idx="1748" formatCode="#,##0">
                  <c:v>87.574749708175602</c:v>
                </c:pt>
                <c:pt idx="1749" formatCode="#,##0">
                  <c:v>87.624949216842595</c:v>
                </c:pt>
                <c:pt idx="1750" formatCode="#,##0">
                  <c:v>87.674603223800602</c:v>
                </c:pt>
                <c:pt idx="1751" formatCode="#,##0">
                  <c:v>87.724497556686401</c:v>
                </c:pt>
                <c:pt idx="1752" formatCode="#,##0">
                  <c:v>87.7745552062988</c:v>
                </c:pt>
                <c:pt idx="1753" formatCode="#,##0">
                  <c:v>87.824615001678396</c:v>
                </c:pt>
                <c:pt idx="1754" formatCode="#,##0">
                  <c:v>87.874466180801306</c:v>
                </c:pt>
                <c:pt idx="1755" formatCode="#,##0">
                  <c:v>87.924519777297903</c:v>
                </c:pt>
                <c:pt idx="1756" formatCode="#,##0">
                  <c:v>87.974452257156301</c:v>
                </c:pt>
                <c:pt idx="1757" formatCode="#,##0">
                  <c:v>88.024518489837604</c:v>
                </c:pt>
                <c:pt idx="1758" formatCode="#,##0">
                  <c:v>88.074345111846895</c:v>
                </c:pt>
                <c:pt idx="1759" formatCode="#,##0">
                  <c:v>88.124530553817706</c:v>
                </c:pt>
                <c:pt idx="1760" formatCode="#,##0">
                  <c:v>88.174343347549396</c:v>
                </c:pt>
                <c:pt idx="1761" formatCode="#,##0">
                  <c:v>88.224524021148596</c:v>
                </c:pt>
                <c:pt idx="1762" formatCode="#,##0">
                  <c:v>88.274636507034302</c:v>
                </c:pt>
                <c:pt idx="1763" formatCode="#,##0">
                  <c:v>88.324477195739703</c:v>
                </c:pt>
                <c:pt idx="1764" formatCode="#,##0">
                  <c:v>88.3744571208953</c:v>
                </c:pt>
                <c:pt idx="1765" formatCode="#,##0">
                  <c:v>88.424549818038898</c:v>
                </c:pt>
                <c:pt idx="1766" formatCode="#,##0">
                  <c:v>88.474617481231604</c:v>
                </c:pt>
                <c:pt idx="1767" formatCode="#,##0">
                  <c:v>88.524545907974201</c:v>
                </c:pt>
                <c:pt idx="1768" formatCode="#,##0">
                  <c:v>88.574581861495901</c:v>
                </c:pt>
                <c:pt idx="1769" formatCode="#,##0">
                  <c:v>88.624496221542302</c:v>
                </c:pt>
                <c:pt idx="1770" formatCode="#,##0">
                  <c:v>88.674935340881305</c:v>
                </c:pt>
                <c:pt idx="1771" formatCode="#,##0">
                  <c:v>88.724581956863403</c:v>
                </c:pt>
                <c:pt idx="1772" formatCode="#,##0">
                  <c:v>88.774614810943604</c:v>
                </c:pt>
                <c:pt idx="1773" formatCode="#,##0">
                  <c:v>88.8243696689605</c:v>
                </c:pt>
                <c:pt idx="1774" formatCode="#,##0">
                  <c:v>88.874716043472205</c:v>
                </c:pt>
                <c:pt idx="1775" formatCode="#,##0">
                  <c:v>88.924427986145005</c:v>
                </c:pt>
                <c:pt idx="1776" formatCode="#,##0">
                  <c:v>88.974583148956299</c:v>
                </c:pt>
                <c:pt idx="1777" formatCode="#,##0">
                  <c:v>89.024654626846299</c:v>
                </c:pt>
                <c:pt idx="1778" formatCode="#,##0">
                  <c:v>89.074702024459796</c:v>
                </c:pt>
                <c:pt idx="1779" formatCode="#,##0">
                  <c:v>89.125143766403198</c:v>
                </c:pt>
                <c:pt idx="1780" formatCode="#,##0">
                  <c:v>89.174668073654104</c:v>
                </c:pt>
                <c:pt idx="1781" formatCode="#,##0">
                  <c:v>89.224728822708101</c:v>
                </c:pt>
                <c:pt idx="1782" formatCode="#,##0">
                  <c:v>89.274700880050602</c:v>
                </c:pt>
                <c:pt idx="1783" formatCode="#,##0">
                  <c:v>89.324730157852102</c:v>
                </c:pt>
                <c:pt idx="1784" formatCode="#,##0">
                  <c:v>89.374620676040607</c:v>
                </c:pt>
                <c:pt idx="1785" formatCode="#,##0">
                  <c:v>89.424568891525198</c:v>
                </c:pt>
                <c:pt idx="1786" formatCode="#,##0">
                  <c:v>89.474617958068805</c:v>
                </c:pt>
                <c:pt idx="1787" formatCode="#,##0">
                  <c:v>89.524694681167603</c:v>
                </c:pt>
                <c:pt idx="1788" formatCode="#,##0">
                  <c:v>89.574567794799805</c:v>
                </c:pt>
                <c:pt idx="1789" formatCode="#,##0">
                  <c:v>89.624668359756399</c:v>
                </c:pt>
                <c:pt idx="1790" formatCode="#,##0">
                  <c:v>89.6747176647186</c:v>
                </c:pt>
                <c:pt idx="1791" formatCode="#,##0">
                  <c:v>89.7245192527771</c:v>
                </c:pt>
                <c:pt idx="1792" formatCode="#,##0">
                  <c:v>89.7746129035949</c:v>
                </c:pt>
                <c:pt idx="1793" formatCode="#,##0">
                  <c:v>89.824590444564805</c:v>
                </c:pt>
                <c:pt idx="1794" formatCode="#,##0">
                  <c:v>89.874656677246094</c:v>
                </c:pt>
                <c:pt idx="1795" formatCode="#,##0">
                  <c:v>89.924625873565603</c:v>
                </c:pt>
                <c:pt idx="1796" formatCode="#,##0">
                  <c:v>89.974317312240601</c:v>
                </c:pt>
                <c:pt idx="1797" formatCode="#,##0">
                  <c:v>90.024501562118502</c:v>
                </c:pt>
                <c:pt idx="1798" formatCode="#,##0">
                  <c:v>90.074662923812795</c:v>
                </c:pt>
                <c:pt idx="1799" formatCode="#,##0">
                  <c:v>90.124525785446096</c:v>
                </c:pt>
                <c:pt idx="1800" formatCode="#,##0">
                  <c:v>90.174414873123098</c:v>
                </c:pt>
                <c:pt idx="1801" formatCode="#,##0">
                  <c:v>90.2245419025421</c:v>
                </c:pt>
                <c:pt idx="1802" formatCode="#,##0">
                  <c:v>90.274563550949097</c:v>
                </c:pt>
                <c:pt idx="1803" formatCode="#,##0">
                  <c:v>90.324548482894897</c:v>
                </c:pt>
                <c:pt idx="1804" formatCode="#,##0">
                  <c:v>90.374456405639606</c:v>
                </c:pt>
                <c:pt idx="1805" formatCode="#,##0">
                  <c:v>90.424749374389606</c:v>
                </c:pt>
                <c:pt idx="1806" formatCode="#,##0">
                  <c:v>90.474473476409898</c:v>
                </c:pt>
                <c:pt idx="1807" formatCode="#,##0">
                  <c:v>90.5246324539184</c:v>
                </c:pt>
                <c:pt idx="1808" formatCode="#,##0">
                  <c:v>90.574506282806396</c:v>
                </c:pt>
                <c:pt idx="1809" formatCode="#,##0">
                  <c:v>90.624847412109304</c:v>
                </c:pt>
                <c:pt idx="1810" formatCode="#,##0">
                  <c:v>90.674492597579899</c:v>
                </c:pt>
                <c:pt idx="1811" formatCode="#,##0">
                  <c:v>90.724796772003103</c:v>
                </c:pt>
                <c:pt idx="1812" formatCode="#,##0">
                  <c:v>90.774443149566594</c:v>
                </c:pt>
                <c:pt idx="1813" formatCode="#,##0">
                  <c:v>90.824603796005206</c:v>
                </c:pt>
                <c:pt idx="1814" formatCode="#,##0">
                  <c:v>90.874463081359806</c:v>
                </c:pt>
                <c:pt idx="1815" formatCode="#,##0">
                  <c:v>90.924799680709796</c:v>
                </c:pt>
                <c:pt idx="1816" formatCode="#,##0">
                  <c:v>90.974540233612004</c:v>
                </c:pt>
                <c:pt idx="1817" formatCode="#,##0">
                  <c:v>91.025432586669893</c:v>
                </c:pt>
                <c:pt idx="1818" formatCode="#,##0">
                  <c:v>91.074839115142794</c:v>
                </c:pt>
                <c:pt idx="1819" formatCode="#,##0">
                  <c:v>91.124427080154405</c:v>
                </c:pt>
                <c:pt idx="1820" formatCode="#,##0">
                  <c:v>91.174660921096802</c:v>
                </c:pt>
                <c:pt idx="1821" formatCode="#,##0">
                  <c:v>91.224426507949801</c:v>
                </c:pt>
                <c:pt idx="1822" formatCode="#,##0">
                  <c:v>91.274977207183795</c:v>
                </c:pt>
                <c:pt idx="1823" formatCode="#,##0">
                  <c:v>91.324476957321096</c:v>
                </c:pt>
                <c:pt idx="1824" formatCode="#,##0">
                  <c:v>91.374639749526906</c:v>
                </c:pt>
                <c:pt idx="1825" formatCode="#,##0">
                  <c:v>91.424450159072805</c:v>
                </c:pt>
                <c:pt idx="1826" formatCode="#,##0">
                  <c:v>91.474627971649099</c:v>
                </c:pt>
                <c:pt idx="1827" formatCode="#,##0">
                  <c:v>91.524438858032198</c:v>
                </c:pt>
                <c:pt idx="1828" formatCode="#,##0">
                  <c:v>91.574804544448796</c:v>
                </c:pt>
                <c:pt idx="1829" formatCode="#,##0">
                  <c:v>91.624451637267995</c:v>
                </c:pt>
                <c:pt idx="1830" formatCode="#,##0">
                  <c:v>91.6749458312988</c:v>
                </c:pt>
                <c:pt idx="1831" formatCode="#,##0">
                  <c:v>91.724501848220797</c:v>
                </c:pt>
                <c:pt idx="1832" formatCode="#,##0">
                  <c:v>91.774539947509695</c:v>
                </c:pt>
                <c:pt idx="1833" formatCode="#,##0">
                  <c:v>91.824519157409597</c:v>
                </c:pt>
                <c:pt idx="1834" formatCode="#,##0">
                  <c:v>91.874528408050494</c:v>
                </c:pt>
                <c:pt idx="1835" formatCode="#,##0">
                  <c:v>91.924546241760197</c:v>
                </c:pt>
                <c:pt idx="1836" formatCode="#,##0">
                  <c:v>91.974752664565997</c:v>
                </c:pt>
                <c:pt idx="1837" formatCode="#,##0">
                  <c:v>92.024580717086707</c:v>
                </c:pt>
                <c:pt idx="1838" formatCode="#,##0">
                  <c:v>92.074434757232595</c:v>
                </c:pt>
                <c:pt idx="1839" formatCode="#,##0">
                  <c:v>92.125120162963796</c:v>
                </c:pt>
                <c:pt idx="1840" formatCode="#,##0">
                  <c:v>92.174636363983097</c:v>
                </c:pt>
                <c:pt idx="1841" formatCode="#,##0">
                  <c:v>92.224625587463294</c:v>
                </c:pt>
                <c:pt idx="1842" formatCode="#,##0">
                  <c:v>92.274479389190603</c:v>
                </c:pt>
                <c:pt idx="1843" formatCode="#,##0">
                  <c:v>92.324564695358205</c:v>
                </c:pt>
                <c:pt idx="1844" formatCode="#,##0">
                  <c:v>92.374545097351003</c:v>
                </c:pt>
                <c:pt idx="1845" formatCode="#,##0">
                  <c:v>92.424575328826904</c:v>
                </c:pt>
                <c:pt idx="1846" formatCode="#,##0">
                  <c:v>92.474476099014197</c:v>
                </c:pt>
                <c:pt idx="1847" formatCode="#,##0">
                  <c:v>92.524605989456106</c:v>
                </c:pt>
                <c:pt idx="1848" formatCode="#,##0">
                  <c:v>92.5746843814849</c:v>
                </c:pt>
                <c:pt idx="1849" formatCode="#,##0">
                  <c:v>92.624521255493093</c:v>
                </c:pt>
                <c:pt idx="1850" formatCode="#,##0">
                  <c:v>92.674462318420396</c:v>
                </c:pt>
                <c:pt idx="1851" formatCode="#,##0">
                  <c:v>92.724539518356295</c:v>
                </c:pt>
                <c:pt idx="1852" formatCode="#,##0">
                  <c:v>92.774539470672593</c:v>
                </c:pt>
                <c:pt idx="1853" formatCode="#,##0">
                  <c:v>92.824633598327594</c:v>
                </c:pt>
                <c:pt idx="1854" formatCode="#,##0">
                  <c:v>92.874560594558702</c:v>
                </c:pt>
                <c:pt idx="1855" formatCode="#,##0">
                  <c:v>92.924479007720905</c:v>
                </c:pt>
                <c:pt idx="1856" formatCode="#,##0">
                  <c:v>92.974989414215003</c:v>
                </c:pt>
                <c:pt idx="1857" formatCode="#,##0">
                  <c:v>93.024867534637394</c:v>
                </c:pt>
                <c:pt idx="1858" formatCode="#,##0">
                  <c:v>93.074531316757202</c:v>
                </c:pt>
                <c:pt idx="1859" formatCode="#,##0">
                  <c:v>93.124469280242906</c:v>
                </c:pt>
                <c:pt idx="1860" formatCode="#,##0">
                  <c:v>93.174636363983097</c:v>
                </c:pt>
                <c:pt idx="1861" formatCode="#,##0">
                  <c:v>93.224569082260103</c:v>
                </c:pt>
                <c:pt idx="1862" formatCode="#,##0">
                  <c:v>93.274532794952293</c:v>
                </c:pt>
                <c:pt idx="1863" formatCode="#,##0">
                  <c:v>93.324480772018404</c:v>
                </c:pt>
                <c:pt idx="1864" formatCode="#,##0">
                  <c:v>93.374529838561998</c:v>
                </c:pt>
                <c:pt idx="1865" formatCode="#,##0">
                  <c:v>93.424487352371202</c:v>
                </c:pt>
                <c:pt idx="1866" formatCode="#,##0">
                  <c:v>93.474539995193396</c:v>
                </c:pt>
                <c:pt idx="1867" formatCode="#,##0">
                  <c:v>93.524476289749103</c:v>
                </c:pt>
                <c:pt idx="1868" formatCode="#,##0">
                  <c:v>93.574695825576697</c:v>
                </c:pt>
                <c:pt idx="1869" formatCode="#,##0">
                  <c:v>93.624611377715993</c:v>
                </c:pt>
                <c:pt idx="1870" formatCode="#,##0">
                  <c:v>93.674631834030095</c:v>
                </c:pt>
                <c:pt idx="1871" formatCode="#,##0">
                  <c:v>93.724433422088595</c:v>
                </c:pt>
                <c:pt idx="1872" formatCode="#,##0">
                  <c:v>93.774676084518404</c:v>
                </c:pt>
                <c:pt idx="1873" formatCode="#,##0">
                  <c:v>93.824639797210693</c:v>
                </c:pt>
                <c:pt idx="1874" formatCode="#,##0">
                  <c:v>93.874711513519202</c:v>
                </c:pt>
                <c:pt idx="1875" formatCode="#,##0">
                  <c:v>93.924474000930701</c:v>
                </c:pt>
                <c:pt idx="1876" formatCode="#,##0">
                  <c:v>93.974638938903794</c:v>
                </c:pt>
                <c:pt idx="1877" formatCode="#,##0">
                  <c:v>94.024473905563298</c:v>
                </c:pt>
                <c:pt idx="1878" formatCode="#,##0">
                  <c:v>94.074491977691594</c:v>
                </c:pt>
                <c:pt idx="1879" formatCode="#,##0">
                  <c:v>94.124561309814396</c:v>
                </c:pt>
                <c:pt idx="1880" formatCode="#,##0">
                  <c:v>94.174353837966905</c:v>
                </c:pt>
                <c:pt idx="1881" formatCode="#,##0">
                  <c:v>94.2245290279388</c:v>
                </c:pt>
                <c:pt idx="1882" formatCode="#,##0">
                  <c:v>94.274439573287907</c:v>
                </c:pt>
                <c:pt idx="1883" formatCode="#,##0">
                  <c:v>94.324407577514606</c:v>
                </c:pt>
                <c:pt idx="1884" formatCode="#,##0">
                  <c:v>94.374344587325993</c:v>
                </c:pt>
                <c:pt idx="1885" formatCode="#,##0">
                  <c:v>94.424511671066199</c:v>
                </c:pt>
                <c:pt idx="1886" formatCode="#,##0">
                  <c:v>94.474362134933401</c:v>
                </c:pt>
                <c:pt idx="1887" formatCode="#,##0">
                  <c:v>94.524478912353501</c:v>
                </c:pt>
                <c:pt idx="1888" formatCode="#,##0">
                  <c:v>94.574360370635901</c:v>
                </c:pt>
                <c:pt idx="1889" formatCode="#,##0">
                  <c:v>94.624524831771794</c:v>
                </c:pt>
                <c:pt idx="1890" formatCode="#,##0">
                  <c:v>94.674450635910006</c:v>
                </c:pt>
                <c:pt idx="1891" formatCode="#,##0">
                  <c:v>94.724689006805406</c:v>
                </c:pt>
                <c:pt idx="1892" formatCode="#,##0">
                  <c:v>94.774519920349107</c:v>
                </c:pt>
                <c:pt idx="1893" formatCode="#,##0">
                  <c:v>94.824644804000798</c:v>
                </c:pt>
                <c:pt idx="1894" formatCode="#,##0">
                  <c:v>94.874567270278902</c:v>
                </c:pt>
                <c:pt idx="1895" formatCode="#,##0">
                  <c:v>94.924656629562307</c:v>
                </c:pt>
                <c:pt idx="1896" formatCode="#,##0">
                  <c:v>94.974556207656804</c:v>
                </c:pt>
                <c:pt idx="1897" formatCode="#,##0">
                  <c:v>95.024656057357703</c:v>
                </c:pt>
                <c:pt idx="1898" formatCode="#,##0">
                  <c:v>95.0745689868927</c:v>
                </c:pt>
                <c:pt idx="1899" formatCode="#,##0">
                  <c:v>95.124505281448293</c:v>
                </c:pt>
                <c:pt idx="1900" formatCode="#,##0">
                  <c:v>95.174586057662907</c:v>
                </c:pt>
                <c:pt idx="1901" formatCode="#,##0">
                  <c:v>95.224565505981403</c:v>
                </c:pt>
                <c:pt idx="1902" formatCode="#,##0">
                  <c:v>95.274686098098698</c:v>
                </c:pt>
                <c:pt idx="1903" formatCode="#,##0">
                  <c:v>95.324408531188894</c:v>
                </c:pt>
                <c:pt idx="1904" formatCode="#,##0">
                  <c:v>95.374560594558702</c:v>
                </c:pt>
                <c:pt idx="1905" formatCode="#,##0">
                  <c:v>95.424422740936194</c:v>
                </c:pt>
                <c:pt idx="1906" formatCode="#,##0">
                  <c:v>95.474696397781301</c:v>
                </c:pt>
                <c:pt idx="1907" formatCode="#,##0">
                  <c:v>95.524552583694401</c:v>
                </c:pt>
                <c:pt idx="1908" formatCode="#,##0">
                  <c:v>95.5747616291046</c:v>
                </c:pt>
                <c:pt idx="1909" formatCode="#,##0">
                  <c:v>95.624464035034094</c:v>
                </c:pt>
                <c:pt idx="1910" formatCode="#,##0">
                  <c:v>95.674718856811495</c:v>
                </c:pt>
                <c:pt idx="1911" formatCode="#,##0">
                  <c:v>95.724571228027301</c:v>
                </c:pt>
                <c:pt idx="1912" formatCode="#,##0">
                  <c:v>95.774597167968693</c:v>
                </c:pt>
                <c:pt idx="1913" formatCode="#,##0">
                  <c:v>95.824573755264197</c:v>
                </c:pt>
                <c:pt idx="1914" formatCode="#,##0">
                  <c:v>95.874730587005601</c:v>
                </c:pt>
                <c:pt idx="1915" formatCode="#,##0">
                  <c:v>95.9248433113098</c:v>
                </c:pt>
                <c:pt idx="1916" formatCode="#,##0">
                  <c:v>95.974527359008704</c:v>
                </c:pt>
                <c:pt idx="1917" formatCode="#,##0">
                  <c:v>96.024610519409094</c:v>
                </c:pt>
                <c:pt idx="1918" formatCode="#,##0">
                  <c:v>96.074580907821598</c:v>
                </c:pt>
                <c:pt idx="1919" formatCode="#,##0">
                  <c:v>96.124773502349797</c:v>
                </c:pt>
                <c:pt idx="1920" formatCode="#,##0">
                  <c:v>96.174428224563599</c:v>
                </c:pt>
                <c:pt idx="1921" formatCode="#,##0">
                  <c:v>96.224441051483097</c:v>
                </c:pt>
                <c:pt idx="1922" formatCode="#,##0">
                  <c:v>96.275036573410006</c:v>
                </c:pt>
                <c:pt idx="1923" formatCode="#,##0">
                  <c:v>96.324536085128699</c:v>
                </c:pt>
                <c:pt idx="1924" formatCode="#,##0">
                  <c:v>96.374324798583899</c:v>
                </c:pt>
                <c:pt idx="1925" formatCode="#,##0">
                  <c:v>96.424511909484806</c:v>
                </c:pt>
                <c:pt idx="1926" formatCode="#,##0">
                  <c:v>96.474499702453599</c:v>
                </c:pt>
                <c:pt idx="1927" formatCode="#,##0">
                  <c:v>96.524380207061697</c:v>
                </c:pt>
                <c:pt idx="1928" formatCode="#,##0">
                  <c:v>96.574342012405396</c:v>
                </c:pt>
                <c:pt idx="1929" formatCode="#,##0">
                  <c:v>96.624470949172903</c:v>
                </c:pt>
                <c:pt idx="1930" formatCode="#,##0">
                  <c:v>96.674446344375596</c:v>
                </c:pt>
                <c:pt idx="1931" formatCode="#,##0">
                  <c:v>96.724383831024099</c:v>
                </c:pt>
                <c:pt idx="1932" formatCode="#,##0">
                  <c:v>96.774496555328298</c:v>
                </c:pt>
                <c:pt idx="1933" formatCode="#,##0">
                  <c:v>96.824393033981295</c:v>
                </c:pt>
                <c:pt idx="1934" formatCode="#,##0">
                  <c:v>96.874451160430894</c:v>
                </c:pt>
                <c:pt idx="1935" formatCode="#,##0">
                  <c:v>96.924383401870699</c:v>
                </c:pt>
                <c:pt idx="1936" formatCode="#,##0">
                  <c:v>96.974458694457994</c:v>
                </c:pt>
                <c:pt idx="1937" formatCode="#,##0">
                  <c:v>97.024397134780799</c:v>
                </c:pt>
                <c:pt idx="1938" formatCode="#,##0">
                  <c:v>97.074404239654498</c:v>
                </c:pt>
                <c:pt idx="1939" formatCode="#,##0">
                  <c:v>97.124543428421006</c:v>
                </c:pt>
                <c:pt idx="1940" formatCode="#,##0">
                  <c:v>97.174417495727496</c:v>
                </c:pt>
                <c:pt idx="1941" formatCode="#,##0">
                  <c:v>97.224511623382497</c:v>
                </c:pt>
                <c:pt idx="1942" formatCode="#,##0">
                  <c:v>97.274433612823401</c:v>
                </c:pt>
                <c:pt idx="1943" formatCode="#,##0">
                  <c:v>97.324565172195406</c:v>
                </c:pt>
                <c:pt idx="1944" formatCode="#,##0">
                  <c:v>97.374519586563096</c:v>
                </c:pt>
                <c:pt idx="1945" formatCode="#,##0">
                  <c:v>97.424451589584294</c:v>
                </c:pt>
                <c:pt idx="1946" formatCode="#,##0">
                  <c:v>97.474533796310396</c:v>
                </c:pt>
                <c:pt idx="1947" formatCode="#,##0">
                  <c:v>97.524464845657306</c:v>
                </c:pt>
                <c:pt idx="1948" formatCode="#,##0">
                  <c:v>97.574674129485999</c:v>
                </c:pt>
                <c:pt idx="1949" formatCode="#,##0">
                  <c:v>97.624474287032996</c:v>
                </c:pt>
                <c:pt idx="1950" formatCode="#,##0">
                  <c:v>97.674535512924194</c:v>
                </c:pt>
                <c:pt idx="1951" formatCode="#,##0">
                  <c:v>97.724435329437199</c:v>
                </c:pt>
                <c:pt idx="1952" formatCode="#,##0">
                  <c:v>97.774878978729205</c:v>
                </c:pt>
                <c:pt idx="1953" formatCode="#,##0">
                  <c:v>97.824576377868596</c:v>
                </c:pt>
                <c:pt idx="1954" formatCode="#,##0">
                  <c:v>97.874555349349905</c:v>
                </c:pt>
                <c:pt idx="1955" formatCode="#,##0">
                  <c:v>97.924438238143907</c:v>
                </c:pt>
                <c:pt idx="1956" formatCode="#,##0">
                  <c:v>97.974973917007404</c:v>
                </c:pt>
                <c:pt idx="1957" formatCode="#,##0">
                  <c:v>98.0244526863098</c:v>
                </c:pt>
                <c:pt idx="1958" formatCode="#,##0">
                  <c:v>98.074595451354895</c:v>
                </c:pt>
                <c:pt idx="1959" formatCode="#,##0">
                  <c:v>98.124440431594806</c:v>
                </c:pt>
                <c:pt idx="1960" formatCode="#,##0">
                  <c:v>98.1747598648071</c:v>
                </c:pt>
                <c:pt idx="1961" formatCode="#,##0">
                  <c:v>98.224478006362901</c:v>
                </c:pt>
                <c:pt idx="1962" formatCode="#,##0">
                  <c:v>98.274601936340304</c:v>
                </c:pt>
                <c:pt idx="1963" formatCode="#,##0">
                  <c:v>98.324615478515597</c:v>
                </c:pt>
                <c:pt idx="1964" formatCode="#,##0">
                  <c:v>98.374930620193396</c:v>
                </c:pt>
                <c:pt idx="1965" formatCode="#,##0">
                  <c:v>98.424600601196204</c:v>
                </c:pt>
                <c:pt idx="1966" formatCode="#,##0">
                  <c:v>98.4745774269104</c:v>
                </c:pt>
                <c:pt idx="1967" formatCode="#,##0">
                  <c:v>98.524764060974107</c:v>
                </c:pt>
                <c:pt idx="1968" formatCode="#,##0">
                  <c:v>98.575287342071505</c:v>
                </c:pt>
                <c:pt idx="1969" formatCode="#,##0">
                  <c:v>98.624665975570593</c:v>
                </c:pt>
                <c:pt idx="1970" formatCode="#,##0">
                  <c:v>98.674476623535099</c:v>
                </c:pt>
                <c:pt idx="1971" formatCode="#,##0">
                  <c:v>98.724685430526705</c:v>
                </c:pt>
                <c:pt idx="1972" formatCode="#,##0">
                  <c:v>98.774470090866004</c:v>
                </c:pt>
                <c:pt idx="1973" formatCode="#,##0">
                  <c:v>98.824676036834703</c:v>
                </c:pt>
                <c:pt idx="1974" formatCode="#,##0">
                  <c:v>98.874471187591496</c:v>
                </c:pt>
                <c:pt idx="1975" formatCode="#,##0">
                  <c:v>98.924732923507605</c:v>
                </c:pt>
                <c:pt idx="1976" formatCode="#,##0">
                  <c:v>98.974493741989093</c:v>
                </c:pt>
                <c:pt idx="1977" formatCode="#,##0">
                  <c:v>99.024912595748901</c:v>
                </c:pt>
                <c:pt idx="1978" formatCode="#,##0">
                  <c:v>99.074555635452199</c:v>
                </c:pt>
                <c:pt idx="1979" formatCode="#,##0">
                  <c:v>99.124637842178302</c:v>
                </c:pt>
                <c:pt idx="1980" formatCode="#,##0">
                  <c:v>99.174441099166799</c:v>
                </c:pt>
                <c:pt idx="1981" formatCode="#,##0">
                  <c:v>99.224579334259005</c:v>
                </c:pt>
                <c:pt idx="1982" formatCode="#,##0">
                  <c:v>99.274547576904297</c:v>
                </c:pt>
                <c:pt idx="1983" formatCode="#,##0">
                  <c:v>99.324542284011798</c:v>
                </c:pt>
                <c:pt idx="1984" formatCode="#,##0">
                  <c:v>99.374411106109605</c:v>
                </c:pt>
                <c:pt idx="1985" formatCode="#,##0">
                  <c:v>99.424490690231295</c:v>
                </c:pt>
                <c:pt idx="1986" formatCode="#,##0">
                  <c:v>99.4745063781738</c:v>
                </c:pt>
                <c:pt idx="1987" formatCode="#,##0">
                  <c:v>99.524374008178697</c:v>
                </c:pt>
                <c:pt idx="1988" formatCode="#,##0">
                  <c:v>99.574491977691594</c:v>
                </c:pt>
                <c:pt idx="1989" formatCode="#,##0">
                  <c:v>99.624470710754395</c:v>
                </c:pt>
                <c:pt idx="1990" formatCode="#,##0">
                  <c:v>99.674635887145996</c:v>
                </c:pt>
                <c:pt idx="1991" formatCode="#,##0">
                  <c:v>99.724608182907104</c:v>
                </c:pt>
                <c:pt idx="1992" formatCode="#,##0">
                  <c:v>99.774596691131507</c:v>
                </c:pt>
                <c:pt idx="1993" formatCode="#,##0">
                  <c:v>99.824947595596299</c:v>
                </c:pt>
                <c:pt idx="1994" formatCode="#,##0">
                  <c:v>99.8745822906494</c:v>
                </c:pt>
                <c:pt idx="1995" formatCode="#,##0">
                  <c:v>99.924734115600501</c:v>
                </c:pt>
                <c:pt idx="1996" formatCode="#,##0">
                  <c:v>99.974592685699406</c:v>
                </c:pt>
                <c:pt idx="1997" formatCode="#,##0">
                  <c:v>100.024678945541</c:v>
                </c:pt>
                <c:pt idx="1998" formatCode="#,##0">
                  <c:v>100.07467007637</c:v>
                </c:pt>
                <c:pt idx="1999" formatCode="#,##0">
                  <c:v>100.124609708786</c:v>
                </c:pt>
                <c:pt idx="2000" formatCode="#,##0">
                  <c:v>100.17451906204199</c:v>
                </c:pt>
                <c:pt idx="2001" formatCode="#,##0">
                  <c:v>100.22448611259399</c:v>
                </c:pt>
                <c:pt idx="2002" formatCode="#,##0">
                  <c:v>100.274536848068</c:v>
                </c:pt>
                <c:pt idx="2003" formatCode="#,##0">
                  <c:v>100.324478387832</c:v>
                </c:pt>
                <c:pt idx="2004" formatCode="#,##0">
                  <c:v>100.37452173233</c:v>
                </c:pt>
                <c:pt idx="2005" formatCode="#,##0">
                  <c:v>100.424565076828</c:v>
                </c:pt>
                <c:pt idx="2006" formatCode="#,##0">
                  <c:v>100.47474527359</c:v>
                </c:pt>
                <c:pt idx="2007" formatCode="#,##0">
                  <c:v>100.524480104446</c:v>
                </c:pt>
                <c:pt idx="2008" formatCode="#,##0">
                  <c:v>100.574598550796</c:v>
                </c:pt>
                <c:pt idx="2009" formatCode="#,##0">
                  <c:v>100.624418258666</c:v>
                </c:pt>
                <c:pt idx="2010" formatCode="#,##0">
                  <c:v>100.674454927444</c:v>
                </c:pt>
                <c:pt idx="2011" formatCode="#,##0">
                  <c:v>100.72445869445799</c:v>
                </c:pt>
                <c:pt idx="2012" formatCode="#,##0">
                  <c:v>100.77452969551</c:v>
                </c:pt>
                <c:pt idx="2013" formatCode="#,##0">
                  <c:v>100.824414253234</c:v>
                </c:pt>
                <c:pt idx="2014" formatCode="#,##0">
                  <c:v>100.87450337409901</c:v>
                </c:pt>
                <c:pt idx="2015" formatCode="#,##0">
                  <c:v>100.92457580566401</c:v>
                </c:pt>
                <c:pt idx="2016" formatCode="#,##0">
                  <c:v>100.974548578262</c:v>
                </c:pt>
                <c:pt idx="2017" formatCode="#,##0">
                  <c:v>101.024540424346</c:v>
                </c:pt>
                <c:pt idx="2018" formatCode="#,##0">
                  <c:v>101.075056314468</c:v>
                </c:pt>
                <c:pt idx="2019" formatCode="#,##0">
                  <c:v>101.124639749526</c:v>
                </c:pt>
                <c:pt idx="2020" formatCode="#,##0">
                  <c:v>101.17445111274699</c:v>
                </c:pt>
                <c:pt idx="2021" formatCode="#,##0">
                  <c:v>101.224674940109</c:v>
                </c:pt>
                <c:pt idx="2022" formatCode="#,##0">
                  <c:v>101.274486303329</c:v>
                </c:pt>
                <c:pt idx="2023" formatCode="#,##0">
                  <c:v>101.324627161026</c:v>
                </c:pt>
                <c:pt idx="2024" formatCode="#,##0">
                  <c:v>101.37444448471</c:v>
                </c:pt>
                <c:pt idx="2025" formatCode="#,##0">
                  <c:v>101.42466497421201</c:v>
                </c:pt>
                <c:pt idx="2026" formatCode="#,##0">
                  <c:v>101.47447180747901</c:v>
                </c:pt>
                <c:pt idx="2027" formatCode="#,##0">
                  <c:v>101.524624824523</c:v>
                </c:pt>
                <c:pt idx="2028" formatCode="#,##0">
                  <c:v>101.57459211349401</c:v>
                </c:pt>
                <c:pt idx="2029" formatCode="#,##0">
                  <c:v>101.62462377548199</c:v>
                </c:pt>
                <c:pt idx="2030" formatCode="#,##0">
                  <c:v>101.674595117568</c:v>
                </c:pt>
                <c:pt idx="2031" formatCode="#,##0">
                  <c:v>101.724670886993</c:v>
                </c:pt>
                <c:pt idx="2032" formatCode="#,##0">
                  <c:v>101.77462315559301</c:v>
                </c:pt>
                <c:pt idx="2033" formatCode="#,##0">
                  <c:v>101.824499130249</c:v>
                </c:pt>
                <c:pt idx="2034" formatCode="#,##0">
                  <c:v>101.874643564224</c:v>
                </c:pt>
                <c:pt idx="2035" formatCode="#,##0">
                  <c:v>101.92446064949</c:v>
                </c:pt>
                <c:pt idx="2036" formatCode="#,##0">
                  <c:v>101.974649429321</c:v>
                </c:pt>
                <c:pt idx="2037" formatCode="#,##0">
                  <c:v>102.024431228637</c:v>
                </c:pt>
                <c:pt idx="2038" formatCode="#,##0">
                  <c:v>102.074702978134</c:v>
                </c:pt>
                <c:pt idx="2039" formatCode="#,##0">
                  <c:v>102.124491930007</c:v>
                </c:pt>
                <c:pt idx="2040" formatCode="#,##0">
                  <c:v>102.174579858779</c:v>
                </c:pt>
                <c:pt idx="2041" formatCode="#,##0">
                  <c:v>102.224466323852</c:v>
                </c:pt>
                <c:pt idx="2042" formatCode="#,##0">
                  <c:v>102.274576425552</c:v>
                </c:pt>
                <c:pt idx="2043" formatCode="#,##0">
                  <c:v>102.324469804763</c:v>
                </c:pt>
                <c:pt idx="2044" formatCode="#,##0">
                  <c:v>102.374821424484</c:v>
                </c:pt>
                <c:pt idx="2045" formatCode="#,##0">
                  <c:v>102.42464900016699</c:v>
                </c:pt>
                <c:pt idx="2046" formatCode="#,##0">
                  <c:v>102.474556922912</c:v>
                </c:pt>
                <c:pt idx="2047" formatCode="#,##0">
                  <c:v>102.524452686309</c:v>
                </c:pt>
                <c:pt idx="2048" formatCode="#,##0">
                  <c:v>102.57479095458901</c:v>
                </c:pt>
                <c:pt idx="2049" formatCode="#,##0">
                  <c:v>102.62452840805</c:v>
                </c:pt>
                <c:pt idx="2050" formatCode="#,##0">
                  <c:v>102.674572944641</c:v>
                </c:pt>
                <c:pt idx="2051" formatCode="#,##0">
                  <c:v>102.724495649337</c:v>
                </c:pt>
                <c:pt idx="2052" formatCode="#,##0">
                  <c:v>102.77452635765</c:v>
                </c:pt>
                <c:pt idx="2053" formatCode="#,##0">
                  <c:v>102.82487535476599</c:v>
                </c:pt>
                <c:pt idx="2054" formatCode="#,##0">
                  <c:v>102.874543190002</c:v>
                </c:pt>
                <c:pt idx="2055" formatCode="#,##0">
                  <c:v>102.924846649169</c:v>
                </c:pt>
                <c:pt idx="2056" formatCode="#,##0">
                  <c:v>102.97443509101799</c:v>
                </c:pt>
                <c:pt idx="2057" formatCode="#,##0">
                  <c:v>103.024597406387</c:v>
                </c:pt>
                <c:pt idx="2058" formatCode="#,##0">
                  <c:v>103.074540138244</c:v>
                </c:pt>
                <c:pt idx="2059" formatCode="#,##0">
                  <c:v>103.124595880508</c:v>
                </c:pt>
                <c:pt idx="2060" formatCode="#,##0">
                  <c:v>103.17468500137301</c:v>
                </c:pt>
                <c:pt idx="2061" formatCode="#,##0">
                  <c:v>103.22449803352301</c:v>
                </c:pt>
                <c:pt idx="2062" formatCode="#,##0">
                  <c:v>103.27455139160099</c:v>
                </c:pt>
                <c:pt idx="2063" formatCode="#,##0">
                  <c:v>103.324536085128</c:v>
                </c:pt>
                <c:pt idx="2064" formatCode="#,##0">
                  <c:v>103.37464857101401</c:v>
                </c:pt>
                <c:pt idx="2065" formatCode="#,##0">
                  <c:v>103.42451310157701</c:v>
                </c:pt>
                <c:pt idx="2066" formatCode="#,##0">
                  <c:v>103.47471737861601</c:v>
                </c:pt>
                <c:pt idx="2067" formatCode="#,##0">
                  <c:v>103.52446341514499</c:v>
                </c:pt>
                <c:pt idx="2068" formatCode="#,##0">
                  <c:v>103.574894666671</c:v>
                </c:pt>
                <c:pt idx="2069" formatCode="#,##0">
                  <c:v>103.624472856521</c:v>
                </c:pt>
                <c:pt idx="2070" formatCode="#,##0">
                  <c:v>103.67461323738</c:v>
                </c:pt>
                <c:pt idx="2071" formatCode="#,##0">
                  <c:v>103.72448754310599</c:v>
                </c:pt>
                <c:pt idx="2072" formatCode="#,##0">
                  <c:v>103.774609327316</c:v>
                </c:pt>
                <c:pt idx="2073" formatCode="#,##0">
                  <c:v>103.824692726135</c:v>
                </c:pt>
                <c:pt idx="2074" formatCode="#,##0">
                  <c:v>103.874618768692</c:v>
                </c:pt>
                <c:pt idx="2075" formatCode="#,##0">
                  <c:v>103.92439389228799</c:v>
                </c:pt>
                <c:pt idx="2076" formatCode="#,##0">
                  <c:v>103.97466373443601</c:v>
                </c:pt>
                <c:pt idx="2077" formatCode="#,##0">
                  <c:v>104.024369001388</c:v>
                </c:pt>
                <c:pt idx="2078" formatCode="#,##0">
                  <c:v>104.07448554039</c:v>
                </c:pt>
                <c:pt idx="2079" formatCode="#,##0">
                  <c:v>104.12455081939601</c:v>
                </c:pt>
                <c:pt idx="2080" formatCode="#,##0">
                  <c:v>104.174511671066</c:v>
                </c:pt>
                <c:pt idx="2081" formatCode="#,##0">
                  <c:v>104.224779844284</c:v>
                </c:pt>
                <c:pt idx="2082" formatCode="#,##0">
                  <c:v>104.274522304534</c:v>
                </c:pt>
                <c:pt idx="2083" formatCode="#,##0">
                  <c:v>104.32463645935</c:v>
                </c:pt>
                <c:pt idx="2084" formatCode="#,##0">
                  <c:v>104.374528884887</c:v>
                </c:pt>
                <c:pt idx="2085" formatCode="#,##0">
                  <c:v>104.42451262474</c:v>
                </c:pt>
                <c:pt idx="2086" formatCode="#,##0">
                  <c:v>104.47458815574601</c:v>
                </c:pt>
                <c:pt idx="2087" formatCode="#,##0">
                  <c:v>104.52457499504</c:v>
                </c:pt>
                <c:pt idx="2088" formatCode="#,##0">
                  <c:v>104.575176477432</c:v>
                </c:pt>
                <c:pt idx="2089" formatCode="#,##0">
                  <c:v>104.62444114685</c:v>
                </c:pt>
                <c:pt idx="2090" formatCode="#,##0">
                  <c:v>104.674678087234</c:v>
                </c:pt>
                <c:pt idx="2091" formatCode="#,##0">
                  <c:v>104.724614620208</c:v>
                </c:pt>
                <c:pt idx="2092" formatCode="#,##0">
                  <c:v>104.774901390075</c:v>
                </c:pt>
                <c:pt idx="2093" formatCode="#,##0">
                  <c:v>104.8244702816</c:v>
                </c:pt>
                <c:pt idx="2094" formatCode="#,##0">
                  <c:v>104.874598503112</c:v>
                </c:pt>
                <c:pt idx="2095" formatCode="#,##0">
                  <c:v>104.924397468566</c:v>
                </c:pt>
                <c:pt idx="2096" formatCode="#,##0">
                  <c:v>104.974327802658</c:v>
                </c:pt>
                <c:pt idx="2097" formatCode="#,##0">
                  <c:v>105.024480342864</c:v>
                </c:pt>
                <c:pt idx="2098" formatCode="#,##0">
                  <c:v>105.074350118637</c:v>
                </c:pt>
                <c:pt idx="2099" formatCode="#,##0">
                  <c:v>105.12447667121801</c:v>
                </c:pt>
                <c:pt idx="2100" formatCode="#,##0">
                  <c:v>105.174355983734</c:v>
                </c:pt>
                <c:pt idx="2101" formatCode="#,##0">
                  <c:v>105.224576711654</c:v>
                </c:pt>
                <c:pt idx="2102" formatCode="#,##0">
                  <c:v>105.27435874938899</c:v>
                </c:pt>
                <c:pt idx="2103" formatCode="#,##0">
                  <c:v>105.324773550033</c:v>
                </c:pt>
                <c:pt idx="2104" formatCode="#,##0">
                  <c:v>105.374341487884</c:v>
                </c:pt>
                <c:pt idx="2105" formatCode="#,##0">
                  <c:v>105.42449855804399</c:v>
                </c:pt>
                <c:pt idx="2106" formatCode="#,##0">
                  <c:v>105.474672794342</c:v>
                </c:pt>
                <c:pt idx="2107" formatCode="#,##0">
                  <c:v>105.52463889121999</c:v>
                </c:pt>
                <c:pt idx="2108" formatCode="#,##0">
                  <c:v>105.574462890625</c:v>
                </c:pt>
                <c:pt idx="2109" formatCode="#,##0">
                  <c:v>105.624621629714</c:v>
                </c:pt>
                <c:pt idx="2110" formatCode="#,##0">
                  <c:v>105.67444086074801</c:v>
                </c:pt>
                <c:pt idx="2111" formatCode="#,##0">
                  <c:v>105.725081920623</c:v>
                </c:pt>
                <c:pt idx="2112" formatCode="#,##0">
                  <c:v>105.77444791793801</c:v>
                </c:pt>
                <c:pt idx="2113" formatCode="#,##0">
                  <c:v>105.824590206146</c:v>
                </c:pt>
                <c:pt idx="2114" formatCode="#,##0">
                  <c:v>105.874532461166</c:v>
                </c:pt>
                <c:pt idx="2115" formatCode="#,##0">
                  <c:v>105.924581766128</c:v>
                </c:pt>
                <c:pt idx="2116" formatCode="#,##0">
                  <c:v>105.974599838256</c:v>
                </c:pt>
                <c:pt idx="2117" formatCode="#,##0">
                  <c:v>106.024486303329</c:v>
                </c:pt>
                <c:pt idx="2118" formatCode="#,##0">
                  <c:v>106.074639558792</c:v>
                </c:pt>
                <c:pt idx="2119" formatCode="#,##0">
                  <c:v>106.124443769454</c:v>
                </c:pt>
                <c:pt idx="2120" formatCode="#,##0">
                  <c:v>106.17458653449999</c:v>
                </c:pt>
                <c:pt idx="2121" formatCode="#,##0">
                  <c:v>106.22445058822601</c:v>
                </c:pt>
                <c:pt idx="2122" formatCode="#,##0">
                  <c:v>106.27464056015</c:v>
                </c:pt>
                <c:pt idx="2123" formatCode="#,##0">
                  <c:v>106.32464718818601</c:v>
                </c:pt>
                <c:pt idx="2124" formatCode="#,##0">
                  <c:v>106.374639511108</c:v>
                </c:pt>
                <c:pt idx="2125" formatCode="#,##0">
                  <c:v>106.42445516586299</c:v>
                </c:pt>
                <c:pt idx="2126" formatCode="#,##0">
                  <c:v>106.47456908226</c:v>
                </c:pt>
                <c:pt idx="2127" formatCode="#,##0">
                  <c:v>106.524613142013</c:v>
                </c:pt>
                <c:pt idx="2128" formatCode="#,##0">
                  <c:v>106.57473111152601</c:v>
                </c:pt>
                <c:pt idx="2129" formatCode="#,##0">
                  <c:v>106.624566316604</c:v>
                </c:pt>
                <c:pt idx="2130" formatCode="#,##0">
                  <c:v>106.674555063247</c:v>
                </c:pt>
                <c:pt idx="2131" formatCode="#,##0">
                  <c:v>106.72458815574601</c:v>
                </c:pt>
                <c:pt idx="2132" formatCode="#,##0">
                  <c:v>106.774523496627</c:v>
                </c:pt>
                <c:pt idx="2133" formatCode="#,##0">
                  <c:v>106.82476210594101</c:v>
                </c:pt>
                <c:pt idx="2134" formatCode="#,##0">
                  <c:v>106.874598264694</c:v>
                </c:pt>
                <c:pt idx="2135" formatCode="#,##0">
                  <c:v>106.924591064453</c:v>
                </c:pt>
                <c:pt idx="2136" formatCode="#,##0">
                  <c:v>106.97459125518699</c:v>
                </c:pt>
                <c:pt idx="2137" formatCode="#,##0">
                  <c:v>107.024913549423</c:v>
                </c:pt>
                <c:pt idx="2138" formatCode="#,##0">
                  <c:v>107.074841022491</c:v>
                </c:pt>
                <c:pt idx="2139" formatCode="#,##0">
                  <c:v>107.12492346763599</c:v>
                </c:pt>
                <c:pt idx="2140" formatCode="#,##0">
                  <c:v>107.174430131912</c:v>
                </c:pt>
                <c:pt idx="2141" formatCode="#,##0">
                  <c:v>107.225004196166</c:v>
                </c:pt>
                <c:pt idx="2142" formatCode="#,##0">
                  <c:v>107.274563550949</c:v>
                </c:pt>
                <c:pt idx="2143" formatCode="#,##0">
                  <c:v>107.32453012466399</c:v>
                </c:pt>
                <c:pt idx="2144" formatCode="#,##0">
                  <c:v>107.37447810173001</c:v>
                </c:pt>
                <c:pt idx="2145" formatCode="#,##0">
                  <c:v>107.424580812454</c:v>
                </c:pt>
                <c:pt idx="2146" formatCode="#,##0">
                  <c:v>107.474596500396</c:v>
                </c:pt>
                <c:pt idx="2147" formatCode="#,##0">
                  <c:v>107.524660825729</c:v>
                </c:pt>
                <c:pt idx="2148" formatCode="#,##0">
                  <c:v>107.574668645858</c:v>
                </c:pt>
                <c:pt idx="2149" formatCode="#,##0">
                  <c:v>107.624523162841</c:v>
                </c:pt>
                <c:pt idx="2150" formatCode="#,##0">
                  <c:v>107.674591779708</c:v>
                </c:pt>
                <c:pt idx="2151" formatCode="#,##0">
                  <c:v>107.724566698074</c:v>
                </c:pt>
                <c:pt idx="2152" formatCode="#,##0">
                  <c:v>107.774656295776</c:v>
                </c:pt>
                <c:pt idx="2153" formatCode="#,##0">
                  <c:v>107.824517488479</c:v>
                </c:pt>
                <c:pt idx="2154" formatCode="#,##0">
                  <c:v>107.87443685531601</c:v>
                </c:pt>
                <c:pt idx="2155" formatCode="#,##0">
                  <c:v>107.92465925216599</c:v>
                </c:pt>
                <c:pt idx="2156" formatCode="#,##0">
                  <c:v>107.974536180496</c:v>
                </c:pt>
                <c:pt idx="2157" formatCode="#,##0">
                  <c:v>108.02467298507599</c:v>
                </c:pt>
                <c:pt idx="2158" formatCode="#,##0">
                  <c:v>108.074611186981</c:v>
                </c:pt>
                <c:pt idx="2159" formatCode="#,##0">
                  <c:v>108.124678134918</c:v>
                </c:pt>
                <c:pt idx="2160" formatCode="#,##0">
                  <c:v>108.174573421478</c:v>
                </c:pt>
                <c:pt idx="2161" formatCode="#,##0">
                  <c:v>108.22443723678499</c:v>
                </c:pt>
                <c:pt idx="2162" formatCode="#,##0">
                  <c:v>108.274579048156</c:v>
                </c:pt>
                <c:pt idx="2163" formatCode="#,##0">
                  <c:v>108.324514627456</c:v>
                </c:pt>
                <c:pt idx="2164" formatCode="#,##0">
                  <c:v>108.374587535858</c:v>
                </c:pt>
                <c:pt idx="2165" formatCode="#,##0">
                  <c:v>108.42457628250099</c:v>
                </c:pt>
                <c:pt idx="2166" formatCode="#,##0">
                  <c:v>108.474514245986</c:v>
                </c:pt>
                <c:pt idx="2167" formatCode="#,##0">
                  <c:v>108.52449727058401</c:v>
                </c:pt>
                <c:pt idx="2168" formatCode="#,##0">
                  <c:v>108.57461571693401</c:v>
                </c:pt>
                <c:pt idx="2169" formatCode="#,##0">
                  <c:v>108.624505043029</c:v>
                </c:pt>
                <c:pt idx="2170" formatCode="#,##0">
                  <c:v>108.67463827133101</c:v>
                </c:pt>
                <c:pt idx="2171" formatCode="#,##0">
                  <c:v>108.72445106506299</c:v>
                </c:pt>
                <c:pt idx="2172" formatCode="#,##0">
                  <c:v>108.774626970291</c:v>
                </c:pt>
                <c:pt idx="2173" formatCode="#,##0">
                  <c:v>108.824440240859</c:v>
                </c:pt>
                <c:pt idx="2174" formatCode="#,##0">
                  <c:v>108.874639034271</c:v>
                </c:pt>
                <c:pt idx="2175" formatCode="#,##0">
                  <c:v>108.924460411071</c:v>
                </c:pt>
                <c:pt idx="2176" formatCode="#,##0">
                  <c:v>108.97461891174299</c:v>
                </c:pt>
                <c:pt idx="2177" formatCode="#,##0">
                  <c:v>109.02442741394</c:v>
                </c:pt>
                <c:pt idx="2178" formatCode="#,##0">
                  <c:v>109.074578762054</c:v>
                </c:pt>
                <c:pt idx="2179" formatCode="#,##0">
                  <c:v>109.124498844146</c:v>
                </c:pt>
                <c:pt idx="2180" formatCode="#,##0">
                  <c:v>109.174482345581</c:v>
                </c:pt>
                <c:pt idx="2181" formatCode="#,##0">
                  <c:v>109.224472999572</c:v>
                </c:pt>
                <c:pt idx="2182" formatCode="#,##0">
                  <c:v>109.27461051940899</c:v>
                </c:pt>
                <c:pt idx="2183" formatCode="#,##0">
                  <c:v>109.32474613189601</c:v>
                </c:pt>
                <c:pt idx="2184" formatCode="#,##0">
                  <c:v>109.374474048614</c:v>
                </c:pt>
                <c:pt idx="2185" formatCode="#,##0">
                  <c:v>109.424766778945</c:v>
                </c:pt>
                <c:pt idx="2186" formatCode="#,##0">
                  <c:v>109.474432706832</c:v>
                </c:pt>
                <c:pt idx="2187" formatCode="#,##0">
                  <c:v>109.52468252182</c:v>
                </c:pt>
                <c:pt idx="2188" formatCode="#,##0">
                  <c:v>109.574491739273</c:v>
                </c:pt>
                <c:pt idx="2189" formatCode="#,##0">
                  <c:v>109.624656200408</c:v>
                </c:pt>
                <c:pt idx="2190" formatCode="#,##0">
                  <c:v>109.67443466186501</c:v>
                </c:pt>
                <c:pt idx="2191" formatCode="#,##0">
                  <c:v>109.72467041015599</c:v>
                </c:pt>
                <c:pt idx="2192" formatCode="#,##0">
                  <c:v>109.774363040924</c:v>
                </c:pt>
                <c:pt idx="2193" formatCode="#,##0">
                  <c:v>109.82453417778</c:v>
                </c:pt>
                <c:pt idx="2194" formatCode="#,##0">
                  <c:v>109.87433910369801</c:v>
                </c:pt>
                <c:pt idx="2195" formatCode="#,##0">
                  <c:v>109.924652338027</c:v>
                </c:pt>
                <c:pt idx="2196" formatCode="#,##0">
                  <c:v>109.974514245986</c:v>
                </c:pt>
                <c:pt idx="2197" formatCode="#,##0">
                  <c:v>110.024456024169</c:v>
                </c:pt>
                <c:pt idx="2198" formatCode="#,##0">
                  <c:v>110.074644327163</c:v>
                </c:pt>
                <c:pt idx="2199" formatCode="#,##0">
                  <c:v>110.124819278717</c:v>
                </c:pt>
                <c:pt idx="2200" formatCode="#,##0">
                  <c:v>110.17457890510499</c:v>
                </c:pt>
                <c:pt idx="2201" formatCode="#,##0">
                  <c:v>110.224318504333</c:v>
                </c:pt>
                <c:pt idx="2202" formatCode="#,##0">
                  <c:v>110.274472951889</c:v>
                </c:pt>
                <c:pt idx="2203" formatCode="#,##0">
                  <c:v>110.324335813522</c:v>
                </c:pt>
                <c:pt idx="2204" formatCode="#,##0">
                  <c:v>110.37455415725699</c:v>
                </c:pt>
                <c:pt idx="2205" formatCode="#,##0">
                  <c:v>110.424364089965</c:v>
                </c:pt>
                <c:pt idx="2206" formatCode="#,##0">
                  <c:v>110.47455143928499</c:v>
                </c:pt>
                <c:pt idx="2207" formatCode="#,##0">
                  <c:v>110.524477481842</c:v>
                </c:pt>
                <c:pt idx="2208" formatCode="#,##0">
                  <c:v>110.574616432189</c:v>
                </c:pt>
                <c:pt idx="2209" formatCode="#,##0">
                  <c:v>110.62445998191799</c:v>
                </c:pt>
                <c:pt idx="2210" formatCode="#,##0">
                  <c:v>110.674487352371</c:v>
                </c:pt>
                <c:pt idx="2211" formatCode="#,##0">
                  <c:v>110.72448611259399</c:v>
                </c:pt>
                <c:pt idx="2212" formatCode="#,##0">
                  <c:v>110.774439334869</c:v>
                </c:pt>
                <c:pt idx="2213" formatCode="#,##0">
                  <c:v>110.824472665786</c:v>
                </c:pt>
                <c:pt idx="2214" formatCode="#,##0">
                  <c:v>110.87443327903701</c:v>
                </c:pt>
                <c:pt idx="2215" formatCode="#,##0">
                  <c:v>110.924460172653</c:v>
                </c:pt>
                <c:pt idx="2216" formatCode="#,##0">
                  <c:v>110.97443509101799</c:v>
                </c:pt>
                <c:pt idx="2217" formatCode="#,##0">
                  <c:v>111.02455496787999</c:v>
                </c:pt>
                <c:pt idx="2218" formatCode="#,##0">
                  <c:v>111.074446678161</c:v>
                </c:pt>
                <c:pt idx="2219" formatCode="#,##0">
                  <c:v>111.124532938003</c:v>
                </c:pt>
                <c:pt idx="2220" formatCode="#,##0">
                  <c:v>111.174461126327</c:v>
                </c:pt>
                <c:pt idx="2221" formatCode="#,##0">
                  <c:v>111.22452116012499</c:v>
                </c:pt>
                <c:pt idx="2222" formatCode="#,##0">
                  <c:v>111.274394273757</c:v>
                </c:pt>
                <c:pt idx="2223" formatCode="#,##0">
                  <c:v>111.324389934539</c:v>
                </c:pt>
                <c:pt idx="2224" formatCode="#,##0">
                  <c:v>111.374833106994</c:v>
                </c:pt>
                <c:pt idx="2225" formatCode="#,##0">
                  <c:v>111.42479205131499</c:v>
                </c:pt>
                <c:pt idx="2226" formatCode="#,##0">
                  <c:v>111.475066900253</c:v>
                </c:pt>
                <c:pt idx="2227" formatCode="#,##0">
                  <c:v>111.524486303329</c:v>
                </c:pt>
                <c:pt idx="2228" formatCode="#,##0">
                  <c:v>111.57458066940301</c:v>
                </c:pt>
                <c:pt idx="2229" formatCode="#,##0">
                  <c:v>111.624478340148</c:v>
                </c:pt>
                <c:pt idx="2230" formatCode="#,##0">
                  <c:v>111.674542665481</c:v>
                </c:pt>
                <c:pt idx="2231" formatCode="#,##0">
                  <c:v>111.724476099014</c:v>
                </c:pt>
                <c:pt idx="2232" formatCode="#,##0">
                  <c:v>111.774575233459</c:v>
                </c:pt>
                <c:pt idx="2233" formatCode="#,##0">
                  <c:v>111.824515342712</c:v>
                </c:pt>
                <c:pt idx="2234" formatCode="#,##0">
                  <c:v>111.8749294281</c:v>
                </c:pt>
                <c:pt idx="2235" formatCode="#,##0">
                  <c:v>111.924515485763</c:v>
                </c:pt>
                <c:pt idx="2236" formatCode="#,##0">
                  <c:v>111.974670648574</c:v>
                </c:pt>
                <c:pt idx="2237" formatCode="#,##0">
                  <c:v>112.024851322174</c:v>
                </c:pt>
                <c:pt idx="2238" formatCode="#,##0">
                  <c:v>112.074551820755</c:v>
                </c:pt>
                <c:pt idx="2239" formatCode="#,##0">
                  <c:v>112.12459707260101</c:v>
                </c:pt>
                <c:pt idx="2240" formatCode="#,##0">
                  <c:v>112.174538373947</c:v>
                </c:pt>
                <c:pt idx="2241" formatCode="#,##0">
                  <c:v>112.22473645210199</c:v>
                </c:pt>
                <c:pt idx="2242" formatCode="#,##0">
                  <c:v>112.27457404136599</c:v>
                </c:pt>
                <c:pt idx="2243" formatCode="#,##0">
                  <c:v>112.32464456558201</c:v>
                </c:pt>
                <c:pt idx="2244" formatCode="#,##0">
                  <c:v>112.374531030654</c:v>
                </c:pt>
                <c:pt idx="2245" formatCode="#,##0">
                  <c:v>112.42440176010101</c:v>
                </c:pt>
                <c:pt idx="2246" formatCode="#,##0">
                  <c:v>112.474544048309</c:v>
                </c:pt>
                <c:pt idx="2247" formatCode="#,##0">
                  <c:v>112.524472236633</c:v>
                </c:pt>
                <c:pt idx="2248" formatCode="#,##0">
                  <c:v>112.574530601501</c:v>
                </c:pt>
                <c:pt idx="2249" formatCode="#,##0">
                  <c:v>112.62453627586299</c:v>
                </c:pt>
                <c:pt idx="2250" formatCode="#,##0">
                  <c:v>112.674628257751</c:v>
                </c:pt>
                <c:pt idx="2251" formatCode="#,##0">
                  <c:v>112.724450349807</c:v>
                </c:pt>
                <c:pt idx="2252" formatCode="#,##0">
                  <c:v>112.774572610855</c:v>
                </c:pt>
                <c:pt idx="2253" formatCode="#,##0">
                  <c:v>112.824446678161</c:v>
                </c:pt>
                <c:pt idx="2254" formatCode="#,##0">
                  <c:v>112.87463665008499</c:v>
                </c:pt>
                <c:pt idx="2255" formatCode="#,##0">
                  <c:v>112.924623489379</c:v>
                </c:pt>
                <c:pt idx="2256" formatCode="#,##0">
                  <c:v>112.974687814712</c:v>
                </c:pt>
                <c:pt idx="2257" formatCode="#,##0">
                  <c:v>113.024500846862</c:v>
                </c:pt>
                <c:pt idx="2258" formatCode="#,##0">
                  <c:v>113.07489585876399</c:v>
                </c:pt>
                <c:pt idx="2259" formatCode="#,##0">
                  <c:v>113.12464594841001</c:v>
                </c:pt>
                <c:pt idx="2260" formatCode="#,##0">
                  <c:v>113.17476344108501</c:v>
                </c:pt>
                <c:pt idx="2261" formatCode="#,##0">
                  <c:v>113.22453093528701</c:v>
                </c:pt>
                <c:pt idx="2262" formatCode="#,##0">
                  <c:v>113.274615049362</c:v>
                </c:pt>
                <c:pt idx="2263" formatCode="#,##0">
                  <c:v>113.324502706527</c:v>
                </c:pt>
                <c:pt idx="2264" formatCode="#,##0">
                  <c:v>113.374647378921</c:v>
                </c:pt>
                <c:pt idx="2265" formatCode="#,##0">
                  <c:v>113.425000190734</c:v>
                </c:pt>
                <c:pt idx="2266" formatCode="#,##0">
                  <c:v>113.47432899475</c:v>
                </c:pt>
                <c:pt idx="2267" formatCode="#,##0">
                  <c:v>113.524550199508</c:v>
                </c:pt>
                <c:pt idx="2268" formatCode="#,##0">
                  <c:v>113.574352741241</c:v>
                </c:pt>
                <c:pt idx="2269" formatCode="#,##0">
                  <c:v>113.624500989913</c:v>
                </c:pt>
                <c:pt idx="2270" formatCode="#,##0">
                  <c:v>113.67434668540901</c:v>
                </c:pt>
                <c:pt idx="2271" formatCode="#,##0">
                  <c:v>113.724465370178</c:v>
                </c:pt>
                <c:pt idx="2272" formatCode="#,##0">
                  <c:v>113.77433848381</c:v>
                </c:pt>
                <c:pt idx="2273" formatCode="#,##0">
                  <c:v>113.824532985687</c:v>
                </c:pt>
                <c:pt idx="2274" formatCode="#,##0">
                  <c:v>113.87433743476799</c:v>
                </c:pt>
                <c:pt idx="2275" formatCode="#,##0">
                  <c:v>113.924573659896</c:v>
                </c:pt>
                <c:pt idx="2276" formatCode="#,##0">
                  <c:v>113.974600076675</c:v>
                </c:pt>
                <c:pt idx="2277" formatCode="#,##0">
                  <c:v>114.024548530578</c:v>
                </c:pt>
                <c:pt idx="2278" formatCode="#,##0">
                  <c:v>114.074569225311</c:v>
                </c:pt>
                <c:pt idx="2279" formatCode="#,##0">
                  <c:v>114.124622583389</c:v>
                </c:pt>
                <c:pt idx="2280" formatCode="#,##0">
                  <c:v>114.17457699775601</c:v>
                </c:pt>
                <c:pt idx="2281" formatCode="#,##0">
                  <c:v>114.22460818290701</c:v>
                </c:pt>
                <c:pt idx="2282" formatCode="#,##0">
                  <c:v>114.274675846099</c:v>
                </c:pt>
                <c:pt idx="2283" formatCode="#,##0">
                  <c:v>114.324527263641</c:v>
                </c:pt>
                <c:pt idx="2284" formatCode="#,##0">
                  <c:v>114.375074863433</c:v>
                </c:pt>
                <c:pt idx="2285" formatCode="#,##0">
                  <c:v>114.424654245376</c:v>
                </c:pt>
                <c:pt idx="2286" formatCode="#,##0">
                  <c:v>114.47462511062599</c:v>
                </c:pt>
                <c:pt idx="2287" formatCode="#,##0">
                  <c:v>114.524355411529</c:v>
                </c:pt>
                <c:pt idx="2288" formatCode="#,##0">
                  <c:v>114.57479691505399</c:v>
                </c:pt>
                <c:pt idx="2289" formatCode="#,##0">
                  <c:v>114.62469124794001</c:v>
                </c:pt>
                <c:pt idx="2290" formatCode="#,##0">
                  <c:v>114.67452073097201</c:v>
                </c:pt>
                <c:pt idx="2291" formatCode="#,##0">
                  <c:v>114.724429130554</c:v>
                </c:pt>
                <c:pt idx="2292" formatCode="#,##0">
                  <c:v>114.774534225463</c:v>
                </c:pt>
                <c:pt idx="2293" formatCode="#,##0">
                  <c:v>114.824502706527</c:v>
                </c:pt>
                <c:pt idx="2294" formatCode="#,##0">
                  <c:v>114.874543190002</c:v>
                </c:pt>
                <c:pt idx="2295" formatCode="#,##0">
                  <c:v>114.92463207244801</c:v>
                </c:pt>
                <c:pt idx="2296" formatCode="#,##0">
                  <c:v>114.97447180747901</c:v>
                </c:pt>
                <c:pt idx="2297" formatCode="#,##0">
                  <c:v>115.024520874023</c:v>
                </c:pt>
                <c:pt idx="2298" formatCode="#,##0">
                  <c:v>115.074528932571</c:v>
                </c:pt>
                <c:pt idx="2299" formatCode="#,##0">
                  <c:v>115.124595165252</c:v>
                </c:pt>
                <c:pt idx="2300" formatCode="#,##0">
                  <c:v>115.174545764923</c:v>
                </c:pt>
                <c:pt idx="2301" formatCode="#,##0">
                  <c:v>115.2243642807</c:v>
                </c:pt>
                <c:pt idx="2302" formatCode="#,##0">
                  <c:v>115.27452802658</c:v>
                </c:pt>
                <c:pt idx="2303" formatCode="#,##0">
                  <c:v>115.32438492774899</c:v>
                </c:pt>
                <c:pt idx="2304" formatCode="#,##0">
                  <c:v>115.374543666839</c:v>
                </c:pt>
                <c:pt idx="2305" formatCode="#,##0">
                  <c:v>115.424391508102</c:v>
                </c:pt>
                <c:pt idx="2306" formatCode="#,##0">
                  <c:v>115.47557759284901</c:v>
                </c:pt>
                <c:pt idx="2307" formatCode="#,##0">
                  <c:v>115.52436804771401</c:v>
                </c:pt>
                <c:pt idx="2308" formatCode="#,##0">
                  <c:v>115.575025558471</c:v>
                </c:pt>
                <c:pt idx="2309" formatCode="#,##0">
                  <c:v>115.624376535415</c:v>
                </c:pt>
                <c:pt idx="2310" formatCode="#,##0">
                  <c:v>115.67451357841399</c:v>
                </c:pt>
                <c:pt idx="2311" formatCode="#,##0">
                  <c:v>115.72438168525601</c:v>
                </c:pt>
                <c:pt idx="2312" formatCode="#,##0">
                  <c:v>115.774515151977</c:v>
                </c:pt>
                <c:pt idx="2313" formatCode="#,##0">
                  <c:v>115.824395895004</c:v>
                </c:pt>
                <c:pt idx="2314" formatCode="#,##0">
                  <c:v>115.87434935569701</c:v>
                </c:pt>
                <c:pt idx="2315" formatCode="#,##0">
                  <c:v>115.924497365951</c:v>
                </c:pt>
                <c:pt idx="2316" formatCode="#,##0">
                  <c:v>115.97432851791299</c:v>
                </c:pt>
                <c:pt idx="2317" formatCode="#,##0">
                  <c:v>116.024533271789</c:v>
                </c:pt>
                <c:pt idx="2318" formatCode="#,##0">
                  <c:v>116.074509859085</c:v>
                </c:pt>
                <c:pt idx="2319" formatCode="#,##0">
                  <c:v>116.124511241912</c:v>
                </c:pt>
                <c:pt idx="2320" formatCode="#,##0">
                  <c:v>116.174359798431</c:v>
                </c:pt>
                <c:pt idx="2321" formatCode="#,##0">
                  <c:v>116.224535942077</c:v>
                </c:pt>
                <c:pt idx="2322" formatCode="#,##0">
                  <c:v>116.27440094947799</c:v>
                </c:pt>
                <c:pt idx="2323" formatCode="#,##0">
                  <c:v>116.32453370094299</c:v>
                </c:pt>
                <c:pt idx="2324" formatCode="#,##0">
                  <c:v>116.374338150024</c:v>
                </c:pt>
                <c:pt idx="2325" formatCode="#,##0">
                  <c:v>116.424600124359</c:v>
                </c:pt>
                <c:pt idx="2326" formatCode="#,##0">
                  <c:v>116.474341154098</c:v>
                </c:pt>
                <c:pt idx="2327" formatCode="#,##0">
                  <c:v>116.524577856063</c:v>
                </c:pt>
                <c:pt idx="2328" formatCode="#,##0">
                  <c:v>116.57446265220599</c:v>
                </c:pt>
                <c:pt idx="2329" formatCode="#,##0">
                  <c:v>116.624555110931</c:v>
                </c:pt>
                <c:pt idx="2330" formatCode="#,##0">
                  <c:v>116.674563646316</c:v>
                </c:pt>
                <c:pt idx="2331" formatCode="#,##0">
                  <c:v>116.72450518607999</c:v>
                </c:pt>
                <c:pt idx="2332" formatCode="#,##0">
                  <c:v>116.774668931961</c:v>
                </c:pt>
                <c:pt idx="2333" formatCode="#,##0">
                  <c:v>116.824609279632</c:v>
                </c:pt>
                <c:pt idx="2334" formatCode="#,##0">
                  <c:v>116.87468504905701</c:v>
                </c:pt>
                <c:pt idx="2335" formatCode="#,##0">
                  <c:v>116.924485445022</c:v>
                </c:pt>
                <c:pt idx="2336" formatCode="#,##0">
                  <c:v>116.974917411804</c:v>
                </c:pt>
                <c:pt idx="2337" formatCode="#,##0">
                  <c:v>117.024539232254</c:v>
                </c:pt>
                <c:pt idx="2338" formatCode="#,##0">
                  <c:v>117.074701070785</c:v>
                </c:pt>
                <c:pt idx="2339" formatCode="#,##0">
                  <c:v>117.12448883056599</c:v>
                </c:pt>
                <c:pt idx="2340" formatCode="#,##0">
                  <c:v>117.174795389175</c:v>
                </c:pt>
                <c:pt idx="2341" formatCode="#,##0">
                  <c:v>117.224502801895</c:v>
                </c:pt>
                <c:pt idx="2342" formatCode="#,##0">
                  <c:v>117.274591445922</c:v>
                </c:pt>
                <c:pt idx="2343" formatCode="#,##0">
                  <c:v>117.324640274047</c:v>
                </c:pt>
                <c:pt idx="2344" formatCode="#,##0">
                  <c:v>117.374561548233</c:v>
                </c:pt>
                <c:pt idx="2345" formatCode="#,##0">
                  <c:v>117.42447590827901</c:v>
                </c:pt>
                <c:pt idx="2346" formatCode="#,##0">
                  <c:v>117.47452330589201</c:v>
                </c:pt>
                <c:pt idx="2347" formatCode="#,##0">
                  <c:v>117.524586200714</c:v>
                </c:pt>
                <c:pt idx="2348" formatCode="#,##0">
                  <c:v>117.57452964782701</c:v>
                </c:pt>
                <c:pt idx="2349" formatCode="#,##0">
                  <c:v>117.62465071678101</c:v>
                </c:pt>
                <c:pt idx="2350" formatCode="#,##0">
                  <c:v>117.674567461013</c:v>
                </c:pt>
                <c:pt idx="2351" formatCode="#,##0">
                  <c:v>117.72463107109</c:v>
                </c:pt>
                <c:pt idx="2352" formatCode="#,##0">
                  <c:v>117.774418592453</c:v>
                </c:pt>
                <c:pt idx="2353" formatCode="#,##0">
                  <c:v>117.82462286949099</c:v>
                </c:pt>
                <c:pt idx="2354" formatCode="#,##0">
                  <c:v>117.87443375587399</c:v>
                </c:pt>
                <c:pt idx="2355" formatCode="#,##0">
                  <c:v>117.924579381942</c:v>
                </c:pt>
                <c:pt idx="2356" formatCode="#,##0">
                  <c:v>117.974925756454</c:v>
                </c:pt>
                <c:pt idx="2357" formatCode="#,##0">
                  <c:v>118.02451181411701</c:v>
                </c:pt>
                <c:pt idx="2358" formatCode="#,##0">
                  <c:v>118.074890613555</c:v>
                </c:pt>
                <c:pt idx="2359" formatCode="#,##0">
                  <c:v>118.12457227706901</c:v>
                </c:pt>
                <c:pt idx="2360" formatCode="#,##0">
                  <c:v>118.17447733879</c:v>
                </c:pt>
                <c:pt idx="2361" formatCode="#,##0">
                  <c:v>118.22455310821501</c:v>
                </c:pt>
                <c:pt idx="2362" formatCode="#,##0">
                  <c:v>118.274592876434</c:v>
                </c:pt>
                <c:pt idx="2363" formatCode="#,##0">
                  <c:v>118.324469089508</c:v>
                </c:pt>
                <c:pt idx="2364" formatCode="#,##0">
                  <c:v>118.374516248703</c:v>
                </c:pt>
                <c:pt idx="2365" formatCode="#,##0">
                  <c:v>118.424488544464</c:v>
                </c:pt>
                <c:pt idx="2366" formatCode="#,##0">
                  <c:v>118.474736690521</c:v>
                </c:pt>
                <c:pt idx="2367" formatCode="#,##0">
                  <c:v>118.524589300155</c:v>
                </c:pt>
                <c:pt idx="2368" formatCode="#,##0">
                  <c:v>118.574943065643</c:v>
                </c:pt>
                <c:pt idx="2369" formatCode="#,##0">
                  <c:v>118.62477993965101</c:v>
                </c:pt>
                <c:pt idx="2370" formatCode="#,##0">
                  <c:v>118.674592971801</c:v>
                </c:pt>
                <c:pt idx="2371" formatCode="#,##0">
                  <c:v>118.725143671035</c:v>
                </c:pt>
                <c:pt idx="2372" formatCode="#,##0">
                  <c:v>118.774533987045</c:v>
                </c:pt>
                <c:pt idx="2373" formatCode="#,##0">
                  <c:v>118.824560403823</c:v>
                </c:pt>
                <c:pt idx="2374" formatCode="#,##0">
                  <c:v>118.874553918838</c:v>
                </c:pt>
                <c:pt idx="2375" formatCode="#,##0">
                  <c:v>118.924643993377</c:v>
                </c:pt>
                <c:pt idx="2376" formatCode="#,##0">
                  <c:v>118.974534034729</c:v>
                </c:pt>
                <c:pt idx="2377" formatCode="#,##0">
                  <c:v>119.02455139160099</c:v>
                </c:pt>
                <c:pt idx="2378" formatCode="#,##0">
                  <c:v>119.07453179359401</c:v>
                </c:pt>
                <c:pt idx="2379" formatCode="#,##0">
                  <c:v>119.12455439567501</c:v>
                </c:pt>
                <c:pt idx="2380" formatCode="#,##0">
                  <c:v>119.174563407897</c:v>
                </c:pt>
                <c:pt idx="2381" formatCode="#,##0">
                  <c:v>119.224435806274</c:v>
                </c:pt>
                <c:pt idx="2382" formatCode="#,##0">
                  <c:v>119.274605512619</c:v>
                </c:pt>
                <c:pt idx="2383" formatCode="#,##0">
                  <c:v>119.324490070343</c:v>
                </c:pt>
                <c:pt idx="2384" formatCode="#,##0">
                  <c:v>119.374675512313</c:v>
                </c:pt>
                <c:pt idx="2385" formatCode="#,##0">
                  <c:v>119.424439668655</c:v>
                </c:pt>
                <c:pt idx="2386" formatCode="#,##0">
                  <c:v>119.474578142166</c:v>
                </c:pt>
                <c:pt idx="2387" formatCode="#,##0">
                  <c:v>119.52469253540001</c:v>
                </c:pt>
                <c:pt idx="2388" formatCode="#,##0">
                  <c:v>119.574951171875</c:v>
                </c:pt>
                <c:pt idx="2389" formatCode="#,##0">
                  <c:v>119.62446880340499</c:v>
                </c:pt>
                <c:pt idx="2390" formatCode="#,##0">
                  <c:v>119.67464280128399</c:v>
                </c:pt>
                <c:pt idx="2391" formatCode="#,##0">
                  <c:v>119.72449588775601</c:v>
                </c:pt>
                <c:pt idx="2392" formatCode="#,##0">
                  <c:v>119.77445507049499</c:v>
                </c:pt>
                <c:pt idx="2393" formatCode="#,##0">
                  <c:v>119.82453894615099</c:v>
                </c:pt>
              </c:numCache>
            </c:numRef>
          </c:xVal>
          <c:yVal>
            <c:numRef>
              <c:f>'Måling 2'!$C$2:$C$2395</c:f>
              <c:numCache>
                <c:formatCode>General</c:formatCode>
                <c:ptCount val="2394"/>
                <c:pt idx="0">
                  <c:v>0.31175563564813502</c:v>
                </c:pt>
                <c:pt idx="1">
                  <c:v>0.31633407243163297</c:v>
                </c:pt>
                <c:pt idx="2">
                  <c:v>0.31633407243163297</c:v>
                </c:pt>
                <c:pt idx="3">
                  <c:v>0.31633407243163297</c:v>
                </c:pt>
                <c:pt idx="4">
                  <c:v>0.32092393685912102</c:v>
                </c:pt>
                <c:pt idx="5">
                  <c:v>0.32092393685912102</c:v>
                </c:pt>
                <c:pt idx="6">
                  <c:v>0.31650445470316602</c:v>
                </c:pt>
                <c:pt idx="7">
                  <c:v>0.31650445470316602</c:v>
                </c:pt>
                <c:pt idx="8">
                  <c:v>0.31756271696480298</c:v>
                </c:pt>
                <c:pt idx="9">
                  <c:v>0.31756271696480298</c:v>
                </c:pt>
                <c:pt idx="10">
                  <c:v>0.31928967637956401</c:v>
                </c:pt>
                <c:pt idx="11">
                  <c:v>0.31928967637956401</c:v>
                </c:pt>
                <c:pt idx="12">
                  <c:v>0.31928967637956401</c:v>
                </c:pt>
                <c:pt idx="13">
                  <c:v>0.31317776868820801</c:v>
                </c:pt>
                <c:pt idx="14">
                  <c:v>0.31317776868820801</c:v>
                </c:pt>
                <c:pt idx="15">
                  <c:v>0.31793552568945699</c:v>
                </c:pt>
                <c:pt idx="16">
                  <c:v>0.31793552568945699</c:v>
                </c:pt>
                <c:pt idx="17">
                  <c:v>0.32118849565671098</c:v>
                </c:pt>
                <c:pt idx="18">
                  <c:v>0.32118849565671098</c:v>
                </c:pt>
                <c:pt idx="19">
                  <c:v>0.30576047716214</c:v>
                </c:pt>
                <c:pt idx="20">
                  <c:v>0.30576047716214</c:v>
                </c:pt>
                <c:pt idx="21">
                  <c:v>0.33268814755778198</c:v>
                </c:pt>
                <c:pt idx="22">
                  <c:v>0.33268814755778198</c:v>
                </c:pt>
                <c:pt idx="23">
                  <c:v>0.33268814755778198</c:v>
                </c:pt>
                <c:pt idx="24">
                  <c:v>0.28864960979946602</c:v>
                </c:pt>
                <c:pt idx="25">
                  <c:v>0.28864960979946602</c:v>
                </c:pt>
                <c:pt idx="26">
                  <c:v>0.40344627619915502</c:v>
                </c:pt>
                <c:pt idx="27">
                  <c:v>0.40344627619915502</c:v>
                </c:pt>
                <c:pt idx="28">
                  <c:v>0.30573168434929998</c:v>
                </c:pt>
                <c:pt idx="29">
                  <c:v>0.30573168434929998</c:v>
                </c:pt>
                <c:pt idx="30">
                  <c:v>0.34153867732659998</c:v>
                </c:pt>
                <c:pt idx="31">
                  <c:v>0.34153867732659998</c:v>
                </c:pt>
                <c:pt idx="32">
                  <c:v>0.34153867732659998</c:v>
                </c:pt>
                <c:pt idx="33">
                  <c:v>0.188687071185386</c:v>
                </c:pt>
                <c:pt idx="34">
                  <c:v>0.188687071185386</c:v>
                </c:pt>
                <c:pt idx="35">
                  <c:v>0.22740858770477199</c:v>
                </c:pt>
                <c:pt idx="36">
                  <c:v>0.22740858770477199</c:v>
                </c:pt>
                <c:pt idx="37">
                  <c:v>0.24804898274471399</c:v>
                </c:pt>
                <c:pt idx="38">
                  <c:v>0.24804898274471399</c:v>
                </c:pt>
                <c:pt idx="39">
                  <c:v>0.33703566456678702</c:v>
                </c:pt>
                <c:pt idx="40">
                  <c:v>0.33703566456678702</c:v>
                </c:pt>
                <c:pt idx="41">
                  <c:v>0.26441008234332702</c:v>
                </c:pt>
                <c:pt idx="42">
                  <c:v>0.26441008234332702</c:v>
                </c:pt>
                <c:pt idx="43">
                  <c:v>0.26441008234332702</c:v>
                </c:pt>
                <c:pt idx="44">
                  <c:v>0.17689978552504301</c:v>
                </c:pt>
                <c:pt idx="45">
                  <c:v>0.17689978552504301</c:v>
                </c:pt>
                <c:pt idx="46">
                  <c:v>0.231184696362636</c:v>
                </c:pt>
                <c:pt idx="47">
                  <c:v>0.231184696362636</c:v>
                </c:pt>
                <c:pt idx="48">
                  <c:v>0.30949031774619701</c:v>
                </c:pt>
                <c:pt idx="49">
                  <c:v>0.30949031774619701</c:v>
                </c:pt>
                <c:pt idx="50">
                  <c:v>0.46445834237575701</c:v>
                </c:pt>
                <c:pt idx="51">
                  <c:v>0.46445834237575701</c:v>
                </c:pt>
                <c:pt idx="52">
                  <c:v>0.36313727330314599</c:v>
                </c:pt>
                <c:pt idx="53">
                  <c:v>0.36313727330314599</c:v>
                </c:pt>
                <c:pt idx="54">
                  <c:v>0.36313727330314599</c:v>
                </c:pt>
                <c:pt idx="55">
                  <c:v>0.31658502162996899</c:v>
                </c:pt>
                <c:pt idx="56">
                  <c:v>0.31658502162996899</c:v>
                </c:pt>
                <c:pt idx="57">
                  <c:v>0.32812880931938398</c:v>
                </c:pt>
                <c:pt idx="58">
                  <c:v>0.32812880931938398</c:v>
                </c:pt>
                <c:pt idx="59">
                  <c:v>0.31038046848650303</c:v>
                </c:pt>
                <c:pt idx="60">
                  <c:v>0.31038046848650303</c:v>
                </c:pt>
                <c:pt idx="61">
                  <c:v>0.31927299587031199</c:v>
                </c:pt>
                <c:pt idx="62">
                  <c:v>0.31927299587031199</c:v>
                </c:pt>
                <c:pt idx="63">
                  <c:v>0.31927299587031199</c:v>
                </c:pt>
                <c:pt idx="64">
                  <c:v>0.327445106343904</c:v>
                </c:pt>
                <c:pt idx="65">
                  <c:v>0.327445106343904</c:v>
                </c:pt>
                <c:pt idx="66">
                  <c:v>0.30976193000435798</c:v>
                </c:pt>
                <c:pt idx="67">
                  <c:v>0.30976193000435798</c:v>
                </c:pt>
                <c:pt idx="68">
                  <c:v>0.31752318392581103</c:v>
                </c:pt>
                <c:pt idx="69">
                  <c:v>0.31752318392581103</c:v>
                </c:pt>
                <c:pt idx="70">
                  <c:v>0.317983941182161</c:v>
                </c:pt>
                <c:pt idx="71">
                  <c:v>0.317983941182161</c:v>
                </c:pt>
                <c:pt idx="72">
                  <c:v>0.321136254212806</c:v>
                </c:pt>
                <c:pt idx="73">
                  <c:v>0.321136254212806</c:v>
                </c:pt>
                <c:pt idx="74">
                  <c:v>0.321136254212806</c:v>
                </c:pt>
                <c:pt idx="75">
                  <c:v>0.32364893552495899</c:v>
                </c:pt>
                <c:pt idx="76">
                  <c:v>0.32364893552495899</c:v>
                </c:pt>
                <c:pt idx="77">
                  <c:v>0.32985102305742697</c:v>
                </c:pt>
                <c:pt idx="78">
                  <c:v>0.32985102305742697</c:v>
                </c:pt>
                <c:pt idx="79">
                  <c:v>0.31670637471794599</c:v>
                </c:pt>
                <c:pt idx="80">
                  <c:v>0.31670637471794599</c:v>
                </c:pt>
                <c:pt idx="81">
                  <c:v>0.32132397140262697</c:v>
                </c:pt>
                <c:pt idx="82">
                  <c:v>0.32132397140262697</c:v>
                </c:pt>
                <c:pt idx="83">
                  <c:v>0.32095453442174698</c:v>
                </c:pt>
                <c:pt idx="84">
                  <c:v>0.32095453442174698</c:v>
                </c:pt>
                <c:pt idx="85">
                  <c:v>0.32095453442174698</c:v>
                </c:pt>
                <c:pt idx="86">
                  <c:v>0.33352140931603003</c:v>
                </c:pt>
                <c:pt idx="87">
                  <c:v>0.33352140931603003</c:v>
                </c:pt>
                <c:pt idx="88">
                  <c:v>0.31915531825544402</c:v>
                </c:pt>
                <c:pt idx="89">
                  <c:v>0.31915531825544402</c:v>
                </c:pt>
                <c:pt idx="90">
                  <c:v>0.30294402368885598</c:v>
                </c:pt>
                <c:pt idx="91">
                  <c:v>0.30294402368885598</c:v>
                </c:pt>
                <c:pt idx="92">
                  <c:v>0.33218038385579701</c:v>
                </c:pt>
                <c:pt idx="93">
                  <c:v>0.33218038385579701</c:v>
                </c:pt>
                <c:pt idx="94">
                  <c:v>0.33218038385579701</c:v>
                </c:pt>
                <c:pt idx="95">
                  <c:v>0.31681478552250902</c:v>
                </c:pt>
                <c:pt idx="96">
                  <c:v>0.31681478552250902</c:v>
                </c:pt>
                <c:pt idx="97">
                  <c:v>0.31121197252207999</c:v>
                </c:pt>
                <c:pt idx="98">
                  <c:v>0.31121197252207999</c:v>
                </c:pt>
                <c:pt idx="99">
                  <c:v>0.31300978792822098</c:v>
                </c:pt>
                <c:pt idx="100">
                  <c:v>0.31300978792822098</c:v>
                </c:pt>
                <c:pt idx="101">
                  <c:v>0.31347322203502298</c:v>
                </c:pt>
                <c:pt idx="102">
                  <c:v>0.31347322203502298</c:v>
                </c:pt>
                <c:pt idx="103">
                  <c:v>0.31424330825528402</c:v>
                </c:pt>
                <c:pt idx="104">
                  <c:v>0.31424330825528402</c:v>
                </c:pt>
                <c:pt idx="105">
                  <c:v>0.31424330825528402</c:v>
                </c:pt>
                <c:pt idx="106">
                  <c:v>0.30680724699162898</c:v>
                </c:pt>
                <c:pt idx="107">
                  <c:v>0.30680724699162898</c:v>
                </c:pt>
                <c:pt idx="108">
                  <c:v>0.31802825058721301</c:v>
                </c:pt>
                <c:pt idx="109">
                  <c:v>0.31802825058721301</c:v>
                </c:pt>
                <c:pt idx="110">
                  <c:v>0.33102247228641202</c:v>
                </c:pt>
                <c:pt idx="111">
                  <c:v>0.33102247228641202</c:v>
                </c:pt>
                <c:pt idx="112">
                  <c:v>0.30921393906557998</c:v>
                </c:pt>
                <c:pt idx="113">
                  <c:v>0.30921393906557998</c:v>
                </c:pt>
                <c:pt idx="114">
                  <c:v>0.30921393906557998</c:v>
                </c:pt>
                <c:pt idx="115">
                  <c:v>0.31694118203086202</c:v>
                </c:pt>
                <c:pt idx="116">
                  <c:v>0.31694118203086202</c:v>
                </c:pt>
                <c:pt idx="117">
                  <c:v>0.32312621967378902</c:v>
                </c:pt>
                <c:pt idx="118">
                  <c:v>0.32312621967378902</c:v>
                </c:pt>
                <c:pt idx="119">
                  <c:v>0.30809013668267399</c:v>
                </c:pt>
                <c:pt idx="120">
                  <c:v>0.30809013668267399</c:v>
                </c:pt>
                <c:pt idx="121">
                  <c:v>0.31636846431055099</c:v>
                </c:pt>
                <c:pt idx="122">
                  <c:v>0.31636846431055099</c:v>
                </c:pt>
                <c:pt idx="123">
                  <c:v>0.32252658717370197</c:v>
                </c:pt>
                <c:pt idx="124">
                  <c:v>0.32252658717370197</c:v>
                </c:pt>
                <c:pt idx="125">
                  <c:v>0.32252658717370197</c:v>
                </c:pt>
                <c:pt idx="126">
                  <c:v>0.31528890626017803</c:v>
                </c:pt>
                <c:pt idx="127">
                  <c:v>0.31528890626017803</c:v>
                </c:pt>
                <c:pt idx="128">
                  <c:v>0.31506314281994502</c:v>
                </c:pt>
                <c:pt idx="129">
                  <c:v>0.31506314281994502</c:v>
                </c:pt>
                <c:pt idx="130">
                  <c:v>0.31420410283043299</c:v>
                </c:pt>
                <c:pt idx="131">
                  <c:v>0.31420410283043299</c:v>
                </c:pt>
                <c:pt idx="132">
                  <c:v>0.313990337160371</c:v>
                </c:pt>
                <c:pt idx="133">
                  <c:v>0.313990337160371</c:v>
                </c:pt>
                <c:pt idx="134">
                  <c:v>0.317912842227073</c:v>
                </c:pt>
                <c:pt idx="135">
                  <c:v>0.317912842227073</c:v>
                </c:pt>
                <c:pt idx="136">
                  <c:v>0.317912842227073</c:v>
                </c:pt>
                <c:pt idx="137">
                  <c:v>0.32189172636007701</c:v>
                </c:pt>
                <c:pt idx="138">
                  <c:v>0.32189172636007701</c:v>
                </c:pt>
                <c:pt idx="139">
                  <c:v>0.31745691388136899</c:v>
                </c:pt>
                <c:pt idx="140">
                  <c:v>0.31745691388136899</c:v>
                </c:pt>
                <c:pt idx="141">
                  <c:v>0.31998703193386202</c:v>
                </c:pt>
                <c:pt idx="142">
                  <c:v>0.31998703193386202</c:v>
                </c:pt>
                <c:pt idx="143">
                  <c:v>0.32163806213339102</c:v>
                </c:pt>
                <c:pt idx="144">
                  <c:v>0.32163806213339102</c:v>
                </c:pt>
                <c:pt idx="145">
                  <c:v>0.32163806213339102</c:v>
                </c:pt>
                <c:pt idx="146">
                  <c:v>0.31614104248795399</c:v>
                </c:pt>
                <c:pt idx="147">
                  <c:v>0.31614104248795399</c:v>
                </c:pt>
                <c:pt idx="148">
                  <c:v>0.31930983948790898</c:v>
                </c:pt>
                <c:pt idx="149">
                  <c:v>0.31930983948790898</c:v>
                </c:pt>
                <c:pt idx="150">
                  <c:v>0.32139825496444502</c:v>
                </c:pt>
                <c:pt idx="151">
                  <c:v>0.32139825496444502</c:v>
                </c:pt>
                <c:pt idx="152">
                  <c:v>0.324294364616386</c:v>
                </c:pt>
                <c:pt idx="153">
                  <c:v>0.324294364616386</c:v>
                </c:pt>
                <c:pt idx="154">
                  <c:v>0.32248463637115199</c:v>
                </c:pt>
                <c:pt idx="155">
                  <c:v>0.32248463637115199</c:v>
                </c:pt>
                <c:pt idx="156">
                  <c:v>0.32248463637115199</c:v>
                </c:pt>
                <c:pt idx="157">
                  <c:v>0.32111300148180599</c:v>
                </c:pt>
                <c:pt idx="158">
                  <c:v>0.32111300148180599</c:v>
                </c:pt>
                <c:pt idx="159">
                  <c:v>0.32363715894800099</c:v>
                </c:pt>
                <c:pt idx="160">
                  <c:v>0.32363715894800099</c:v>
                </c:pt>
                <c:pt idx="161">
                  <c:v>0.31920831591861998</c:v>
                </c:pt>
                <c:pt idx="162">
                  <c:v>0.31920831591861998</c:v>
                </c:pt>
                <c:pt idx="163">
                  <c:v>0.31383465224480001</c:v>
                </c:pt>
                <c:pt idx="164">
                  <c:v>0.31383465224480001</c:v>
                </c:pt>
                <c:pt idx="165">
                  <c:v>0.31383465224480001</c:v>
                </c:pt>
                <c:pt idx="166">
                  <c:v>0.31204731211376102</c:v>
                </c:pt>
                <c:pt idx="167">
                  <c:v>0.31204731211376102</c:v>
                </c:pt>
                <c:pt idx="168">
                  <c:v>0.31794177386594402</c:v>
                </c:pt>
                <c:pt idx="169">
                  <c:v>0.31794177386594402</c:v>
                </c:pt>
                <c:pt idx="170">
                  <c:v>0.32426460433641702</c:v>
                </c:pt>
                <c:pt idx="171">
                  <c:v>0.32426460433641702</c:v>
                </c:pt>
                <c:pt idx="172">
                  <c:v>0.32288062882289398</c:v>
                </c:pt>
                <c:pt idx="173">
                  <c:v>0.32288062882289398</c:v>
                </c:pt>
                <c:pt idx="174">
                  <c:v>0.322167297230123</c:v>
                </c:pt>
                <c:pt idx="175">
                  <c:v>0.322167297230123</c:v>
                </c:pt>
                <c:pt idx="176">
                  <c:v>0.322167297230123</c:v>
                </c:pt>
                <c:pt idx="177">
                  <c:v>0.32154571263195603</c:v>
                </c:pt>
                <c:pt idx="178">
                  <c:v>0.32154571263195603</c:v>
                </c:pt>
                <c:pt idx="179">
                  <c:v>0.32426496829274898</c:v>
                </c:pt>
                <c:pt idx="180">
                  <c:v>0.32426496829274898</c:v>
                </c:pt>
                <c:pt idx="181">
                  <c:v>0.32128819921391499</c:v>
                </c:pt>
                <c:pt idx="182">
                  <c:v>0.32128819921391499</c:v>
                </c:pt>
                <c:pt idx="183">
                  <c:v>0.31989600400817803</c:v>
                </c:pt>
                <c:pt idx="184">
                  <c:v>0.31989600400817803</c:v>
                </c:pt>
                <c:pt idx="185">
                  <c:v>0.324941869060899</c:v>
                </c:pt>
                <c:pt idx="186">
                  <c:v>0.324941869060899</c:v>
                </c:pt>
                <c:pt idx="187">
                  <c:v>0.324941869060899</c:v>
                </c:pt>
                <c:pt idx="188">
                  <c:v>0.32448393417979698</c:v>
                </c:pt>
                <c:pt idx="189">
                  <c:v>0.32448393417979698</c:v>
                </c:pt>
                <c:pt idx="190">
                  <c:v>0.32001694331930203</c:v>
                </c:pt>
                <c:pt idx="191">
                  <c:v>0.32001694331930203</c:v>
                </c:pt>
                <c:pt idx="192">
                  <c:v>0.33064915435332098</c:v>
                </c:pt>
                <c:pt idx="193">
                  <c:v>0.33064915435332098</c:v>
                </c:pt>
                <c:pt idx="194">
                  <c:v>0.32223082881487197</c:v>
                </c:pt>
                <c:pt idx="195">
                  <c:v>0.32223082881487197</c:v>
                </c:pt>
                <c:pt idx="196">
                  <c:v>0.32223082881487197</c:v>
                </c:pt>
                <c:pt idx="197">
                  <c:v>0.31405551911486201</c:v>
                </c:pt>
                <c:pt idx="198">
                  <c:v>0.31405551911486201</c:v>
                </c:pt>
                <c:pt idx="199">
                  <c:v>0.33165720073798</c:v>
                </c:pt>
                <c:pt idx="200">
                  <c:v>0.33165720073798</c:v>
                </c:pt>
                <c:pt idx="201">
                  <c:v>0.322669200717981</c:v>
                </c:pt>
                <c:pt idx="202">
                  <c:v>0.322669200717981</c:v>
                </c:pt>
                <c:pt idx="203">
                  <c:v>0.31269114019031502</c:v>
                </c:pt>
                <c:pt idx="204">
                  <c:v>0.31269114019031502</c:v>
                </c:pt>
                <c:pt idx="205">
                  <c:v>0.33053165454082301</c:v>
                </c:pt>
                <c:pt idx="206">
                  <c:v>0.33053165454082301</c:v>
                </c:pt>
                <c:pt idx="207">
                  <c:v>0.33053165454082301</c:v>
                </c:pt>
                <c:pt idx="208">
                  <c:v>0.32095313877717802</c:v>
                </c:pt>
                <c:pt idx="209">
                  <c:v>0.32095313877717802</c:v>
                </c:pt>
                <c:pt idx="210">
                  <c:v>0.31320699280152697</c:v>
                </c:pt>
                <c:pt idx="211">
                  <c:v>0.31320699280152697</c:v>
                </c:pt>
                <c:pt idx="212">
                  <c:v>0.31582028391628802</c:v>
                </c:pt>
                <c:pt idx="213">
                  <c:v>0.31582028391628802</c:v>
                </c:pt>
                <c:pt idx="214">
                  <c:v>0.33523445995428403</c:v>
                </c:pt>
                <c:pt idx="215">
                  <c:v>0.33523445995428403</c:v>
                </c:pt>
                <c:pt idx="216">
                  <c:v>0.33523445995428403</c:v>
                </c:pt>
                <c:pt idx="217">
                  <c:v>0.326785791545883</c:v>
                </c:pt>
                <c:pt idx="218">
                  <c:v>0.326785791545883</c:v>
                </c:pt>
                <c:pt idx="219">
                  <c:v>0.30875166592625403</c:v>
                </c:pt>
                <c:pt idx="220">
                  <c:v>0.30875166592625403</c:v>
                </c:pt>
                <c:pt idx="221">
                  <c:v>0.29598083577322298</c:v>
                </c:pt>
                <c:pt idx="222">
                  <c:v>0.29598083577322298</c:v>
                </c:pt>
                <c:pt idx="223">
                  <c:v>0.30876881212861601</c:v>
                </c:pt>
                <c:pt idx="224">
                  <c:v>0.30876881212861601</c:v>
                </c:pt>
                <c:pt idx="225">
                  <c:v>0.32143051845390602</c:v>
                </c:pt>
                <c:pt idx="226">
                  <c:v>0.32143051845390602</c:v>
                </c:pt>
                <c:pt idx="227">
                  <c:v>0.32143051845390602</c:v>
                </c:pt>
                <c:pt idx="228">
                  <c:v>0.31751844471969398</c:v>
                </c:pt>
                <c:pt idx="229">
                  <c:v>0.31751844471969398</c:v>
                </c:pt>
                <c:pt idx="230">
                  <c:v>0.31642784307411498</c:v>
                </c:pt>
                <c:pt idx="231">
                  <c:v>0.31642784307411498</c:v>
                </c:pt>
                <c:pt idx="232">
                  <c:v>0.31633978508475302</c:v>
                </c:pt>
                <c:pt idx="233">
                  <c:v>0.31633978508475302</c:v>
                </c:pt>
                <c:pt idx="234">
                  <c:v>0.31579737014135201</c:v>
                </c:pt>
                <c:pt idx="235">
                  <c:v>0.31579737014135201</c:v>
                </c:pt>
                <c:pt idx="236">
                  <c:v>0.31011439335739699</c:v>
                </c:pt>
                <c:pt idx="237">
                  <c:v>0.31011439335739699</c:v>
                </c:pt>
                <c:pt idx="238">
                  <c:v>0.31011439335739699</c:v>
                </c:pt>
                <c:pt idx="239">
                  <c:v>0.323805790792907</c:v>
                </c:pt>
                <c:pt idx="240">
                  <c:v>0.323805790792907</c:v>
                </c:pt>
                <c:pt idx="241">
                  <c:v>0.318435414172972</c:v>
                </c:pt>
                <c:pt idx="242">
                  <c:v>0.318435414172972</c:v>
                </c:pt>
                <c:pt idx="243">
                  <c:v>0.31470045713369099</c:v>
                </c:pt>
                <c:pt idx="244">
                  <c:v>0.31470045713369099</c:v>
                </c:pt>
                <c:pt idx="245">
                  <c:v>0.31579790215389503</c:v>
                </c:pt>
                <c:pt idx="246">
                  <c:v>0.31579790215389503</c:v>
                </c:pt>
                <c:pt idx="247">
                  <c:v>0.31579790215389503</c:v>
                </c:pt>
                <c:pt idx="248">
                  <c:v>0.31881334182101101</c:v>
                </c:pt>
                <c:pt idx="249">
                  <c:v>0.31881334182101101</c:v>
                </c:pt>
                <c:pt idx="250">
                  <c:v>0.31383470762007998</c:v>
                </c:pt>
                <c:pt idx="251">
                  <c:v>0.31383470762007998</c:v>
                </c:pt>
                <c:pt idx="252">
                  <c:v>0.31399846859120301</c:v>
                </c:pt>
                <c:pt idx="253">
                  <c:v>0.31399846859120301</c:v>
                </c:pt>
                <c:pt idx="254">
                  <c:v>0.33265557674276502</c:v>
                </c:pt>
                <c:pt idx="255">
                  <c:v>0.33265557674276502</c:v>
                </c:pt>
                <c:pt idx="256">
                  <c:v>0.31528392127886801</c:v>
                </c:pt>
                <c:pt idx="257">
                  <c:v>0.31528392127886801</c:v>
                </c:pt>
                <c:pt idx="258">
                  <c:v>0.31528392127886801</c:v>
                </c:pt>
                <c:pt idx="259">
                  <c:v>0.31416084090931801</c:v>
                </c:pt>
                <c:pt idx="260">
                  <c:v>0.31416084090931801</c:v>
                </c:pt>
                <c:pt idx="261">
                  <c:v>0.30890871006126602</c:v>
                </c:pt>
                <c:pt idx="262">
                  <c:v>0.30890871006126602</c:v>
                </c:pt>
                <c:pt idx="263">
                  <c:v>0.24614275527555099</c:v>
                </c:pt>
                <c:pt idx="264">
                  <c:v>0.24614275527555099</c:v>
                </c:pt>
                <c:pt idx="265">
                  <c:v>0.40282803955282698</c:v>
                </c:pt>
                <c:pt idx="266">
                  <c:v>0.40282803955282698</c:v>
                </c:pt>
                <c:pt idx="267">
                  <c:v>0.40282803955282698</c:v>
                </c:pt>
                <c:pt idx="268">
                  <c:v>0.33165875372436299</c:v>
                </c:pt>
                <c:pt idx="269">
                  <c:v>0.33165875372436299</c:v>
                </c:pt>
                <c:pt idx="270">
                  <c:v>0.37657763257916399</c:v>
                </c:pt>
                <c:pt idx="271">
                  <c:v>0.37657763257916399</c:v>
                </c:pt>
                <c:pt idx="272">
                  <c:v>0.22776967144181701</c:v>
                </c:pt>
                <c:pt idx="273">
                  <c:v>0.22776967144181701</c:v>
                </c:pt>
                <c:pt idx="274">
                  <c:v>0.29247851730153301</c:v>
                </c:pt>
                <c:pt idx="275">
                  <c:v>0.29247851730153301</c:v>
                </c:pt>
                <c:pt idx="276">
                  <c:v>0.327582107450404</c:v>
                </c:pt>
                <c:pt idx="277">
                  <c:v>0.327582107450404</c:v>
                </c:pt>
                <c:pt idx="278">
                  <c:v>0.327582107450404</c:v>
                </c:pt>
                <c:pt idx="279">
                  <c:v>0.30965496014688798</c:v>
                </c:pt>
                <c:pt idx="280">
                  <c:v>0.30965496014688798</c:v>
                </c:pt>
                <c:pt idx="281">
                  <c:v>0.31580542506440301</c:v>
                </c:pt>
                <c:pt idx="282">
                  <c:v>0.31580542506440301</c:v>
                </c:pt>
                <c:pt idx="283">
                  <c:v>0.31866835597885401</c:v>
                </c:pt>
                <c:pt idx="284">
                  <c:v>0.31866835597885401</c:v>
                </c:pt>
                <c:pt idx="285">
                  <c:v>0.322633887851279</c:v>
                </c:pt>
                <c:pt idx="286">
                  <c:v>0.322633887851279</c:v>
                </c:pt>
                <c:pt idx="287">
                  <c:v>0.31831329947933401</c:v>
                </c:pt>
                <c:pt idx="288">
                  <c:v>0.31831329947933401</c:v>
                </c:pt>
                <c:pt idx="289">
                  <c:v>0.31831329947933401</c:v>
                </c:pt>
                <c:pt idx="290">
                  <c:v>0.31523999490726901</c:v>
                </c:pt>
                <c:pt idx="291">
                  <c:v>0.31523999490726901</c:v>
                </c:pt>
                <c:pt idx="292">
                  <c:v>0.31862331081081002</c:v>
                </c:pt>
                <c:pt idx="293">
                  <c:v>0.31862331081081002</c:v>
                </c:pt>
                <c:pt idx="294">
                  <c:v>0.31909494607739403</c:v>
                </c:pt>
                <c:pt idx="295">
                  <c:v>0.31909494607739403</c:v>
                </c:pt>
                <c:pt idx="296">
                  <c:v>0.31943268416596099</c:v>
                </c:pt>
                <c:pt idx="297">
                  <c:v>0.31943268416596099</c:v>
                </c:pt>
                <c:pt idx="298">
                  <c:v>0.31943268416596099</c:v>
                </c:pt>
                <c:pt idx="299">
                  <c:v>0.31972069403300801</c:v>
                </c:pt>
                <c:pt idx="300">
                  <c:v>0.31972069403300801</c:v>
                </c:pt>
                <c:pt idx="301">
                  <c:v>0.31828953604718502</c:v>
                </c:pt>
                <c:pt idx="302">
                  <c:v>0.31828953604718502</c:v>
                </c:pt>
                <c:pt idx="303">
                  <c:v>0.31832306314846998</c:v>
                </c:pt>
                <c:pt idx="304">
                  <c:v>0.31832306314846998</c:v>
                </c:pt>
                <c:pt idx="305">
                  <c:v>0.31809321096277199</c:v>
                </c:pt>
                <c:pt idx="306">
                  <c:v>0.31809321096277199</c:v>
                </c:pt>
                <c:pt idx="307">
                  <c:v>0.31535183018552498</c:v>
                </c:pt>
                <c:pt idx="308">
                  <c:v>0.31535183018552498</c:v>
                </c:pt>
                <c:pt idx="309">
                  <c:v>0.31535183018552498</c:v>
                </c:pt>
                <c:pt idx="310">
                  <c:v>0.31247929778072198</c:v>
                </c:pt>
                <c:pt idx="311">
                  <c:v>0.31247929778072198</c:v>
                </c:pt>
                <c:pt idx="312">
                  <c:v>0.31210903517129901</c:v>
                </c:pt>
                <c:pt idx="313">
                  <c:v>0.31210903517129901</c:v>
                </c:pt>
                <c:pt idx="314">
                  <c:v>0.316268916734882</c:v>
                </c:pt>
                <c:pt idx="315">
                  <c:v>0.316268916734882</c:v>
                </c:pt>
                <c:pt idx="316">
                  <c:v>0.32363933158640801</c:v>
                </c:pt>
                <c:pt idx="317">
                  <c:v>0.32363933158640801</c:v>
                </c:pt>
                <c:pt idx="318">
                  <c:v>0.32363933158640801</c:v>
                </c:pt>
                <c:pt idx="319">
                  <c:v>0.30760773966578703</c:v>
                </c:pt>
                <c:pt idx="320">
                  <c:v>0.30760773966578703</c:v>
                </c:pt>
                <c:pt idx="321">
                  <c:v>0.314011559396217</c:v>
                </c:pt>
                <c:pt idx="322">
                  <c:v>0.314011559396217</c:v>
                </c:pt>
                <c:pt idx="323">
                  <c:v>0.31052660784640101</c:v>
                </c:pt>
                <c:pt idx="324">
                  <c:v>0.31052660784640101</c:v>
                </c:pt>
                <c:pt idx="325">
                  <c:v>0.32893699298961898</c:v>
                </c:pt>
                <c:pt idx="326">
                  <c:v>0.32893699298961898</c:v>
                </c:pt>
                <c:pt idx="327">
                  <c:v>0.32065875514652398</c:v>
                </c:pt>
                <c:pt idx="328">
                  <c:v>0.32065875514652398</c:v>
                </c:pt>
                <c:pt idx="329">
                  <c:v>0.32065875514652398</c:v>
                </c:pt>
                <c:pt idx="330">
                  <c:v>0.31662455680672003</c:v>
                </c:pt>
                <c:pt idx="331">
                  <c:v>0.31662455680672003</c:v>
                </c:pt>
                <c:pt idx="332">
                  <c:v>0.31744778955894998</c:v>
                </c:pt>
                <c:pt idx="333">
                  <c:v>0.31744778955894998</c:v>
                </c:pt>
                <c:pt idx="334">
                  <c:v>0.31880521051698402</c:v>
                </c:pt>
                <c:pt idx="335">
                  <c:v>0.31880521051698402</c:v>
                </c:pt>
                <c:pt idx="336">
                  <c:v>0.32196159801143798</c:v>
                </c:pt>
                <c:pt idx="337">
                  <c:v>0.32196159801143798</c:v>
                </c:pt>
                <c:pt idx="338">
                  <c:v>0.31345782631416103</c:v>
                </c:pt>
                <c:pt idx="339">
                  <c:v>0.31345782631416103</c:v>
                </c:pt>
                <c:pt idx="340">
                  <c:v>0.31345782631416103</c:v>
                </c:pt>
                <c:pt idx="341">
                  <c:v>0.31801951916210403</c:v>
                </c:pt>
                <c:pt idx="342">
                  <c:v>0.31801951916210403</c:v>
                </c:pt>
                <c:pt idx="343">
                  <c:v>0.32125213133388703</c:v>
                </c:pt>
                <c:pt idx="344">
                  <c:v>0.32125213133388703</c:v>
                </c:pt>
                <c:pt idx="345">
                  <c:v>0.317642405063291</c:v>
                </c:pt>
                <c:pt idx="346">
                  <c:v>0.317642405063291</c:v>
                </c:pt>
                <c:pt idx="347">
                  <c:v>0.31989199716713801</c:v>
                </c:pt>
                <c:pt idx="348">
                  <c:v>0.31989199716713801</c:v>
                </c:pt>
                <c:pt idx="349">
                  <c:v>0.31989199716713801</c:v>
                </c:pt>
                <c:pt idx="350">
                  <c:v>0.32282128020726297</c:v>
                </c:pt>
                <c:pt idx="351">
                  <c:v>0.32282128020726297</c:v>
                </c:pt>
                <c:pt idx="352">
                  <c:v>0.31523555716156998</c:v>
                </c:pt>
                <c:pt idx="353">
                  <c:v>0.31523555716156998</c:v>
                </c:pt>
                <c:pt idx="354">
                  <c:v>0.31912753212309602</c:v>
                </c:pt>
                <c:pt idx="355">
                  <c:v>0.31912753212309602</c:v>
                </c:pt>
                <c:pt idx="356">
                  <c:v>0.32263134780297198</c:v>
                </c:pt>
                <c:pt idx="357">
                  <c:v>0.32263134780297198</c:v>
                </c:pt>
                <c:pt idx="358">
                  <c:v>0.320495281378254</c:v>
                </c:pt>
                <c:pt idx="359">
                  <c:v>0.320495281378254</c:v>
                </c:pt>
                <c:pt idx="360">
                  <c:v>0.320495281378254</c:v>
                </c:pt>
                <c:pt idx="361">
                  <c:v>0.32234517659953998</c:v>
                </c:pt>
                <c:pt idx="362">
                  <c:v>0.32234517659953998</c:v>
                </c:pt>
                <c:pt idx="363">
                  <c:v>0.33047615631985999</c:v>
                </c:pt>
                <c:pt idx="364">
                  <c:v>0.33047615631985999</c:v>
                </c:pt>
                <c:pt idx="365">
                  <c:v>0.315952756097858</c:v>
                </c:pt>
                <c:pt idx="366">
                  <c:v>0.315952756097858</c:v>
                </c:pt>
                <c:pt idx="367">
                  <c:v>0.31889346384279599</c:v>
                </c:pt>
                <c:pt idx="368">
                  <c:v>0.31889346384279599</c:v>
                </c:pt>
                <c:pt idx="369">
                  <c:v>0.31767942231173502</c:v>
                </c:pt>
                <c:pt idx="370">
                  <c:v>0.31767942231173502</c:v>
                </c:pt>
                <c:pt idx="371">
                  <c:v>0.31767942231173502</c:v>
                </c:pt>
                <c:pt idx="372">
                  <c:v>0.31613411451922602</c:v>
                </c:pt>
                <c:pt idx="373">
                  <c:v>0.31613411451922602</c:v>
                </c:pt>
                <c:pt idx="374">
                  <c:v>0.32159671441450399</c:v>
                </c:pt>
                <c:pt idx="375">
                  <c:v>0.32159671441450399</c:v>
                </c:pt>
                <c:pt idx="376">
                  <c:v>0.32896995158439402</c:v>
                </c:pt>
                <c:pt idx="377">
                  <c:v>0.32896995158439402</c:v>
                </c:pt>
                <c:pt idx="378">
                  <c:v>0.31952201584621298</c:v>
                </c:pt>
                <c:pt idx="379">
                  <c:v>0.31952201584621298</c:v>
                </c:pt>
                <c:pt idx="380">
                  <c:v>0.31952201584621298</c:v>
                </c:pt>
                <c:pt idx="381">
                  <c:v>0.32177894048397598</c:v>
                </c:pt>
                <c:pt idx="382">
                  <c:v>0.32177894048397598</c:v>
                </c:pt>
                <c:pt idx="383">
                  <c:v>0.32458107929806002</c:v>
                </c:pt>
                <c:pt idx="384">
                  <c:v>0.32458107929806002</c:v>
                </c:pt>
                <c:pt idx="385">
                  <c:v>0.31547698644058703</c:v>
                </c:pt>
                <c:pt idx="386">
                  <c:v>0.31547698644058703</c:v>
                </c:pt>
                <c:pt idx="387">
                  <c:v>0.32105821833918502</c:v>
                </c:pt>
                <c:pt idx="388">
                  <c:v>0.32105821833918502</c:v>
                </c:pt>
                <c:pt idx="389">
                  <c:v>0.32517366854118401</c:v>
                </c:pt>
                <c:pt idx="390">
                  <c:v>0.32517366854118401</c:v>
                </c:pt>
                <c:pt idx="391">
                  <c:v>0.32517366854118401</c:v>
                </c:pt>
                <c:pt idx="392">
                  <c:v>0.31570414267344998</c:v>
                </c:pt>
                <c:pt idx="393">
                  <c:v>0.31570414267344998</c:v>
                </c:pt>
                <c:pt idx="394">
                  <c:v>0.32177554916094397</c:v>
                </c:pt>
                <c:pt idx="395">
                  <c:v>0.32177554916094397</c:v>
                </c:pt>
                <c:pt idx="396">
                  <c:v>0.32827578188582701</c:v>
                </c:pt>
                <c:pt idx="397">
                  <c:v>0.32827578188582701</c:v>
                </c:pt>
                <c:pt idx="398">
                  <c:v>0.318128171839962</c:v>
                </c:pt>
                <c:pt idx="399">
                  <c:v>0.318128171839962</c:v>
                </c:pt>
                <c:pt idx="400">
                  <c:v>0.318128171839962</c:v>
                </c:pt>
                <c:pt idx="401">
                  <c:v>0.32320628306779098</c:v>
                </c:pt>
                <c:pt idx="402">
                  <c:v>0.32320628306779098</c:v>
                </c:pt>
                <c:pt idx="403">
                  <c:v>0.326583773796362</c:v>
                </c:pt>
                <c:pt idx="404">
                  <c:v>0.326583773796362</c:v>
                </c:pt>
                <c:pt idx="405">
                  <c:v>0.32285083377750701</c:v>
                </c:pt>
                <c:pt idx="406">
                  <c:v>0.32285083377750701</c:v>
                </c:pt>
                <c:pt idx="407">
                  <c:v>0.32272796468260001</c:v>
                </c:pt>
                <c:pt idx="408">
                  <c:v>0.32272796468260001</c:v>
                </c:pt>
                <c:pt idx="409">
                  <c:v>0.32307223407497698</c:v>
                </c:pt>
                <c:pt idx="410">
                  <c:v>0.32307223407497698</c:v>
                </c:pt>
                <c:pt idx="411">
                  <c:v>0.32307223407497698</c:v>
                </c:pt>
                <c:pt idx="412">
                  <c:v>0.325211156346843</c:v>
                </c:pt>
                <c:pt idx="413">
                  <c:v>0.325211156346843</c:v>
                </c:pt>
                <c:pt idx="414">
                  <c:v>0.321426962749425</c:v>
                </c:pt>
                <c:pt idx="415">
                  <c:v>0.321426962749425</c:v>
                </c:pt>
                <c:pt idx="416">
                  <c:v>0.31639152860499797</c:v>
                </c:pt>
                <c:pt idx="417">
                  <c:v>0.31639152860499797</c:v>
                </c:pt>
                <c:pt idx="418">
                  <c:v>0.330791822798362</c:v>
                </c:pt>
                <c:pt idx="419">
                  <c:v>0.330791822798362</c:v>
                </c:pt>
                <c:pt idx="420">
                  <c:v>0.31946792605737101</c:v>
                </c:pt>
                <c:pt idx="421">
                  <c:v>0.31946792605737101</c:v>
                </c:pt>
                <c:pt idx="422">
                  <c:v>0.31946792605737101</c:v>
                </c:pt>
                <c:pt idx="423">
                  <c:v>0.31252477480556001</c:v>
                </c:pt>
                <c:pt idx="424">
                  <c:v>0.31252477480556001</c:v>
                </c:pt>
                <c:pt idx="425">
                  <c:v>0.32128253916845401</c:v>
                </c:pt>
                <c:pt idx="426">
                  <c:v>0.32128253916845401</c:v>
                </c:pt>
                <c:pt idx="427">
                  <c:v>0.31908648626914798</c:v>
                </c:pt>
                <c:pt idx="428">
                  <c:v>0.31908648626914798</c:v>
                </c:pt>
                <c:pt idx="429">
                  <c:v>0.31878740811161799</c:v>
                </c:pt>
                <c:pt idx="430">
                  <c:v>0.31878740811161799</c:v>
                </c:pt>
                <c:pt idx="431">
                  <c:v>0.31878740811161799</c:v>
                </c:pt>
                <c:pt idx="432">
                  <c:v>0.31721490786595202</c:v>
                </c:pt>
                <c:pt idx="433">
                  <c:v>0.31721490786595202</c:v>
                </c:pt>
                <c:pt idx="434">
                  <c:v>0.31751319837186398</c:v>
                </c:pt>
                <c:pt idx="435">
                  <c:v>0.31751319837186398</c:v>
                </c:pt>
                <c:pt idx="436">
                  <c:v>0.31594284263009398</c:v>
                </c:pt>
                <c:pt idx="437">
                  <c:v>0.31594284263009398</c:v>
                </c:pt>
                <c:pt idx="438">
                  <c:v>0.31950853024480402</c:v>
                </c:pt>
                <c:pt idx="439">
                  <c:v>0.31950853024480402</c:v>
                </c:pt>
                <c:pt idx="440">
                  <c:v>0.31853432847692598</c:v>
                </c:pt>
                <c:pt idx="441">
                  <c:v>0.31853432847692598</c:v>
                </c:pt>
                <c:pt idx="442">
                  <c:v>0.31853432847692598</c:v>
                </c:pt>
                <c:pt idx="443">
                  <c:v>0.31836550819498299</c:v>
                </c:pt>
                <c:pt idx="444">
                  <c:v>0.31836550819498299</c:v>
                </c:pt>
                <c:pt idx="445">
                  <c:v>0.31673595154928003</c:v>
                </c:pt>
                <c:pt idx="446">
                  <c:v>0.31673595154928003</c:v>
                </c:pt>
                <c:pt idx="447">
                  <c:v>0.31800301361460398</c:v>
                </c:pt>
                <c:pt idx="448">
                  <c:v>0.31800301361460398</c:v>
                </c:pt>
                <c:pt idx="449">
                  <c:v>0.31552068586851501</c:v>
                </c:pt>
                <c:pt idx="450">
                  <c:v>0.31552068586851501</c:v>
                </c:pt>
                <c:pt idx="451">
                  <c:v>0.31552068586851501</c:v>
                </c:pt>
                <c:pt idx="452">
                  <c:v>0.33012650360606399</c:v>
                </c:pt>
                <c:pt idx="453">
                  <c:v>0.33012650360606399</c:v>
                </c:pt>
                <c:pt idx="454">
                  <c:v>0.31951476264474399</c:v>
                </c:pt>
                <c:pt idx="455">
                  <c:v>0.31951476264474399</c:v>
                </c:pt>
                <c:pt idx="456">
                  <c:v>0.31308021022643501</c:v>
                </c:pt>
                <c:pt idx="457">
                  <c:v>0.31308021022643501</c:v>
                </c:pt>
                <c:pt idx="458">
                  <c:v>0.31723868573939301</c:v>
                </c:pt>
                <c:pt idx="459">
                  <c:v>0.31723868573939301</c:v>
                </c:pt>
                <c:pt idx="460">
                  <c:v>0.31783997945632603</c:v>
                </c:pt>
                <c:pt idx="461">
                  <c:v>0.31783997945632603</c:v>
                </c:pt>
                <c:pt idx="462">
                  <c:v>0.31783997945632603</c:v>
                </c:pt>
                <c:pt idx="463">
                  <c:v>0.31756814544210499</c:v>
                </c:pt>
                <c:pt idx="464">
                  <c:v>0.31756814544210499</c:v>
                </c:pt>
                <c:pt idx="465">
                  <c:v>0.31853397264619399</c:v>
                </c:pt>
                <c:pt idx="466">
                  <c:v>0.31853397264619399</c:v>
                </c:pt>
                <c:pt idx="467">
                  <c:v>0.31867005175275798</c:v>
                </c:pt>
                <c:pt idx="468">
                  <c:v>0.31867005175275798</c:v>
                </c:pt>
                <c:pt idx="469">
                  <c:v>0.31812643173953298</c:v>
                </c:pt>
                <c:pt idx="470">
                  <c:v>0.31812643173953298</c:v>
                </c:pt>
                <c:pt idx="471">
                  <c:v>0.339782916470033</c:v>
                </c:pt>
                <c:pt idx="472">
                  <c:v>0.339782916470033</c:v>
                </c:pt>
                <c:pt idx="473">
                  <c:v>0.339782916470033</c:v>
                </c:pt>
                <c:pt idx="474">
                  <c:v>0.288389325589545</c:v>
                </c:pt>
                <c:pt idx="475">
                  <c:v>0.288389325589545</c:v>
                </c:pt>
                <c:pt idx="476">
                  <c:v>0.232962588473205</c:v>
                </c:pt>
                <c:pt idx="477">
                  <c:v>0.232962588473205</c:v>
                </c:pt>
                <c:pt idx="478">
                  <c:v>0.327372550132291</c:v>
                </c:pt>
                <c:pt idx="479">
                  <c:v>0.327372550132291</c:v>
                </c:pt>
                <c:pt idx="480">
                  <c:v>0.31317730563830398</c:v>
                </c:pt>
                <c:pt idx="481">
                  <c:v>0.31317730563830398</c:v>
                </c:pt>
                <c:pt idx="482">
                  <c:v>0.31317730563830398</c:v>
                </c:pt>
                <c:pt idx="483">
                  <c:v>0.327581678934181</c:v>
                </c:pt>
                <c:pt idx="484">
                  <c:v>0.327581678934181</c:v>
                </c:pt>
                <c:pt idx="485">
                  <c:v>0.26394834779771098</c:v>
                </c:pt>
                <c:pt idx="486">
                  <c:v>0.26394834779771098</c:v>
                </c:pt>
                <c:pt idx="487">
                  <c:v>0.28275362680716098</c:v>
                </c:pt>
                <c:pt idx="488">
                  <c:v>0.28275362680716098</c:v>
                </c:pt>
                <c:pt idx="489">
                  <c:v>0.34613386043383898</c:v>
                </c:pt>
                <c:pt idx="490">
                  <c:v>0.34613386043383898</c:v>
                </c:pt>
                <c:pt idx="491">
                  <c:v>0.264107239097778</c:v>
                </c:pt>
                <c:pt idx="492">
                  <c:v>0.264107239097778</c:v>
                </c:pt>
                <c:pt idx="493">
                  <c:v>0.264107239097778</c:v>
                </c:pt>
                <c:pt idx="494">
                  <c:v>0.27148531890566602</c:v>
                </c:pt>
                <c:pt idx="495">
                  <c:v>0.27148531890566602</c:v>
                </c:pt>
                <c:pt idx="496">
                  <c:v>0.28119696729217197</c:v>
                </c:pt>
                <c:pt idx="497">
                  <c:v>0.28119696729217197</c:v>
                </c:pt>
                <c:pt idx="498">
                  <c:v>0.28343658337694499</c:v>
                </c:pt>
                <c:pt idx="499">
                  <c:v>0.28343658337694499</c:v>
                </c:pt>
                <c:pt idx="500">
                  <c:v>0.27542488143531202</c:v>
                </c:pt>
                <c:pt idx="501">
                  <c:v>0.27542488143531202</c:v>
                </c:pt>
                <c:pt idx="502">
                  <c:v>0.27542488143531202</c:v>
                </c:pt>
                <c:pt idx="503">
                  <c:v>0.26592671257122602</c:v>
                </c:pt>
                <c:pt idx="504">
                  <c:v>0.26592671257122602</c:v>
                </c:pt>
                <c:pt idx="505">
                  <c:v>0.30244040062067901</c:v>
                </c:pt>
                <c:pt idx="506">
                  <c:v>0.30244040062067901</c:v>
                </c:pt>
                <c:pt idx="507">
                  <c:v>0.28202819067663698</c:v>
                </c:pt>
                <c:pt idx="508">
                  <c:v>0.28202819067663698</c:v>
                </c:pt>
                <c:pt idx="509">
                  <c:v>0.241322285427327</c:v>
                </c:pt>
                <c:pt idx="510">
                  <c:v>0.241322285427327</c:v>
                </c:pt>
                <c:pt idx="511">
                  <c:v>0.35583588793566001</c:v>
                </c:pt>
                <c:pt idx="512">
                  <c:v>0.35583588793566001</c:v>
                </c:pt>
                <c:pt idx="513">
                  <c:v>0.35583588793566001</c:v>
                </c:pt>
                <c:pt idx="514">
                  <c:v>0.31634740440104803</c:v>
                </c:pt>
                <c:pt idx="515">
                  <c:v>0.31634740440104803</c:v>
                </c:pt>
                <c:pt idx="516">
                  <c:v>0.26116467661959902</c:v>
                </c:pt>
                <c:pt idx="517">
                  <c:v>0.26116467661959902</c:v>
                </c:pt>
                <c:pt idx="518">
                  <c:v>0.30659854265936798</c:v>
                </c:pt>
                <c:pt idx="519">
                  <c:v>0.30659854265936798</c:v>
                </c:pt>
                <c:pt idx="520">
                  <c:v>0.31151218307540302</c:v>
                </c:pt>
                <c:pt idx="521">
                  <c:v>0.31151218307540302</c:v>
                </c:pt>
                <c:pt idx="522">
                  <c:v>0.33191899922156798</c:v>
                </c:pt>
                <c:pt idx="523">
                  <c:v>0.33191899922156798</c:v>
                </c:pt>
                <c:pt idx="524">
                  <c:v>0.33191899922156798</c:v>
                </c:pt>
                <c:pt idx="525">
                  <c:v>0.28072287734457002</c:v>
                </c:pt>
                <c:pt idx="526">
                  <c:v>0.28072287734457002</c:v>
                </c:pt>
                <c:pt idx="527">
                  <c:v>0.30544763323679103</c:v>
                </c:pt>
                <c:pt idx="528">
                  <c:v>0.30544763323679103</c:v>
                </c:pt>
                <c:pt idx="529">
                  <c:v>0.33331698189896197</c:v>
                </c:pt>
                <c:pt idx="530">
                  <c:v>0.33331698189896197</c:v>
                </c:pt>
                <c:pt idx="531">
                  <c:v>0.294224563225638</c:v>
                </c:pt>
                <c:pt idx="532">
                  <c:v>0.294224563225638</c:v>
                </c:pt>
                <c:pt idx="533">
                  <c:v>0.294224563225638</c:v>
                </c:pt>
                <c:pt idx="534">
                  <c:v>0.31617969466257401</c:v>
                </c:pt>
                <c:pt idx="535">
                  <c:v>0.31617969466257401</c:v>
                </c:pt>
                <c:pt idx="536">
                  <c:v>0.344106546353737</c:v>
                </c:pt>
                <c:pt idx="537">
                  <c:v>0.344106546353737</c:v>
                </c:pt>
                <c:pt idx="538">
                  <c:v>0.29970263184710999</c:v>
                </c:pt>
                <c:pt idx="539">
                  <c:v>0.29970263184710999</c:v>
                </c:pt>
                <c:pt idx="540">
                  <c:v>0.316193789888288</c:v>
                </c:pt>
                <c:pt idx="541">
                  <c:v>0.316193789888288</c:v>
                </c:pt>
                <c:pt idx="542">
                  <c:v>0.32673177333185199</c:v>
                </c:pt>
                <c:pt idx="543">
                  <c:v>0.32673177333185199</c:v>
                </c:pt>
                <c:pt idx="544">
                  <c:v>0.32673177333185199</c:v>
                </c:pt>
                <c:pt idx="545">
                  <c:v>0.31648775286313302</c:v>
                </c:pt>
                <c:pt idx="546">
                  <c:v>0.31648775286313302</c:v>
                </c:pt>
                <c:pt idx="547">
                  <c:v>0.31872625144556399</c:v>
                </c:pt>
                <c:pt idx="548">
                  <c:v>0.31872625144556399</c:v>
                </c:pt>
                <c:pt idx="549">
                  <c:v>0.32178300391960601</c:v>
                </c:pt>
                <c:pt idx="550">
                  <c:v>0.32178300391960601</c:v>
                </c:pt>
                <c:pt idx="551">
                  <c:v>0.308313842228364</c:v>
                </c:pt>
                <c:pt idx="552">
                  <c:v>0.308313842228364</c:v>
                </c:pt>
                <c:pt idx="553">
                  <c:v>0.31799989034486498</c:v>
                </c:pt>
                <c:pt idx="554">
                  <c:v>0.31799989034486498</c:v>
                </c:pt>
                <c:pt idx="555">
                  <c:v>0.31799989034486498</c:v>
                </c:pt>
                <c:pt idx="556">
                  <c:v>0.32505744549683302</c:v>
                </c:pt>
                <c:pt idx="557">
                  <c:v>0.32505744549683302</c:v>
                </c:pt>
                <c:pt idx="558">
                  <c:v>0.32198714123250499</c:v>
                </c:pt>
                <c:pt idx="559">
                  <c:v>0.32198714123250499</c:v>
                </c:pt>
                <c:pt idx="560">
                  <c:v>0.31934424764925201</c:v>
                </c:pt>
                <c:pt idx="561">
                  <c:v>0.31934424764925201</c:v>
                </c:pt>
                <c:pt idx="562">
                  <c:v>0.31810091661475398</c:v>
                </c:pt>
                <c:pt idx="563">
                  <c:v>0.31810091661475398</c:v>
                </c:pt>
                <c:pt idx="564">
                  <c:v>0.31810091661475398</c:v>
                </c:pt>
                <c:pt idx="565">
                  <c:v>0.32423494135285202</c:v>
                </c:pt>
                <c:pt idx="566">
                  <c:v>0.32423494135285202</c:v>
                </c:pt>
                <c:pt idx="567">
                  <c:v>0.31797788036368702</c:v>
                </c:pt>
                <c:pt idx="568">
                  <c:v>0.31797788036368702</c:v>
                </c:pt>
                <c:pt idx="569">
                  <c:v>0.31350394917765401</c:v>
                </c:pt>
                <c:pt idx="570">
                  <c:v>0.31350394917765401</c:v>
                </c:pt>
                <c:pt idx="571">
                  <c:v>0.323142728027492</c:v>
                </c:pt>
                <c:pt idx="572">
                  <c:v>0.323142728027492</c:v>
                </c:pt>
                <c:pt idx="573">
                  <c:v>0.315759206391587</c:v>
                </c:pt>
                <c:pt idx="574">
                  <c:v>0.315759206391587</c:v>
                </c:pt>
                <c:pt idx="575">
                  <c:v>0.315759206391587</c:v>
                </c:pt>
                <c:pt idx="576">
                  <c:v>0.31059213317440698</c:v>
                </c:pt>
                <c:pt idx="577">
                  <c:v>0.31059213317440698</c:v>
                </c:pt>
                <c:pt idx="578">
                  <c:v>0.31084274087687003</c:v>
                </c:pt>
                <c:pt idx="579">
                  <c:v>0.31084274087687003</c:v>
                </c:pt>
                <c:pt idx="580">
                  <c:v>0.31583375226995197</c:v>
                </c:pt>
                <c:pt idx="581">
                  <c:v>0.31583375226995197</c:v>
                </c:pt>
                <c:pt idx="582">
                  <c:v>0.32336474122627301</c:v>
                </c:pt>
                <c:pt idx="583">
                  <c:v>0.32336474122627301</c:v>
                </c:pt>
                <c:pt idx="584">
                  <c:v>0.32336474122627301</c:v>
                </c:pt>
                <c:pt idx="585">
                  <c:v>0.31638490029396998</c:v>
                </c:pt>
                <c:pt idx="586">
                  <c:v>0.31638490029396998</c:v>
                </c:pt>
                <c:pt idx="587">
                  <c:v>0.31695673899869198</c:v>
                </c:pt>
                <c:pt idx="588">
                  <c:v>0.31695673899869198</c:v>
                </c:pt>
                <c:pt idx="589">
                  <c:v>0.31695673899869198</c:v>
                </c:pt>
                <c:pt idx="590">
                  <c:v>0.31695673899869198</c:v>
                </c:pt>
                <c:pt idx="591">
                  <c:v>0.31165825592234198</c:v>
                </c:pt>
                <c:pt idx="592">
                  <c:v>0.31165825592234198</c:v>
                </c:pt>
                <c:pt idx="593">
                  <c:v>0.31680062732797398</c:v>
                </c:pt>
                <c:pt idx="594">
                  <c:v>0.31680062732797398</c:v>
                </c:pt>
                <c:pt idx="595">
                  <c:v>0.31680062732797398</c:v>
                </c:pt>
                <c:pt idx="596">
                  <c:v>0.31662820568641897</c:v>
                </c:pt>
                <c:pt idx="597">
                  <c:v>0.31662820568641897</c:v>
                </c:pt>
                <c:pt idx="598">
                  <c:v>0.31908893709327502</c:v>
                </c:pt>
                <c:pt idx="599">
                  <c:v>0.31908893709327502</c:v>
                </c:pt>
                <c:pt idx="600">
                  <c:v>0.31867417677642901</c:v>
                </c:pt>
                <c:pt idx="601">
                  <c:v>0.31867417677642901</c:v>
                </c:pt>
                <c:pt idx="602">
                  <c:v>0.32587505538325201</c:v>
                </c:pt>
                <c:pt idx="603">
                  <c:v>0.32587505538325201</c:v>
                </c:pt>
                <c:pt idx="604">
                  <c:v>0.30708625557883201</c:v>
                </c:pt>
                <c:pt idx="605">
                  <c:v>0.30708625557883201</c:v>
                </c:pt>
                <c:pt idx="606">
                  <c:v>0.30708625557883201</c:v>
                </c:pt>
                <c:pt idx="607">
                  <c:v>0.31626838019746201</c:v>
                </c:pt>
                <c:pt idx="608">
                  <c:v>0.31626838019746201</c:v>
                </c:pt>
                <c:pt idx="609">
                  <c:v>0.32542650997804101</c:v>
                </c:pt>
                <c:pt idx="610">
                  <c:v>0.32542650997804101</c:v>
                </c:pt>
                <c:pt idx="611">
                  <c:v>0.309701953231103</c:v>
                </c:pt>
                <c:pt idx="612">
                  <c:v>0.309701953231103</c:v>
                </c:pt>
                <c:pt idx="613">
                  <c:v>0.31584381571160502</c:v>
                </c:pt>
                <c:pt idx="614">
                  <c:v>0.31584381571160502</c:v>
                </c:pt>
                <c:pt idx="615">
                  <c:v>0.31584381571160502</c:v>
                </c:pt>
                <c:pt idx="616">
                  <c:v>0.318006059914552</c:v>
                </c:pt>
                <c:pt idx="617">
                  <c:v>0.318006059914552</c:v>
                </c:pt>
                <c:pt idx="618">
                  <c:v>0.31696694980890999</c:v>
                </c:pt>
                <c:pt idx="619">
                  <c:v>0.31696694980890999</c:v>
                </c:pt>
                <c:pt idx="620">
                  <c:v>0.31680605083820801</c:v>
                </c:pt>
                <c:pt idx="621">
                  <c:v>0.31680605083820801</c:v>
                </c:pt>
                <c:pt idx="622">
                  <c:v>0.31793578624281998</c:v>
                </c:pt>
                <c:pt idx="623">
                  <c:v>0.31793578624281998</c:v>
                </c:pt>
                <c:pt idx="624">
                  <c:v>0.31489938724079197</c:v>
                </c:pt>
                <c:pt idx="625">
                  <c:v>0.31489938724079197</c:v>
                </c:pt>
                <c:pt idx="626">
                  <c:v>0.31489938724079197</c:v>
                </c:pt>
                <c:pt idx="627">
                  <c:v>0.32068368051484403</c:v>
                </c:pt>
                <c:pt idx="628">
                  <c:v>0.32068368051484403</c:v>
                </c:pt>
                <c:pt idx="629">
                  <c:v>0.328296501780451</c:v>
                </c:pt>
                <c:pt idx="630">
                  <c:v>0.328296501780451</c:v>
                </c:pt>
                <c:pt idx="631">
                  <c:v>0.315813782891608</c:v>
                </c:pt>
                <c:pt idx="632">
                  <c:v>0.315813782891608</c:v>
                </c:pt>
                <c:pt idx="633">
                  <c:v>0.32186963504458099</c:v>
                </c:pt>
                <c:pt idx="634">
                  <c:v>0.32186963504458099</c:v>
                </c:pt>
                <c:pt idx="635">
                  <c:v>0.32186963504458099</c:v>
                </c:pt>
                <c:pt idx="636">
                  <c:v>0.32892837941084901</c:v>
                </c:pt>
                <c:pt idx="637">
                  <c:v>0.32892837941084901</c:v>
                </c:pt>
                <c:pt idx="638">
                  <c:v>0.309023629847615</c:v>
                </c:pt>
                <c:pt idx="639">
                  <c:v>0.309023629847615</c:v>
                </c:pt>
                <c:pt idx="640">
                  <c:v>0.319111806474906</c:v>
                </c:pt>
                <c:pt idx="641">
                  <c:v>0.319111806474906</c:v>
                </c:pt>
                <c:pt idx="642">
                  <c:v>0.32512798504031099</c:v>
                </c:pt>
                <c:pt idx="643">
                  <c:v>0.32512798504031099</c:v>
                </c:pt>
                <c:pt idx="644">
                  <c:v>0.31818885688624599</c:v>
                </c:pt>
                <c:pt idx="645">
                  <c:v>0.31818885688624599</c:v>
                </c:pt>
                <c:pt idx="646">
                  <c:v>0.31818885688624599</c:v>
                </c:pt>
                <c:pt idx="647">
                  <c:v>0.322888840001257</c:v>
                </c:pt>
                <c:pt idx="648">
                  <c:v>0.322888840001257</c:v>
                </c:pt>
                <c:pt idx="649">
                  <c:v>0.331483512937988</c:v>
                </c:pt>
                <c:pt idx="650">
                  <c:v>0.331483512937988</c:v>
                </c:pt>
                <c:pt idx="651">
                  <c:v>0.32123435759680202</c:v>
                </c:pt>
                <c:pt idx="652">
                  <c:v>0.32123435759680202</c:v>
                </c:pt>
                <c:pt idx="653">
                  <c:v>0.32144496164688902</c:v>
                </c:pt>
                <c:pt idx="654">
                  <c:v>0.32144496164688902</c:v>
                </c:pt>
                <c:pt idx="655">
                  <c:v>0.31846968269949</c:v>
                </c:pt>
                <c:pt idx="656">
                  <c:v>0.31846968269949</c:v>
                </c:pt>
                <c:pt idx="657">
                  <c:v>0.31846968269949</c:v>
                </c:pt>
                <c:pt idx="658">
                  <c:v>0.32914548767622498</c:v>
                </c:pt>
                <c:pt idx="659">
                  <c:v>0.32914548767622498</c:v>
                </c:pt>
                <c:pt idx="660">
                  <c:v>0.32128814828683699</c:v>
                </c:pt>
                <c:pt idx="661">
                  <c:v>0.32128814828683699</c:v>
                </c:pt>
                <c:pt idx="662">
                  <c:v>0.31509364671318402</c:v>
                </c:pt>
                <c:pt idx="663">
                  <c:v>0.31509364671318402</c:v>
                </c:pt>
                <c:pt idx="664">
                  <c:v>0.32683631113517397</c:v>
                </c:pt>
                <c:pt idx="665">
                  <c:v>0.32683631113517397</c:v>
                </c:pt>
                <c:pt idx="666">
                  <c:v>0.32683631113517397</c:v>
                </c:pt>
                <c:pt idx="667">
                  <c:v>0.32073438906681201</c:v>
                </c:pt>
                <c:pt idx="668">
                  <c:v>0.32073438906681201</c:v>
                </c:pt>
                <c:pt idx="669">
                  <c:v>0.31365191161401101</c:v>
                </c:pt>
                <c:pt idx="670">
                  <c:v>0.31365191161401101</c:v>
                </c:pt>
                <c:pt idx="671">
                  <c:v>0.32910570940846101</c:v>
                </c:pt>
                <c:pt idx="672">
                  <c:v>0.32910570940846101</c:v>
                </c:pt>
                <c:pt idx="673">
                  <c:v>0.31898048760477399</c:v>
                </c:pt>
                <c:pt idx="674">
                  <c:v>0.31898048760477399</c:v>
                </c:pt>
                <c:pt idx="675">
                  <c:v>0.30909066818597303</c:v>
                </c:pt>
                <c:pt idx="676">
                  <c:v>0.30909066818597303</c:v>
                </c:pt>
                <c:pt idx="677">
                  <c:v>0.30909066818597303</c:v>
                </c:pt>
                <c:pt idx="678">
                  <c:v>0.326161400788266</c:v>
                </c:pt>
                <c:pt idx="679">
                  <c:v>0.326161400788266</c:v>
                </c:pt>
                <c:pt idx="680">
                  <c:v>0.31846571194246398</c:v>
                </c:pt>
                <c:pt idx="681">
                  <c:v>0.31846571194246398</c:v>
                </c:pt>
                <c:pt idx="682">
                  <c:v>0.31371574171897298</c:v>
                </c:pt>
                <c:pt idx="683">
                  <c:v>0.31371574171897298</c:v>
                </c:pt>
                <c:pt idx="684">
                  <c:v>0.31973585324084902</c:v>
                </c:pt>
                <c:pt idx="685">
                  <c:v>0.31973585324084902</c:v>
                </c:pt>
                <c:pt idx="686">
                  <c:v>0.31973585324084902</c:v>
                </c:pt>
                <c:pt idx="687">
                  <c:v>0.31702132857736098</c:v>
                </c:pt>
                <c:pt idx="688">
                  <c:v>0.31702132857736098</c:v>
                </c:pt>
                <c:pt idx="689">
                  <c:v>0.31444772936557902</c:v>
                </c:pt>
                <c:pt idx="690">
                  <c:v>0.31444772936557902</c:v>
                </c:pt>
                <c:pt idx="691">
                  <c:v>0.31341617318706899</c:v>
                </c:pt>
                <c:pt idx="692">
                  <c:v>0.31341617318706899</c:v>
                </c:pt>
                <c:pt idx="693">
                  <c:v>0.31922677609136302</c:v>
                </c:pt>
                <c:pt idx="694">
                  <c:v>0.31922677609136302</c:v>
                </c:pt>
                <c:pt idx="695">
                  <c:v>0.32649036759872502</c:v>
                </c:pt>
                <c:pt idx="696">
                  <c:v>0.32649036759872502</c:v>
                </c:pt>
                <c:pt idx="697">
                  <c:v>0.32649036759872502</c:v>
                </c:pt>
                <c:pt idx="698">
                  <c:v>0.316221765913757</c:v>
                </c:pt>
                <c:pt idx="699">
                  <c:v>0.316221765913757</c:v>
                </c:pt>
                <c:pt idx="700">
                  <c:v>0.31939853522587303</c:v>
                </c:pt>
                <c:pt idx="701">
                  <c:v>0.31939853522587303</c:v>
                </c:pt>
                <c:pt idx="702">
                  <c:v>0.31902634815821801</c:v>
                </c:pt>
                <c:pt idx="703">
                  <c:v>0.31902634815821801</c:v>
                </c:pt>
                <c:pt idx="704">
                  <c:v>0.326663338070182</c:v>
                </c:pt>
                <c:pt idx="705">
                  <c:v>0.326663338070182</c:v>
                </c:pt>
                <c:pt idx="706">
                  <c:v>0.31777423532928101</c:v>
                </c:pt>
                <c:pt idx="707">
                  <c:v>0.31777423532928101</c:v>
                </c:pt>
                <c:pt idx="708">
                  <c:v>0.31777423532928101</c:v>
                </c:pt>
                <c:pt idx="709">
                  <c:v>0.31236686825159699</c:v>
                </c:pt>
                <c:pt idx="710">
                  <c:v>0.31236686825159699</c:v>
                </c:pt>
                <c:pt idx="711">
                  <c:v>0.31936601798221098</c:v>
                </c:pt>
                <c:pt idx="712">
                  <c:v>0.31936601798221098</c:v>
                </c:pt>
                <c:pt idx="713">
                  <c:v>0.31928863906185601</c:v>
                </c:pt>
                <c:pt idx="714">
                  <c:v>0.31928863906185601</c:v>
                </c:pt>
                <c:pt idx="715">
                  <c:v>0.31955962946796601</c:v>
                </c:pt>
                <c:pt idx="716">
                  <c:v>0.31955962946796601</c:v>
                </c:pt>
                <c:pt idx="717">
                  <c:v>0.31955962946796601</c:v>
                </c:pt>
                <c:pt idx="718">
                  <c:v>0.31922946285603299</c:v>
                </c:pt>
                <c:pt idx="719">
                  <c:v>0.31922946285603299</c:v>
                </c:pt>
                <c:pt idx="720">
                  <c:v>0.32037593893427102</c:v>
                </c:pt>
                <c:pt idx="721">
                  <c:v>0.32037593893427102</c:v>
                </c:pt>
                <c:pt idx="722">
                  <c:v>0.31986969892185502</c:v>
                </c:pt>
                <c:pt idx="723">
                  <c:v>0.31986969892185502</c:v>
                </c:pt>
                <c:pt idx="724">
                  <c:v>0.33150544185990899</c:v>
                </c:pt>
                <c:pt idx="725">
                  <c:v>0.33150544185990899</c:v>
                </c:pt>
                <c:pt idx="726">
                  <c:v>0.31199262407519801</c:v>
                </c:pt>
                <c:pt idx="727">
                  <c:v>0.31199262407519801</c:v>
                </c:pt>
                <c:pt idx="728">
                  <c:v>0.31199262407519801</c:v>
                </c:pt>
                <c:pt idx="729">
                  <c:v>0.261260921964447</c:v>
                </c:pt>
                <c:pt idx="730">
                  <c:v>0.261260921964447</c:v>
                </c:pt>
                <c:pt idx="731">
                  <c:v>0.35077615595935502</c:v>
                </c:pt>
                <c:pt idx="732">
                  <c:v>0.35077615595935502</c:v>
                </c:pt>
                <c:pt idx="733">
                  <c:v>0.31390552918613501</c:v>
                </c:pt>
                <c:pt idx="734">
                  <c:v>0.31390552918613501</c:v>
                </c:pt>
                <c:pt idx="735">
                  <c:v>0.310003144493115</c:v>
                </c:pt>
                <c:pt idx="736">
                  <c:v>0.310003144493115</c:v>
                </c:pt>
                <c:pt idx="737">
                  <c:v>0.310003144493115</c:v>
                </c:pt>
                <c:pt idx="738">
                  <c:v>0.27772036590500199</c:v>
                </c:pt>
                <c:pt idx="739">
                  <c:v>0.27772036590500199</c:v>
                </c:pt>
                <c:pt idx="740">
                  <c:v>0.29465989847715701</c:v>
                </c:pt>
                <c:pt idx="741">
                  <c:v>0.29465989847715701</c:v>
                </c:pt>
                <c:pt idx="742">
                  <c:v>0.36759714271239602</c:v>
                </c:pt>
                <c:pt idx="743">
                  <c:v>0.36759714271239602</c:v>
                </c:pt>
                <c:pt idx="744">
                  <c:v>0.258297584104764</c:v>
                </c:pt>
                <c:pt idx="745">
                  <c:v>0.258297584104764</c:v>
                </c:pt>
                <c:pt idx="746">
                  <c:v>0.26609210880689399</c:v>
                </c:pt>
                <c:pt idx="747">
                  <c:v>0.26609210880689399</c:v>
                </c:pt>
                <c:pt idx="748">
                  <c:v>0.26609210880689399</c:v>
                </c:pt>
                <c:pt idx="749">
                  <c:v>0.27807486631015998</c:v>
                </c:pt>
                <c:pt idx="750">
                  <c:v>0.27807486631015998</c:v>
                </c:pt>
                <c:pt idx="751">
                  <c:v>0.27655701135868299</c:v>
                </c:pt>
                <c:pt idx="752">
                  <c:v>0.27655701135868299</c:v>
                </c:pt>
                <c:pt idx="753">
                  <c:v>0.26806839646087999</c:v>
                </c:pt>
                <c:pt idx="754">
                  <c:v>0.26806839646087999</c:v>
                </c:pt>
                <c:pt idx="755">
                  <c:v>0.26182153607146302</c:v>
                </c:pt>
                <c:pt idx="756">
                  <c:v>0.26182153607146302</c:v>
                </c:pt>
                <c:pt idx="757">
                  <c:v>0.28835533089956</c:v>
                </c:pt>
                <c:pt idx="758">
                  <c:v>0.28835533089956</c:v>
                </c:pt>
                <c:pt idx="759">
                  <c:v>0.28835533089956</c:v>
                </c:pt>
                <c:pt idx="760">
                  <c:v>0.27318781939717701</c:v>
                </c:pt>
                <c:pt idx="761">
                  <c:v>0.27318781939717701</c:v>
                </c:pt>
                <c:pt idx="762">
                  <c:v>0.236101131453644</c:v>
                </c:pt>
                <c:pt idx="763">
                  <c:v>0.236101131453644</c:v>
                </c:pt>
                <c:pt idx="764">
                  <c:v>0.35761301289849501</c:v>
                </c:pt>
                <c:pt idx="765">
                  <c:v>0.35761301289849501</c:v>
                </c:pt>
                <c:pt idx="766">
                  <c:v>0.31596705651217499</c:v>
                </c:pt>
                <c:pt idx="767">
                  <c:v>0.31596705651217499</c:v>
                </c:pt>
                <c:pt idx="768">
                  <c:v>0.31596705651217499</c:v>
                </c:pt>
                <c:pt idx="769">
                  <c:v>0.25649945392452</c:v>
                </c:pt>
                <c:pt idx="770">
                  <c:v>0.25649945392452</c:v>
                </c:pt>
                <c:pt idx="771">
                  <c:v>0.30779493966440102</c:v>
                </c:pt>
                <c:pt idx="772">
                  <c:v>0.30779493966440102</c:v>
                </c:pt>
                <c:pt idx="773">
                  <c:v>0.31251092466351998</c:v>
                </c:pt>
                <c:pt idx="774">
                  <c:v>0.31251092466351998</c:v>
                </c:pt>
                <c:pt idx="775">
                  <c:v>0.333652141457497</c:v>
                </c:pt>
                <c:pt idx="776">
                  <c:v>0.333652141457497</c:v>
                </c:pt>
                <c:pt idx="777">
                  <c:v>0.28941018433294302</c:v>
                </c:pt>
                <c:pt idx="778">
                  <c:v>0.28941018433294302</c:v>
                </c:pt>
                <c:pt idx="779">
                  <c:v>0.28941018433294302</c:v>
                </c:pt>
                <c:pt idx="780">
                  <c:v>0.31017589698129</c:v>
                </c:pt>
                <c:pt idx="781">
                  <c:v>0.31017589698129</c:v>
                </c:pt>
                <c:pt idx="782">
                  <c:v>0.33263522062029499</c:v>
                </c:pt>
                <c:pt idx="783">
                  <c:v>0.33263522062029499</c:v>
                </c:pt>
                <c:pt idx="784">
                  <c:v>0.28555030953237198</c:v>
                </c:pt>
                <c:pt idx="785">
                  <c:v>0.28555030953237198</c:v>
                </c:pt>
                <c:pt idx="786">
                  <c:v>0.31320871908075298</c:v>
                </c:pt>
                <c:pt idx="787">
                  <c:v>0.31320871908075298</c:v>
                </c:pt>
                <c:pt idx="788">
                  <c:v>0.34596378672550698</c:v>
                </c:pt>
                <c:pt idx="789">
                  <c:v>0.34596378672550698</c:v>
                </c:pt>
                <c:pt idx="790">
                  <c:v>0.34596378672550698</c:v>
                </c:pt>
                <c:pt idx="791">
                  <c:v>0.30129252711335602</c:v>
                </c:pt>
                <c:pt idx="792">
                  <c:v>0.30129252711335602</c:v>
                </c:pt>
                <c:pt idx="793">
                  <c:v>0.31560927530217298</c:v>
                </c:pt>
                <c:pt idx="794">
                  <c:v>0.31560927530217298</c:v>
                </c:pt>
                <c:pt idx="795">
                  <c:v>0.32526062550120199</c:v>
                </c:pt>
                <c:pt idx="796">
                  <c:v>0.32526062550120199</c:v>
                </c:pt>
                <c:pt idx="797">
                  <c:v>0.31518518920444</c:v>
                </c:pt>
                <c:pt idx="798">
                  <c:v>0.31518518920444</c:v>
                </c:pt>
                <c:pt idx="799">
                  <c:v>0.31518518920444</c:v>
                </c:pt>
                <c:pt idx="800">
                  <c:v>0.320065238473067</c:v>
                </c:pt>
                <c:pt idx="801">
                  <c:v>0.320065238473067</c:v>
                </c:pt>
                <c:pt idx="802">
                  <c:v>0.32460826608847199</c:v>
                </c:pt>
                <c:pt idx="803">
                  <c:v>0.32460826608847199</c:v>
                </c:pt>
                <c:pt idx="804">
                  <c:v>0.30815377922286002</c:v>
                </c:pt>
                <c:pt idx="805">
                  <c:v>0.30815377922286002</c:v>
                </c:pt>
                <c:pt idx="806">
                  <c:v>0.31561543602912701</c:v>
                </c:pt>
                <c:pt idx="807">
                  <c:v>0.31561543602912701</c:v>
                </c:pt>
                <c:pt idx="808">
                  <c:v>0.32226625639060802</c:v>
                </c:pt>
                <c:pt idx="809">
                  <c:v>0.32226625639060802</c:v>
                </c:pt>
                <c:pt idx="810">
                  <c:v>0.32226625639060802</c:v>
                </c:pt>
                <c:pt idx="811">
                  <c:v>0.31857853110065099</c:v>
                </c:pt>
                <c:pt idx="812">
                  <c:v>0.31857853110065099</c:v>
                </c:pt>
                <c:pt idx="813">
                  <c:v>0.31537049836737602</c:v>
                </c:pt>
                <c:pt idx="814">
                  <c:v>0.31537049836737602</c:v>
                </c:pt>
                <c:pt idx="815">
                  <c:v>0.31172992202040101</c:v>
                </c:pt>
                <c:pt idx="816">
                  <c:v>0.31172992202040101</c:v>
                </c:pt>
                <c:pt idx="817">
                  <c:v>0.31898179444742297</c:v>
                </c:pt>
                <c:pt idx="818">
                  <c:v>0.31898179444742297</c:v>
                </c:pt>
                <c:pt idx="819">
                  <c:v>0.31898179444742297</c:v>
                </c:pt>
                <c:pt idx="820">
                  <c:v>0.31831398729907601</c:v>
                </c:pt>
                <c:pt idx="821">
                  <c:v>0.31831398729907601</c:v>
                </c:pt>
                <c:pt idx="822">
                  <c:v>0.31983919222139101</c:v>
                </c:pt>
                <c:pt idx="823">
                  <c:v>0.31983919222139101</c:v>
                </c:pt>
                <c:pt idx="824">
                  <c:v>0.32744753628547602</c:v>
                </c:pt>
                <c:pt idx="825">
                  <c:v>0.32744753628547602</c:v>
                </c:pt>
                <c:pt idx="826">
                  <c:v>0.319419237749546</c:v>
                </c:pt>
                <c:pt idx="827">
                  <c:v>0.319419237749546</c:v>
                </c:pt>
                <c:pt idx="828">
                  <c:v>0.31217018651331302</c:v>
                </c:pt>
                <c:pt idx="829">
                  <c:v>0.31217018651331302</c:v>
                </c:pt>
                <c:pt idx="830">
                  <c:v>0.31217018651331302</c:v>
                </c:pt>
                <c:pt idx="831">
                  <c:v>0.31551828098448698</c:v>
                </c:pt>
                <c:pt idx="832">
                  <c:v>0.31551828098448698</c:v>
                </c:pt>
                <c:pt idx="833">
                  <c:v>0.31799348102314701</c:v>
                </c:pt>
                <c:pt idx="834">
                  <c:v>0.31799348102314701</c:v>
                </c:pt>
                <c:pt idx="835">
                  <c:v>0.31827481338125502</c:v>
                </c:pt>
                <c:pt idx="836">
                  <c:v>0.31827481338125502</c:v>
                </c:pt>
                <c:pt idx="837">
                  <c:v>0.32342256319076301</c:v>
                </c:pt>
                <c:pt idx="838">
                  <c:v>0.32342256319076301</c:v>
                </c:pt>
                <c:pt idx="839">
                  <c:v>0.32036354543774398</c:v>
                </c:pt>
                <c:pt idx="840">
                  <c:v>0.32036354543774398</c:v>
                </c:pt>
                <c:pt idx="841">
                  <c:v>0.32036354543774398</c:v>
                </c:pt>
                <c:pt idx="842">
                  <c:v>0.32025909382369799</c:v>
                </c:pt>
                <c:pt idx="843">
                  <c:v>0.32025909382369799</c:v>
                </c:pt>
                <c:pt idx="844">
                  <c:v>0.31552797749980799</c:v>
                </c:pt>
                <c:pt idx="845">
                  <c:v>0.31552797749980799</c:v>
                </c:pt>
                <c:pt idx="846">
                  <c:v>0.31372549019607798</c:v>
                </c:pt>
                <c:pt idx="847">
                  <c:v>0.31372549019607798</c:v>
                </c:pt>
                <c:pt idx="848">
                  <c:v>0.30905115122411297</c:v>
                </c:pt>
                <c:pt idx="849">
                  <c:v>0.30905115122411297</c:v>
                </c:pt>
                <c:pt idx="850">
                  <c:v>0.30905115122411297</c:v>
                </c:pt>
                <c:pt idx="851">
                  <c:v>0.32335404769902498</c:v>
                </c:pt>
                <c:pt idx="852">
                  <c:v>0.32335404769902498</c:v>
                </c:pt>
                <c:pt idx="853">
                  <c:v>0.31996177576500401</c:v>
                </c:pt>
                <c:pt idx="854">
                  <c:v>0.31996177576500401</c:v>
                </c:pt>
                <c:pt idx="855">
                  <c:v>0.31690053907246601</c:v>
                </c:pt>
                <c:pt idx="856">
                  <c:v>0.31690053907246601</c:v>
                </c:pt>
                <c:pt idx="857">
                  <c:v>0.32175689479060199</c:v>
                </c:pt>
                <c:pt idx="858">
                  <c:v>0.32175689479060199</c:v>
                </c:pt>
                <c:pt idx="859">
                  <c:v>0.31610637230305999</c:v>
                </c:pt>
                <c:pt idx="860">
                  <c:v>0.31610637230305999</c:v>
                </c:pt>
                <c:pt idx="861">
                  <c:v>0.31610637230305999</c:v>
                </c:pt>
                <c:pt idx="862">
                  <c:v>0.31010041346721701</c:v>
                </c:pt>
                <c:pt idx="863">
                  <c:v>0.31010041346721701</c:v>
                </c:pt>
                <c:pt idx="864">
                  <c:v>0.32462125592691099</c:v>
                </c:pt>
                <c:pt idx="865">
                  <c:v>0.32462125592691099</c:v>
                </c:pt>
                <c:pt idx="866">
                  <c:v>0.3168797448706</c:v>
                </c:pt>
                <c:pt idx="867">
                  <c:v>0.3168797448706</c:v>
                </c:pt>
                <c:pt idx="868">
                  <c:v>0.30994028285133202</c:v>
                </c:pt>
                <c:pt idx="869">
                  <c:v>0.30994028285133202</c:v>
                </c:pt>
                <c:pt idx="870">
                  <c:v>0.30994028285133202</c:v>
                </c:pt>
                <c:pt idx="871">
                  <c:v>0.32586946164840402</c:v>
                </c:pt>
                <c:pt idx="872">
                  <c:v>0.32586946164840402</c:v>
                </c:pt>
                <c:pt idx="873">
                  <c:v>0.31873532799352799</c:v>
                </c:pt>
                <c:pt idx="874">
                  <c:v>0.31873532799352799</c:v>
                </c:pt>
                <c:pt idx="875">
                  <c:v>0.312014252885434</c:v>
                </c:pt>
                <c:pt idx="876">
                  <c:v>0.312014252885434</c:v>
                </c:pt>
                <c:pt idx="877">
                  <c:v>0.32011295302413001</c:v>
                </c:pt>
                <c:pt idx="878">
                  <c:v>0.32011295302413001</c:v>
                </c:pt>
                <c:pt idx="879">
                  <c:v>0.317520311142232</c:v>
                </c:pt>
                <c:pt idx="880">
                  <c:v>0.317520311142232</c:v>
                </c:pt>
                <c:pt idx="881">
                  <c:v>0.317520311142232</c:v>
                </c:pt>
                <c:pt idx="882">
                  <c:v>0.31478492150450399</c:v>
                </c:pt>
                <c:pt idx="883">
                  <c:v>0.31478492150450399</c:v>
                </c:pt>
                <c:pt idx="884">
                  <c:v>0.31920356997432198</c:v>
                </c:pt>
                <c:pt idx="885">
                  <c:v>0.31920356997432198</c:v>
                </c:pt>
                <c:pt idx="886">
                  <c:v>0.31717406921152302</c:v>
                </c:pt>
                <c:pt idx="887">
                  <c:v>0.31717406921152302</c:v>
                </c:pt>
                <c:pt idx="888">
                  <c:v>0.31872681862309798</c:v>
                </c:pt>
                <c:pt idx="889">
                  <c:v>0.31872681862309798</c:v>
                </c:pt>
                <c:pt idx="890">
                  <c:v>0.31613929585793799</c:v>
                </c:pt>
                <c:pt idx="891">
                  <c:v>0.31613929585793799</c:v>
                </c:pt>
                <c:pt idx="892">
                  <c:v>0.31613929585793799</c:v>
                </c:pt>
                <c:pt idx="893">
                  <c:v>0.31832667986178598</c:v>
                </c:pt>
                <c:pt idx="894">
                  <c:v>0.31832667986178598</c:v>
                </c:pt>
                <c:pt idx="895">
                  <c:v>0.31843350448001601</c:v>
                </c:pt>
                <c:pt idx="896">
                  <c:v>0.31843350448001601</c:v>
                </c:pt>
                <c:pt idx="897">
                  <c:v>0.31857070961248102</c:v>
                </c:pt>
                <c:pt idx="898">
                  <c:v>0.31857070961248102</c:v>
                </c:pt>
                <c:pt idx="899">
                  <c:v>0.31456021202584</c:v>
                </c:pt>
                <c:pt idx="900">
                  <c:v>0.31456021202584</c:v>
                </c:pt>
                <c:pt idx="901">
                  <c:v>0.31456021202584</c:v>
                </c:pt>
                <c:pt idx="902">
                  <c:v>0.31154130095972399</c:v>
                </c:pt>
                <c:pt idx="903">
                  <c:v>0.31154130095972399</c:v>
                </c:pt>
                <c:pt idx="904">
                  <c:v>0.31165422783564301</c:v>
                </c:pt>
                <c:pt idx="905">
                  <c:v>0.31165422783564301</c:v>
                </c:pt>
                <c:pt idx="906">
                  <c:v>0.31564083395630799</c:v>
                </c:pt>
                <c:pt idx="907">
                  <c:v>0.31564083395630799</c:v>
                </c:pt>
                <c:pt idx="908">
                  <c:v>0.32159783344617399</c:v>
                </c:pt>
                <c:pt idx="909">
                  <c:v>0.32159783344617399</c:v>
                </c:pt>
                <c:pt idx="910">
                  <c:v>0.308679453566993</c:v>
                </c:pt>
                <c:pt idx="911">
                  <c:v>0.308679453566993</c:v>
                </c:pt>
                <c:pt idx="912">
                  <c:v>0.308679453566993</c:v>
                </c:pt>
                <c:pt idx="913">
                  <c:v>0.31512035357715101</c:v>
                </c:pt>
                <c:pt idx="914">
                  <c:v>0.31512035357715101</c:v>
                </c:pt>
                <c:pt idx="915">
                  <c:v>0.320051505830173</c:v>
                </c:pt>
                <c:pt idx="916">
                  <c:v>0.320051505830173</c:v>
                </c:pt>
                <c:pt idx="917">
                  <c:v>0.31055742936931002</c:v>
                </c:pt>
                <c:pt idx="918">
                  <c:v>0.31055742936931002</c:v>
                </c:pt>
                <c:pt idx="919">
                  <c:v>0.31840999516602803</c:v>
                </c:pt>
                <c:pt idx="920">
                  <c:v>0.31840999516602803</c:v>
                </c:pt>
                <c:pt idx="921">
                  <c:v>0.31840999516602803</c:v>
                </c:pt>
                <c:pt idx="922">
                  <c:v>0.32785818209663797</c:v>
                </c:pt>
                <c:pt idx="923">
                  <c:v>0.32785818209663797</c:v>
                </c:pt>
                <c:pt idx="924">
                  <c:v>0.30555006131571599</c:v>
                </c:pt>
                <c:pt idx="925">
                  <c:v>0.30555006131571599</c:v>
                </c:pt>
                <c:pt idx="926">
                  <c:v>0.31294694406741802</c:v>
                </c:pt>
                <c:pt idx="927">
                  <c:v>0.31294694406741802</c:v>
                </c:pt>
                <c:pt idx="928">
                  <c:v>0.31774239993418002</c:v>
                </c:pt>
                <c:pt idx="929">
                  <c:v>0.31774239993418002</c:v>
                </c:pt>
                <c:pt idx="930">
                  <c:v>0.31771433272996502</c:v>
                </c:pt>
                <c:pt idx="931">
                  <c:v>0.31771433272996502</c:v>
                </c:pt>
                <c:pt idx="932">
                  <c:v>0.31771433272996502</c:v>
                </c:pt>
                <c:pt idx="933">
                  <c:v>0.31822161789095199</c:v>
                </c:pt>
                <c:pt idx="934">
                  <c:v>0.31822161789095199</c:v>
                </c:pt>
                <c:pt idx="935">
                  <c:v>0.31848407682711799</c:v>
                </c:pt>
                <c:pt idx="936">
                  <c:v>0.31848407682711799</c:v>
                </c:pt>
                <c:pt idx="937">
                  <c:v>0.31181485992691799</c:v>
                </c:pt>
                <c:pt idx="938">
                  <c:v>0.31181485992691799</c:v>
                </c:pt>
                <c:pt idx="939">
                  <c:v>0.31562641600893598</c:v>
                </c:pt>
                <c:pt idx="940">
                  <c:v>0.31562641600893598</c:v>
                </c:pt>
                <c:pt idx="941">
                  <c:v>0.32207490564211699</c:v>
                </c:pt>
                <c:pt idx="942">
                  <c:v>0.32207490564211699</c:v>
                </c:pt>
                <c:pt idx="943">
                  <c:v>0.32207490564211699</c:v>
                </c:pt>
                <c:pt idx="944">
                  <c:v>0.309693525605229</c:v>
                </c:pt>
                <c:pt idx="945">
                  <c:v>0.309693525605229</c:v>
                </c:pt>
                <c:pt idx="946">
                  <c:v>0.31849916670420197</c:v>
                </c:pt>
                <c:pt idx="947">
                  <c:v>0.31849916670420197</c:v>
                </c:pt>
                <c:pt idx="948">
                  <c:v>0.33187834412841399</c:v>
                </c:pt>
                <c:pt idx="949">
                  <c:v>0.33187834412841399</c:v>
                </c:pt>
                <c:pt idx="950">
                  <c:v>0.32104359439091801</c:v>
                </c:pt>
                <c:pt idx="951">
                  <c:v>0.32104359439091801</c:v>
                </c:pt>
                <c:pt idx="952">
                  <c:v>0.32104359439091801</c:v>
                </c:pt>
                <c:pt idx="953">
                  <c:v>0.31653322987573301</c:v>
                </c:pt>
                <c:pt idx="954">
                  <c:v>0.31653322987573301</c:v>
                </c:pt>
                <c:pt idx="955">
                  <c:v>0.30574955427611</c:v>
                </c:pt>
                <c:pt idx="956">
                  <c:v>0.30574955427611</c:v>
                </c:pt>
                <c:pt idx="957">
                  <c:v>0.32879900749865498</c:v>
                </c:pt>
                <c:pt idx="958">
                  <c:v>0.32879900749865498</c:v>
                </c:pt>
                <c:pt idx="959">
                  <c:v>0.32078664924270001</c:v>
                </c:pt>
                <c:pt idx="960">
                  <c:v>0.32078664924270001</c:v>
                </c:pt>
                <c:pt idx="961">
                  <c:v>0.31618066259845001</c:v>
                </c:pt>
                <c:pt idx="962">
                  <c:v>0.31618066259845001</c:v>
                </c:pt>
                <c:pt idx="963">
                  <c:v>0.31618066259845001</c:v>
                </c:pt>
                <c:pt idx="964">
                  <c:v>0.32057064932340201</c:v>
                </c:pt>
                <c:pt idx="965">
                  <c:v>0.32057064932340201</c:v>
                </c:pt>
                <c:pt idx="966">
                  <c:v>0.319665271966527</c:v>
                </c:pt>
                <c:pt idx="967">
                  <c:v>0.319665271966527</c:v>
                </c:pt>
                <c:pt idx="968">
                  <c:v>0.31859883236030001</c:v>
                </c:pt>
                <c:pt idx="969">
                  <c:v>0.31859883236030001</c:v>
                </c:pt>
                <c:pt idx="970">
                  <c:v>0.31528662420382098</c:v>
                </c:pt>
                <c:pt idx="971">
                  <c:v>0.31528662420382098</c:v>
                </c:pt>
                <c:pt idx="972">
                  <c:v>0.31528662420382098</c:v>
                </c:pt>
                <c:pt idx="973">
                  <c:v>0.315584170459073</c:v>
                </c:pt>
                <c:pt idx="974">
                  <c:v>0.315584170459073</c:v>
                </c:pt>
                <c:pt idx="975">
                  <c:v>0.30001196219944898</c:v>
                </c:pt>
                <c:pt idx="976">
                  <c:v>0.30001196219944898</c:v>
                </c:pt>
                <c:pt idx="977">
                  <c:v>0.41793766578249297</c:v>
                </c:pt>
                <c:pt idx="978">
                  <c:v>0.41793766578249297</c:v>
                </c:pt>
                <c:pt idx="979">
                  <c:v>0.32633248114947699</c:v>
                </c:pt>
                <c:pt idx="980">
                  <c:v>0.32633248114947699</c:v>
                </c:pt>
                <c:pt idx="981">
                  <c:v>0.29160521673751399</c:v>
                </c:pt>
                <c:pt idx="982">
                  <c:v>0.29160521673751399</c:v>
                </c:pt>
                <c:pt idx="983">
                  <c:v>0.29160521673751399</c:v>
                </c:pt>
                <c:pt idx="984">
                  <c:v>0.19258936987890601</c:v>
                </c:pt>
                <c:pt idx="985">
                  <c:v>0.19258936987890601</c:v>
                </c:pt>
                <c:pt idx="986">
                  <c:v>0.230417363323764</c:v>
                </c:pt>
                <c:pt idx="987">
                  <c:v>0.230417363323764</c:v>
                </c:pt>
                <c:pt idx="988">
                  <c:v>0.31868755181290598</c:v>
                </c:pt>
                <c:pt idx="989">
                  <c:v>0.31868755181290598</c:v>
                </c:pt>
                <c:pt idx="990">
                  <c:v>0.314500197550375</c:v>
                </c:pt>
                <c:pt idx="991">
                  <c:v>0.314500197550375</c:v>
                </c:pt>
                <c:pt idx="992">
                  <c:v>0.280938422172331</c:v>
                </c:pt>
                <c:pt idx="993">
                  <c:v>0.280938422172331</c:v>
                </c:pt>
                <c:pt idx="994">
                  <c:v>0.280938422172331</c:v>
                </c:pt>
                <c:pt idx="995">
                  <c:v>0.19058133425555801</c:v>
                </c:pt>
                <c:pt idx="996">
                  <c:v>0.19058133425555801</c:v>
                </c:pt>
                <c:pt idx="997">
                  <c:v>0.33862088828749498</c:v>
                </c:pt>
                <c:pt idx="998">
                  <c:v>0.33862088828749498</c:v>
                </c:pt>
                <c:pt idx="999">
                  <c:v>0.34146929560175798</c:v>
                </c:pt>
                <c:pt idx="1000">
                  <c:v>0.34146929560175798</c:v>
                </c:pt>
                <c:pt idx="1001">
                  <c:v>0.42787299494616499</c:v>
                </c:pt>
                <c:pt idx="1002">
                  <c:v>0.42787299494616499</c:v>
                </c:pt>
                <c:pt idx="1003">
                  <c:v>0.42787299494616499</c:v>
                </c:pt>
                <c:pt idx="1004">
                  <c:v>0.249720851492994</c:v>
                </c:pt>
                <c:pt idx="1005">
                  <c:v>0.249720851492994</c:v>
                </c:pt>
                <c:pt idx="1006">
                  <c:v>0.30852069820997402</c:v>
                </c:pt>
                <c:pt idx="1007">
                  <c:v>0.30852069820997402</c:v>
                </c:pt>
                <c:pt idx="1008">
                  <c:v>0.317455956591915</c:v>
                </c:pt>
                <c:pt idx="1009">
                  <c:v>0.317455956591915</c:v>
                </c:pt>
                <c:pt idx="1010">
                  <c:v>0.32238928096553099</c:v>
                </c:pt>
                <c:pt idx="1011">
                  <c:v>0.32238928096553099</c:v>
                </c:pt>
                <c:pt idx="1012">
                  <c:v>0.31993503857084798</c:v>
                </c:pt>
                <c:pt idx="1013">
                  <c:v>0.31993503857084798</c:v>
                </c:pt>
                <c:pt idx="1014">
                  <c:v>0.31993503857084798</c:v>
                </c:pt>
                <c:pt idx="1015">
                  <c:v>0.32679015758916202</c:v>
                </c:pt>
                <c:pt idx="1016">
                  <c:v>0.32679015758916202</c:v>
                </c:pt>
                <c:pt idx="1017">
                  <c:v>0.30722177438475001</c:v>
                </c:pt>
                <c:pt idx="1018">
                  <c:v>0.30722177438475001</c:v>
                </c:pt>
                <c:pt idx="1019">
                  <c:v>0.317341366051967</c:v>
                </c:pt>
                <c:pt idx="1020">
                  <c:v>0.317341366051967</c:v>
                </c:pt>
                <c:pt idx="1021">
                  <c:v>0.32231425515508699</c:v>
                </c:pt>
                <c:pt idx="1022">
                  <c:v>0.32231425515508699</c:v>
                </c:pt>
                <c:pt idx="1023">
                  <c:v>0.31426342150965197</c:v>
                </c:pt>
                <c:pt idx="1024">
                  <c:v>0.31426342150965197</c:v>
                </c:pt>
                <c:pt idx="1025">
                  <c:v>0.31426342150965197</c:v>
                </c:pt>
                <c:pt idx="1026">
                  <c:v>0.31764122263632499</c:v>
                </c:pt>
                <c:pt idx="1027">
                  <c:v>0.31764122263632499</c:v>
                </c:pt>
                <c:pt idx="1028">
                  <c:v>0.32136100994762301</c:v>
                </c:pt>
                <c:pt idx="1029">
                  <c:v>0.32136100994762301</c:v>
                </c:pt>
                <c:pt idx="1030">
                  <c:v>0.30992292492704698</c:v>
                </c:pt>
                <c:pt idx="1031">
                  <c:v>0.30992292492704698</c:v>
                </c:pt>
                <c:pt idx="1032">
                  <c:v>0.31503478364968901</c:v>
                </c:pt>
                <c:pt idx="1033">
                  <c:v>0.31503478364968901</c:v>
                </c:pt>
                <c:pt idx="1034">
                  <c:v>0.31503478364968901</c:v>
                </c:pt>
                <c:pt idx="1035">
                  <c:v>0.320621641013144</c:v>
                </c:pt>
                <c:pt idx="1036">
                  <c:v>0.320621641013144</c:v>
                </c:pt>
                <c:pt idx="1037">
                  <c:v>0.31453430401704602</c:v>
                </c:pt>
                <c:pt idx="1038">
                  <c:v>0.31453430401704602</c:v>
                </c:pt>
                <c:pt idx="1039">
                  <c:v>0.31604518068155302</c:v>
                </c:pt>
                <c:pt idx="1040">
                  <c:v>0.31604518068155302</c:v>
                </c:pt>
                <c:pt idx="1041">
                  <c:v>0.31591510844662701</c:v>
                </c:pt>
                <c:pt idx="1042">
                  <c:v>0.31591510844662701</c:v>
                </c:pt>
                <c:pt idx="1043">
                  <c:v>0.31471174328317097</c:v>
                </c:pt>
                <c:pt idx="1044">
                  <c:v>0.31471174328317097</c:v>
                </c:pt>
                <c:pt idx="1045">
                  <c:v>0.31471174328317097</c:v>
                </c:pt>
                <c:pt idx="1046">
                  <c:v>0.31860869565217298</c:v>
                </c:pt>
                <c:pt idx="1047">
                  <c:v>0.31860869565217298</c:v>
                </c:pt>
                <c:pt idx="1048">
                  <c:v>0.31918600599344898</c:v>
                </c:pt>
                <c:pt idx="1049">
                  <c:v>0.31918600599344898</c:v>
                </c:pt>
                <c:pt idx="1050">
                  <c:v>0.32100309993466503</c:v>
                </c:pt>
                <c:pt idx="1051">
                  <c:v>0.32100309993466503</c:v>
                </c:pt>
                <c:pt idx="1052">
                  <c:v>0.31705843585237198</c:v>
                </c:pt>
                <c:pt idx="1053">
                  <c:v>0.31705843585237198</c:v>
                </c:pt>
                <c:pt idx="1054">
                  <c:v>0.31705843585237198</c:v>
                </c:pt>
                <c:pt idx="1055">
                  <c:v>0.313869406839558</c:v>
                </c:pt>
                <c:pt idx="1056">
                  <c:v>0.313869406839558</c:v>
                </c:pt>
                <c:pt idx="1057">
                  <c:v>0.31409315723680598</c:v>
                </c:pt>
                <c:pt idx="1058">
                  <c:v>0.31409315723680598</c:v>
                </c:pt>
                <c:pt idx="1059">
                  <c:v>0.31756673215095199</c:v>
                </c:pt>
                <c:pt idx="1060">
                  <c:v>0.31756673215095199</c:v>
                </c:pt>
                <c:pt idx="1061">
                  <c:v>0.31839781821187002</c:v>
                </c:pt>
                <c:pt idx="1062">
                  <c:v>0.31839781821187002</c:v>
                </c:pt>
                <c:pt idx="1063">
                  <c:v>0.31985925752848499</c:v>
                </c:pt>
                <c:pt idx="1064">
                  <c:v>0.31985925752848499</c:v>
                </c:pt>
                <c:pt idx="1065">
                  <c:v>0.31985925752848499</c:v>
                </c:pt>
                <c:pt idx="1066">
                  <c:v>0.31874212458225998</c:v>
                </c:pt>
                <c:pt idx="1067">
                  <c:v>0.31874212458225998</c:v>
                </c:pt>
                <c:pt idx="1068">
                  <c:v>0.319749388585089</c:v>
                </c:pt>
                <c:pt idx="1069">
                  <c:v>0.319749388585089</c:v>
                </c:pt>
                <c:pt idx="1070">
                  <c:v>0.31599016330026802</c:v>
                </c:pt>
                <c:pt idx="1071">
                  <c:v>0.31599016330026802</c:v>
                </c:pt>
                <c:pt idx="1072">
                  <c:v>0.319566310847817</c:v>
                </c:pt>
                <c:pt idx="1073">
                  <c:v>0.319566310847817</c:v>
                </c:pt>
                <c:pt idx="1074">
                  <c:v>0.32199572023876499</c:v>
                </c:pt>
                <c:pt idx="1075">
                  <c:v>0.32199572023876499</c:v>
                </c:pt>
                <c:pt idx="1076">
                  <c:v>0.32199572023876499</c:v>
                </c:pt>
                <c:pt idx="1077">
                  <c:v>0.32458207113205401</c:v>
                </c:pt>
                <c:pt idx="1078">
                  <c:v>0.32458207113205401</c:v>
                </c:pt>
                <c:pt idx="1079">
                  <c:v>0.32171701024478999</c:v>
                </c:pt>
                <c:pt idx="1080">
                  <c:v>0.32171701024478999</c:v>
                </c:pt>
                <c:pt idx="1081">
                  <c:v>0.31945230437963201</c:v>
                </c:pt>
                <c:pt idx="1082">
                  <c:v>0.31945230437963201</c:v>
                </c:pt>
                <c:pt idx="1083">
                  <c:v>0.32415390731018601</c:v>
                </c:pt>
                <c:pt idx="1084">
                  <c:v>0.32415390731018601</c:v>
                </c:pt>
                <c:pt idx="1085">
                  <c:v>0.32415390731018601</c:v>
                </c:pt>
                <c:pt idx="1086">
                  <c:v>0.31886520232460902</c:v>
                </c:pt>
                <c:pt idx="1087">
                  <c:v>0.31886520232460902</c:v>
                </c:pt>
                <c:pt idx="1088">
                  <c:v>0.31209005846409599</c:v>
                </c:pt>
                <c:pt idx="1089">
                  <c:v>0.31209005846409599</c:v>
                </c:pt>
                <c:pt idx="1090">
                  <c:v>0.31667125496519399</c:v>
                </c:pt>
                <c:pt idx="1091">
                  <c:v>0.31667125496519399</c:v>
                </c:pt>
                <c:pt idx="1092">
                  <c:v>0.32028214953394901</c:v>
                </c:pt>
                <c:pt idx="1093">
                  <c:v>0.32028214953394901</c:v>
                </c:pt>
                <c:pt idx="1094">
                  <c:v>0.32550430529166802</c:v>
                </c:pt>
                <c:pt idx="1095">
                  <c:v>0.32550430529166802</c:v>
                </c:pt>
                <c:pt idx="1096">
                  <c:v>0.32550430529166802</c:v>
                </c:pt>
                <c:pt idx="1097">
                  <c:v>0.32261993368969399</c:v>
                </c:pt>
                <c:pt idx="1098">
                  <c:v>0.32261993368969399</c:v>
                </c:pt>
                <c:pt idx="1099">
                  <c:v>0.32292583813071402</c:v>
                </c:pt>
                <c:pt idx="1100">
                  <c:v>0.32292583813071402</c:v>
                </c:pt>
                <c:pt idx="1101">
                  <c:v>0.32275096459757602</c:v>
                </c:pt>
                <c:pt idx="1102">
                  <c:v>0.32275096459757602</c:v>
                </c:pt>
                <c:pt idx="1103">
                  <c:v>0.32494433573982801</c:v>
                </c:pt>
                <c:pt idx="1104">
                  <c:v>0.32494433573982801</c:v>
                </c:pt>
                <c:pt idx="1105">
                  <c:v>0.32494433573982801</c:v>
                </c:pt>
                <c:pt idx="1106">
                  <c:v>0.32130228834478602</c:v>
                </c:pt>
                <c:pt idx="1107">
                  <c:v>0.32130228834478602</c:v>
                </c:pt>
                <c:pt idx="1108">
                  <c:v>0.318919276869081</c:v>
                </c:pt>
                <c:pt idx="1109">
                  <c:v>0.318919276869081</c:v>
                </c:pt>
                <c:pt idx="1110">
                  <c:v>0.325812499180618</c:v>
                </c:pt>
                <c:pt idx="1111">
                  <c:v>0.325812499180618</c:v>
                </c:pt>
                <c:pt idx="1112">
                  <c:v>0.32398607688998399</c:v>
                </c:pt>
                <c:pt idx="1113">
                  <c:v>0.32398607688998399</c:v>
                </c:pt>
                <c:pt idx="1114">
                  <c:v>0.31740679719529402</c:v>
                </c:pt>
                <c:pt idx="1115">
                  <c:v>0.31740679719529402</c:v>
                </c:pt>
                <c:pt idx="1116">
                  <c:v>0.31740679719529402</c:v>
                </c:pt>
                <c:pt idx="1117">
                  <c:v>0.33157822329502101</c:v>
                </c:pt>
                <c:pt idx="1118">
                  <c:v>0.33157822329502101</c:v>
                </c:pt>
                <c:pt idx="1119">
                  <c:v>0.321486170225666</c:v>
                </c:pt>
                <c:pt idx="1120">
                  <c:v>0.321486170225666</c:v>
                </c:pt>
                <c:pt idx="1121">
                  <c:v>0.31217398471628499</c:v>
                </c:pt>
                <c:pt idx="1122">
                  <c:v>0.31217398471628499</c:v>
                </c:pt>
                <c:pt idx="1123">
                  <c:v>0.33342842471615203</c:v>
                </c:pt>
                <c:pt idx="1124">
                  <c:v>0.33342842471615203</c:v>
                </c:pt>
                <c:pt idx="1125">
                  <c:v>0.32260557548992502</c:v>
                </c:pt>
                <c:pt idx="1126">
                  <c:v>0.32260557548992502</c:v>
                </c:pt>
                <c:pt idx="1127">
                  <c:v>0.32260557548992502</c:v>
                </c:pt>
                <c:pt idx="1128">
                  <c:v>0.310438247011952</c:v>
                </c:pt>
                <c:pt idx="1129">
                  <c:v>0.310438247011952</c:v>
                </c:pt>
                <c:pt idx="1130">
                  <c:v>0.330330888042839</c:v>
                </c:pt>
                <c:pt idx="1131">
                  <c:v>0.330330888042839</c:v>
                </c:pt>
                <c:pt idx="1132">
                  <c:v>0.32272241598290402</c:v>
                </c:pt>
                <c:pt idx="1133">
                  <c:v>0.32272241598290402</c:v>
                </c:pt>
                <c:pt idx="1134">
                  <c:v>0.31703404432297499</c:v>
                </c:pt>
                <c:pt idx="1135">
                  <c:v>0.31703404432297499</c:v>
                </c:pt>
                <c:pt idx="1136">
                  <c:v>0.31703404432297499</c:v>
                </c:pt>
                <c:pt idx="1137">
                  <c:v>0.31857252949196702</c:v>
                </c:pt>
                <c:pt idx="1138">
                  <c:v>0.31857252949196702</c:v>
                </c:pt>
                <c:pt idx="1139">
                  <c:v>0.34068720679599301</c:v>
                </c:pt>
                <c:pt idx="1140">
                  <c:v>0.34068720679599301</c:v>
                </c:pt>
                <c:pt idx="1141">
                  <c:v>0.33103363311568301</c:v>
                </c:pt>
                <c:pt idx="1142">
                  <c:v>0.33103363311568301</c:v>
                </c:pt>
                <c:pt idx="1143">
                  <c:v>0.30736851056592501</c:v>
                </c:pt>
                <c:pt idx="1144">
                  <c:v>0.30736851056592501</c:v>
                </c:pt>
                <c:pt idx="1145">
                  <c:v>0.29241753129866699</c:v>
                </c:pt>
                <c:pt idx="1146">
                  <c:v>0.29241753129866699</c:v>
                </c:pt>
                <c:pt idx="1147">
                  <c:v>0.29241753129866699</c:v>
                </c:pt>
                <c:pt idx="1148">
                  <c:v>0.306521370420624</c:v>
                </c:pt>
                <c:pt idx="1149">
                  <c:v>0.306521370420624</c:v>
                </c:pt>
                <c:pt idx="1150">
                  <c:v>0.31746097988481697</c:v>
                </c:pt>
                <c:pt idx="1151">
                  <c:v>0.31746097988481697</c:v>
                </c:pt>
                <c:pt idx="1152">
                  <c:v>0.316684533164035</c:v>
                </c:pt>
                <c:pt idx="1153">
                  <c:v>0.316684533164035</c:v>
                </c:pt>
                <c:pt idx="1154">
                  <c:v>0.32099416623590299</c:v>
                </c:pt>
                <c:pt idx="1155">
                  <c:v>0.32099416623590299</c:v>
                </c:pt>
                <c:pt idx="1156">
                  <c:v>0.32099416623590299</c:v>
                </c:pt>
                <c:pt idx="1157">
                  <c:v>0.31102214705473002</c:v>
                </c:pt>
                <c:pt idx="1158">
                  <c:v>0.31102214705473002</c:v>
                </c:pt>
                <c:pt idx="1159">
                  <c:v>0.31616630939815599</c:v>
                </c:pt>
                <c:pt idx="1160">
                  <c:v>0.31616630939815599</c:v>
                </c:pt>
                <c:pt idx="1161">
                  <c:v>0.31706332318503699</c:v>
                </c:pt>
                <c:pt idx="1162">
                  <c:v>0.31706332318503699</c:v>
                </c:pt>
                <c:pt idx="1163">
                  <c:v>0.32557086974794403</c:v>
                </c:pt>
                <c:pt idx="1164">
                  <c:v>0.32557086974794403</c:v>
                </c:pt>
                <c:pt idx="1165">
                  <c:v>0.31663120827525398</c:v>
                </c:pt>
                <c:pt idx="1166">
                  <c:v>0.31663120827525398</c:v>
                </c:pt>
                <c:pt idx="1167">
                  <c:v>0.31663120827525398</c:v>
                </c:pt>
                <c:pt idx="1168">
                  <c:v>0.30663675946694802</c:v>
                </c:pt>
                <c:pt idx="1169">
                  <c:v>0.30663675946694802</c:v>
                </c:pt>
                <c:pt idx="1170">
                  <c:v>0.32288311147674198</c:v>
                </c:pt>
                <c:pt idx="1171">
                  <c:v>0.32288311147674198</c:v>
                </c:pt>
                <c:pt idx="1172">
                  <c:v>0.31816849959955401</c:v>
                </c:pt>
                <c:pt idx="1173">
                  <c:v>0.31816849959955401</c:v>
                </c:pt>
                <c:pt idx="1174">
                  <c:v>0.31521297389352199</c:v>
                </c:pt>
                <c:pt idx="1175">
                  <c:v>0.31521297389352199</c:v>
                </c:pt>
                <c:pt idx="1176">
                  <c:v>0.31843134233488002</c:v>
                </c:pt>
                <c:pt idx="1177">
                  <c:v>0.31843134233488002</c:v>
                </c:pt>
                <c:pt idx="1178">
                  <c:v>0.31843134233488002</c:v>
                </c:pt>
                <c:pt idx="1179">
                  <c:v>0.31837001945038201</c:v>
                </c:pt>
                <c:pt idx="1180">
                  <c:v>0.31837001945038201</c:v>
                </c:pt>
                <c:pt idx="1181">
                  <c:v>0.31596651504147399</c:v>
                </c:pt>
                <c:pt idx="1182">
                  <c:v>0.31596651504147399</c:v>
                </c:pt>
                <c:pt idx="1183">
                  <c:v>0.31807789040469397</c:v>
                </c:pt>
                <c:pt idx="1184">
                  <c:v>0.31807789040469397</c:v>
                </c:pt>
                <c:pt idx="1185">
                  <c:v>0.32292321530471102</c:v>
                </c:pt>
                <c:pt idx="1186">
                  <c:v>0.32292321530471102</c:v>
                </c:pt>
                <c:pt idx="1187">
                  <c:v>0.32292321530471102</c:v>
                </c:pt>
                <c:pt idx="1188">
                  <c:v>0.31685536143034698</c:v>
                </c:pt>
                <c:pt idx="1189">
                  <c:v>0.31685536143034698</c:v>
                </c:pt>
                <c:pt idx="1190">
                  <c:v>0.30898601365036998</c:v>
                </c:pt>
                <c:pt idx="1191">
                  <c:v>0.30898601365036998</c:v>
                </c:pt>
                <c:pt idx="1192">
                  <c:v>0.33390734247598503</c:v>
                </c:pt>
                <c:pt idx="1193">
                  <c:v>0.33390734247598503</c:v>
                </c:pt>
                <c:pt idx="1194">
                  <c:v>0.29666906302420298</c:v>
                </c:pt>
                <c:pt idx="1195">
                  <c:v>0.29666906302420298</c:v>
                </c:pt>
                <c:pt idx="1196">
                  <c:v>0.41558043714675202</c:v>
                </c:pt>
                <c:pt idx="1197">
                  <c:v>0.41558043714675202</c:v>
                </c:pt>
                <c:pt idx="1198">
                  <c:v>0.41558043714675202</c:v>
                </c:pt>
                <c:pt idx="1199">
                  <c:v>0.30994008419056501</c:v>
                </c:pt>
                <c:pt idx="1200">
                  <c:v>0.30994008419056501</c:v>
                </c:pt>
                <c:pt idx="1201">
                  <c:v>0.28627953721728899</c:v>
                </c:pt>
                <c:pt idx="1202">
                  <c:v>0.28627953721728899</c:v>
                </c:pt>
                <c:pt idx="1203">
                  <c:v>0.21503379848559501</c:v>
                </c:pt>
                <c:pt idx="1204">
                  <c:v>0.21503379848559501</c:v>
                </c:pt>
                <c:pt idx="1205">
                  <c:v>0.26844373619209699</c:v>
                </c:pt>
                <c:pt idx="1206">
                  <c:v>0.26844373619209699</c:v>
                </c:pt>
                <c:pt idx="1207">
                  <c:v>0.343960276578959</c:v>
                </c:pt>
                <c:pt idx="1208">
                  <c:v>0.343960276578959</c:v>
                </c:pt>
                <c:pt idx="1209">
                  <c:v>0.343960276578959</c:v>
                </c:pt>
                <c:pt idx="1210">
                  <c:v>0.30972353785607498</c:v>
                </c:pt>
                <c:pt idx="1211">
                  <c:v>0.30972353785607498</c:v>
                </c:pt>
                <c:pt idx="1212">
                  <c:v>0.31860647338918602</c:v>
                </c:pt>
                <c:pt idx="1213">
                  <c:v>0.31860647338918602</c:v>
                </c:pt>
                <c:pt idx="1214">
                  <c:v>0.32407577708294999</c:v>
                </c:pt>
                <c:pt idx="1215">
                  <c:v>0.32407577708294999</c:v>
                </c:pt>
                <c:pt idx="1216">
                  <c:v>0.31881371640407702</c:v>
                </c:pt>
                <c:pt idx="1217">
                  <c:v>0.31881371640407702</c:v>
                </c:pt>
                <c:pt idx="1218">
                  <c:v>0.31881371640407702</c:v>
                </c:pt>
                <c:pt idx="1219">
                  <c:v>0.31832202344231902</c:v>
                </c:pt>
                <c:pt idx="1220">
                  <c:v>0.31832202344231902</c:v>
                </c:pt>
                <c:pt idx="1221">
                  <c:v>0.31604736627194702</c:v>
                </c:pt>
                <c:pt idx="1222">
                  <c:v>0.31604736627194702</c:v>
                </c:pt>
                <c:pt idx="1223">
                  <c:v>0.32202703796648502</c:v>
                </c:pt>
                <c:pt idx="1224">
                  <c:v>0.32202703796648502</c:v>
                </c:pt>
                <c:pt idx="1225">
                  <c:v>0.319890635680109</c:v>
                </c:pt>
                <c:pt idx="1226">
                  <c:v>0.319890635680109</c:v>
                </c:pt>
                <c:pt idx="1227">
                  <c:v>0.31896085152444498</c:v>
                </c:pt>
                <c:pt idx="1228">
                  <c:v>0.31896085152444498</c:v>
                </c:pt>
                <c:pt idx="1229">
                  <c:v>0.31896085152444498</c:v>
                </c:pt>
                <c:pt idx="1230">
                  <c:v>0.317729983733959</c:v>
                </c:pt>
                <c:pt idx="1231">
                  <c:v>0.317729983733959</c:v>
                </c:pt>
                <c:pt idx="1232">
                  <c:v>0.31701379496889298</c:v>
                </c:pt>
                <c:pt idx="1233">
                  <c:v>0.31701379496889298</c:v>
                </c:pt>
                <c:pt idx="1234">
                  <c:v>0.314868804664723</c:v>
                </c:pt>
                <c:pt idx="1235">
                  <c:v>0.314868804664723</c:v>
                </c:pt>
                <c:pt idx="1236">
                  <c:v>0.31817956766712502</c:v>
                </c:pt>
                <c:pt idx="1237">
                  <c:v>0.31817956766712502</c:v>
                </c:pt>
                <c:pt idx="1238">
                  <c:v>0.31817956766712502</c:v>
                </c:pt>
                <c:pt idx="1239">
                  <c:v>0.31954016130155</c:v>
                </c:pt>
                <c:pt idx="1240">
                  <c:v>0.31954016130155</c:v>
                </c:pt>
                <c:pt idx="1241">
                  <c:v>0.32126538488456902</c:v>
                </c:pt>
                <c:pt idx="1242">
                  <c:v>0.32126538488456902</c:v>
                </c:pt>
                <c:pt idx="1243">
                  <c:v>0.32380743677348001</c:v>
                </c:pt>
                <c:pt idx="1244">
                  <c:v>0.32380743677348001</c:v>
                </c:pt>
                <c:pt idx="1245">
                  <c:v>0.32244242099624998</c:v>
                </c:pt>
                <c:pt idx="1246">
                  <c:v>0.32244242099624998</c:v>
                </c:pt>
                <c:pt idx="1247">
                  <c:v>0.32225063938618898</c:v>
                </c:pt>
                <c:pt idx="1248">
                  <c:v>0.32225063938618898</c:v>
                </c:pt>
                <c:pt idx="1249">
                  <c:v>0.32225063938618898</c:v>
                </c:pt>
                <c:pt idx="1250">
                  <c:v>0.31795055964565699</c:v>
                </c:pt>
                <c:pt idx="1251">
                  <c:v>0.31795055964565699</c:v>
                </c:pt>
                <c:pt idx="1252">
                  <c:v>0.322862323611941</c:v>
                </c:pt>
                <c:pt idx="1253">
                  <c:v>0.322862323611941</c:v>
                </c:pt>
                <c:pt idx="1254">
                  <c:v>0.32700298562590402</c:v>
                </c:pt>
                <c:pt idx="1255">
                  <c:v>0.32700298562590402</c:v>
                </c:pt>
                <c:pt idx="1256">
                  <c:v>0.32300213642133901</c:v>
                </c:pt>
                <c:pt idx="1257">
                  <c:v>0.32300213642133901</c:v>
                </c:pt>
                <c:pt idx="1258">
                  <c:v>0.31756146563708099</c:v>
                </c:pt>
                <c:pt idx="1259">
                  <c:v>0.31756146563708099</c:v>
                </c:pt>
                <c:pt idx="1260">
                  <c:v>0.31756146563708099</c:v>
                </c:pt>
                <c:pt idx="1261">
                  <c:v>0.31105942690163102</c:v>
                </c:pt>
                <c:pt idx="1262">
                  <c:v>0.31105942690163102</c:v>
                </c:pt>
                <c:pt idx="1263">
                  <c:v>0.31899236611221898</c:v>
                </c:pt>
                <c:pt idx="1264">
                  <c:v>0.31899236611221898</c:v>
                </c:pt>
                <c:pt idx="1265">
                  <c:v>0.32020355431073499</c:v>
                </c:pt>
                <c:pt idx="1266">
                  <c:v>0.32020355431073499</c:v>
                </c:pt>
                <c:pt idx="1267">
                  <c:v>0.32278204159541801</c:v>
                </c:pt>
                <c:pt idx="1268">
                  <c:v>0.32278204159541801</c:v>
                </c:pt>
                <c:pt idx="1269">
                  <c:v>0.32278204159541801</c:v>
                </c:pt>
                <c:pt idx="1270">
                  <c:v>0.316201565950612</c:v>
                </c:pt>
                <c:pt idx="1271">
                  <c:v>0.316201565950612</c:v>
                </c:pt>
                <c:pt idx="1272">
                  <c:v>0.31803725579282099</c:v>
                </c:pt>
                <c:pt idx="1273">
                  <c:v>0.31803725579282099</c:v>
                </c:pt>
                <c:pt idx="1274">
                  <c:v>0.31965092089908098</c:v>
                </c:pt>
                <c:pt idx="1275">
                  <c:v>0.31965092089908098</c:v>
                </c:pt>
                <c:pt idx="1276">
                  <c:v>0.321386276911242</c:v>
                </c:pt>
                <c:pt idx="1277">
                  <c:v>0.321386276911242</c:v>
                </c:pt>
                <c:pt idx="1278">
                  <c:v>0.321386276911242</c:v>
                </c:pt>
                <c:pt idx="1279">
                  <c:v>0.321386276911242</c:v>
                </c:pt>
                <c:pt idx="1280">
                  <c:v>0.321386276911242</c:v>
                </c:pt>
                <c:pt idx="1281">
                  <c:v>0.32414222567044698</c:v>
                </c:pt>
                <c:pt idx="1282">
                  <c:v>0.32414222567044698</c:v>
                </c:pt>
                <c:pt idx="1283">
                  <c:v>0.31818415876252498</c:v>
                </c:pt>
                <c:pt idx="1284">
                  <c:v>0.31818415876252498</c:v>
                </c:pt>
                <c:pt idx="1285">
                  <c:v>0.32056110644214098</c:v>
                </c:pt>
                <c:pt idx="1286">
                  <c:v>0.32056110644214098</c:v>
                </c:pt>
                <c:pt idx="1287">
                  <c:v>0.32162896492853499</c:v>
                </c:pt>
                <c:pt idx="1288">
                  <c:v>0.32162896492853499</c:v>
                </c:pt>
                <c:pt idx="1289">
                  <c:v>0.32162896492853499</c:v>
                </c:pt>
                <c:pt idx="1290">
                  <c:v>0.31716492198715301</c:v>
                </c:pt>
                <c:pt idx="1291">
                  <c:v>0.31716492198715301</c:v>
                </c:pt>
                <c:pt idx="1292">
                  <c:v>0.32030307519735801</c:v>
                </c:pt>
                <c:pt idx="1293">
                  <c:v>0.32030307519735801</c:v>
                </c:pt>
                <c:pt idx="1294">
                  <c:v>0.327016573391819</c:v>
                </c:pt>
                <c:pt idx="1295">
                  <c:v>0.327016573391819</c:v>
                </c:pt>
                <c:pt idx="1296">
                  <c:v>0.31160621532612698</c:v>
                </c:pt>
                <c:pt idx="1297">
                  <c:v>0.31160621532612698</c:v>
                </c:pt>
                <c:pt idx="1298">
                  <c:v>0.31931688202851599</c:v>
                </c:pt>
                <c:pt idx="1299">
                  <c:v>0.31931688202851599</c:v>
                </c:pt>
                <c:pt idx="1300">
                  <c:v>0.31931688202851599</c:v>
                </c:pt>
                <c:pt idx="1301">
                  <c:v>0.32393929297687302</c:v>
                </c:pt>
                <c:pt idx="1302">
                  <c:v>0.32393929297687302</c:v>
                </c:pt>
                <c:pt idx="1303">
                  <c:v>0.31763628141053102</c:v>
                </c:pt>
                <c:pt idx="1304">
                  <c:v>0.31763628141053102</c:v>
                </c:pt>
                <c:pt idx="1305">
                  <c:v>0.32228915662650598</c:v>
                </c:pt>
                <c:pt idx="1306">
                  <c:v>0.32228915662650598</c:v>
                </c:pt>
                <c:pt idx="1307">
                  <c:v>0.32827592818964002</c:v>
                </c:pt>
                <c:pt idx="1308">
                  <c:v>0.32827592818964002</c:v>
                </c:pt>
                <c:pt idx="1309">
                  <c:v>0.31654676258992798</c:v>
                </c:pt>
                <c:pt idx="1310">
                  <c:v>0.31654676258992798</c:v>
                </c:pt>
                <c:pt idx="1311">
                  <c:v>0.31654676258992798</c:v>
                </c:pt>
                <c:pt idx="1312">
                  <c:v>0.320790855730614</c:v>
                </c:pt>
                <c:pt idx="1313">
                  <c:v>0.320790855730614</c:v>
                </c:pt>
                <c:pt idx="1314">
                  <c:v>0.321386567626121</c:v>
                </c:pt>
                <c:pt idx="1315">
                  <c:v>0.321386567626121</c:v>
                </c:pt>
                <c:pt idx="1316">
                  <c:v>0.31895834109856203</c:v>
                </c:pt>
                <c:pt idx="1317">
                  <c:v>0.31895834109856203</c:v>
                </c:pt>
                <c:pt idx="1318">
                  <c:v>0.32429701119223803</c:v>
                </c:pt>
                <c:pt idx="1319">
                  <c:v>0.32429701119223803</c:v>
                </c:pt>
                <c:pt idx="1320">
                  <c:v>0.32429701119223803</c:v>
                </c:pt>
                <c:pt idx="1321">
                  <c:v>0.33287518477217898</c:v>
                </c:pt>
                <c:pt idx="1322">
                  <c:v>0.33287518477217898</c:v>
                </c:pt>
                <c:pt idx="1323">
                  <c:v>0.31686007913535302</c:v>
                </c:pt>
                <c:pt idx="1324">
                  <c:v>0.31686007913535302</c:v>
                </c:pt>
                <c:pt idx="1325">
                  <c:v>0.323299103151163</c:v>
                </c:pt>
                <c:pt idx="1326">
                  <c:v>0.323299103151163</c:v>
                </c:pt>
                <c:pt idx="1327">
                  <c:v>0.33119604740888697</c:v>
                </c:pt>
                <c:pt idx="1328">
                  <c:v>0.33119604740888697</c:v>
                </c:pt>
                <c:pt idx="1329">
                  <c:v>0.31044844460979298</c:v>
                </c:pt>
                <c:pt idx="1330">
                  <c:v>0.31044844460979298</c:v>
                </c:pt>
                <c:pt idx="1331">
                  <c:v>0.31044844460979298</c:v>
                </c:pt>
                <c:pt idx="1332">
                  <c:v>0.32120332810232999</c:v>
                </c:pt>
                <c:pt idx="1333">
                  <c:v>0.32120332810232999</c:v>
                </c:pt>
                <c:pt idx="1334">
                  <c:v>0.32999726219085501</c:v>
                </c:pt>
                <c:pt idx="1335">
                  <c:v>0.32999726219085501</c:v>
                </c:pt>
                <c:pt idx="1336">
                  <c:v>0.32015310059573399</c:v>
                </c:pt>
                <c:pt idx="1337">
                  <c:v>0.32015310059573399</c:v>
                </c:pt>
                <c:pt idx="1338">
                  <c:v>0.32392760661471898</c:v>
                </c:pt>
                <c:pt idx="1339">
                  <c:v>0.32392760661471898</c:v>
                </c:pt>
                <c:pt idx="1340">
                  <c:v>0.32392760661471898</c:v>
                </c:pt>
                <c:pt idx="1341">
                  <c:v>0.32833694740340902</c:v>
                </c:pt>
                <c:pt idx="1342">
                  <c:v>0.32833694740340902</c:v>
                </c:pt>
                <c:pt idx="1343">
                  <c:v>0.32994899812098299</c:v>
                </c:pt>
                <c:pt idx="1344">
                  <c:v>0.32994899812098299</c:v>
                </c:pt>
                <c:pt idx="1345">
                  <c:v>0.32527513581668999</c:v>
                </c:pt>
                <c:pt idx="1346">
                  <c:v>0.32527513581668999</c:v>
                </c:pt>
                <c:pt idx="1347">
                  <c:v>0.32058421932771802</c:v>
                </c:pt>
                <c:pt idx="1348">
                  <c:v>0.32058421932771802</c:v>
                </c:pt>
                <c:pt idx="1349">
                  <c:v>0.32542765312495198</c:v>
                </c:pt>
                <c:pt idx="1350">
                  <c:v>0.32542765312495198</c:v>
                </c:pt>
                <c:pt idx="1351">
                  <c:v>0.32542765312495198</c:v>
                </c:pt>
                <c:pt idx="1352">
                  <c:v>0.320304652243661</c:v>
                </c:pt>
                <c:pt idx="1353">
                  <c:v>0.320304652243661</c:v>
                </c:pt>
                <c:pt idx="1354">
                  <c:v>0.31399638442657801</c:v>
                </c:pt>
                <c:pt idx="1355">
                  <c:v>0.31399638442657801</c:v>
                </c:pt>
                <c:pt idx="1356">
                  <c:v>0.33282351091353501</c:v>
                </c:pt>
                <c:pt idx="1357">
                  <c:v>0.33282351091353501</c:v>
                </c:pt>
                <c:pt idx="1358">
                  <c:v>0.31975171315178702</c:v>
                </c:pt>
                <c:pt idx="1359">
                  <c:v>0.31975171315178702</c:v>
                </c:pt>
                <c:pt idx="1360">
                  <c:v>0.31141248378338598</c:v>
                </c:pt>
                <c:pt idx="1361">
                  <c:v>0.31141248378338598</c:v>
                </c:pt>
                <c:pt idx="1362">
                  <c:v>0.31141248378338598</c:v>
                </c:pt>
                <c:pt idx="1363">
                  <c:v>0.32318027054384801</c:v>
                </c:pt>
                <c:pt idx="1364">
                  <c:v>0.32318027054384801</c:v>
                </c:pt>
                <c:pt idx="1365">
                  <c:v>0.31898688188506402</c:v>
                </c:pt>
                <c:pt idx="1366">
                  <c:v>0.31898688188506402</c:v>
                </c:pt>
                <c:pt idx="1367">
                  <c:v>0.31554762607657599</c:v>
                </c:pt>
                <c:pt idx="1368">
                  <c:v>0.31554762607657599</c:v>
                </c:pt>
                <c:pt idx="1369">
                  <c:v>0.32449550930441701</c:v>
                </c:pt>
                <c:pt idx="1370">
                  <c:v>0.32449550930441701</c:v>
                </c:pt>
                <c:pt idx="1371">
                  <c:v>0.32449550930441701</c:v>
                </c:pt>
                <c:pt idx="1372">
                  <c:v>0.31812819016157201</c:v>
                </c:pt>
                <c:pt idx="1373">
                  <c:v>0.31812819016157201</c:v>
                </c:pt>
                <c:pt idx="1374">
                  <c:v>0.31075687544734298</c:v>
                </c:pt>
                <c:pt idx="1375">
                  <c:v>0.31075687544734298</c:v>
                </c:pt>
                <c:pt idx="1376">
                  <c:v>0.32210569018386598</c:v>
                </c:pt>
                <c:pt idx="1377">
                  <c:v>0.32210569018386598</c:v>
                </c:pt>
                <c:pt idx="1378">
                  <c:v>0.31778319266400601</c:v>
                </c:pt>
                <c:pt idx="1379">
                  <c:v>0.31778319266400601</c:v>
                </c:pt>
                <c:pt idx="1380">
                  <c:v>0.315222848869116</c:v>
                </c:pt>
                <c:pt idx="1381">
                  <c:v>0.315222848869116</c:v>
                </c:pt>
                <c:pt idx="1382">
                  <c:v>0.315222848869116</c:v>
                </c:pt>
                <c:pt idx="1383">
                  <c:v>0.32130912289229102</c:v>
                </c:pt>
                <c:pt idx="1384">
                  <c:v>0.32130912289229102</c:v>
                </c:pt>
                <c:pt idx="1385">
                  <c:v>0.31933198380566802</c:v>
                </c:pt>
                <c:pt idx="1386">
                  <c:v>0.31933198380566802</c:v>
                </c:pt>
                <c:pt idx="1387">
                  <c:v>0.31907509136460799</c:v>
                </c:pt>
                <c:pt idx="1388">
                  <c:v>0.31907509136460799</c:v>
                </c:pt>
                <c:pt idx="1389">
                  <c:v>0.30974626622241902</c:v>
                </c:pt>
                <c:pt idx="1390">
                  <c:v>0.30974626622241902</c:v>
                </c:pt>
                <c:pt idx="1391">
                  <c:v>0.31759000453904701</c:v>
                </c:pt>
                <c:pt idx="1392">
                  <c:v>0.31759000453904701</c:v>
                </c:pt>
                <c:pt idx="1393">
                  <c:v>0.31759000453904701</c:v>
                </c:pt>
                <c:pt idx="1394">
                  <c:v>0.322912871335228</c:v>
                </c:pt>
                <c:pt idx="1395">
                  <c:v>0.322912871335228</c:v>
                </c:pt>
                <c:pt idx="1396">
                  <c:v>0.31559822239681801</c:v>
                </c:pt>
                <c:pt idx="1397">
                  <c:v>0.31559822239681801</c:v>
                </c:pt>
                <c:pt idx="1398">
                  <c:v>0.31503743734911699</c:v>
                </c:pt>
                <c:pt idx="1399">
                  <c:v>0.31503743734911699</c:v>
                </c:pt>
                <c:pt idx="1400">
                  <c:v>0.31334787855149099</c:v>
                </c:pt>
                <c:pt idx="1401">
                  <c:v>0.31334787855149099</c:v>
                </c:pt>
                <c:pt idx="1402">
                  <c:v>0.31334787855149099</c:v>
                </c:pt>
                <c:pt idx="1403">
                  <c:v>0.33035767351742001</c:v>
                </c:pt>
                <c:pt idx="1404">
                  <c:v>0.33035767351742001</c:v>
                </c:pt>
                <c:pt idx="1405">
                  <c:v>0.32128736907817101</c:v>
                </c:pt>
                <c:pt idx="1406">
                  <c:v>0.32128736907817101</c:v>
                </c:pt>
                <c:pt idx="1407">
                  <c:v>0.31477370543197503</c:v>
                </c:pt>
                <c:pt idx="1408">
                  <c:v>0.31477370543197503</c:v>
                </c:pt>
                <c:pt idx="1409">
                  <c:v>0.32022471910112299</c:v>
                </c:pt>
                <c:pt idx="1410">
                  <c:v>0.32022471910112299</c:v>
                </c:pt>
                <c:pt idx="1411">
                  <c:v>0.32078338679723101</c:v>
                </c:pt>
                <c:pt idx="1412">
                  <c:v>0.32078338679723101</c:v>
                </c:pt>
                <c:pt idx="1413">
                  <c:v>0.32078338679723101</c:v>
                </c:pt>
                <c:pt idx="1414">
                  <c:v>0.32067510548523198</c:v>
                </c:pt>
                <c:pt idx="1415">
                  <c:v>0.32067510548523198</c:v>
                </c:pt>
                <c:pt idx="1416">
                  <c:v>0.31574771915906302</c:v>
                </c:pt>
                <c:pt idx="1417">
                  <c:v>0.31574771915906302</c:v>
                </c:pt>
                <c:pt idx="1418">
                  <c:v>0.31727593668147103</c:v>
                </c:pt>
                <c:pt idx="1419">
                  <c:v>0.31727593668147103</c:v>
                </c:pt>
                <c:pt idx="1420">
                  <c:v>0.31583720666590998</c:v>
                </c:pt>
                <c:pt idx="1421">
                  <c:v>0.31583720666590998</c:v>
                </c:pt>
                <c:pt idx="1422">
                  <c:v>0.31583720666590998</c:v>
                </c:pt>
                <c:pt idx="1423">
                  <c:v>0.36244163198039198</c:v>
                </c:pt>
                <c:pt idx="1424">
                  <c:v>0.36244163198039198</c:v>
                </c:pt>
                <c:pt idx="1425">
                  <c:v>0.29984792602562499</c:v>
                </c:pt>
                <c:pt idx="1426">
                  <c:v>0.29984792602562499</c:v>
                </c:pt>
                <c:pt idx="1427">
                  <c:v>0.249063507274152</c:v>
                </c:pt>
                <c:pt idx="1428">
                  <c:v>0.249063507274152</c:v>
                </c:pt>
                <c:pt idx="1429">
                  <c:v>0.32287711764551802</c:v>
                </c:pt>
                <c:pt idx="1430">
                  <c:v>0.32287711764551802</c:v>
                </c:pt>
                <c:pt idx="1431">
                  <c:v>0.31505055602041399</c:v>
                </c:pt>
                <c:pt idx="1432">
                  <c:v>0.31505055602041399</c:v>
                </c:pt>
                <c:pt idx="1433">
                  <c:v>0.31505055602041399</c:v>
                </c:pt>
                <c:pt idx="1434">
                  <c:v>0.33698392419159701</c:v>
                </c:pt>
                <c:pt idx="1435">
                  <c:v>0.33698392419159701</c:v>
                </c:pt>
                <c:pt idx="1436">
                  <c:v>0.24160486398199399</c:v>
                </c:pt>
                <c:pt idx="1437">
                  <c:v>0.24160486398199399</c:v>
                </c:pt>
                <c:pt idx="1438">
                  <c:v>0.26473484556563098</c:v>
                </c:pt>
                <c:pt idx="1439">
                  <c:v>0.26473484556563098</c:v>
                </c:pt>
                <c:pt idx="1440">
                  <c:v>0.32362269839109797</c:v>
                </c:pt>
                <c:pt idx="1441">
                  <c:v>0.32362269839109797</c:v>
                </c:pt>
                <c:pt idx="1442">
                  <c:v>0.267461766072987</c:v>
                </c:pt>
                <c:pt idx="1443">
                  <c:v>0.267461766072987</c:v>
                </c:pt>
                <c:pt idx="1444">
                  <c:v>0.267461766072987</c:v>
                </c:pt>
                <c:pt idx="1445">
                  <c:v>0.27020340846619001</c:v>
                </c:pt>
                <c:pt idx="1446">
                  <c:v>0.27020340846619001</c:v>
                </c:pt>
                <c:pt idx="1447">
                  <c:v>0.275923370213562</c:v>
                </c:pt>
                <c:pt idx="1448">
                  <c:v>0.275923370213562</c:v>
                </c:pt>
                <c:pt idx="1449">
                  <c:v>0.282202898550724</c:v>
                </c:pt>
                <c:pt idx="1450">
                  <c:v>0.282202898550724</c:v>
                </c:pt>
                <c:pt idx="1451">
                  <c:v>0.27103167975057002</c:v>
                </c:pt>
                <c:pt idx="1452">
                  <c:v>0.27103167975057002</c:v>
                </c:pt>
                <c:pt idx="1453">
                  <c:v>0.27103167975057002</c:v>
                </c:pt>
                <c:pt idx="1454">
                  <c:v>0.25930858147339197</c:v>
                </c:pt>
                <c:pt idx="1455">
                  <c:v>0.25930858147339197</c:v>
                </c:pt>
                <c:pt idx="1456">
                  <c:v>0.30202090172574703</c:v>
                </c:pt>
                <c:pt idx="1457">
                  <c:v>0.30202090172574703</c:v>
                </c:pt>
                <c:pt idx="1458">
                  <c:v>0.27759425692509199</c:v>
                </c:pt>
                <c:pt idx="1459">
                  <c:v>0.27759425692509199</c:v>
                </c:pt>
                <c:pt idx="1460">
                  <c:v>0.22177009155645899</c:v>
                </c:pt>
                <c:pt idx="1461">
                  <c:v>0.22177009155645899</c:v>
                </c:pt>
                <c:pt idx="1462">
                  <c:v>0.36077842498516499</c:v>
                </c:pt>
                <c:pt idx="1463">
                  <c:v>0.36077842498516499</c:v>
                </c:pt>
                <c:pt idx="1464">
                  <c:v>0.36077842498516499</c:v>
                </c:pt>
                <c:pt idx="1465">
                  <c:v>0.32648946021622</c:v>
                </c:pt>
                <c:pt idx="1466">
                  <c:v>0.32648946021622</c:v>
                </c:pt>
                <c:pt idx="1467">
                  <c:v>0.29113794164927997</c:v>
                </c:pt>
                <c:pt idx="1468">
                  <c:v>0.29113794164927997</c:v>
                </c:pt>
                <c:pt idx="1469">
                  <c:v>0.28702716250817001</c:v>
                </c:pt>
                <c:pt idx="1470">
                  <c:v>0.28702716250817001</c:v>
                </c:pt>
                <c:pt idx="1471">
                  <c:v>0.30898481105073999</c:v>
                </c:pt>
                <c:pt idx="1472">
                  <c:v>0.30898481105073999</c:v>
                </c:pt>
                <c:pt idx="1473">
                  <c:v>0.30898481105073999</c:v>
                </c:pt>
                <c:pt idx="1474">
                  <c:v>0.34764492645789502</c:v>
                </c:pt>
                <c:pt idx="1475">
                  <c:v>0.34764492645789502</c:v>
                </c:pt>
                <c:pt idx="1476">
                  <c:v>0.28661628489783603</c:v>
                </c:pt>
                <c:pt idx="1477">
                  <c:v>0.28661628489783603</c:v>
                </c:pt>
                <c:pt idx="1478">
                  <c:v>0.30898131319864902</c:v>
                </c:pt>
                <c:pt idx="1479">
                  <c:v>0.30898131319864902</c:v>
                </c:pt>
                <c:pt idx="1480">
                  <c:v>0.33080153560669201</c:v>
                </c:pt>
                <c:pt idx="1481">
                  <c:v>0.33080153560669201</c:v>
                </c:pt>
                <c:pt idx="1482">
                  <c:v>0.29154305620729898</c:v>
                </c:pt>
                <c:pt idx="1483">
                  <c:v>0.29154305620729898</c:v>
                </c:pt>
                <c:pt idx="1484">
                  <c:v>0.29154305620729898</c:v>
                </c:pt>
                <c:pt idx="1485">
                  <c:v>0.31377920065741599</c:v>
                </c:pt>
                <c:pt idx="1486">
                  <c:v>0.31377920065741599</c:v>
                </c:pt>
                <c:pt idx="1487">
                  <c:v>0.335889893797362</c:v>
                </c:pt>
                <c:pt idx="1488">
                  <c:v>0.335889893797362</c:v>
                </c:pt>
                <c:pt idx="1489">
                  <c:v>0.31077932575721501</c:v>
                </c:pt>
                <c:pt idx="1490">
                  <c:v>0.31077932575721501</c:v>
                </c:pt>
                <c:pt idx="1491">
                  <c:v>0.317420232140255</c:v>
                </c:pt>
                <c:pt idx="1492">
                  <c:v>0.317420232140255</c:v>
                </c:pt>
                <c:pt idx="1493">
                  <c:v>0.32009403007003201</c:v>
                </c:pt>
                <c:pt idx="1494">
                  <c:v>0.32009403007003201</c:v>
                </c:pt>
                <c:pt idx="1495">
                  <c:v>0.32009403007003201</c:v>
                </c:pt>
                <c:pt idx="1496">
                  <c:v>0.31658642722824398</c:v>
                </c:pt>
                <c:pt idx="1497">
                  <c:v>0.31658642722824398</c:v>
                </c:pt>
                <c:pt idx="1498">
                  <c:v>0.32048317652686897</c:v>
                </c:pt>
                <c:pt idx="1499">
                  <c:v>0.32048317652686897</c:v>
                </c:pt>
                <c:pt idx="1500">
                  <c:v>0.323546575976495</c:v>
                </c:pt>
                <c:pt idx="1501">
                  <c:v>0.323546575976495</c:v>
                </c:pt>
                <c:pt idx="1502">
                  <c:v>0.30829063522439598</c:v>
                </c:pt>
                <c:pt idx="1503">
                  <c:v>0.30829063522439598</c:v>
                </c:pt>
                <c:pt idx="1504">
                  <c:v>0.30829063522439598</c:v>
                </c:pt>
                <c:pt idx="1505">
                  <c:v>0.31354903520153998</c:v>
                </c:pt>
                <c:pt idx="1506">
                  <c:v>0.31354903520153998</c:v>
                </c:pt>
                <c:pt idx="1507">
                  <c:v>0.320868671292726</c:v>
                </c:pt>
                <c:pt idx="1508">
                  <c:v>0.320868671292726</c:v>
                </c:pt>
                <c:pt idx="1509">
                  <c:v>0.32092684598252502</c:v>
                </c:pt>
                <c:pt idx="1510">
                  <c:v>0.32092684598252502</c:v>
                </c:pt>
                <c:pt idx="1511">
                  <c:v>0.31663796655292198</c:v>
                </c:pt>
                <c:pt idx="1512">
                  <c:v>0.31663796655292198</c:v>
                </c:pt>
                <c:pt idx="1513">
                  <c:v>0.31143946714880899</c:v>
                </c:pt>
                <c:pt idx="1514">
                  <c:v>0.31143946714880899</c:v>
                </c:pt>
                <c:pt idx="1515">
                  <c:v>0.31143946714880899</c:v>
                </c:pt>
                <c:pt idx="1516">
                  <c:v>0.32548528618397599</c:v>
                </c:pt>
                <c:pt idx="1517">
                  <c:v>0.32548528618397599</c:v>
                </c:pt>
                <c:pt idx="1518">
                  <c:v>0.31990075633278597</c:v>
                </c:pt>
                <c:pt idx="1519">
                  <c:v>0.31990075633278597</c:v>
                </c:pt>
                <c:pt idx="1520">
                  <c:v>0.312399859314549</c:v>
                </c:pt>
                <c:pt idx="1521">
                  <c:v>0.312399859314549</c:v>
                </c:pt>
                <c:pt idx="1522">
                  <c:v>0.32781937652811699</c:v>
                </c:pt>
                <c:pt idx="1523">
                  <c:v>0.32781937652811699</c:v>
                </c:pt>
                <c:pt idx="1524">
                  <c:v>0.32781937652811699</c:v>
                </c:pt>
                <c:pt idx="1525">
                  <c:v>0.32200686717826499</c:v>
                </c:pt>
                <c:pt idx="1526">
                  <c:v>0.32200686717826499</c:v>
                </c:pt>
                <c:pt idx="1527">
                  <c:v>0.32282457394379399</c:v>
                </c:pt>
                <c:pt idx="1528">
                  <c:v>0.32282457394379399</c:v>
                </c:pt>
                <c:pt idx="1529">
                  <c:v>0.31013337421431802</c:v>
                </c:pt>
                <c:pt idx="1530">
                  <c:v>0.31013337421431802</c:v>
                </c:pt>
                <c:pt idx="1531">
                  <c:v>0.31687355601675998</c:v>
                </c:pt>
                <c:pt idx="1532">
                  <c:v>0.31687355601675998</c:v>
                </c:pt>
                <c:pt idx="1533">
                  <c:v>0.31849490297949301</c:v>
                </c:pt>
                <c:pt idx="1534">
                  <c:v>0.31849490297949301</c:v>
                </c:pt>
                <c:pt idx="1535">
                  <c:v>0.31849490297949301</c:v>
                </c:pt>
                <c:pt idx="1536">
                  <c:v>0.32108688833124199</c:v>
                </c:pt>
                <c:pt idx="1537">
                  <c:v>0.32108688833124199</c:v>
                </c:pt>
                <c:pt idx="1538">
                  <c:v>0.32055271759340798</c:v>
                </c:pt>
                <c:pt idx="1539">
                  <c:v>0.32055271759340798</c:v>
                </c:pt>
                <c:pt idx="1540">
                  <c:v>0.32114984901368598</c:v>
                </c:pt>
                <c:pt idx="1541">
                  <c:v>0.32114984901368598</c:v>
                </c:pt>
                <c:pt idx="1542">
                  <c:v>0.325645720518913</c:v>
                </c:pt>
                <c:pt idx="1543">
                  <c:v>0.325645720518913</c:v>
                </c:pt>
                <c:pt idx="1544">
                  <c:v>0.32086444158685601</c:v>
                </c:pt>
                <c:pt idx="1545">
                  <c:v>0.32086444158685601</c:v>
                </c:pt>
                <c:pt idx="1546">
                  <c:v>0.32086444158685601</c:v>
                </c:pt>
                <c:pt idx="1547">
                  <c:v>0.31455558064273298</c:v>
                </c:pt>
                <c:pt idx="1548">
                  <c:v>0.31455558064273298</c:v>
                </c:pt>
                <c:pt idx="1549">
                  <c:v>0.32157622257812202</c:v>
                </c:pt>
                <c:pt idx="1550">
                  <c:v>0.32157622257812202</c:v>
                </c:pt>
                <c:pt idx="1551">
                  <c:v>0.31727774664449498</c:v>
                </c:pt>
                <c:pt idx="1552">
                  <c:v>0.31727774664449498</c:v>
                </c:pt>
                <c:pt idx="1553">
                  <c:v>0.31381813886289001</c:v>
                </c:pt>
                <c:pt idx="1554">
                  <c:v>0.31381813886289001</c:v>
                </c:pt>
                <c:pt idx="1555">
                  <c:v>0.31381813886289001</c:v>
                </c:pt>
                <c:pt idx="1556">
                  <c:v>0.32336048314113403</c:v>
                </c:pt>
                <c:pt idx="1557">
                  <c:v>0.32336048314113403</c:v>
                </c:pt>
                <c:pt idx="1558">
                  <c:v>0.318312120169705</c:v>
                </c:pt>
                <c:pt idx="1559">
                  <c:v>0.318312120169705</c:v>
                </c:pt>
                <c:pt idx="1560">
                  <c:v>0.31192898446751299</c:v>
                </c:pt>
                <c:pt idx="1561">
                  <c:v>0.31192898446751299</c:v>
                </c:pt>
                <c:pt idx="1562">
                  <c:v>0.32451696662678498</c:v>
                </c:pt>
                <c:pt idx="1563">
                  <c:v>0.32451696662678498</c:v>
                </c:pt>
                <c:pt idx="1564">
                  <c:v>0.316696892157106</c:v>
                </c:pt>
                <c:pt idx="1565">
                  <c:v>0.316696892157106</c:v>
                </c:pt>
                <c:pt idx="1566">
                  <c:v>0.316696892157106</c:v>
                </c:pt>
                <c:pt idx="1567">
                  <c:v>0.308895153017955</c:v>
                </c:pt>
                <c:pt idx="1568">
                  <c:v>0.308895153017955</c:v>
                </c:pt>
                <c:pt idx="1569">
                  <c:v>0.32293850938066199</c:v>
                </c:pt>
                <c:pt idx="1570">
                  <c:v>0.32293850938066199</c:v>
                </c:pt>
                <c:pt idx="1571">
                  <c:v>0.316710900032593</c:v>
                </c:pt>
                <c:pt idx="1572">
                  <c:v>0.316710900032593</c:v>
                </c:pt>
                <c:pt idx="1573">
                  <c:v>0.312922666421309</c:v>
                </c:pt>
                <c:pt idx="1574">
                  <c:v>0.312922666421309</c:v>
                </c:pt>
                <c:pt idx="1575">
                  <c:v>0.31972427614897497</c:v>
                </c:pt>
                <c:pt idx="1576">
                  <c:v>0.31972427614897497</c:v>
                </c:pt>
                <c:pt idx="1577">
                  <c:v>0.31972427614897497</c:v>
                </c:pt>
                <c:pt idx="1578">
                  <c:v>0.31566245193784997</c:v>
                </c:pt>
                <c:pt idx="1579">
                  <c:v>0.31566245193784997</c:v>
                </c:pt>
                <c:pt idx="1580">
                  <c:v>0.31446043111751498</c:v>
                </c:pt>
                <c:pt idx="1581">
                  <c:v>0.31446043111751498</c:v>
                </c:pt>
                <c:pt idx="1582">
                  <c:v>0.31000924346381897</c:v>
                </c:pt>
                <c:pt idx="1583">
                  <c:v>0.31000924346381897</c:v>
                </c:pt>
                <c:pt idx="1584">
                  <c:v>0.316017680810804</c:v>
                </c:pt>
                <c:pt idx="1585">
                  <c:v>0.316017680810804</c:v>
                </c:pt>
                <c:pt idx="1586">
                  <c:v>0.316017680810804</c:v>
                </c:pt>
                <c:pt idx="1587">
                  <c:v>0.32028696320566402</c:v>
                </c:pt>
                <c:pt idx="1588">
                  <c:v>0.32028696320566402</c:v>
                </c:pt>
                <c:pt idx="1589">
                  <c:v>0.31210466349742599</c:v>
                </c:pt>
                <c:pt idx="1590">
                  <c:v>0.31210466349742599</c:v>
                </c:pt>
                <c:pt idx="1591">
                  <c:v>0.31374407582938302</c:v>
                </c:pt>
                <c:pt idx="1592">
                  <c:v>0.31374407582938302</c:v>
                </c:pt>
                <c:pt idx="1593">
                  <c:v>0.31583969465648798</c:v>
                </c:pt>
                <c:pt idx="1594">
                  <c:v>0.31583969465648798</c:v>
                </c:pt>
                <c:pt idx="1595">
                  <c:v>0.316730726469934</c:v>
                </c:pt>
                <c:pt idx="1596">
                  <c:v>0.316730726469934</c:v>
                </c:pt>
                <c:pt idx="1597">
                  <c:v>0.316730726469934</c:v>
                </c:pt>
                <c:pt idx="1598">
                  <c:v>0.31727243077265699</c:v>
                </c:pt>
                <c:pt idx="1599">
                  <c:v>0.31727243077265699</c:v>
                </c:pt>
                <c:pt idx="1600">
                  <c:v>0.32033025725047898</c:v>
                </c:pt>
                <c:pt idx="1601">
                  <c:v>0.32033025725047898</c:v>
                </c:pt>
                <c:pt idx="1602">
                  <c:v>0.30973025441079299</c:v>
                </c:pt>
                <c:pt idx="1603">
                  <c:v>0.30973025441079299</c:v>
                </c:pt>
                <c:pt idx="1604">
                  <c:v>0.31700923344074999</c:v>
                </c:pt>
                <c:pt idx="1605">
                  <c:v>0.31700923344074999</c:v>
                </c:pt>
                <c:pt idx="1606">
                  <c:v>0.31700923344074999</c:v>
                </c:pt>
                <c:pt idx="1607">
                  <c:v>0.32160037942949998</c:v>
                </c:pt>
                <c:pt idx="1608">
                  <c:v>0.32160037942949998</c:v>
                </c:pt>
                <c:pt idx="1609">
                  <c:v>0.31341287800863998</c:v>
                </c:pt>
                <c:pt idx="1610">
                  <c:v>0.31341287800863998</c:v>
                </c:pt>
                <c:pt idx="1611">
                  <c:v>0.31631399553610001</c:v>
                </c:pt>
                <c:pt idx="1612">
                  <c:v>0.31631399553610001</c:v>
                </c:pt>
                <c:pt idx="1613">
                  <c:v>0.32128923412182298</c:v>
                </c:pt>
                <c:pt idx="1614">
                  <c:v>0.32128923412182298</c:v>
                </c:pt>
                <c:pt idx="1615">
                  <c:v>0.31038177207956802</c:v>
                </c:pt>
                <c:pt idx="1616">
                  <c:v>0.31038177207956802</c:v>
                </c:pt>
                <c:pt idx="1617">
                  <c:v>0.31038177207956802</c:v>
                </c:pt>
                <c:pt idx="1618">
                  <c:v>0.31924623946222902</c:v>
                </c:pt>
                <c:pt idx="1619">
                  <c:v>0.31924623946222902</c:v>
                </c:pt>
                <c:pt idx="1620">
                  <c:v>0.33025535795713601</c:v>
                </c:pt>
                <c:pt idx="1621">
                  <c:v>0.33025535795713601</c:v>
                </c:pt>
                <c:pt idx="1622">
                  <c:v>0.31497531967818398</c:v>
                </c:pt>
                <c:pt idx="1623">
                  <c:v>0.31497531967818398</c:v>
                </c:pt>
                <c:pt idx="1624">
                  <c:v>0.319775872784129</c:v>
                </c:pt>
                <c:pt idx="1625">
                  <c:v>0.319775872784129</c:v>
                </c:pt>
                <c:pt idx="1626">
                  <c:v>0.319051977834863</c:v>
                </c:pt>
                <c:pt idx="1627">
                  <c:v>0.319051977834863</c:v>
                </c:pt>
                <c:pt idx="1628">
                  <c:v>0.319051977834863</c:v>
                </c:pt>
                <c:pt idx="1629">
                  <c:v>0.31719713792252602</c:v>
                </c:pt>
                <c:pt idx="1630">
                  <c:v>0.31719713792252602</c:v>
                </c:pt>
                <c:pt idx="1631">
                  <c:v>0.31743209876543199</c:v>
                </c:pt>
                <c:pt idx="1632">
                  <c:v>0.31743209876543199</c:v>
                </c:pt>
                <c:pt idx="1633">
                  <c:v>0.321367863213678</c:v>
                </c:pt>
                <c:pt idx="1634">
                  <c:v>0.321367863213678</c:v>
                </c:pt>
                <c:pt idx="1635">
                  <c:v>0.31100643615617302</c:v>
                </c:pt>
                <c:pt idx="1636">
                  <c:v>0.31100643615617302</c:v>
                </c:pt>
                <c:pt idx="1637">
                  <c:v>0.31100643615617302</c:v>
                </c:pt>
                <c:pt idx="1638">
                  <c:v>0.31822667262207699</c:v>
                </c:pt>
                <c:pt idx="1639">
                  <c:v>0.31822667262207699</c:v>
                </c:pt>
                <c:pt idx="1640">
                  <c:v>0.32591142647418597</c:v>
                </c:pt>
                <c:pt idx="1641">
                  <c:v>0.32591142647418597</c:v>
                </c:pt>
                <c:pt idx="1642">
                  <c:v>0.30800816870338199</c:v>
                </c:pt>
                <c:pt idx="1643">
                  <c:v>0.30800816870338199</c:v>
                </c:pt>
                <c:pt idx="1644">
                  <c:v>0.317437450055712</c:v>
                </c:pt>
                <c:pt idx="1645">
                  <c:v>0.317437450055712</c:v>
                </c:pt>
                <c:pt idx="1646">
                  <c:v>0.31880093592105702</c:v>
                </c:pt>
                <c:pt idx="1647">
                  <c:v>0.31880093592105702</c:v>
                </c:pt>
                <c:pt idx="1648">
                  <c:v>0.31880093592105702</c:v>
                </c:pt>
                <c:pt idx="1649">
                  <c:v>0.336792525503747</c:v>
                </c:pt>
                <c:pt idx="1650">
                  <c:v>0.336792525503747</c:v>
                </c:pt>
                <c:pt idx="1651">
                  <c:v>0.32172742946049299</c:v>
                </c:pt>
                <c:pt idx="1652">
                  <c:v>0.32172742946049299</c:v>
                </c:pt>
                <c:pt idx="1653">
                  <c:v>0.31497262360544998</c:v>
                </c:pt>
                <c:pt idx="1654">
                  <c:v>0.31497262360544998</c:v>
                </c:pt>
                <c:pt idx="1655">
                  <c:v>0.32092719555990801</c:v>
                </c:pt>
                <c:pt idx="1656">
                  <c:v>0.32092719555990801</c:v>
                </c:pt>
                <c:pt idx="1657">
                  <c:v>0.32092719555990801</c:v>
                </c:pt>
                <c:pt idx="1658">
                  <c:v>0.31760584000565401</c:v>
                </c:pt>
                <c:pt idx="1659">
                  <c:v>0.31760584000565401</c:v>
                </c:pt>
                <c:pt idx="1660">
                  <c:v>0.31296077046293402</c:v>
                </c:pt>
                <c:pt idx="1661">
                  <c:v>0.31296077046293402</c:v>
                </c:pt>
                <c:pt idx="1662">
                  <c:v>0.32271795525652403</c:v>
                </c:pt>
                <c:pt idx="1663">
                  <c:v>0.32271795525652403</c:v>
                </c:pt>
                <c:pt idx="1664">
                  <c:v>0.31853164115819099</c:v>
                </c:pt>
                <c:pt idx="1665">
                  <c:v>0.31853164115819099</c:v>
                </c:pt>
                <c:pt idx="1666">
                  <c:v>0.31523582329778899</c:v>
                </c:pt>
                <c:pt idx="1667">
                  <c:v>0.31523582329778899</c:v>
                </c:pt>
                <c:pt idx="1668">
                  <c:v>0.31523582329778899</c:v>
                </c:pt>
                <c:pt idx="1669">
                  <c:v>0.31644080602125002</c:v>
                </c:pt>
                <c:pt idx="1670">
                  <c:v>0.31644080602125002</c:v>
                </c:pt>
                <c:pt idx="1671">
                  <c:v>0.31546030051102097</c:v>
                </c:pt>
                <c:pt idx="1672">
                  <c:v>0.31546030051102097</c:v>
                </c:pt>
                <c:pt idx="1673">
                  <c:v>0.30124364973870599</c:v>
                </c:pt>
                <c:pt idx="1674">
                  <c:v>0.30124364973870599</c:v>
                </c:pt>
                <c:pt idx="1675">
                  <c:v>0.41999304747366301</c:v>
                </c:pt>
                <c:pt idx="1676">
                  <c:v>0.41999304747366301</c:v>
                </c:pt>
                <c:pt idx="1677">
                  <c:v>0.32762879426519897</c:v>
                </c:pt>
                <c:pt idx="1678">
                  <c:v>0.32762879426519897</c:v>
                </c:pt>
                <c:pt idx="1679">
                  <c:v>0.32762879426519897</c:v>
                </c:pt>
                <c:pt idx="1680">
                  <c:v>0.30849676105045198</c:v>
                </c:pt>
                <c:pt idx="1681">
                  <c:v>0.30849676105045198</c:v>
                </c:pt>
                <c:pt idx="1682">
                  <c:v>0.18851578021691601</c:v>
                </c:pt>
                <c:pt idx="1683">
                  <c:v>0.18851578021691601</c:v>
                </c:pt>
                <c:pt idx="1684">
                  <c:v>0.226040771694134</c:v>
                </c:pt>
                <c:pt idx="1685">
                  <c:v>0.226040771694134</c:v>
                </c:pt>
                <c:pt idx="1686">
                  <c:v>0.29244139046079198</c:v>
                </c:pt>
                <c:pt idx="1687">
                  <c:v>0.29244139046079198</c:v>
                </c:pt>
                <c:pt idx="1688">
                  <c:v>0.29244139046079198</c:v>
                </c:pt>
                <c:pt idx="1689">
                  <c:v>0.29836867209106499</c:v>
                </c:pt>
                <c:pt idx="1690">
                  <c:v>0.29836867209106499</c:v>
                </c:pt>
                <c:pt idx="1691">
                  <c:v>0.27848598497956401</c:v>
                </c:pt>
                <c:pt idx="1692">
                  <c:v>0.27848598497956401</c:v>
                </c:pt>
                <c:pt idx="1693">
                  <c:v>0.19663080875118</c:v>
                </c:pt>
                <c:pt idx="1694">
                  <c:v>0.19663080875118</c:v>
                </c:pt>
                <c:pt idx="1695">
                  <c:v>0.36736540491630199</c:v>
                </c:pt>
                <c:pt idx="1696">
                  <c:v>0.36736540491630199</c:v>
                </c:pt>
                <c:pt idx="1697">
                  <c:v>0.36279041104332199</c:v>
                </c:pt>
                <c:pt idx="1698">
                  <c:v>0.36279041104332199</c:v>
                </c:pt>
                <c:pt idx="1699">
                  <c:v>0.36279041104332199</c:v>
                </c:pt>
                <c:pt idx="1700">
                  <c:v>0.43187792680988402</c:v>
                </c:pt>
                <c:pt idx="1701">
                  <c:v>0.43187792680988402</c:v>
                </c:pt>
                <c:pt idx="1702">
                  <c:v>0.24746943072313499</c:v>
                </c:pt>
                <c:pt idx="1703">
                  <c:v>0.24746943072313499</c:v>
                </c:pt>
                <c:pt idx="1704">
                  <c:v>0.30917092417421199</c:v>
                </c:pt>
                <c:pt idx="1705">
                  <c:v>0.30917092417421199</c:v>
                </c:pt>
                <c:pt idx="1706">
                  <c:v>0.31831675433571099</c:v>
                </c:pt>
                <c:pt idx="1707">
                  <c:v>0.31831675433571099</c:v>
                </c:pt>
                <c:pt idx="1708">
                  <c:v>0.31831675433571099</c:v>
                </c:pt>
                <c:pt idx="1709">
                  <c:v>0.32167991625294101</c:v>
                </c:pt>
                <c:pt idx="1710">
                  <c:v>0.32167991625294101</c:v>
                </c:pt>
                <c:pt idx="1711">
                  <c:v>0.32028565236684797</c:v>
                </c:pt>
                <c:pt idx="1712">
                  <c:v>0.32028565236684797</c:v>
                </c:pt>
                <c:pt idx="1713">
                  <c:v>0.32549212908097402</c:v>
                </c:pt>
                <c:pt idx="1714">
                  <c:v>0.32549212908097402</c:v>
                </c:pt>
                <c:pt idx="1715">
                  <c:v>0.31195506820005298</c:v>
                </c:pt>
                <c:pt idx="1716">
                  <c:v>0.31195506820005298</c:v>
                </c:pt>
                <c:pt idx="1717">
                  <c:v>0.31795878312070602</c:v>
                </c:pt>
                <c:pt idx="1718">
                  <c:v>0.31795878312070602</c:v>
                </c:pt>
                <c:pt idx="1719">
                  <c:v>0.31795878312070602</c:v>
                </c:pt>
                <c:pt idx="1720">
                  <c:v>0.321357725369186</c:v>
                </c:pt>
                <c:pt idx="1721">
                  <c:v>0.321357725369186</c:v>
                </c:pt>
                <c:pt idx="1722">
                  <c:v>0.31244696529855698</c:v>
                </c:pt>
                <c:pt idx="1723">
                  <c:v>0.31244696529855698</c:v>
                </c:pt>
                <c:pt idx="1724">
                  <c:v>0.31595705043525302</c:v>
                </c:pt>
                <c:pt idx="1725">
                  <c:v>0.31595705043525302</c:v>
                </c:pt>
                <c:pt idx="1726">
                  <c:v>0.31982079795197599</c:v>
                </c:pt>
                <c:pt idx="1727">
                  <c:v>0.31982079795197599</c:v>
                </c:pt>
                <c:pt idx="1728">
                  <c:v>0.31125666871115898</c:v>
                </c:pt>
                <c:pt idx="1729">
                  <c:v>0.31125666871115898</c:v>
                </c:pt>
                <c:pt idx="1730">
                  <c:v>0.31125666871115898</c:v>
                </c:pt>
                <c:pt idx="1731">
                  <c:v>0.31617802647356102</c:v>
                </c:pt>
                <c:pt idx="1732">
                  <c:v>0.31617802647356102</c:v>
                </c:pt>
                <c:pt idx="1733">
                  <c:v>0.32096997470046301</c:v>
                </c:pt>
                <c:pt idx="1734">
                  <c:v>0.32096997470046301</c:v>
                </c:pt>
                <c:pt idx="1735">
                  <c:v>0.311638035325429</c:v>
                </c:pt>
                <c:pt idx="1736">
                  <c:v>0.311638035325429</c:v>
                </c:pt>
                <c:pt idx="1737">
                  <c:v>0.31516486205419902</c:v>
                </c:pt>
                <c:pt idx="1738">
                  <c:v>0.31516486205419902</c:v>
                </c:pt>
                <c:pt idx="1739">
                  <c:v>0.31516486205419902</c:v>
                </c:pt>
                <c:pt idx="1740">
                  <c:v>0.31605422980185199</c:v>
                </c:pt>
                <c:pt idx="1741">
                  <c:v>0.31605422980185199</c:v>
                </c:pt>
                <c:pt idx="1742">
                  <c:v>0.31460784675346998</c:v>
                </c:pt>
                <c:pt idx="1743">
                  <c:v>0.31460784675346998</c:v>
                </c:pt>
                <c:pt idx="1744">
                  <c:v>0.317221030708007</c:v>
                </c:pt>
                <c:pt idx="1745">
                  <c:v>0.317221030708007</c:v>
                </c:pt>
                <c:pt idx="1746">
                  <c:v>0.31749655677291999</c:v>
                </c:pt>
                <c:pt idx="1747">
                  <c:v>0.31749655677291999</c:v>
                </c:pt>
                <c:pt idx="1748">
                  <c:v>0.32069949242340001</c:v>
                </c:pt>
                <c:pt idx="1749">
                  <c:v>0.32069949242340001</c:v>
                </c:pt>
                <c:pt idx="1750">
                  <c:v>0.32069949242340001</c:v>
                </c:pt>
                <c:pt idx="1751">
                  <c:v>0.317290421905355</c:v>
                </c:pt>
                <c:pt idx="1752">
                  <c:v>0.317290421905355</c:v>
                </c:pt>
                <c:pt idx="1753">
                  <c:v>0.31471404505956602</c:v>
                </c:pt>
                <c:pt idx="1754">
                  <c:v>0.31471404505956602</c:v>
                </c:pt>
                <c:pt idx="1755">
                  <c:v>0.31341598164090401</c:v>
                </c:pt>
                <c:pt idx="1756">
                  <c:v>0.31341598164090401</c:v>
                </c:pt>
                <c:pt idx="1757">
                  <c:v>0.31844257744550097</c:v>
                </c:pt>
                <c:pt idx="1758">
                  <c:v>0.31844257744550097</c:v>
                </c:pt>
                <c:pt idx="1759">
                  <c:v>0.32165688436950901</c:v>
                </c:pt>
                <c:pt idx="1760">
                  <c:v>0.32165688436950901</c:v>
                </c:pt>
                <c:pt idx="1761">
                  <c:v>0.32165688436950901</c:v>
                </c:pt>
                <c:pt idx="1762">
                  <c:v>0.31723255609768303</c:v>
                </c:pt>
                <c:pt idx="1763">
                  <c:v>0.31723255609768303</c:v>
                </c:pt>
                <c:pt idx="1764">
                  <c:v>0.318892475287472</c:v>
                </c:pt>
                <c:pt idx="1765">
                  <c:v>0.318892475287472</c:v>
                </c:pt>
                <c:pt idx="1766">
                  <c:v>0.320427709927532</c:v>
                </c:pt>
                <c:pt idx="1767">
                  <c:v>0.320427709927532</c:v>
                </c:pt>
                <c:pt idx="1768">
                  <c:v>0.31776556776556703</c:v>
                </c:pt>
                <c:pt idx="1769">
                  <c:v>0.31776556776556703</c:v>
                </c:pt>
                <c:pt idx="1770">
                  <c:v>0.31776556776556703</c:v>
                </c:pt>
                <c:pt idx="1771">
                  <c:v>0.31892160992608998</c:v>
                </c:pt>
                <c:pt idx="1772">
                  <c:v>0.31892160992608998</c:v>
                </c:pt>
                <c:pt idx="1773">
                  <c:v>0.32022968764019</c:v>
                </c:pt>
                <c:pt idx="1774">
                  <c:v>0.32022968764019</c:v>
                </c:pt>
                <c:pt idx="1775">
                  <c:v>0.32068245571338899</c:v>
                </c:pt>
                <c:pt idx="1776">
                  <c:v>0.32068245571338899</c:v>
                </c:pt>
                <c:pt idx="1777">
                  <c:v>0.32043619050056898</c:v>
                </c:pt>
                <c:pt idx="1778">
                  <c:v>0.32043619050056898</c:v>
                </c:pt>
                <c:pt idx="1779">
                  <c:v>0.32162998933723802</c:v>
                </c:pt>
                <c:pt idx="1780">
                  <c:v>0.32162998933723802</c:v>
                </c:pt>
                <c:pt idx="1781">
                  <c:v>0.32162998933723802</c:v>
                </c:pt>
                <c:pt idx="1782">
                  <c:v>0.32322973405959599</c:v>
                </c:pt>
                <c:pt idx="1783">
                  <c:v>0.32322973405959599</c:v>
                </c:pt>
                <c:pt idx="1784">
                  <c:v>0.31954387076338298</c:v>
                </c:pt>
                <c:pt idx="1785">
                  <c:v>0.31954387076338298</c:v>
                </c:pt>
                <c:pt idx="1786">
                  <c:v>0.31303916092596001</c:v>
                </c:pt>
                <c:pt idx="1787">
                  <c:v>0.31303916092596001</c:v>
                </c:pt>
                <c:pt idx="1788">
                  <c:v>0.31976008161158298</c:v>
                </c:pt>
                <c:pt idx="1789">
                  <c:v>0.31976008161158298</c:v>
                </c:pt>
                <c:pt idx="1790">
                  <c:v>0.31976008161158298</c:v>
                </c:pt>
                <c:pt idx="1791">
                  <c:v>0.32217557677304298</c:v>
                </c:pt>
                <c:pt idx="1792">
                  <c:v>0.32217557677304298</c:v>
                </c:pt>
                <c:pt idx="1793">
                  <c:v>0.32674796850077198</c:v>
                </c:pt>
                <c:pt idx="1794">
                  <c:v>0.32674796850077198</c:v>
                </c:pt>
                <c:pt idx="1795">
                  <c:v>0.32269884389411801</c:v>
                </c:pt>
                <c:pt idx="1796">
                  <c:v>0.32269884389411801</c:v>
                </c:pt>
                <c:pt idx="1797">
                  <c:v>0.32292325199140198</c:v>
                </c:pt>
                <c:pt idx="1798">
                  <c:v>0.32292325199140198</c:v>
                </c:pt>
                <c:pt idx="1799">
                  <c:v>0.32235264420042897</c:v>
                </c:pt>
                <c:pt idx="1800">
                  <c:v>0.32235264420042897</c:v>
                </c:pt>
                <c:pt idx="1801">
                  <c:v>0.32235264420042897</c:v>
                </c:pt>
                <c:pt idx="1802">
                  <c:v>0.32395678561535102</c:v>
                </c:pt>
                <c:pt idx="1803">
                  <c:v>0.32395678561535102</c:v>
                </c:pt>
                <c:pt idx="1804">
                  <c:v>0.32120652201053701</c:v>
                </c:pt>
                <c:pt idx="1805">
                  <c:v>0.32120652201053701</c:v>
                </c:pt>
                <c:pt idx="1806">
                  <c:v>0.32004776832363002</c:v>
                </c:pt>
                <c:pt idx="1807">
                  <c:v>0.32004776832363002</c:v>
                </c:pt>
                <c:pt idx="1808">
                  <c:v>0.32495183520229198</c:v>
                </c:pt>
                <c:pt idx="1809">
                  <c:v>0.32495183520229198</c:v>
                </c:pt>
                <c:pt idx="1810">
                  <c:v>0.323294875102903</c:v>
                </c:pt>
                <c:pt idx="1811">
                  <c:v>0.323294875102903</c:v>
                </c:pt>
                <c:pt idx="1812">
                  <c:v>0.323294875102903</c:v>
                </c:pt>
                <c:pt idx="1813">
                  <c:v>0.31786607390941901</c:v>
                </c:pt>
                <c:pt idx="1814">
                  <c:v>0.31786607390941901</c:v>
                </c:pt>
                <c:pt idx="1815">
                  <c:v>0.32866875126324102</c:v>
                </c:pt>
                <c:pt idx="1816">
                  <c:v>0.32866875126324102</c:v>
                </c:pt>
                <c:pt idx="1817">
                  <c:v>0.32097905345780497</c:v>
                </c:pt>
                <c:pt idx="1818">
                  <c:v>0.32097905345780497</c:v>
                </c:pt>
                <c:pt idx="1819">
                  <c:v>0.31401503964377397</c:v>
                </c:pt>
                <c:pt idx="1820">
                  <c:v>0.31401503964377397</c:v>
                </c:pt>
                <c:pt idx="1821">
                  <c:v>0.31401503964377397</c:v>
                </c:pt>
                <c:pt idx="1822">
                  <c:v>0.33109589951485302</c:v>
                </c:pt>
                <c:pt idx="1823">
                  <c:v>0.33109589951485302</c:v>
                </c:pt>
                <c:pt idx="1824">
                  <c:v>0.32248737755146001</c:v>
                </c:pt>
                <c:pt idx="1825">
                  <c:v>0.32248737755146001</c:v>
                </c:pt>
                <c:pt idx="1826">
                  <c:v>0.31283489618218302</c:v>
                </c:pt>
                <c:pt idx="1827">
                  <c:v>0.31283489618218302</c:v>
                </c:pt>
                <c:pt idx="1828">
                  <c:v>0.32961692395654602</c:v>
                </c:pt>
                <c:pt idx="1829">
                  <c:v>0.32961692395654602</c:v>
                </c:pt>
                <c:pt idx="1830">
                  <c:v>0.32122104592852002</c:v>
                </c:pt>
                <c:pt idx="1831">
                  <c:v>0.32122104592852002</c:v>
                </c:pt>
                <c:pt idx="1832">
                  <c:v>0.32122104592852002</c:v>
                </c:pt>
                <c:pt idx="1833">
                  <c:v>0.31351603317342203</c:v>
                </c:pt>
                <c:pt idx="1834">
                  <c:v>0.31351603317342203</c:v>
                </c:pt>
                <c:pt idx="1835">
                  <c:v>0.31833522979306</c:v>
                </c:pt>
                <c:pt idx="1836">
                  <c:v>0.31833522979306</c:v>
                </c:pt>
                <c:pt idx="1837">
                  <c:v>0.33260790714544702</c:v>
                </c:pt>
                <c:pt idx="1838">
                  <c:v>0.33260790714544702</c:v>
                </c:pt>
                <c:pt idx="1839">
                  <c:v>0.32430839358692198</c:v>
                </c:pt>
                <c:pt idx="1840">
                  <c:v>0.32430839358692198</c:v>
                </c:pt>
                <c:pt idx="1841">
                  <c:v>0.32430839358692198</c:v>
                </c:pt>
                <c:pt idx="1842">
                  <c:v>0.30463442251698403</c:v>
                </c:pt>
                <c:pt idx="1843">
                  <c:v>0.30463442251698403</c:v>
                </c:pt>
                <c:pt idx="1844">
                  <c:v>0.29627735934396499</c:v>
                </c:pt>
                <c:pt idx="1845">
                  <c:v>0.29627735934396499</c:v>
                </c:pt>
                <c:pt idx="1846">
                  <c:v>0.30884975707755002</c:v>
                </c:pt>
                <c:pt idx="1847">
                  <c:v>0.30884975707755002</c:v>
                </c:pt>
                <c:pt idx="1848">
                  <c:v>0.32319582455083801</c:v>
                </c:pt>
                <c:pt idx="1849">
                  <c:v>0.32319582455083801</c:v>
                </c:pt>
                <c:pt idx="1850">
                  <c:v>0.31923858622911799</c:v>
                </c:pt>
                <c:pt idx="1851">
                  <c:v>0.31923858622911799</c:v>
                </c:pt>
                <c:pt idx="1852">
                  <c:v>0.31923858622911799</c:v>
                </c:pt>
                <c:pt idx="1853">
                  <c:v>0.319333564734467</c:v>
                </c:pt>
                <c:pt idx="1854">
                  <c:v>0.319333564734467</c:v>
                </c:pt>
                <c:pt idx="1855">
                  <c:v>0.31754680772787303</c:v>
                </c:pt>
                <c:pt idx="1856">
                  <c:v>0.31754680772787303</c:v>
                </c:pt>
                <c:pt idx="1857">
                  <c:v>0.31663378312727403</c:v>
                </c:pt>
                <c:pt idx="1858">
                  <c:v>0.31663378312727403</c:v>
                </c:pt>
                <c:pt idx="1859">
                  <c:v>0.30873638112547203</c:v>
                </c:pt>
                <c:pt idx="1860">
                  <c:v>0.30873638112547203</c:v>
                </c:pt>
                <c:pt idx="1861">
                  <c:v>0.32604126412622397</c:v>
                </c:pt>
                <c:pt idx="1862">
                  <c:v>0.32604126412622397</c:v>
                </c:pt>
                <c:pt idx="1863">
                  <c:v>0.32604126412622397</c:v>
                </c:pt>
                <c:pt idx="1864">
                  <c:v>0.31780388986375302</c:v>
                </c:pt>
                <c:pt idx="1865">
                  <c:v>0.31780388986375302</c:v>
                </c:pt>
                <c:pt idx="1866">
                  <c:v>0.31365437449563399</c:v>
                </c:pt>
                <c:pt idx="1867">
                  <c:v>0.31365437449563399</c:v>
                </c:pt>
                <c:pt idx="1868">
                  <c:v>0.31620881850784499</c:v>
                </c:pt>
                <c:pt idx="1869">
                  <c:v>0.31620881850784499</c:v>
                </c:pt>
                <c:pt idx="1870">
                  <c:v>0.31916406805623898</c:v>
                </c:pt>
                <c:pt idx="1871">
                  <c:v>0.31916406805623898</c:v>
                </c:pt>
                <c:pt idx="1872">
                  <c:v>0.31916406805623898</c:v>
                </c:pt>
                <c:pt idx="1873">
                  <c:v>0.31670949296080397</c:v>
                </c:pt>
                <c:pt idx="1874">
                  <c:v>0.31670949296080397</c:v>
                </c:pt>
                <c:pt idx="1875">
                  <c:v>0.31754924995481598</c:v>
                </c:pt>
                <c:pt idx="1876">
                  <c:v>0.31754924995481598</c:v>
                </c:pt>
                <c:pt idx="1877">
                  <c:v>0.33054275232809699</c:v>
                </c:pt>
                <c:pt idx="1878">
                  <c:v>0.33054275232809699</c:v>
                </c:pt>
                <c:pt idx="1879">
                  <c:v>0.31775024866624402</c:v>
                </c:pt>
                <c:pt idx="1880">
                  <c:v>0.31775024866624402</c:v>
                </c:pt>
                <c:pt idx="1881">
                  <c:v>0.30400531335903902</c:v>
                </c:pt>
                <c:pt idx="1882">
                  <c:v>0.30400531335903902</c:v>
                </c:pt>
                <c:pt idx="1883">
                  <c:v>0.30400531335903902</c:v>
                </c:pt>
                <c:pt idx="1884">
                  <c:v>0.31966322650733298</c:v>
                </c:pt>
                <c:pt idx="1885">
                  <c:v>0.31966322650733298</c:v>
                </c:pt>
                <c:pt idx="1886">
                  <c:v>0.26480041139037003</c:v>
                </c:pt>
                <c:pt idx="1887">
                  <c:v>0.26480041139037003</c:v>
                </c:pt>
                <c:pt idx="1888">
                  <c:v>0.4212377289748</c:v>
                </c:pt>
                <c:pt idx="1889">
                  <c:v>0.4212377289748</c:v>
                </c:pt>
                <c:pt idx="1890">
                  <c:v>0.33817779267338999</c:v>
                </c:pt>
                <c:pt idx="1891">
                  <c:v>0.33817779267338999</c:v>
                </c:pt>
                <c:pt idx="1892">
                  <c:v>0.377066630429859</c:v>
                </c:pt>
                <c:pt idx="1893">
                  <c:v>0.377066630429859</c:v>
                </c:pt>
                <c:pt idx="1894">
                  <c:v>0.377066630429859</c:v>
                </c:pt>
                <c:pt idx="1895">
                  <c:v>0.23751836553655001</c:v>
                </c:pt>
                <c:pt idx="1896">
                  <c:v>0.23751836553655001</c:v>
                </c:pt>
                <c:pt idx="1897">
                  <c:v>0.301022379931841</c:v>
                </c:pt>
                <c:pt idx="1898">
                  <c:v>0.301022379931841</c:v>
                </c:pt>
                <c:pt idx="1899">
                  <c:v>0.32994454713493498</c:v>
                </c:pt>
                <c:pt idx="1900">
                  <c:v>0.32994454713493498</c:v>
                </c:pt>
                <c:pt idx="1901">
                  <c:v>0.310044014433562</c:v>
                </c:pt>
                <c:pt idx="1902">
                  <c:v>0.310044014433562</c:v>
                </c:pt>
                <c:pt idx="1903">
                  <c:v>0.310044014433562</c:v>
                </c:pt>
                <c:pt idx="1904">
                  <c:v>0.31669974482563001</c:v>
                </c:pt>
                <c:pt idx="1905">
                  <c:v>0.31669974482563001</c:v>
                </c:pt>
                <c:pt idx="1906">
                  <c:v>0.31724585640963199</c:v>
                </c:pt>
                <c:pt idx="1907">
                  <c:v>0.31724585640963199</c:v>
                </c:pt>
                <c:pt idx="1908">
                  <c:v>0.32285064686827197</c:v>
                </c:pt>
                <c:pt idx="1909">
                  <c:v>0.32285064686827197</c:v>
                </c:pt>
                <c:pt idx="1910">
                  <c:v>0.317814947958446</c:v>
                </c:pt>
                <c:pt idx="1911">
                  <c:v>0.317814947958446</c:v>
                </c:pt>
                <c:pt idx="1912">
                  <c:v>0.31553383739565599</c:v>
                </c:pt>
                <c:pt idx="1913">
                  <c:v>0.31553383739565599</c:v>
                </c:pt>
                <c:pt idx="1914">
                  <c:v>0.31553383739565599</c:v>
                </c:pt>
                <c:pt idx="1915">
                  <c:v>0.31786781637352401</c:v>
                </c:pt>
                <c:pt idx="1916">
                  <c:v>0.31786781637352401</c:v>
                </c:pt>
                <c:pt idx="1917">
                  <c:v>0.31724610043518597</c:v>
                </c:pt>
                <c:pt idx="1918">
                  <c:v>0.31724610043518597</c:v>
                </c:pt>
                <c:pt idx="1919">
                  <c:v>0.31740130130619798</c:v>
                </c:pt>
                <c:pt idx="1920">
                  <c:v>0.31740130130619798</c:v>
                </c:pt>
                <c:pt idx="1921">
                  <c:v>0.319080199498326</c:v>
                </c:pt>
                <c:pt idx="1922">
                  <c:v>0.319080199498326</c:v>
                </c:pt>
                <c:pt idx="1923">
                  <c:v>0.319080199498326</c:v>
                </c:pt>
                <c:pt idx="1924">
                  <c:v>0.32022097715785702</c:v>
                </c:pt>
                <c:pt idx="1925">
                  <c:v>0.32022097715785702</c:v>
                </c:pt>
                <c:pt idx="1926">
                  <c:v>0.32100705013648501</c:v>
                </c:pt>
                <c:pt idx="1927">
                  <c:v>0.32100705013648501</c:v>
                </c:pt>
                <c:pt idx="1928">
                  <c:v>0.324931175195735</c:v>
                </c:pt>
                <c:pt idx="1929">
                  <c:v>0.324931175195735</c:v>
                </c:pt>
                <c:pt idx="1930">
                  <c:v>0.32349425108612101</c:v>
                </c:pt>
                <c:pt idx="1931">
                  <c:v>0.32349425108612101</c:v>
                </c:pt>
                <c:pt idx="1932">
                  <c:v>0.32318014545242602</c:v>
                </c:pt>
                <c:pt idx="1933">
                  <c:v>0.32318014545242602</c:v>
                </c:pt>
                <c:pt idx="1934">
                  <c:v>0.32318014545242602</c:v>
                </c:pt>
                <c:pt idx="1935">
                  <c:v>0.31290599217340698</c:v>
                </c:pt>
                <c:pt idx="1936">
                  <c:v>0.31290599217340698</c:v>
                </c:pt>
                <c:pt idx="1937">
                  <c:v>0.32079552115124199</c:v>
                </c:pt>
                <c:pt idx="1938">
                  <c:v>0.32079552115124199</c:v>
                </c:pt>
                <c:pt idx="1939">
                  <c:v>0.33158543464182</c:v>
                </c:pt>
                <c:pt idx="1940">
                  <c:v>0.33158543464182</c:v>
                </c:pt>
                <c:pt idx="1941">
                  <c:v>0.31738174990932499</c:v>
                </c:pt>
                <c:pt idx="1942">
                  <c:v>0.31738174990932499</c:v>
                </c:pt>
                <c:pt idx="1943">
                  <c:v>0.316167562857325</c:v>
                </c:pt>
                <c:pt idx="1944">
                  <c:v>0.316167562857325</c:v>
                </c:pt>
                <c:pt idx="1945">
                  <c:v>0.316167562857325</c:v>
                </c:pt>
                <c:pt idx="1946">
                  <c:v>0.30476736801130799</c:v>
                </c:pt>
                <c:pt idx="1947">
                  <c:v>0.30476736801130799</c:v>
                </c:pt>
                <c:pt idx="1948">
                  <c:v>0.32544178742520902</c:v>
                </c:pt>
                <c:pt idx="1949">
                  <c:v>0.32544178742520902</c:v>
                </c:pt>
                <c:pt idx="1950">
                  <c:v>0.32053566184388199</c:v>
                </c:pt>
                <c:pt idx="1951">
                  <c:v>0.32053566184388199</c:v>
                </c:pt>
                <c:pt idx="1952">
                  <c:v>0.32069262712528401</c:v>
                </c:pt>
                <c:pt idx="1953">
                  <c:v>0.32069262712528401</c:v>
                </c:pt>
                <c:pt idx="1954">
                  <c:v>0.32069262712528401</c:v>
                </c:pt>
                <c:pt idx="1955">
                  <c:v>0.31925251256281401</c:v>
                </c:pt>
                <c:pt idx="1956">
                  <c:v>0.31925251256281401</c:v>
                </c:pt>
                <c:pt idx="1957">
                  <c:v>0.321779044001266</c:v>
                </c:pt>
                <c:pt idx="1958">
                  <c:v>0.321779044001266</c:v>
                </c:pt>
                <c:pt idx="1959">
                  <c:v>0.32411965164710299</c:v>
                </c:pt>
                <c:pt idx="1960">
                  <c:v>0.32411965164710299</c:v>
                </c:pt>
                <c:pt idx="1961">
                  <c:v>0.31827775432672001</c:v>
                </c:pt>
                <c:pt idx="1962">
                  <c:v>0.31827775432672001</c:v>
                </c:pt>
                <c:pt idx="1963">
                  <c:v>0.31794223065570298</c:v>
                </c:pt>
                <c:pt idx="1964">
                  <c:v>0.31794223065570298</c:v>
                </c:pt>
                <c:pt idx="1965">
                  <c:v>0.31794223065570298</c:v>
                </c:pt>
                <c:pt idx="1966">
                  <c:v>0.31822977902384603</c:v>
                </c:pt>
                <c:pt idx="1967">
                  <c:v>0.31822977902384603</c:v>
                </c:pt>
                <c:pt idx="1968">
                  <c:v>0.31820237365464399</c:v>
                </c:pt>
                <c:pt idx="1969">
                  <c:v>0.31820237365464399</c:v>
                </c:pt>
                <c:pt idx="1970">
                  <c:v>0.31953498698205701</c:v>
                </c:pt>
                <c:pt idx="1971">
                  <c:v>0.31953498698205701</c:v>
                </c:pt>
                <c:pt idx="1972">
                  <c:v>0.32135100574420999</c:v>
                </c:pt>
                <c:pt idx="1973">
                  <c:v>0.32135100574420999</c:v>
                </c:pt>
                <c:pt idx="1974">
                  <c:v>0.32135100574420999</c:v>
                </c:pt>
                <c:pt idx="1975">
                  <c:v>0.32077196546470199</c:v>
                </c:pt>
                <c:pt idx="1976">
                  <c:v>0.32077196546470199</c:v>
                </c:pt>
                <c:pt idx="1977">
                  <c:v>0.32160496970314101</c:v>
                </c:pt>
                <c:pt idx="1978">
                  <c:v>0.32160496970314101</c:v>
                </c:pt>
                <c:pt idx="1979">
                  <c:v>0.324746773613039</c:v>
                </c:pt>
                <c:pt idx="1980">
                  <c:v>0.324746773613039</c:v>
                </c:pt>
                <c:pt idx="1981">
                  <c:v>0.31287605294825499</c:v>
                </c:pt>
                <c:pt idx="1982">
                  <c:v>0.31287605294825499</c:v>
                </c:pt>
                <c:pt idx="1983">
                  <c:v>0.32155724041512002</c:v>
                </c:pt>
                <c:pt idx="1984">
                  <c:v>0.32155724041512002</c:v>
                </c:pt>
                <c:pt idx="1985">
                  <c:v>0.32155724041512002</c:v>
                </c:pt>
                <c:pt idx="1986">
                  <c:v>0.33040499475109097</c:v>
                </c:pt>
                <c:pt idx="1987">
                  <c:v>0.33040499475109097</c:v>
                </c:pt>
                <c:pt idx="1988">
                  <c:v>0.31933320602540899</c:v>
                </c:pt>
                <c:pt idx="1989">
                  <c:v>0.31933320602540899</c:v>
                </c:pt>
                <c:pt idx="1990">
                  <c:v>0.32456500890532902</c:v>
                </c:pt>
                <c:pt idx="1991">
                  <c:v>0.32456500890532902</c:v>
                </c:pt>
                <c:pt idx="1992">
                  <c:v>0.32812391791130902</c:v>
                </c:pt>
                <c:pt idx="1993">
                  <c:v>0.32812391791130902</c:v>
                </c:pt>
                <c:pt idx="1994">
                  <c:v>0.31945191385881599</c:v>
                </c:pt>
                <c:pt idx="1995">
                  <c:v>0.31945191385881599</c:v>
                </c:pt>
                <c:pt idx="1996">
                  <c:v>0.31945191385881599</c:v>
                </c:pt>
                <c:pt idx="1997">
                  <c:v>0.32307801451982798</c:v>
                </c:pt>
                <c:pt idx="1998">
                  <c:v>0.32307801451982798</c:v>
                </c:pt>
                <c:pt idx="1999">
                  <c:v>0.32690467075038199</c:v>
                </c:pt>
                <c:pt idx="2000">
                  <c:v>0.32690467075038199</c:v>
                </c:pt>
                <c:pt idx="2001">
                  <c:v>0.32177644903076402</c:v>
                </c:pt>
                <c:pt idx="2002">
                  <c:v>0.32177644903076402</c:v>
                </c:pt>
                <c:pt idx="2003">
                  <c:v>0.32333559453435401</c:v>
                </c:pt>
                <c:pt idx="2004">
                  <c:v>0.32333559453435401</c:v>
                </c:pt>
                <c:pt idx="2005">
                  <c:v>0.32333559453435401</c:v>
                </c:pt>
                <c:pt idx="2006">
                  <c:v>0.32850883670555803</c:v>
                </c:pt>
                <c:pt idx="2007">
                  <c:v>0.32850883670555803</c:v>
                </c:pt>
                <c:pt idx="2008">
                  <c:v>0.31044942116171997</c:v>
                </c:pt>
                <c:pt idx="2009">
                  <c:v>0.31044942116171997</c:v>
                </c:pt>
                <c:pt idx="2010">
                  <c:v>0.32072490827664502</c:v>
                </c:pt>
                <c:pt idx="2011">
                  <c:v>0.32072490827664502</c:v>
                </c:pt>
                <c:pt idx="2012">
                  <c:v>0.32844402251667998</c:v>
                </c:pt>
                <c:pt idx="2013">
                  <c:v>0.32844402251667998</c:v>
                </c:pt>
                <c:pt idx="2014">
                  <c:v>0.31853027774385601</c:v>
                </c:pt>
                <c:pt idx="2015">
                  <c:v>0.31853027774385601</c:v>
                </c:pt>
                <c:pt idx="2016">
                  <c:v>0.31853027774385601</c:v>
                </c:pt>
                <c:pt idx="2017">
                  <c:v>0.32449617117739699</c:v>
                </c:pt>
                <c:pt idx="2018">
                  <c:v>0.32449617117739699</c:v>
                </c:pt>
                <c:pt idx="2019">
                  <c:v>0.33486434827261502</c:v>
                </c:pt>
                <c:pt idx="2020">
                  <c:v>0.33486434827261502</c:v>
                </c:pt>
                <c:pt idx="2021">
                  <c:v>0.31432520659941698</c:v>
                </c:pt>
                <c:pt idx="2022">
                  <c:v>0.31432520659941698</c:v>
                </c:pt>
                <c:pt idx="2023">
                  <c:v>0.32216545342195202</c:v>
                </c:pt>
                <c:pt idx="2024">
                  <c:v>0.32216545342195202</c:v>
                </c:pt>
                <c:pt idx="2025">
                  <c:v>0.32855320391632398</c:v>
                </c:pt>
                <c:pt idx="2026">
                  <c:v>0.32855320391632398</c:v>
                </c:pt>
                <c:pt idx="2027">
                  <c:v>0.32855320391632398</c:v>
                </c:pt>
                <c:pt idx="2028">
                  <c:v>0.31947408595952798</c:v>
                </c:pt>
                <c:pt idx="2029">
                  <c:v>0.31947408595952798</c:v>
                </c:pt>
                <c:pt idx="2030">
                  <c:v>0.32276747772986197</c:v>
                </c:pt>
                <c:pt idx="2031">
                  <c:v>0.32276747772986197</c:v>
                </c:pt>
                <c:pt idx="2032">
                  <c:v>0.31979790419161602</c:v>
                </c:pt>
                <c:pt idx="2033">
                  <c:v>0.31979790419161602</c:v>
                </c:pt>
                <c:pt idx="2034">
                  <c:v>0.32884047267355898</c:v>
                </c:pt>
                <c:pt idx="2035">
                  <c:v>0.32884047267355898</c:v>
                </c:pt>
                <c:pt idx="2036">
                  <c:v>0.32884047267355898</c:v>
                </c:pt>
                <c:pt idx="2037">
                  <c:v>0.32185777536821097</c:v>
                </c:pt>
                <c:pt idx="2038">
                  <c:v>0.32185777536821097</c:v>
                </c:pt>
                <c:pt idx="2039">
                  <c:v>0.31840529185661898</c:v>
                </c:pt>
                <c:pt idx="2040">
                  <c:v>0.31840529185661898</c:v>
                </c:pt>
                <c:pt idx="2041">
                  <c:v>0.32702774263775702</c:v>
                </c:pt>
                <c:pt idx="2042">
                  <c:v>0.32702774263775702</c:v>
                </c:pt>
                <c:pt idx="2043">
                  <c:v>0.319095188885061</c:v>
                </c:pt>
                <c:pt idx="2044">
                  <c:v>0.319095188885061</c:v>
                </c:pt>
                <c:pt idx="2045">
                  <c:v>0.30945686367306002</c:v>
                </c:pt>
                <c:pt idx="2046">
                  <c:v>0.30945686367306002</c:v>
                </c:pt>
                <c:pt idx="2047">
                  <c:v>0.30945686367306002</c:v>
                </c:pt>
                <c:pt idx="2048">
                  <c:v>0.33019199092701101</c:v>
                </c:pt>
                <c:pt idx="2049">
                  <c:v>0.33019199092701101</c:v>
                </c:pt>
                <c:pt idx="2050">
                  <c:v>0.320058630301919</c:v>
                </c:pt>
                <c:pt idx="2051">
                  <c:v>0.320058630301919</c:v>
                </c:pt>
                <c:pt idx="2052">
                  <c:v>0.31413854671102398</c:v>
                </c:pt>
                <c:pt idx="2053">
                  <c:v>0.31413854671102398</c:v>
                </c:pt>
                <c:pt idx="2054">
                  <c:v>0.32204573445574403</c:v>
                </c:pt>
                <c:pt idx="2055">
                  <c:v>0.32204573445574403</c:v>
                </c:pt>
                <c:pt idx="2056">
                  <c:v>0.32204573445574403</c:v>
                </c:pt>
                <c:pt idx="2057">
                  <c:v>0.31854717170702301</c:v>
                </c:pt>
                <c:pt idx="2058">
                  <c:v>0.31854717170702301</c:v>
                </c:pt>
                <c:pt idx="2059">
                  <c:v>0.31377885543211997</c:v>
                </c:pt>
                <c:pt idx="2060">
                  <c:v>0.31377885543211997</c:v>
                </c:pt>
                <c:pt idx="2061">
                  <c:v>0.326640607929301</c:v>
                </c:pt>
                <c:pt idx="2062">
                  <c:v>0.326640607929301</c:v>
                </c:pt>
                <c:pt idx="2063">
                  <c:v>0.31906845481602603</c:v>
                </c:pt>
                <c:pt idx="2064">
                  <c:v>0.31906845481602603</c:v>
                </c:pt>
                <c:pt idx="2065">
                  <c:v>0.31232806750780501</c:v>
                </c:pt>
                <c:pt idx="2066">
                  <c:v>0.31232806750780501</c:v>
                </c:pt>
                <c:pt idx="2067">
                  <c:v>0.31232806750780501</c:v>
                </c:pt>
                <c:pt idx="2068">
                  <c:v>0.322705291918649</c:v>
                </c:pt>
                <c:pt idx="2069">
                  <c:v>0.322705291918649</c:v>
                </c:pt>
                <c:pt idx="2070">
                  <c:v>0.32056144813645499</c:v>
                </c:pt>
                <c:pt idx="2071">
                  <c:v>0.32056144813645499</c:v>
                </c:pt>
                <c:pt idx="2072">
                  <c:v>0.31789004256852599</c:v>
                </c:pt>
                <c:pt idx="2073">
                  <c:v>0.31789004256852599</c:v>
                </c:pt>
                <c:pt idx="2074">
                  <c:v>0.32073567343276799</c:v>
                </c:pt>
                <c:pt idx="2075">
                  <c:v>0.32073567343276799</c:v>
                </c:pt>
                <c:pt idx="2076">
                  <c:v>0.32258064516128998</c:v>
                </c:pt>
                <c:pt idx="2077">
                  <c:v>0.32258064516128998</c:v>
                </c:pt>
                <c:pt idx="2078">
                  <c:v>0.32258064516128998</c:v>
                </c:pt>
                <c:pt idx="2079">
                  <c:v>0.32918968692449302</c:v>
                </c:pt>
                <c:pt idx="2080">
                  <c:v>0.32918968692449302</c:v>
                </c:pt>
                <c:pt idx="2081">
                  <c:v>0.31490102036018203</c:v>
                </c:pt>
                <c:pt idx="2082">
                  <c:v>0.31490102036018203</c:v>
                </c:pt>
                <c:pt idx="2083">
                  <c:v>0.31902629573170699</c:v>
                </c:pt>
                <c:pt idx="2084">
                  <c:v>0.31902629573170699</c:v>
                </c:pt>
                <c:pt idx="2085">
                  <c:v>0.32128379188754802</c:v>
                </c:pt>
                <c:pt idx="2086">
                  <c:v>0.32128379188754802</c:v>
                </c:pt>
                <c:pt idx="2087">
                  <c:v>0.32128379188754802</c:v>
                </c:pt>
                <c:pt idx="2088">
                  <c:v>0.32374943237494302</c:v>
                </c:pt>
                <c:pt idx="2089">
                  <c:v>0.32374943237494302</c:v>
                </c:pt>
                <c:pt idx="2090">
                  <c:v>0.32045610465803898</c:v>
                </c:pt>
                <c:pt idx="2091">
                  <c:v>0.32045610465803898</c:v>
                </c:pt>
                <c:pt idx="2092">
                  <c:v>0.31301414178759501</c:v>
                </c:pt>
                <c:pt idx="2093">
                  <c:v>0.31301414178759501</c:v>
                </c:pt>
                <c:pt idx="2094">
                  <c:v>0.32627810007251601</c:v>
                </c:pt>
                <c:pt idx="2095">
                  <c:v>0.32627810007251601</c:v>
                </c:pt>
                <c:pt idx="2096">
                  <c:v>0.32062887619556601</c:v>
                </c:pt>
                <c:pt idx="2097">
                  <c:v>0.32062887619556601</c:v>
                </c:pt>
                <c:pt idx="2098">
                  <c:v>0.32062887619556601</c:v>
                </c:pt>
                <c:pt idx="2099">
                  <c:v>0.31945507593658801</c:v>
                </c:pt>
                <c:pt idx="2100">
                  <c:v>0.31945507593658801</c:v>
                </c:pt>
                <c:pt idx="2101">
                  <c:v>0.31611687718085602</c:v>
                </c:pt>
                <c:pt idx="2102">
                  <c:v>0.31611687718085602</c:v>
                </c:pt>
                <c:pt idx="2103">
                  <c:v>0.31715992215287497</c:v>
                </c:pt>
                <c:pt idx="2104">
                  <c:v>0.31715992215287497</c:v>
                </c:pt>
                <c:pt idx="2105">
                  <c:v>0.31772852564820803</c:v>
                </c:pt>
                <c:pt idx="2106">
                  <c:v>0.31772852564820803</c:v>
                </c:pt>
                <c:pt idx="2107">
                  <c:v>0.31772852564820803</c:v>
                </c:pt>
                <c:pt idx="2108">
                  <c:v>0.31937582437235901</c:v>
                </c:pt>
                <c:pt idx="2109">
                  <c:v>0.31937582437235901</c:v>
                </c:pt>
                <c:pt idx="2110">
                  <c:v>0.31873452176435102</c:v>
                </c:pt>
                <c:pt idx="2111">
                  <c:v>0.31873452176435102</c:v>
                </c:pt>
                <c:pt idx="2112">
                  <c:v>0.290892060841766</c:v>
                </c:pt>
                <c:pt idx="2113">
                  <c:v>0.290892060841766</c:v>
                </c:pt>
                <c:pt idx="2114">
                  <c:v>0.42895794047716601</c:v>
                </c:pt>
                <c:pt idx="2115">
                  <c:v>0.42895794047716601</c:v>
                </c:pt>
                <c:pt idx="2116">
                  <c:v>0.35535029035215798</c:v>
                </c:pt>
                <c:pt idx="2117">
                  <c:v>0.35535029035215798</c:v>
                </c:pt>
                <c:pt idx="2118">
                  <c:v>0.35535029035215798</c:v>
                </c:pt>
                <c:pt idx="2119">
                  <c:v>0.31706208526497498</c:v>
                </c:pt>
                <c:pt idx="2120">
                  <c:v>0.31706208526497498</c:v>
                </c:pt>
                <c:pt idx="2121">
                  <c:v>0.290186247771892</c:v>
                </c:pt>
                <c:pt idx="2122">
                  <c:v>0.290186247771892</c:v>
                </c:pt>
                <c:pt idx="2123">
                  <c:v>0.30831414957974101</c:v>
                </c:pt>
                <c:pt idx="2124">
                  <c:v>0.30831414957974101</c:v>
                </c:pt>
                <c:pt idx="2125">
                  <c:v>0.3906989365852</c:v>
                </c:pt>
                <c:pt idx="2126">
                  <c:v>0.3906989365852</c:v>
                </c:pt>
                <c:pt idx="2127">
                  <c:v>0.241464496104389</c:v>
                </c:pt>
                <c:pt idx="2128">
                  <c:v>0.241464496104389</c:v>
                </c:pt>
                <c:pt idx="2129">
                  <c:v>0.241464496104389</c:v>
                </c:pt>
                <c:pt idx="2130">
                  <c:v>0.263056804720116</c:v>
                </c:pt>
                <c:pt idx="2131">
                  <c:v>0.263056804720116</c:v>
                </c:pt>
                <c:pt idx="2132">
                  <c:v>0.28402895923106503</c:v>
                </c:pt>
                <c:pt idx="2133">
                  <c:v>0.28402895923106503</c:v>
                </c:pt>
                <c:pt idx="2134">
                  <c:v>0.28027513201093501</c:v>
                </c:pt>
                <c:pt idx="2135">
                  <c:v>0.28027513201093501</c:v>
                </c:pt>
                <c:pt idx="2136">
                  <c:v>0.269460646647944</c:v>
                </c:pt>
                <c:pt idx="2137">
                  <c:v>0.269460646647944</c:v>
                </c:pt>
                <c:pt idx="2138">
                  <c:v>0.269460646647944</c:v>
                </c:pt>
                <c:pt idx="2139">
                  <c:v>0.26222232603770002</c:v>
                </c:pt>
                <c:pt idx="2140">
                  <c:v>0.26222232603770002</c:v>
                </c:pt>
                <c:pt idx="2141">
                  <c:v>0.28806491603741602</c:v>
                </c:pt>
                <c:pt idx="2142">
                  <c:v>0.28806491603741602</c:v>
                </c:pt>
                <c:pt idx="2143">
                  <c:v>0.27232047730662601</c:v>
                </c:pt>
                <c:pt idx="2144">
                  <c:v>0.27232047730662601</c:v>
                </c:pt>
                <c:pt idx="2145">
                  <c:v>0.235554326790157</c:v>
                </c:pt>
                <c:pt idx="2146">
                  <c:v>0.235554326790157</c:v>
                </c:pt>
                <c:pt idx="2147">
                  <c:v>0.36025975227900198</c:v>
                </c:pt>
                <c:pt idx="2148">
                  <c:v>0.36025975227900198</c:v>
                </c:pt>
                <c:pt idx="2149">
                  <c:v>0.36025975227900198</c:v>
                </c:pt>
                <c:pt idx="2150">
                  <c:v>0.31324687168895199</c:v>
                </c:pt>
                <c:pt idx="2151">
                  <c:v>0.31324687168895199</c:v>
                </c:pt>
                <c:pt idx="2152">
                  <c:v>0.247622480677685</c:v>
                </c:pt>
                <c:pt idx="2153">
                  <c:v>0.247622480677685</c:v>
                </c:pt>
                <c:pt idx="2154">
                  <c:v>0.30700272452955402</c:v>
                </c:pt>
                <c:pt idx="2155">
                  <c:v>0.30700272452955402</c:v>
                </c:pt>
                <c:pt idx="2156">
                  <c:v>0.31321952167220402</c:v>
                </c:pt>
                <c:pt idx="2157">
                  <c:v>0.31321952167220402</c:v>
                </c:pt>
                <c:pt idx="2158">
                  <c:v>0.34444864441413098</c:v>
                </c:pt>
                <c:pt idx="2159">
                  <c:v>0.34444864441413098</c:v>
                </c:pt>
                <c:pt idx="2160">
                  <c:v>0.34444864441413098</c:v>
                </c:pt>
                <c:pt idx="2161">
                  <c:v>0.27338802227228198</c:v>
                </c:pt>
                <c:pt idx="2162">
                  <c:v>0.27338802227228198</c:v>
                </c:pt>
                <c:pt idx="2163">
                  <c:v>0.30850189113632598</c:v>
                </c:pt>
                <c:pt idx="2164">
                  <c:v>0.30850189113632598</c:v>
                </c:pt>
                <c:pt idx="2165">
                  <c:v>0.34170183054552</c:v>
                </c:pt>
                <c:pt idx="2166">
                  <c:v>0.34170183054552</c:v>
                </c:pt>
                <c:pt idx="2167">
                  <c:v>0.297629073006413</c:v>
                </c:pt>
                <c:pt idx="2168">
                  <c:v>0.297629073006413</c:v>
                </c:pt>
                <c:pt idx="2169">
                  <c:v>0.297629073006413</c:v>
                </c:pt>
                <c:pt idx="2170">
                  <c:v>0.316872995620538</c:v>
                </c:pt>
                <c:pt idx="2171">
                  <c:v>0.316872995620538</c:v>
                </c:pt>
                <c:pt idx="2172">
                  <c:v>0.33787435883293798</c:v>
                </c:pt>
                <c:pt idx="2173">
                  <c:v>0.33787435883293798</c:v>
                </c:pt>
                <c:pt idx="2174">
                  <c:v>0.30733724396576501</c:v>
                </c:pt>
                <c:pt idx="2175">
                  <c:v>0.30733724396576501</c:v>
                </c:pt>
                <c:pt idx="2176">
                  <c:v>0.316451309470765</c:v>
                </c:pt>
                <c:pt idx="2177">
                  <c:v>0.316451309470765</c:v>
                </c:pt>
                <c:pt idx="2178">
                  <c:v>0.32206378797803098</c:v>
                </c:pt>
                <c:pt idx="2179">
                  <c:v>0.32206378797803098</c:v>
                </c:pt>
                <c:pt idx="2180">
                  <c:v>0.32206378797803098</c:v>
                </c:pt>
                <c:pt idx="2181">
                  <c:v>0.31688717849781101</c:v>
                </c:pt>
                <c:pt idx="2182">
                  <c:v>0.31688717849781101</c:v>
                </c:pt>
                <c:pt idx="2183">
                  <c:v>0.31879705392622498</c:v>
                </c:pt>
                <c:pt idx="2184">
                  <c:v>0.31879705392622498</c:v>
                </c:pt>
                <c:pt idx="2185">
                  <c:v>0.319973752473521</c:v>
                </c:pt>
                <c:pt idx="2186">
                  <c:v>0.319973752473521</c:v>
                </c:pt>
                <c:pt idx="2187">
                  <c:v>0.31607494560565902</c:v>
                </c:pt>
                <c:pt idx="2188">
                  <c:v>0.31607494560565902</c:v>
                </c:pt>
                <c:pt idx="2189">
                  <c:v>0.31607494560565902</c:v>
                </c:pt>
                <c:pt idx="2190">
                  <c:v>0.32127621662980699</c:v>
                </c:pt>
                <c:pt idx="2191">
                  <c:v>0.32127621662980699</c:v>
                </c:pt>
                <c:pt idx="2192">
                  <c:v>0.32595680423662998</c:v>
                </c:pt>
                <c:pt idx="2193">
                  <c:v>0.32595680423662998</c:v>
                </c:pt>
                <c:pt idx="2194">
                  <c:v>0.31694990139767398</c:v>
                </c:pt>
                <c:pt idx="2195">
                  <c:v>0.31694990139767398</c:v>
                </c:pt>
                <c:pt idx="2196">
                  <c:v>0.31737741712707102</c:v>
                </c:pt>
                <c:pt idx="2197">
                  <c:v>0.31737741712707102</c:v>
                </c:pt>
                <c:pt idx="2198">
                  <c:v>0.317206272513535</c:v>
                </c:pt>
                <c:pt idx="2199">
                  <c:v>0.317206272513535</c:v>
                </c:pt>
                <c:pt idx="2200">
                  <c:v>0.317206272513535</c:v>
                </c:pt>
                <c:pt idx="2201">
                  <c:v>0.32656100414849398</c:v>
                </c:pt>
                <c:pt idx="2202">
                  <c:v>0.32656100414849398</c:v>
                </c:pt>
                <c:pt idx="2203">
                  <c:v>0.32067686843891902</c:v>
                </c:pt>
                <c:pt idx="2204">
                  <c:v>0.32067686843891902</c:v>
                </c:pt>
                <c:pt idx="2205">
                  <c:v>0.314500845156994</c:v>
                </c:pt>
                <c:pt idx="2206">
                  <c:v>0.314500845156994</c:v>
                </c:pt>
                <c:pt idx="2207">
                  <c:v>0.32153467103328698</c:v>
                </c:pt>
                <c:pt idx="2208">
                  <c:v>0.32153467103328698</c:v>
                </c:pt>
                <c:pt idx="2209">
                  <c:v>0.31501882444097801</c:v>
                </c:pt>
                <c:pt idx="2210">
                  <c:v>0.31501882444097801</c:v>
                </c:pt>
                <c:pt idx="2211">
                  <c:v>0.31501882444097801</c:v>
                </c:pt>
                <c:pt idx="2212">
                  <c:v>0.30822164121803503</c:v>
                </c:pt>
                <c:pt idx="2213">
                  <c:v>0.30822164121803503</c:v>
                </c:pt>
                <c:pt idx="2214">
                  <c:v>0.31902333547010497</c:v>
                </c:pt>
                <c:pt idx="2215">
                  <c:v>0.31902333547010497</c:v>
                </c:pt>
                <c:pt idx="2216">
                  <c:v>0.31906912654060998</c:v>
                </c:pt>
                <c:pt idx="2217">
                  <c:v>0.31906912654060998</c:v>
                </c:pt>
                <c:pt idx="2218">
                  <c:v>0.32302565294892599</c:v>
                </c:pt>
                <c:pt idx="2219">
                  <c:v>0.32302565294892599</c:v>
                </c:pt>
                <c:pt idx="2220">
                  <c:v>0.32302565294892599</c:v>
                </c:pt>
                <c:pt idx="2221">
                  <c:v>0.31484822339006902</c:v>
                </c:pt>
                <c:pt idx="2222">
                  <c:v>0.31484822339006902</c:v>
                </c:pt>
                <c:pt idx="2223">
                  <c:v>0.31517269131488801</c:v>
                </c:pt>
                <c:pt idx="2224">
                  <c:v>0.31517269131488801</c:v>
                </c:pt>
                <c:pt idx="2225">
                  <c:v>0.31498719923097201</c:v>
                </c:pt>
                <c:pt idx="2226">
                  <c:v>0.31498719923097201</c:v>
                </c:pt>
                <c:pt idx="2227">
                  <c:v>0.30489613504931901</c:v>
                </c:pt>
                <c:pt idx="2228">
                  <c:v>0.30489613504931901</c:v>
                </c:pt>
                <c:pt idx="2229">
                  <c:v>0.31671784691419202</c:v>
                </c:pt>
                <c:pt idx="2230">
                  <c:v>0.31671784691419202</c:v>
                </c:pt>
                <c:pt idx="2231">
                  <c:v>0.31671784691419202</c:v>
                </c:pt>
                <c:pt idx="2232">
                  <c:v>0.32762548530968899</c:v>
                </c:pt>
                <c:pt idx="2233">
                  <c:v>0.32762548530968899</c:v>
                </c:pt>
                <c:pt idx="2234">
                  <c:v>0.31469591095897798</c:v>
                </c:pt>
                <c:pt idx="2235">
                  <c:v>0.31469591095897798</c:v>
                </c:pt>
                <c:pt idx="2236">
                  <c:v>0.31512531656623799</c:v>
                </c:pt>
                <c:pt idx="2237">
                  <c:v>0.31512531656623799</c:v>
                </c:pt>
                <c:pt idx="2238">
                  <c:v>0.31605684381089999</c:v>
                </c:pt>
                <c:pt idx="2239">
                  <c:v>0.31605684381089999</c:v>
                </c:pt>
                <c:pt idx="2240">
                  <c:v>0.31605684381089999</c:v>
                </c:pt>
                <c:pt idx="2241">
                  <c:v>0.32199526796761302</c:v>
                </c:pt>
                <c:pt idx="2242">
                  <c:v>0.32199526796761302</c:v>
                </c:pt>
                <c:pt idx="2243">
                  <c:v>0.31656672144091802</c:v>
                </c:pt>
                <c:pt idx="2244">
                  <c:v>0.31656672144091802</c:v>
                </c:pt>
                <c:pt idx="2245">
                  <c:v>0.307192114146078</c:v>
                </c:pt>
                <c:pt idx="2246">
                  <c:v>0.307192114146078</c:v>
                </c:pt>
                <c:pt idx="2247">
                  <c:v>0.32608827024958198</c:v>
                </c:pt>
                <c:pt idx="2248">
                  <c:v>0.32608827024958198</c:v>
                </c:pt>
                <c:pt idx="2249">
                  <c:v>0.31650878376396702</c:v>
                </c:pt>
                <c:pt idx="2250">
                  <c:v>0.31650878376396702</c:v>
                </c:pt>
                <c:pt idx="2251">
                  <c:v>0.31650878376396702</c:v>
                </c:pt>
                <c:pt idx="2252">
                  <c:v>0.30860443614110999</c:v>
                </c:pt>
                <c:pt idx="2253">
                  <c:v>0.30860443614110999</c:v>
                </c:pt>
                <c:pt idx="2254">
                  <c:v>0.32497324461402399</c:v>
                </c:pt>
                <c:pt idx="2255">
                  <c:v>0.32497324461402399</c:v>
                </c:pt>
                <c:pt idx="2256">
                  <c:v>0.31656241501223797</c:v>
                </c:pt>
                <c:pt idx="2257">
                  <c:v>0.31656241501223797</c:v>
                </c:pt>
                <c:pt idx="2258">
                  <c:v>0.30946472881956699</c:v>
                </c:pt>
                <c:pt idx="2259">
                  <c:v>0.30946472881956699</c:v>
                </c:pt>
                <c:pt idx="2260">
                  <c:v>0.32061521291807599</c:v>
                </c:pt>
                <c:pt idx="2261">
                  <c:v>0.32061521291807599</c:v>
                </c:pt>
                <c:pt idx="2262">
                  <c:v>0.32061521291807599</c:v>
                </c:pt>
                <c:pt idx="2263">
                  <c:v>0.316612422723906</c:v>
                </c:pt>
                <c:pt idx="2264">
                  <c:v>0.316612422723906</c:v>
                </c:pt>
                <c:pt idx="2265">
                  <c:v>0.314043657978341</c:v>
                </c:pt>
                <c:pt idx="2266">
                  <c:v>0.314043657978341</c:v>
                </c:pt>
                <c:pt idx="2267">
                  <c:v>0.31818953516009602</c:v>
                </c:pt>
                <c:pt idx="2268">
                  <c:v>0.31818953516009602</c:v>
                </c:pt>
                <c:pt idx="2269">
                  <c:v>0.315990018883194</c:v>
                </c:pt>
                <c:pt idx="2270">
                  <c:v>0.315990018883194</c:v>
                </c:pt>
                <c:pt idx="2271">
                  <c:v>0.315990018883194</c:v>
                </c:pt>
                <c:pt idx="2272">
                  <c:v>0.31773102548019</c:v>
                </c:pt>
                <c:pt idx="2273">
                  <c:v>0.31773102548019</c:v>
                </c:pt>
                <c:pt idx="2274">
                  <c:v>0.302259054421886</c:v>
                </c:pt>
                <c:pt idx="2275">
                  <c:v>0.302259054421886</c:v>
                </c:pt>
                <c:pt idx="2276">
                  <c:v>0.31045382101804703</c:v>
                </c:pt>
                <c:pt idx="2277">
                  <c:v>0.31045382101804703</c:v>
                </c:pt>
                <c:pt idx="2278">
                  <c:v>0.31568178320190399</c:v>
                </c:pt>
                <c:pt idx="2279">
                  <c:v>0.31568178320190399</c:v>
                </c:pt>
                <c:pt idx="2280">
                  <c:v>0.31585521492383301</c:v>
                </c:pt>
                <c:pt idx="2281">
                  <c:v>0.31585521492383301</c:v>
                </c:pt>
                <c:pt idx="2282">
                  <c:v>0.31585521492383301</c:v>
                </c:pt>
                <c:pt idx="2283">
                  <c:v>0.31535569693464399</c:v>
                </c:pt>
                <c:pt idx="2284">
                  <c:v>0.31535569693464399</c:v>
                </c:pt>
                <c:pt idx="2285">
                  <c:v>0.31504252207355998</c:v>
                </c:pt>
                <c:pt idx="2286">
                  <c:v>0.31504252207355998</c:v>
                </c:pt>
                <c:pt idx="2287">
                  <c:v>0.30423857821469802</c:v>
                </c:pt>
                <c:pt idx="2288">
                  <c:v>0.30423857821469802</c:v>
                </c:pt>
                <c:pt idx="2289">
                  <c:v>0.31121659271488999</c:v>
                </c:pt>
                <c:pt idx="2290">
                  <c:v>0.31121659271488999</c:v>
                </c:pt>
                <c:pt idx="2291">
                  <c:v>0.32063090141198902</c:v>
                </c:pt>
                <c:pt idx="2292">
                  <c:v>0.32063090141198902</c:v>
                </c:pt>
                <c:pt idx="2293">
                  <c:v>0.32063090141198902</c:v>
                </c:pt>
                <c:pt idx="2294">
                  <c:v>0.31284763291918699</c:v>
                </c:pt>
                <c:pt idx="2295">
                  <c:v>0.31284763291918699</c:v>
                </c:pt>
                <c:pt idx="2296">
                  <c:v>0.31818181818181801</c:v>
                </c:pt>
                <c:pt idx="2297">
                  <c:v>0.31818181818181801</c:v>
                </c:pt>
                <c:pt idx="2298">
                  <c:v>0.32552840897532398</c:v>
                </c:pt>
                <c:pt idx="2299">
                  <c:v>0.32552840897532398</c:v>
                </c:pt>
                <c:pt idx="2300">
                  <c:v>0.30479545406890102</c:v>
                </c:pt>
                <c:pt idx="2301">
                  <c:v>0.30479545406890102</c:v>
                </c:pt>
                <c:pt idx="2302">
                  <c:v>0.30479545406890102</c:v>
                </c:pt>
                <c:pt idx="2303">
                  <c:v>0.31488080409847602</c:v>
                </c:pt>
                <c:pt idx="2304">
                  <c:v>0.31488080409847602</c:v>
                </c:pt>
                <c:pt idx="2305">
                  <c:v>0.31916738941890699</c:v>
                </c:pt>
                <c:pt idx="2306">
                  <c:v>0.31916738941890699</c:v>
                </c:pt>
                <c:pt idx="2307">
                  <c:v>0.317128227715685</c:v>
                </c:pt>
                <c:pt idx="2308">
                  <c:v>0.317128227715685</c:v>
                </c:pt>
                <c:pt idx="2309">
                  <c:v>0.31810901861158603</c:v>
                </c:pt>
                <c:pt idx="2310">
                  <c:v>0.31810901861158603</c:v>
                </c:pt>
                <c:pt idx="2311">
                  <c:v>0.31898986542614999</c:v>
                </c:pt>
                <c:pt idx="2312">
                  <c:v>0.31898986542614999</c:v>
                </c:pt>
                <c:pt idx="2313">
                  <c:v>0.31898986542614999</c:v>
                </c:pt>
                <c:pt idx="2314">
                  <c:v>0.32037493506062797</c:v>
                </c:pt>
                <c:pt idx="2315">
                  <c:v>0.32037493506062797</c:v>
                </c:pt>
                <c:pt idx="2316">
                  <c:v>0.31961536765030202</c:v>
                </c:pt>
                <c:pt idx="2317">
                  <c:v>0.31961536765030202</c:v>
                </c:pt>
                <c:pt idx="2318">
                  <c:v>0.31905244154814799</c:v>
                </c:pt>
                <c:pt idx="2319">
                  <c:v>0.31905244154814799</c:v>
                </c:pt>
                <c:pt idx="2320">
                  <c:v>0.31272775753266302</c:v>
                </c:pt>
                <c:pt idx="2321">
                  <c:v>0.31272775753266302</c:v>
                </c:pt>
                <c:pt idx="2322">
                  <c:v>0.31272775753266302</c:v>
                </c:pt>
                <c:pt idx="2323">
                  <c:v>0.31684639456088598</c:v>
                </c:pt>
                <c:pt idx="2324">
                  <c:v>0.31684639456088598</c:v>
                </c:pt>
                <c:pt idx="2325">
                  <c:v>0.314334211819359</c:v>
                </c:pt>
                <c:pt idx="2326">
                  <c:v>0.314334211819359</c:v>
                </c:pt>
                <c:pt idx="2327">
                  <c:v>0.31929046563192898</c:v>
                </c:pt>
                <c:pt idx="2328">
                  <c:v>0.31929046563192898</c:v>
                </c:pt>
                <c:pt idx="2329">
                  <c:v>0.316431357468549</c:v>
                </c:pt>
                <c:pt idx="2330">
                  <c:v>0.316431357468549</c:v>
                </c:pt>
                <c:pt idx="2331">
                  <c:v>0.31930816564110998</c:v>
                </c:pt>
                <c:pt idx="2332">
                  <c:v>0.31930816564110998</c:v>
                </c:pt>
                <c:pt idx="2333">
                  <c:v>0.31930816564110998</c:v>
                </c:pt>
                <c:pt idx="2334">
                  <c:v>0.31047069261784099</c:v>
                </c:pt>
                <c:pt idx="2335">
                  <c:v>0.31047069261784099</c:v>
                </c:pt>
                <c:pt idx="2336">
                  <c:v>0.31017458821417299</c:v>
                </c:pt>
                <c:pt idx="2337">
                  <c:v>0.31017458821417299</c:v>
                </c:pt>
                <c:pt idx="2338">
                  <c:v>0.304134486324729</c:v>
                </c:pt>
                <c:pt idx="2339">
                  <c:v>0.304134486324729</c:v>
                </c:pt>
                <c:pt idx="2340">
                  <c:v>0.32799983000786198</c:v>
                </c:pt>
                <c:pt idx="2341">
                  <c:v>0.32799983000786198</c:v>
                </c:pt>
                <c:pt idx="2342">
                  <c:v>0.32077471374243999</c:v>
                </c:pt>
                <c:pt idx="2343">
                  <c:v>0.32077471374243999</c:v>
                </c:pt>
                <c:pt idx="2344">
                  <c:v>0.32077471374243999</c:v>
                </c:pt>
                <c:pt idx="2345">
                  <c:v>0.323531261134748</c:v>
                </c:pt>
                <c:pt idx="2346">
                  <c:v>0.323531261134748</c:v>
                </c:pt>
                <c:pt idx="2347">
                  <c:v>0.32446574711681297</c:v>
                </c:pt>
                <c:pt idx="2348">
                  <c:v>0.32446574711681297</c:v>
                </c:pt>
                <c:pt idx="2349">
                  <c:v>0.323012168694782</c:v>
                </c:pt>
                <c:pt idx="2350">
                  <c:v>0.323012168694782</c:v>
                </c:pt>
                <c:pt idx="2351">
                  <c:v>0.32137156124966298</c:v>
                </c:pt>
                <c:pt idx="2352">
                  <c:v>0.32137156124966298</c:v>
                </c:pt>
                <c:pt idx="2353">
                  <c:v>0.32137156124966298</c:v>
                </c:pt>
                <c:pt idx="2354">
                  <c:v>0.31071150323219099</c:v>
                </c:pt>
                <c:pt idx="2355">
                  <c:v>0.31071150323219099</c:v>
                </c:pt>
                <c:pt idx="2356">
                  <c:v>0.316102911248687</c:v>
                </c:pt>
                <c:pt idx="2357">
                  <c:v>0.316102911248687</c:v>
                </c:pt>
                <c:pt idx="2358">
                  <c:v>0.32214120420905501</c:v>
                </c:pt>
                <c:pt idx="2359">
                  <c:v>0.32214120420905501</c:v>
                </c:pt>
                <c:pt idx="2360">
                  <c:v>0.334376607785971</c:v>
                </c:pt>
                <c:pt idx="2361">
                  <c:v>0.334376607785971</c:v>
                </c:pt>
                <c:pt idx="2362">
                  <c:v>0.31643438216379599</c:v>
                </c:pt>
                <c:pt idx="2363">
                  <c:v>0.31643438216379599</c:v>
                </c:pt>
                <c:pt idx="2364">
                  <c:v>0.31643438216379599</c:v>
                </c:pt>
                <c:pt idx="2365">
                  <c:v>0.25359302854913102</c:v>
                </c:pt>
                <c:pt idx="2366">
                  <c:v>0.25359302854913102</c:v>
                </c:pt>
                <c:pt idx="2367">
                  <c:v>0.42260287755307302</c:v>
                </c:pt>
                <c:pt idx="2368">
                  <c:v>0.42260287755307302</c:v>
                </c:pt>
                <c:pt idx="2369">
                  <c:v>0.36938670067167201</c:v>
                </c:pt>
                <c:pt idx="2370">
                  <c:v>0.36938670067167201</c:v>
                </c:pt>
                <c:pt idx="2371">
                  <c:v>0.44602253872599101</c:v>
                </c:pt>
                <c:pt idx="2372">
                  <c:v>0.44602253872599101</c:v>
                </c:pt>
                <c:pt idx="2373">
                  <c:v>0.44602253872599101</c:v>
                </c:pt>
                <c:pt idx="2374">
                  <c:v>0.23115892636737101</c:v>
                </c:pt>
                <c:pt idx="2375">
                  <c:v>0.23115892636737101</c:v>
                </c:pt>
                <c:pt idx="2376">
                  <c:v>0.26359683213242802</c:v>
                </c:pt>
                <c:pt idx="2377">
                  <c:v>0.26359683213242802</c:v>
                </c:pt>
                <c:pt idx="2378">
                  <c:v>0.26243908560433299</c:v>
                </c:pt>
                <c:pt idx="2379">
                  <c:v>0.26243908560433299</c:v>
                </c:pt>
                <c:pt idx="2380">
                  <c:v>0.34247571457871001</c:v>
                </c:pt>
                <c:pt idx="2381">
                  <c:v>0.34247571457871001</c:v>
                </c:pt>
                <c:pt idx="2382">
                  <c:v>0.28539243790834401</c:v>
                </c:pt>
                <c:pt idx="2383">
                  <c:v>0.28539243790834401</c:v>
                </c:pt>
                <c:pt idx="2384">
                  <c:v>0.28539243790834401</c:v>
                </c:pt>
                <c:pt idx="2385">
                  <c:v>0.197175690109548</c:v>
                </c:pt>
                <c:pt idx="2386">
                  <c:v>0.197175690109548</c:v>
                </c:pt>
                <c:pt idx="2387">
                  <c:v>0.26384097094737202</c:v>
                </c:pt>
                <c:pt idx="2388">
                  <c:v>0.26384097094737202</c:v>
                </c:pt>
                <c:pt idx="2389">
                  <c:v>0.31212264123479599</c:v>
                </c:pt>
                <c:pt idx="2390">
                  <c:v>0.31212264123479599</c:v>
                </c:pt>
                <c:pt idx="2391">
                  <c:v>0.43575591556050403</c:v>
                </c:pt>
                <c:pt idx="2392">
                  <c:v>0.43575591556050403</c:v>
                </c:pt>
                <c:pt idx="2393">
                  <c:v>0.31080530982237697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9C0-4083-8AB1-41D665A5B1AC}"/>
            </c:ext>
          </c:extLst>
        </c:ser>
        <c:ser>
          <c:idx val="2"/>
          <c:order val="2"/>
          <c:tx>
            <c:v>Blue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'Måling 2'!$A$2:$A$2395</c:f>
              <c:numCache>
                <c:formatCode>General</c:formatCode>
                <c:ptCount val="2394"/>
                <c:pt idx="0">
                  <c:v>0.17424988746643</c:v>
                </c:pt>
                <c:pt idx="1">
                  <c:v>0.22478604316711401</c:v>
                </c:pt>
                <c:pt idx="2">
                  <c:v>0.27469611167907698</c:v>
                </c:pt>
                <c:pt idx="3">
                  <c:v>0.324339389801025</c:v>
                </c:pt>
                <c:pt idx="4">
                  <c:v>0.37467694282531699</c:v>
                </c:pt>
                <c:pt idx="5">
                  <c:v>0.424721479415893</c:v>
                </c:pt>
                <c:pt idx="6">
                  <c:v>0.47443842887878401</c:v>
                </c:pt>
                <c:pt idx="7">
                  <c:v>0.52437138557434004</c:v>
                </c:pt>
                <c:pt idx="8">
                  <c:v>0.57448863983154297</c:v>
                </c:pt>
                <c:pt idx="9">
                  <c:v>0.62445330619812001</c:v>
                </c:pt>
                <c:pt idx="10">
                  <c:v>0.67484688758850098</c:v>
                </c:pt>
                <c:pt idx="11">
                  <c:v>0.724392890930175</c:v>
                </c:pt>
                <c:pt idx="12">
                  <c:v>0.77452325820922796</c:v>
                </c:pt>
                <c:pt idx="13">
                  <c:v>0.82444858551025302</c:v>
                </c:pt>
                <c:pt idx="14">
                  <c:v>0.87514805793762196</c:v>
                </c:pt>
                <c:pt idx="15">
                  <c:v>0.92449903488159102</c:v>
                </c:pt>
                <c:pt idx="16">
                  <c:v>0.97442746162414495</c:v>
                </c:pt>
                <c:pt idx="17" formatCode="#,##0">
                  <c:v>1.02445197105407</c:v>
                </c:pt>
                <c:pt idx="18" formatCode="#,##0">
                  <c:v>1.0743429660797099</c:v>
                </c:pt>
                <c:pt idx="19" formatCode="#,##0">
                  <c:v>1.12449955940246</c:v>
                </c:pt>
                <c:pt idx="20" formatCode="#,##0">
                  <c:v>1.1743299961089999</c:v>
                </c:pt>
                <c:pt idx="21" formatCode="#,##0">
                  <c:v>1.22451448440551</c:v>
                </c:pt>
                <c:pt idx="22" formatCode="#,##0">
                  <c:v>1.2743613719940099</c:v>
                </c:pt>
                <c:pt idx="23" formatCode="#,##0">
                  <c:v>1.32478475570678</c:v>
                </c:pt>
                <c:pt idx="24" formatCode="#,##0">
                  <c:v>1.37434577941894</c:v>
                </c:pt>
                <c:pt idx="25" formatCode="#,##0">
                  <c:v>1.4245183467864899</c:v>
                </c:pt>
                <c:pt idx="26" formatCode="#,##0">
                  <c:v>1.47436022758483</c:v>
                </c:pt>
                <c:pt idx="27" formatCode="#,##0">
                  <c:v>1.52454829216003</c:v>
                </c:pt>
                <c:pt idx="28" formatCode="#,##0">
                  <c:v>1.5743770599365201</c:v>
                </c:pt>
                <c:pt idx="29" formatCode="#,##0">
                  <c:v>1.6245148181915201</c:v>
                </c:pt>
                <c:pt idx="30" formatCode="#,##0">
                  <c:v>1.67443251609802</c:v>
                </c:pt>
                <c:pt idx="31" formatCode="#,##0">
                  <c:v>1.7244725227355899</c:v>
                </c:pt>
                <c:pt idx="32" formatCode="#,##0">
                  <c:v>1.7743601799011199</c:v>
                </c:pt>
                <c:pt idx="33" formatCode="#,##0">
                  <c:v>1.82473015785217</c:v>
                </c:pt>
                <c:pt idx="34" formatCode="#,##0">
                  <c:v>1.8750014305114699</c:v>
                </c:pt>
                <c:pt idx="35" formatCode="#,##0">
                  <c:v>1.92442154884338</c:v>
                </c:pt>
                <c:pt idx="36" formatCode="#,##0">
                  <c:v>1.97456622123718</c:v>
                </c:pt>
                <c:pt idx="37" formatCode="#,##0">
                  <c:v>2.0246915817260698</c:v>
                </c:pt>
                <c:pt idx="38" formatCode="#,##0">
                  <c:v>2.0747392177581698</c:v>
                </c:pt>
                <c:pt idx="39" formatCode="#,##0">
                  <c:v>2.1243596076965301</c:v>
                </c:pt>
                <c:pt idx="40" formatCode="#,##0">
                  <c:v>2.1744997501373202</c:v>
                </c:pt>
                <c:pt idx="41" formatCode="#,##0">
                  <c:v>2.2243573665618799</c:v>
                </c:pt>
                <c:pt idx="42" formatCode="#,##0">
                  <c:v>2.2744836807250901</c:v>
                </c:pt>
                <c:pt idx="43" formatCode="#,##0">
                  <c:v>2.3245570659637398</c:v>
                </c:pt>
                <c:pt idx="44" formatCode="#,##0">
                  <c:v>2.3746283054351802</c:v>
                </c:pt>
                <c:pt idx="45" formatCode="#,##0">
                  <c:v>2.4245564937591499</c:v>
                </c:pt>
                <c:pt idx="46" formatCode="#,##0">
                  <c:v>2.4745998382568302</c:v>
                </c:pt>
                <c:pt idx="47" formatCode="#,##0">
                  <c:v>2.5246393680572501</c:v>
                </c:pt>
                <c:pt idx="48" formatCode="#,##0">
                  <c:v>2.5746941566467201</c:v>
                </c:pt>
                <c:pt idx="49" formatCode="#,##0">
                  <c:v>2.6246161460876398</c:v>
                </c:pt>
                <c:pt idx="50" formatCode="#,##0">
                  <c:v>2.6746027469635001</c:v>
                </c:pt>
                <c:pt idx="51" formatCode="#,##0">
                  <c:v>2.7246718406677202</c:v>
                </c:pt>
                <c:pt idx="52" formatCode="#,##0">
                  <c:v>2.7745547294616699</c:v>
                </c:pt>
                <c:pt idx="53" formatCode="#,##0">
                  <c:v>2.8246288299560498</c:v>
                </c:pt>
                <c:pt idx="54" formatCode="#,##0">
                  <c:v>2.87465023994445</c:v>
                </c:pt>
                <c:pt idx="55" formatCode="#,##0">
                  <c:v>2.9245870113372798</c:v>
                </c:pt>
                <c:pt idx="56" formatCode="#,##0">
                  <c:v>2.9745798110961901</c:v>
                </c:pt>
                <c:pt idx="57" formatCode="#,##0">
                  <c:v>3.0244903564453098</c:v>
                </c:pt>
                <c:pt idx="58" formatCode="#,##0">
                  <c:v>3.0745248794555602</c:v>
                </c:pt>
                <c:pt idx="59" formatCode="#,##0">
                  <c:v>3.1244211196899401</c:v>
                </c:pt>
                <c:pt idx="60" formatCode="#,##0">
                  <c:v>3.17435598373413</c:v>
                </c:pt>
                <c:pt idx="61" formatCode="#,##0">
                  <c:v>3.2244615554809499</c:v>
                </c:pt>
                <c:pt idx="62" formatCode="#,##0">
                  <c:v>3.2743365764617902</c:v>
                </c:pt>
                <c:pt idx="63" formatCode="#,##0">
                  <c:v>3.3245348930358798</c:v>
                </c:pt>
                <c:pt idx="64" formatCode="#,##0">
                  <c:v>3.3751327991485498</c:v>
                </c:pt>
                <c:pt idx="65" formatCode="#,##0">
                  <c:v>3.4244284629821702</c:v>
                </c:pt>
                <c:pt idx="66" formatCode="#,##0">
                  <c:v>3.4743580818176198</c:v>
                </c:pt>
                <c:pt idx="67" formatCode="#,##0">
                  <c:v>3.5247452259063698</c:v>
                </c:pt>
                <c:pt idx="68" formatCode="#,##0">
                  <c:v>3.5743629932403498</c:v>
                </c:pt>
                <c:pt idx="69" formatCode="#,##0">
                  <c:v>3.6245305538177401</c:v>
                </c:pt>
                <c:pt idx="70" formatCode="#,##0">
                  <c:v>3.6743619441986</c:v>
                </c:pt>
                <c:pt idx="71" formatCode="#,##0">
                  <c:v>3.7244970798492401</c:v>
                </c:pt>
                <c:pt idx="72" formatCode="#,##0">
                  <c:v>3.7743439674377401</c:v>
                </c:pt>
                <c:pt idx="73" formatCode="#,##0">
                  <c:v>3.8245484828948899</c:v>
                </c:pt>
                <c:pt idx="74" formatCode="#,##0">
                  <c:v>3.8743581771850502</c:v>
                </c:pt>
                <c:pt idx="75" formatCode="#,##0">
                  <c:v>3.9245429039001398</c:v>
                </c:pt>
                <c:pt idx="76" formatCode="#,##0">
                  <c:v>3.9743573665618799</c:v>
                </c:pt>
                <c:pt idx="77" formatCode="#,##0">
                  <c:v>4.0245032310485804</c:v>
                </c:pt>
                <c:pt idx="78" formatCode="#,##0">
                  <c:v>4.0744924545287997</c:v>
                </c:pt>
                <c:pt idx="79" formatCode="#,##0">
                  <c:v>4.1244957447052002</c:v>
                </c:pt>
                <c:pt idx="80" formatCode="#,##0">
                  <c:v>4.17449951171875</c:v>
                </c:pt>
                <c:pt idx="81" formatCode="#,##0">
                  <c:v>4.2246575355529696</c:v>
                </c:pt>
                <c:pt idx="82" formatCode="#,##0">
                  <c:v>4.2745018005370996</c:v>
                </c:pt>
                <c:pt idx="83" formatCode="#,##0">
                  <c:v>4.3243021965026802</c:v>
                </c:pt>
                <c:pt idx="84" formatCode="#,##0">
                  <c:v>4.3745436668395996</c:v>
                </c:pt>
                <c:pt idx="85" formatCode="#,##0">
                  <c:v>4.4243631362915004</c:v>
                </c:pt>
                <c:pt idx="86" formatCode="#,##0">
                  <c:v>4.47444319725036</c:v>
                </c:pt>
                <c:pt idx="87" formatCode="#,##0">
                  <c:v>4.5243432521819997</c:v>
                </c:pt>
                <c:pt idx="88" formatCode="#,##0">
                  <c:v>4.5744938850402797</c:v>
                </c:pt>
                <c:pt idx="89" formatCode="#,##0">
                  <c:v>4.6243488788604701</c:v>
                </c:pt>
                <c:pt idx="90" formatCode="#,##0">
                  <c:v>4.6744756698608398</c:v>
                </c:pt>
                <c:pt idx="91" formatCode="#,##0">
                  <c:v>4.72446417808532</c:v>
                </c:pt>
                <c:pt idx="92" formatCode="#,##0">
                  <c:v>4.7745816707611004</c:v>
                </c:pt>
                <c:pt idx="93" formatCode="#,##0">
                  <c:v>4.8245313167572004</c:v>
                </c:pt>
                <c:pt idx="94" formatCode="#,##0">
                  <c:v>4.87455034255981</c:v>
                </c:pt>
                <c:pt idx="95" formatCode="#,##0">
                  <c:v>4.9244675636291504</c:v>
                </c:pt>
                <c:pt idx="96" formatCode="#,##0">
                  <c:v>4.9745748043060303</c:v>
                </c:pt>
                <c:pt idx="97" formatCode="#,##0">
                  <c:v>5.0247306823730398</c:v>
                </c:pt>
                <c:pt idx="98" formatCode="#,##0">
                  <c:v>5.0745825767517001</c:v>
                </c:pt>
                <c:pt idx="99" formatCode="#,##0">
                  <c:v>5.1247642040252597</c:v>
                </c:pt>
                <c:pt idx="100" formatCode="#,##0">
                  <c:v>5.1745586395263601</c:v>
                </c:pt>
                <c:pt idx="101" formatCode="#,##0">
                  <c:v>5.2246720790863002</c:v>
                </c:pt>
                <c:pt idx="102" formatCode="#,##0">
                  <c:v>5.2746689319610596</c:v>
                </c:pt>
                <c:pt idx="103" formatCode="#,##0">
                  <c:v>5.3245420455932599</c:v>
                </c:pt>
                <c:pt idx="104" formatCode="#,##0">
                  <c:v>5.3756084442138601</c:v>
                </c:pt>
                <c:pt idx="105" formatCode="#,##0">
                  <c:v>5.4245963096618599</c:v>
                </c:pt>
                <c:pt idx="106" formatCode="#,##0">
                  <c:v>5.4744274616241402</c:v>
                </c:pt>
                <c:pt idx="107" formatCode="#,##0">
                  <c:v>5.5246188640594402</c:v>
                </c:pt>
                <c:pt idx="108" formatCode="#,##0">
                  <c:v>5.5745692253112704</c:v>
                </c:pt>
                <c:pt idx="109" formatCode="#,##0">
                  <c:v>5.6245558261871302</c:v>
                </c:pt>
                <c:pt idx="110" formatCode="#,##0">
                  <c:v>5.6744492053985596</c:v>
                </c:pt>
                <c:pt idx="111" formatCode="#,##0">
                  <c:v>5.7246153354644704</c:v>
                </c:pt>
                <c:pt idx="112" formatCode="#,##0">
                  <c:v>5.7744657993316597</c:v>
                </c:pt>
                <c:pt idx="113" formatCode="#,##0">
                  <c:v>5.8248641490936199</c:v>
                </c:pt>
                <c:pt idx="114" formatCode="#,##0">
                  <c:v>5.8744688034057599</c:v>
                </c:pt>
                <c:pt idx="115" formatCode="#,##0">
                  <c:v>5.9252133369445801</c:v>
                </c:pt>
                <c:pt idx="116" formatCode="#,##0">
                  <c:v>5.9744725227355904</c:v>
                </c:pt>
                <c:pt idx="117" formatCode="#,##0">
                  <c:v>6.0246374607086102</c:v>
                </c:pt>
                <c:pt idx="118" formatCode="#,##0">
                  <c:v>6.0744776725768999</c:v>
                </c:pt>
                <c:pt idx="119" formatCode="#,##0">
                  <c:v>6.1246368885040203</c:v>
                </c:pt>
                <c:pt idx="120" formatCode="#,##0">
                  <c:v>6.1744534969329798</c:v>
                </c:pt>
                <c:pt idx="121" formatCode="#,##0">
                  <c:v>6.2246196269988996</c:v>
                </c:pt>
                <c:pt idx="122" formatCode="#,##0">
                  <c:v>6.2744674682617099</c:v>
                </c:pt>
                <c:pt idx="123" formatCode="#,##0">
                  <c:v>6.3247389793395996</c:v>
                </c:pt>
                <c:pt idx="124" formatCode="#,##0">
                  <c:v>6.37481594085693</c:v>
                </c:pt>
                <c:pt idx="125" formatCode="#,##0">
                  <c:v>6.42462110519409</c:v>
                </c:pt>
                <c:pt idx="126" formatCode="#,##0">
                  <c:v>6.4749164581298801</c:v>
                </c:pt>
                <c:pt idx="127" formatCode="#,##0">
                  <c:v>6.5246646404266304</c:v>
                </c:pt>
                <c:pt idx="128" formatCode="#,##0">
                  <c:v>6.57490730285644</c:v>
                </c:pt>
                <c:pt idx="129" formatCode="#,##0">
                  <c:v>6.62442922592163</c:v>
                </c:pt>
                <c:pt idx="130" formatCode="#,##0">
                  <c:v>6.6745760440826398</c:v>
                </c:pt>
                <c:pt idx="131" formatCode="#,##0">
                  <c:v>6.7244560718536297</c:v>
                </c:pt>
                <c:pt idx="132" formatCode="#,##0">
                  <c:v>6.7745640277862504</c:v>
                </c:pt>
                <c:pt idx="133" formatCode="#,##0">
                  <c:v>6.8244369029998699</c:v>
                </c:pt>
                <c:pt idx="134" formatCode="#,##0">
                  <c:v>6.8747143745422301</c:v>
                </c:pt>
                <c:pt idx="135" formatCode="#,##0">
                  <c:v>6.9244956970214799</c:v>
                </c:pt>
                <c:pt idx="136" formatCode="#,##0">
                  <c:v>6.9747815132141104</c:v>
                </c:pt>
                <c:pt idx="137" formatCode="#,##0">
                  <c:v>7.0244672298431396</c:v>
                </c:pt>
                <c:pt idx="138" formatCode="#,##0">
                  <c:v>7.0745854377746502</c:v>
                </c:pt>
                <c:pt idx="139" formatCode="#,##0">
                  <c:v>7.1247107982635498</c:v>
                </c:pt>
                <c:pt idx="140" formatCode="#,##0">
                  <c:v>7.1746013164520201</c:v>
                </c:pt>
                <c:pt idx="141" formatCode="#,##0">
                  <c:v>7.2248063087463299</c:v>
                </c:pt>
                <c:pt idx="142" formatCode="#,##0">
                  <c:v>7.2745487689971897</c:v>
                </c:pt>
                <c:pt idx="143" formatCode="#,##0">
                  <c:v>7.3245561122894198</c:v>
                </c:pt>
                <c:pt idx="144" formatCode="#,##0">
                  <c:v>7.3745577335357604</c:v>
                </c:pt>
                <c:pt idx="145" formatCode="#,##0">
                  <c:v>7.4251167774200404</c:v>
                </c:pt>
                <c:pt idx="146" formatCode="#,##0">
                  <c:v>7.4745516777038503</c:v>
                </c:pt>
                <c:pt idx="147" formatCode="#,##0">
                  <c:v>7.5246307849883998</c:v>
                </c:pt>
                <c:pt idx="148" formatCode="#,##0">
                  <c:v>7.5747220516204798</c:v>
                </c:pt>
                <c:pt idx="149" formatCode="#,##0">
                  <c:v>7.6246078014373699</c:v>
                </c:pt>
                <c:pt idx="150" formatCode="#,##0">
                  <c:v>7.6745452880859304</c:v>
                </c:pt>
                <c:pt idx="151" formatCode="#,##0">
                  <c:v>7.7244997024536097</c:v>
                </c:pt>
                <c:pt idx="152" formatCode="#,##0">
                  <c:v>7.7744908332824698</c:v>
                </c:pt>
                <c:pt idx="153" formatCode="#,##0">
                  <c:v>7.82457995414733</c:v>
                </c:pt>
                <c:pt idx="154" formatCode="#,##0">
                  <c:v>7.8751380443572998</c:v>
                </c:pt>
                <c:pt idx="155" formatCode="#,##0">
                  <c:v>7.9247422218322701</c:v>
                </c:pt>
                <c:pt idx="156" formatCode="#,##0">
                  <c:v>7.9745206832885698</c:v>
                </c:pt>
                <c:pt idx="157" formatCode="#,##0">
                  <c:v>8.0245907306671107</c:v>
                </c:pt>
                <c:pt idx="158" formatCode="#,##0">
                  <c:v>8.0750269889831507</c:v>
                </c:pt>
                <c:pt idx="159" formatCode="#,##0">
                  <c:v>8.1245350837707502</c:v>
                </c:pt>
                <c:pt idx="160" formatCode="#,##0">
                  <c:v>8.1747250556945801</c:v>
                </c:pt>
                <c:pt idx="161" formatCode="#,##0">
                  <c:v>8.2244873046875</c:v>
                </c:pt>
                <c:pt idx="162" formatCode="#,##0">
                  <c:v>8.2744591236114502</c:v>
                </c:pt>
                <c:pt idx="163" formatCode="#,##0">
                  <c:v>8.3246729373931796</c:v>
                </c:pt>
                <c:pt idx="164" formatCode="#,##0">
                  <c:v>8.3745365142822195</c:v>
                </c:pt>
                <c:pt idx="165" formatCode="#,##0">
                  <c:v>8.4246258735656703</c:v>
                </c:pt>
                <c:pt idx="166" formatCode="#,##0">
                  <c:v>8.4745419025421107</c:v>
                </c:pt>
                <c:pt idx="167" formatCode="#,##0">
                  <c:v>8.5250208377838099</c:v>
                </c:pt>
                <c:pt idx="168" formatCode="#,##0">
                  <c:v>8.5747539997100795</c:v>
                </c:pt>
                <c:pt idx="169" formatCode="#,##0">
                  <c:v>8.6247007846832204</c:v>
                </c:pt>
                <c:pt idx="170" formatCode="#,##0">
                  <c:v>8.6746196746826101</c:v>
                </c:pt>
                <c:pt idx="171" formatCode="#,##0">
                  <c:v>8.7243454456329292</c:v>
                </c:pt>
                <c:pt idx="172" formatCode="#,##0">
                  <c:v>8.7744684219360298</c:v>
                </c:pt>
                <c:pt idx="173" formatCode="#,##0">
                  <c:v>8.8244004249572701</c:v>
                </c:pt>
                <c:pt idx="174" formatCode="#,##0">
                  <c:v>8.8745610713958705</c:v>
                </c:pt>
                <c:pt idx="175" formatCode="#,##0">
                  <c:v>8.9245550632476807</c:v>
                </c:pt>
                <c:pt idx="176" formatCode="#,##0">
                  <c:v>8.9745705127715993</c:v>
                </c:pt>
                <c:pt idx="177" formatCode="#,##0">
                  <c:v>9.0244388580322195</c:v>
                </c:pt>
                <c:pt idx="178" formatCode="#,##0">
                  <c:v>9.0746779441833496</c:v>
                </c:pt>
                <c:pt idx="179" formatCode="#,##0">
                  <c:v>9.1245002746581996</c:v>
                </c:pt>
                <c:pt idx="180" formatCode="#,##0">
                  <c:v>9.1746490001678396</c:v>
                </c:pt>
                <c:pt idx="181" formatCode="#,##0">
                  <c:v>9.2244555950164795</c:v>
                </c:pt>
                <c:pt idx="182" formatCode="#,##0">
                  <c:v>9.2750205993652308</c:v>
                </c:pt>
                <c:pt idx="183" formatCode="#,##0">
                  <c:v>9.32450079917907</c:v>
                </c:pt>
                <c:pt idx="184" formatCode="#,##0">
                  <c:v>9.3749940395355207</c:v>
                </c:pt>
                <c:pt idx="185" formatCode="#,##0">
                  <c:v>9.42447781562805</c:v>
                </c:pt>
                <c:pt idx="186" formatCode="#,##0">
                  <c:v>9.4745836257934499</c:v>
                </c:pt>
                <c:pt idx="187" formatCode="#,##0">
                  <c:v>9.5244514942169101</c:v>
                </c:pt>
                <c:pt idx="188" formatCode="#,##0">
                  <c:v>9.5746040344238192</c:v>
                </c:pt>
                <c:pt idx="189" formatCode="#,##0">
                  <c:v>9.6247215270996094</c:v>
                </c:pt>
                <c:pt idx="190" formatCode="#,##0">
                  <c:v>9.6746151447296107</c:v>
                </c:pt>
                <c:pt idx="191" formatCode="#,##0">
                  <c:v>9.7244987487792898</c:v>
                </c:pt>
                <c:pt idx="192" formatCode="#,##0">
                  <c:v>9.7745423316955495</c:v>
                </c:pt>
                <c:pt idx="193" formatCode="#,##0">
                  <c:v>9.8246784210205007</c:v>
                </c:pt>
                <c:pt idx="194" formatCode="#,##0">
                  <c:v>9.8746461868286097</c:v>
                </c:pt>
                <c:pt idx="195" formatCode="#,##0">
                  <c:v>9.9248411655426008</c:v>
                </c:pt>
                <c:pt idx="196" formatCode="#,##0">
                  <c:v>9.97444295883178</c:v>
                </c:pt>
                <c:pt idx="197" formatCode="#,##0">
                  <c:v>10.0247480869293</c:v>
                </c:pt>
                <c:pt idx="198" formatCode="#,##0">
                  <c:v>10.074474334716699</c:v>
                </c:pt>
                <c:pt idx="199" formatCode="#,##0">
                  <c:v>10.124777555465601</c:v>
                </c:pt>
                <c:pt idx="200" formatCode="#,##0">
                  <c:v>10.174570322036701</c:v>
                </c:pt>
                <c:pt idx="201" formatCode="#,##0">
                  <c:v>10.224492549896199</c:v>
                </c:pt>
                <c:pt idx="202" formatCode="#,##0">
                  <c:v>10.2745025157928</c:v>
                </c:pt>
                <c:pt idx="203" formatCode="#,##0">
                  <c:v>10.3245503902435</c:v>
                </c:pt>
                <c:pt idx="204" formatCode="#,##0">
                  <c:v>10.374593019485401</c:v>
                </c:pt>
                <c:pt idx="205" formatCode="#,##0">
                  <c:v>10.4247958660125</c:v>
                </c:pt>
                <c:pt idx="206" formatCode="#,##0">
                  <c:v>10.474468231201101</c:v>
                </c:pt>
                <c:pt idx="207" formatCode="#,##0">
                  <c:v>10.5246050357818</c:v>
                </c:pt>
                <c:pt idx="208" formatCode="#,##0">
                  <c:v>10.5745327472686</c:v>
                </c:pt>
                <c:pt idx="209" formatCode="#,##0">
                  <c:v>10.6245806217193</c:v>
                </c:pt>
                <c:pt idx="210" formatCode="#,##0">
                  <c:v>10.6746366024017</c:v>
                </c:pt>
                <c:pt idx="211" formatCode="#,##0">
                  <c:v>10.7244927883148</c:v>
                </c:pt>
                <c:pt idx="212" formatCode="#,##0">
                  <c:v>10.774578094482401</c:v>
                </c:pt>
                <c:pt idx="213" formatCode="#,##0">
                  <c:v>10.824644565582201</c:v>
                </c:pt>
                <c:pt idx="214" formatCode="#,##0">
                  <c:v>10.8745503425598</c:v>
                </c:pt>
                <c:pt idx="215" formatCode="#,##0">
                  <c:v>10.9244270324707</c:v>
                </c:pt>
                <c:pt idx="216" formatCode="#,##0">
                  <c:v>10.9745776653289</c:v>
                </c:pt>
                <c:pt idx="217" formatCode="#,##0">
                  <c:v>11.024457693099899</c:v>
                </c:pt>
                <c:pt idx="218" formatCode="#,##0">
                  <c:v>11.0747950077056</c:v>
                </c:pt>
                <c:pt idx="219" formatCode="#,##0">
                  <c:v>11.124584436416599</c:v>
                </c:pt>
                <c:pt idx="220" formatCode="#,##0">
                  <c:v>11.1745772361755</c:v>
                </c:pt>
                <c:pt idx="221" formatCode="#,##0">
                  <c:v>11.224459648132299</c:v>
                </c:pt>
                <c:pt idx="222" formatCode="#,##0">
                  <c:v>11.274585247039701</c:v>
                </c:pt>
                <c:pt idx="223" formatCode="#,##0">
                  <c:v>11.324618101119899</c:v>
                </c:pt>
                <c:pt idx="224" formatCode="#,##0">
                  <c:v>11.3746647834777</c:v>
                </c:pt>
                <c:pt idx="225" formatCode="#,##0">
                  <c:v>11.424516916275</c:v>
                </c:pt>
                <c:pt idx="226" formatCode="#,##0">
                  <c:v>11.4747378826141</c:v>
                </c:pt>
                <c:pt idx="227" formatCode="#,##0">
                  <c:v>11.5246822834014</c:v>
                </c:pt>
                <c:pt idx="228" formatCode="#,##0">
                  <c:v>11.5747156143188</c:v>
                </c:pt>
                <c:pt idx="229" formatCode="#,##0">
                  <c:v>11.6245369911193</c:v>
                </c:pt>
                <c:pt idx="230" formatCode="#,##0">
                  <c:v>11.674622774124099</c:v>
                </c:pt>
                <c:pt idx="231" formatCode="#,##0">
                  <c:v>11.7245144844055</c:v>
                </c:pt>
                <c:pt idx="232" formatCode="#,##0">
                  <c:v>11.7747433185577</c:v>
                </c:pt>
                <c:pt idx="233" formatCode="#,##0">
                  <c:v>11.8246355056762</c:v>
                </c:pt>
                <c:pt idx="234" formatCode="#,##0">
                  <c:v>11.8744616508483</c:v>
                </c:pt>
                <c:pt idx="235" formatCode="#,##0">
                  <c:v>11.9245393276214</c:v>
                </c:pt>
                <c:pt idx="236" formatCode="#,##0">
                  <c:v>11.974513053894</c:v>
                </c:pt>
                <c:pt idx="237" formatCode="#,##0">
                  <c:v>12.024706602096501</c:v>
                </c:pt>
                <c:pt idx="238" formatCode="#,##0">
                  <c:v>12.0745179653167</c:v>
                </c:pt>
                <c:pt idx="239" formatCode="#,##0">
                  <c:v>12.124630212783799</c:v>
                </c:pt>
                <c:pt idx="240" formatCode="#,##0">
                  <c:v>12.1745653152465</c:v>
                </c:pt>
                <c:pt idx="241" formatCode="#,##0">
                  <c:v>12.224633216857899</c:v>
                </c:pt>
                <c:pt idx="242" formatCode="#,##0">
                  <c:v>12.2744531631469</c:v>
                </c:pt>
                <c:pt idx="243" formatCode="#,##0">
                  <c:v>12.3246428966522</c:v>
                </c:pt>
                <c:pt idx="244" formatCode="#,##0">
                  <c:v>12.374730587005599</c:v>
                </c:pt>
                <c:pt idx="245" formatCode="#,##0">
                  <c:v>12.4246680736541</c:v>
                </c:pt>
                <c:pt idx="246" formatCode="#,##0">
                  <c:v>12.4745230674743</c:v>
                </c:pt>
                <c:pt idx="247" formatCode="#,##0">
                  <c:v>12.5246076583862</c:v>
                </c:pt>
                <c:pt idx="248" formatCode="#,##0">
                  <c:v>12.5744514465332</c:v>
                </c:pt>
                <c:pt idx="249" formatCode="#,##0">
                  <c:v>12.624638080596901</c:v>
                </c:pt>
                <c:pt idx="250" formatCode="#,##0">
                  <c:v>12.674660205841001</c:v>
                </c:pt>
                <c:pt idx="251" formatCode="#,##0">
                  <c:v>12.725207805633501</c:v>
                </c:pt>
                <c:pt idx="252" formatCode="#,##0">
                  <c:v>12.774703502655001</c:v>
                </c:pt>
                <c:pt idx="253" formatCode="#,##0">
                  <c:v>12.8244442939758</c:v>
                </c:pt>
                <c:pt idx="254" formatCode="#,##0">
                  <c:v>12.8745777606964</c:v>
                </c:pt>
                <c:pt idx="255" formatCode="#,##0">
                  <c:v>12.9244513511657</c:v>
                </c:pt>
                <c:pt idx="256" formatCode="#,##0">
                  <c:v>12.9747884273529</c:v>
                </c:pt>
                <c:pt idx="257" formatCode="#,##0">
                  <c:v>13.024397373199401</c:v>
                </c:pt>
                <c:pt idx="258" formatCode="#,##0">
                  <c:v>13.0748128890991</c:v>
                </c:pt>
                <c:pt idx="259" formatCode="#,##0">
                  <c:v>13.124370098113999</c:v>
                </c:pt>
                <c:pt idx="260" formatCode="#,##0">
                  <c:v>13.174477815628</c:v>
                </c:pt>
                <c:pt idx="261" formatCode="#,##0">
                  <c:v>13.224501132965001</c:v>
                </c:pt>
                <c:pt idx="262" formatCode="#,##0">
                  <c:v>13.274466514587401</c:v>
                </c:pt>
                <c:pt idx="263" formatCode="#,##0">
                  <c:v>13.324371576309201</c:v>
                </c:pt>
                <c:pt idx="264" formatCode="#,##0">
                  <c:v>13.3744609355926</c:v>
                </c:pt>
                <c:pt idx="265" formatCode="#,##0">
                  <c:v>13.424519777297901</c:v>
                </c:pt>
                <c:pt idx="266" formatCode="#,##0">
                  <c:v>13.474459409713701</c:v>
                </c:pt>
                <c:pt idx="267" formatCode="#,##0">
                  <c:v>13.524581432342501</c:v>
                </c:pt>
                <c:pt idx="268" formatCode="#,##0">
                  <c:v>13.5745358467102</c:v>
                </c:pt>
                <c:pt idx="269" formatCode="#,##0">
                  <c:v>13.6244602203369</c:v>
                </c:pt>
                <c:pt idx="270" formatCode="#,##0">
                  <c:v>13.674558401107699</c:v>
                </c:pt>
                <c:pt idx="271" formatCode="#,##0">
                  <c:v>13.724678754806501</c:v>
                </c:pt>
                <c:pt idx="272" formatCode="#,##0">
                  <c:v>13.7745511531829</c:v>
                </c:pt>
                <c:pt idx="273" formatCode="#,##0">
                  <c:v>13.824601411819399</c:v>
                </c:pt>
                <c:pt idx="274" formatCode="#,##0">
                  <c:v>13.875013113021801</c:v>
                </c:pt>
                <c:pt idx="275" formatCode="#,##0">
                  <c:v>13.9244887828826</c:v>
                </c:pt>
                <c:pt idx="276" formatCode="#,##0">
                  <c:v>13.975090026855399</c:v>
                </c:pt>
                <c:pt idx="277" formatCode="#,##0">
                  <c:v>14.0246021747589</c:v>
                </c:pt>
                <c:pt idx="278" formatCode="#,##0">
                  <c:v>14.074855089187601</c:v>
                </c:pt>
                <c:pt idx="279" formatCode="#,##0">
                  <c:v>14.124528169631899</c:v>
                </c:pt>
                <c:pt idx="280" formatCode="#,##0">
                  <c:v>14.174578428268401</c:v>
                </c:pt>
                <c:pt idx="281" formatCode="#,##0">
                  <c:v>14.2244849205017</c:v>
                </c:pt>
                <c:pt idx="282" formatCode="#,##0">
                  <c:v>14.2744486331939</c:v>
                </c:pt>
                <c:pt idx="283" formatCode="#,##0">
                  <c:v>14.324590206146199</c:v>
                </c:pt>
                <c:pt idx="284" formatCode="#,##0">
                  <c:v>14.375281572341899</c:v>
                </c:pt>
                <c:pt idx="285" formatCode="#,##0">
                  <c:v>14.424527168273899</c:v>
                </c:pt>
                <c:pt idx="286" formatCode="#,##0">
                  <c:v>14.474457979202199</c:v>
                </c:pt>
                <c:pt idx="287" formatCode="#,##0">
                  <c:v>14.5246782302856</c:v>
                </c:pt>
                <c:pt idx="288" formatCode="#,##0">
                  <c:v>14.5744626522064</c:v>
                </c:pt>
                <c:pt idx="289" formatCode="#,##0">
                  <c:v>14.6245944499969</c:v>
                </c:pt>
                <c:pt idx="290" formatCode="#,##0">
                  <c:v>14.674470663070601</c:v>
                </c:pt>
                <c:pt idx="291" formatCode="#,##0">
                  <c:v>14.7248711585998</c:v>
                </c:pt>
                <c:pt idx="292" formatCode="#,##0">
                  <c:v>14.774534702301001</c:v>
                </c:pt>
                <c:pt idx="293" formatCode="#,##0">
                  <c:v>14.824635028839101</c:v>
                </c:pt>
                <c:pt idx="294" formatCode="#,##0">
                  <c:v>14.874465227127001</c:v>
                </c:pt>
                <c:pt idx="295" formatCode="#,##0">
                  <c:v>14.9246215820312</c:v>
                </c:pt>
                <c:pt idx="296" formatCode="#,##0">
                  <c:v>14.9744608402252</c:v>
                </c:pt>
                <c:pt idx="297" formatCode="#,##0">
                  <c:v>15.0249953269958</c:v>
                </c:pt>
                <c:pt idx="298" formatCode="#,##0">
                  <c:v>15.0744531154632</c:v>
                </c:pt>
                <c:pt idx="299" formatCode="#,##0">
                  <c:v>15.1242904663085</c:v>
                </c:pt>
                <c:pt idx="300" formatCode="#,##0">
                  <c:v>15.1748535633087</c:v>
                </c:pt>
                <c:pt idx="301" formatCode="#,##0">
                  <c:v>15.224338054656901</c:v>
                </c:pt>
                <c:pt idx="302" formatCode="#,##0">
                  <c:v>15.2744982242584</c:v>
                </c:pt>
                <c:pt idx="303" formatCode="#,##0">
                  <c:v>15.3243441581726</c:v>
                </c:pt>
                <c:pt idx="304" formatCode="#,##0">
                  <c:v>15.374818086624099</c:v>
                </c:pt>
                <c:pt idx="305" formatCode="#,##0">
                  <c:v>15.4243628978729</c:v>
                </c:pt>
                <c:pt idx="306" formatCode="#,##0">
                  <c:v>15.474556684494001</c:v>
                </c:pt>
                <c:pt idx="307" formatCode="#,##0">
                  <c:v>15.5243504047393</c:v>
                </c:pt>
                <c:pt idx="308" formatCode="#,##0">
                  <c:v>15.574483871459901</c:v>
                </c:pt>
                <c:pt idx="309" formatCode="#,##0">
                  <c:v>15.6243438720703</c:v>
                </c:pt>
                <c:pt idx="310" formatCode="#,##0">
                  <c:v>15.674525976181</c:v>
                </c:pt>
                <c:pt idx="311" formatCode="#,##0">
                  <c:v>15.724353551864599</c:v>
                </c:pt>
                <c:pt idx="312" formatCode="#,##0">
                  <c:v>15.7746059894561</c:v>
                </c:pt>
                <c:pt idx="313" formatCode="#,##0">
                  <c:v>15.824365377426099</c:v>
                </c:pt>
                <c:pt idx="314" formatCode="#,##0">
                  <c:v>15.8744688034057</c:v>
                </c:pt>
                <c:pt idx="315" formatCode="#,##0">
                  <c:v>15.9245386123657</c:v>
                </c:pt>
                <c:pt idx="316" formatCode="#,##0">
                  <c:v>15.9744503498077</c:v>
                </c:pt>
                <c:pt idx="317" formatCode="#,##0">
                  <c:v>16.024663925170898</c:v>
                </c:pt>
                <c:pt idx="318" formatCode="#,##0">
                  <c:v>16.074735164642298</c:v>
                </c:pt>
                <c:pt idx="319" formatCode="#,##0">
                  <c:v>16.124769926071099</c:v>
                </c:pt>
                <c:pt idx="320" formatCode="#,##0">
                  <c:v>16.1746068000793</c:v>
                </c:pt>
                <c:pt idx="321" formatCode="#,##0">
                  <c:v>16.2250254154205</c:v>
                </c:pt>
                <c:pt idx="322" formatCode="#,##0">
                  <c:v>16.274479150771999</c:v>
                </c:pt>
                <c:pt idx="323" formatCode="#,##0">
                  <c:v>16.324625968933098</c:v>
                </c:pt>
                <c:pt idx="324" formatCode="#,##0">
                  <c:v>16.374482393264699</c:v>
                </c:pt>
                <c:pt idx="325" formatCode="#,##0">
                  <c:v>16.424805641174299</c:v>
                </c:pt>
                <c:pt idx="326" formatCode="#,##0">
                  <c:v>16.474533319473199</c:v>
                </c:pt>
                <c:pt idx="327" formatCode="#,##0">
                  <c:v>16.524489879608101</c:v>
                </c:pt>
                <c:pt idx="328" formatCode="#,##0">
                  <c:v>16.5750634670257</c:v>
                </c:pt>
                <c:pt idx="329" formatCode="#,##0">
                  <c:v>16.6245467662811</c:v>
                </c:pt>
                <c:pt idx="330" formatCode="#,##0">
                  <c:v>16.674589395523</c:v>
                </c:pt>
                <c:pt idx="331" formatCode="#,##0">
                  <c:v>16.7244951725006</c:v>
                </c:pt>
                <c:pt idx="332" formatCode="#,##0">
                  <c:v>16.774480581283498</c:v>
                </c:pt>
                <c:pt idx="333" formatCode="#,##0">
                  <c:v>16.8245863914489</c:v>
                </c:pt>
                <c:pt idx="334" formatCode="#,##0">
                  <c:v>16.874494552612301</c:v>
                </c:pt>
                <c:pt idx="335" formatCode="#,##0">
                  <c:v>16.924747228622401</c:v>
                </c:pt>
                <c:pt idx="336" formatCode="#,##0">
                  <c:v>16.974552631378099</c:v>
                </c:pt>
                <c:pt idx="337" formatCode="#,##0">
                  <c:v>17.024554014205901</c:v>
                </c:pt>
                <c:pt idx="338" formatCode="#,##0">
                  <c:v>17.0752000808715</c:v>
                </c:pt>
                <c:pt idx="339" formatCode="#,##0">
                  <c:v>17.124497652053801</c:v>
                </c:pt>
                <c:pt idx="340" formatCode="#,##0">
                  <c:v>17.174482822418199</c:v>
                </c:pt>
                <c:pt idx="341" formatCode="#,##0">
                  <c:v>17.224516391754101</c:v>
                </c:pt>
                <c:pt idx="342" formatCode="#,##0">
                  <c:v>17.274435997009199</c:v>
                </c:pt>
                <c:pt idx="343" formatCode="#,##0">
                  <c:v>17.325623750686599</c:v>
                </c:pt>
                <c:pt idx="344" formatCode="#,##0">
                  <c:v>17.3743767738342</c:v>
                </c:pt>
                <c:pt idx="345" formatCode="#,##0">
                  <c:v>17.424369812011701</c:v>
                </c:pt>
                <c:pt idx="346" formatCode="#,##0">
                  <c:v>17.4744551181793</c:v>
                </c:pt>
                <c:pt idx="347" formatCode="#,##0">
                  <c:v>17.5245006084442</c:v>
                </c:pt>
                <c:pt idx="348" formatCode="#,##0">
                  <c:v>17.5744497776031</c:v>
                </c:pt>
                <c:pt idx="349" formatCode="#,##0">
                  <c:v>17.624394655227601</c:v>
                </c:pt>
                <c:pt idx="350" formatCode="#,##0">
                  <c:v>17.674441337585399</c:v>
                </c:pt>
                <c:pt idx="351" formatCode="#,##0">
                  <c:v>17.724338769912698</c:v>
                </c:pt>
                <c:pt idx="352" formatCode="#,##0">
                  <c:v>17.774447441101</c:v>
                </c:pt>
                <c:pt idx="353" formatCode="#,##0">
                  <c:v>17.824339628219601</c:v>
                </c:pt>
                <c:pt idx="354" formatCode="#,##0">
                  <c:v>17.874504327774002</c:v>
                </c:pt>
                <c:pt idx="355" formatCode="#,##0">
                  <c:v>17.924359083175599</c:v>
                </c:pt>
                <c:pt idx="356" formatCode="#,##0">
                  <c:v>17.9745323657989</c:v>
                </c:pt>
                <c:pt idx="357" formatCode="#,##0">
                  <c:v>18.0243804454803</c:v>
                </c:pt>
                <c:pt idx="358" formatCode="#,##0">
                  <c:v>18.0744981765747</c:v>
                </c:pt>
                <c:pt idx="359" formatCode="#,##0">
                  <c:v>18.124370813369701</c:v>
                </c:pt>
                <c:pt idx="360" formatCode="#,##0">
                  <c:v>18.174540281295702</c:v>
                </c:pt>
                <c:pt idx="361" formatCode="#,##0">
                  <c:v>18.224364280700598</c:v>
                </c:pt>
                <c:pt idx="362" formatCode="#,##0">
                  <c:v>18.274538278579701</c:v>
                </c:pt>
                <c:pt idx="363" formatCode="#,##0">
                  <c:v>18.324378490447899</c:v>
                </c:pt>
                <c:pt idx="364" formatCode="#,##0">
                  <c:v>18.374315977096501</c:v>
                </c:pt>
                <c:pt idx="365" formatCode="#,##0">
                  <c:v>18.4245157241821</c:v>
                </c:pt>
                <c:pt idx="366" formatCode="#,##0">
                  <c:v>18.4743409156799</c:v>
                </c:pt>
                <c:pt idx="367" formatCode="#,##0">
                  <c:v>18.524521112441999</c:v>
                </c:pt>
                <c:pt idx="368" formatCode="#,##0">
                  <c:v>18.5743486881256</c:v>
                </c:pt>
                <c:pt idx="369" formatCode="#,##0">
                  <c:v>18.6246016025543</c:v>
                </c:pt>
                <c:pt idx="370" formatCode="#,##0">
                  <c:v>18.674354553222599</c:v>
                </c:pt>
                <c:pt idx="371" formatCode="#,##0">
                  <c:v>18.7245419025421</c:v>
                </c:pt>
                <c:pt idx="372" formatCode="#,##0">
                  <c:v>18.7743723392486</c:v>
                </c:pt>
                <c:pt idx="373" formatCode="#,##0">
                  <c:v>18.8245236873626</c:v>
                </c:pt>
                <c:pt idx="374" formatCode="#,##0">
                  <c:v>18.874353408813398</c:v>
                </c:pt>
                <c:pt idx="375" formatCode="#,##0">
                  <c:v>18.9245364665985</c:v>
                </c:pt>
                <c:pt idx="376" formatCode="#,##0">
                  <c:v>18.974345207214299</c:v>
                </c:pt>
                <c:pt idx="377" formatCode="#,##0">
                  <c:v>19.024779081344601</c:v>
                </c:pt>
                <c:pt idx="378" formatCode="#,##0">
                  <c:v>19.074478387832599</c:v>
                </c:pt>
                <c:pt idx="379" formatCode="#,##0">
                  <c:v>19.124482393264699</c:v>
                </c:pt>
                <c:pt idx="380" formatCode="#,##0">
                  <c:v>19.174347400665201</c:v>
                </c:pt>
                <c:pt idx="381" formatCode="#,##0">
                  <c:v>19.224464178085299</c:v>
                </c:pt>
                <c:pt idx="382" formatCode="#,##0">
                  <c:v>19.274497747421201</c:v>
                </c:pt>
                <c:pt idx="383" formatCode="#,##0">
                  <c:v>19.324386358261101</c:v>
                </c:pt>
                <c:pt idx="384" formatCode="#,##0">
                  <c:v>19.3745744228363</c:v>
                </c:pt>
                <c:pt idx="385" formatCode="#,##0">
                  <c:v>19.4243805408477</c:v>
                </c:pt>
                <c:pt idx="386" formatCode="#,##0">
                  <c:v>19.474491596221899</c:v>
                </c:pt>
                <c:pt idx="387" formatCode="#,##0">
                  <c:v>19.5244524478912</c:v>
                </c:pt>
                <c:pt idx="388" formatCode="#,##0">
                  <c:v>19.5746345520019</c:v>
                </c:pt>
                <c:pt idx="389" formatCode="#,##0">
                  <c:v>19.6243541240692</c:v>
                </c:pt>
                <c:pt idx="390" formatCode="#,##0">
                  <c:v>19.674472570419301</c:v>
                </c:pt>
                <c:pt idx="391" formatCode="#,##0">
                  <c:v>19.724568128585801</c:v>
                </c:pt>
                <c:pt idx="392" formatCode="#,##0">
                  <c:v>19.774559736251799</c:v>
                </c:pt>
                <c:pt idx="393" formatCode="#,##0">
                  <c:v>19.824651479720998</c:v>
                </c:pt>
                <c:pt idx="394" formatCode="#,##0">
                  <c:v>19.874661684036202</c:v>
                </c:pt>
                <c:pt idx="395" formatCode="#,##0">
                  <c:v>19.924831151962199</c:v>
                </c:pt>
                <c:pt idx="396" formatCode="#,##0">
                  <c:v>19.974587440490701</c:v>
                </c:pt>
                <c:pt idx="397" formatCode="#,##0">
                  <c:v>20.0247640609741</c:v>
                </c:pt>
                <c:pt idx="398" formatCode="#,##0">
                  <c:v>20.074624061584402</c:v>
                </c:pt>
                <c:pt idx="399" formatCode="#,##0">
                  <c:v>20.124515295028601</c:v>
                </c:pt>
                <c:pt idx="400" formatCode="#,##0">
                  <c:v>20.1746230125427</c:v>
                </c:pt>
                <c:pt idx="401" formatCode="#,##0">
                  <c:v>20.224691867828302</c:v>
                </c:pt>
                <c:pt idx="402" formatCode="#,##0">
                  <c:v>20.274602651595998</c:v>
                </c:pt>
                <c:pt idx="403" formatCode="#,##0">
                  <c:v>20.324558258056602</c:v>
                </c:pt>
                <c:pt idx="404" formatCode="#,##0">
                  <c:v>20.374931097030601</c:v>
                </c:pt>
                <c:pt idx="405" formatCode="#,##0">
                  <c:v>20.424518585205</c:v>
                </c:pt>
                <c:pt idx="406" formatCode="#,##0">
                  <c:v>20.4746315479278</c:v>
                </c:pt>
                <c:pt idx="407" formatCode="#,##0">
                  <c:v>20.5246579647064</c:v>
                </c:pt>
                <c:pt idx="408" formatCode="#,##0">
                  <c:v>20.574948549270601</c:v>
                </c:pt>
                <c:pt idx="409" formatCode="#,##0">
                  <c:v>20.624705314636198</c:v>
                </c:pt>
                <c:pt idx="410" formatCode="#,##0">
                  <c:v>20.674939870834301</c:v>
                </c:pt>
                <c:pt idx="411" formatCode="#,##0">
                  <c:v>20.7245578765869</c:v>
                </c:pt>
                <c:pt idx="412" formatCode="#,##0">
                  <c:v>20.774650812149002</c:v>
                </c:pt>
                <c:pt idx="413" formatCode="#,##0">
                  <c:v>20.824600696563699</c:v>
                </c:pt>
                <c:pt idx="414" formatCode="#,##0">
                  <c:v>20.874789237976</c:v>
                </c:pt>
                <c:pt idx="415" formatCode="#,##0">
                  <c:v>20.924619197845399</c:v>
                </c:pt>
                <c:pt idx="416" formatCode="#,##0">
                  <c:v>20.974484443664501</c:v>
                </c:pt>
                <c:pt idx="417" formatCode="#,##0">
                  <c:v>21.0247511863708</c:v>
                </c:pt>
                <c:pt idx="418" formatCode="#,##0">
                  <c:v>21.074534177780102</c:v>
                </c:pt>
                <c:pt idx="419" formatCode="#,##0">
                  <c:v>21.1246531009674</c:v>
                </c:pt>
                <c:pt idx="420" formatCode="#,##0">
                  <c:v>21.1745040416717</c:v>
                </c:pt>
                <c:pt idx="421" formatCode="#,##0">
                  <c:v>21.224976539611799</c:v>
                </c:pt>
                <c:pt idx="422" formatCode="#,##0">
                  <c:v>21.2744958400726</c:v>
                </c:pt>
                <c:pt idx="423" formatCode="#,##0">
                  <c:v>21.324744224548301</c:v>
                </c:pt>
                <c:pt idx="424" formatCode="#,##0">
                  <c:v>21.374543428420999</c:v>
                </c:pt>
                <c:pt idx="425" formatCode="#,##0">
                  <c:v>21.424616336822499</c:v>
                </c:pt>
                <c:pt idx="426" formatCode="#,##0">
                  <c:v>21.4744906425476</c:v>
                </c:pt>
                <c:pt idx="427" formatCode="#,##0">
                  <c:v>21.5247819423675</c:v>
                </c:pt>
                <c:pt idx="428" formatCode="#,##0">
                  <c:v>21.574459791183401</c:v>
                </c:pt>
                <c:pt idx="429" formatCode="#,##0">
                  <c:v>21.6246161460876</c:v>
                </c:pt>
                <c:pt idx="430" formatCode="#,##0">
                  <c:v>21.675122022628699</c:v>
                </c:pt>
                <c:pt idx="431" formatCode="#,##0">
                  <c:v>21.724490880966101</c:v>
                </c:pt>
                <c:pt idx="432" formatCode="#,##0">
                  <c:v>21.774621963500898</c:v>
                </c:pt>
                <c:pt idx="433" formatCode="#,##0">
                  <c:v>21.8243758678436</c:v>
                </c:pt>
                <c:pt idx="434" formatCode="#,##0">
                  <c:v>21.874685525894101</c:v>
                </c:pt>
                <c:pt idx="435" formatCode="#,##0">
                  <c:v>21.9245426654815</c:v>
                </c:pt>
                <c:pt idx="436" formatCode="#,##0">
                  <c:v>21.97456741333</c:v>
                </c:pt>
                <c:pt idx="437" formatCode="#,##0">
                  <c:v>22.024450063705402</c:v>
                </c:pt>
                <c:pt idx="438" formatCode="#,##0">
                  <c:v>22.0752980709075</c:v>
                </c:pt>
                <c:pt idx="439" formatCode="#,##0">
                  <c:v>22.124448537826499</c:v>
                </c:pt>
                <c:pt idx="440" formatCode="#,##0">
                  <c:v>22.174565076827999</c:v>
                </c:pt>
                <c:pt idx="441" formatCode="#,##0">
                  <c:v>22.224479675292901</c:v>
                </c:pt>
                <c:pt idx="442" formatCode="#,##0">
                  <c:v>22.274649381637499</c:v>
                </c:pt>
                <c:pt idx="443" formatCode="#,##0">
                  <c:v>22.324444532394399</c:v>
                </c:pt>
                <c:pt idx="444" formatCode="#,##0">
                  <c:v>22.3745808601379</c:v>
                </c:pt>
                <c:pt idx="445" formatCode="#,##0">
                  <c:v>22.4248960018157</c:v>
                </c:pt>
                <c:pt idx="446" formatCode="#,##0">
                  <c:v>22.4745452404022</c:v>
                </c:pt>
                <c:pt idx="447" formatCode="#,##0">
                  <c:v>22.524502992630001</c:v>
                </c:pt>
                <c:pt idx="448" formatCode="#,##0">
                  <c:v>22.574556350708001</c:v>
                </c:pt>
                <c:pt idx="449" formatCode="#,##0">
                  <c:v>22.624395608901899</c:v>
                </c:pt>
                <c:pt idx="450" formatCode="#,##0">
                  <c:v>22.674464941024699</c:v>
                </c:pt>
                <c:pt idx="451" formatCode="#,##0">
                  <c:v>22.724526643752998</c:v>
                </c:pt>
                <c:pt idx="452" formatCode="#,##0">
                  <c:v>22.774584770202601</c:v>
                </c:pt>
                <c:pt idx="453" formatCode="#,##0">
                  <c:v>22.824644804000801</c:v>
                </c:pt>
                <c:pt idx="454" formatCode="#,##0">
                  <c:v>22.874358415603599</c:v>
                </c:pt>
                <c:pt idx="455" formatCode="#,##0">
                  <c:v>22.924488782882602</c:v>
                </c:pt>
                <c:pt idx="456" formatCode="#,##0">
                  <c:v>22.974463939666698</c:v>
                </c:pt>
                <c:pt idx="457" formatCode="#,##0">
                  <c:v>23.024599313735902</c:v>
                </c:pt>
                <c:pt idx="458" formatCode="#,##0">
                  <c:v>23.0745301246643</c:v>
                </c:pt>
                <c:pt idx="459" formatCode="#,##0">
                  <c:v>23.124619960784901</c:v>
                </c:pt>
                <c:pt idx="460" formatCode="#,##0">
                  <c:v>23.174540996551499</c:v>
                </c:pt>
                <c:pt idx="461" formatCode="#,##0">
                  <c:v>23.224550724029498</c:v>
                </c:pt>
                <c:pt idx="462" formatCode="#,##0">
                  <c:v>23.274488210678101</c:v>
                </c:pt>
                <c:pt idx="463" formatCode="#,##0">
                  <c:v>23.3245527744293</c:v>
                </c:pt>
                <c:pt idx="464" formatCode="#,##0">
                  <c:v>23.374496459960898</c:v>
                </c:pt>
                <c:pt idx="465" formatCode="#,##0">
                  <c:v>23.424601793289099</c:v>
                </c:pt>
                <c:pt idx="466" formatCode="#,##0">
                  <c:v>23.474683761596602</c:v>
                </c:pt>
                <c:pt idx="467" formatCode="#,##0">
                  <c:v>23.524595975875801</c:v>
                </c:pt>
                <c:pt idx="468" formatCode="#,##0">
                  <c:v>23.5746266841888</c:v>
                </c:pt>
                <c:pt idx="469" formatCode="#,##0">
                  <c:v>23.6245806217193</c:v>
                </c:pt>
                <c:pt idx="470" formatCode="#,##0">
                  <c:v>23.6745698451995</c:v>
                </c:pt>
                <c:pt idx="471" formatCode="#,##0">
                  <c:v>23.725451707839898</c:v>
                </c:pt>
                <c:pt idx="472" formatCode="#,##0">
                  <c:v>23.774578571319498</c:v>
                </c:pt>
                <c:pt idx="473" formatCode="#,##0">
                  <c:v>23.824571609496999</c:v>
                </c:pt>
                <c:pt idx="474" formatCode="#,##0">
                  <c:v>23.874619722366301</c:v>
                </c:pt>
                <c:pt idx="475" formatCode="#,##0">
                  <c:v>23.924643278121899</c:v>
                </c:pt>
                <c:pt idx="476" formatCode="#,##0">
                  <c:v>23.974715948104802</c:v>
                </c:pt>
                <c:pt idx="477" formatCode="#,##0">
                  <c:v>24.024540662765499</c:v>
                </c:pt>
                <c:pt idx="478" formatCode="#,##0">
                  <c:v>24.0747599601745</c:v>
                </c:pt>
                <c:pt idx="479" formatCode="#,##0">
                  <c:v>24.124467611312799</c:v>
                </c:pt>
                <c:pt idx="480" formatCode="#,##0">
                  <c:v>24.1745812892913</c:v>
                </c:pt>
                <c:pt idx="481" formatCode="#,##0">
                  <c:v>24.224478721618599</c:v>
                </c:pt>
                <c:pt idx="482" formatCode="#,##0">
                  <c:v>24.274564504623399</c:v>
                </c:pt>
                <c:pt idx="483" formatCode="#,##0">
                  <c:v>24.324460506439198</c:v>
                </c:pt>
                <c:pt idx="484" formatCode="#,##0">
                  <c:v>24.374608516693101</c:v>
                </c:pt>
                <c:pt idx="485" formatCode="#,##0">
                  <c:v>24.424468517303399</c:v>
                </c:pt>
                <c:pt idx="486" formatCode="#,##0">
                  <c:v>24.474665164947499</c:v>
                </c:pt>
                <c:pt idx="487" formatCode="#,##0">
                  <c:v>24.524494647979701</c:v>
                </c:pt>
                <c:pt idx="488" formatCode="#,##0">
                  <c:v>24.574724197387599</c:v>
                </c:pt>
                <c:pt idx="489" formatCode="#,##0">
                  <c:v>24.6244909763336</c:v>
                </c:pt>
                <c:pt idx="490" formatCode="#,##0">
                  <c:v>24.674604892730699</c:v>
                </c:pt>
                <c:pt idx="491" formatCode="#,##0">
                  <c:v>24.724595785140899</c:v>
                </c:pt>
                <c:pt idx="492" formatCode="#,##0">
                  <c:v>24.7746646404266</c:v>
                </c:pt>
                <c:pt idx="493" formatCode="#,##0">
                  <c:v>24.824455976486199</c:v>
                </c:pt>
                <c:pt idx="494" formatCode="#,##0">
                  <c:v>24.875529527664099</c:v>
                </c:pt>
                <c:pt idx="495" formatCode="#,##0">
                  <c:v>24.9246101379394</c:v>
                </c:pt>
                <c:pt idx="496" formatCode="#,##0">
                  <c:v>24.974493026733398</c:v>
                </c:pt>
                <c:pt idx="497" formatCode="#,##0">
                  <c:v>25.0247995853424</c:v>
                </c:pt>
                <c:pt idx="498" formatCode="#,##0">
                  <c:v>25.074457168579102</c:v>
                </c:pt>
                <c:pt idx="499" formatCode="#,##0">
                  <c:v>25.124658823013299</c:v>
                </c:pt>
                <c:pt idx="500" formatCode="#,##0">
                  <c:v>25.174461841583199</c:v>
                </c:pt>
                <c:pt idx="501" formatCode="#,##0">
                  <c:v>25.224646568298301</c:v>
                </c:pt>
                <c:pt idx="502" formatCode="#,##0">
                  <c:v>25.2745263576507</c:v>
                </c:pt>
                <c:pt idx="503" formatCode="#,##0">
                  <c:v>25.324632883071899</c:v>
                </c:pt>
                <c:pt idx="504" formatCode="#,##0">
                  <c:v>25.374475955963099</c:v>
                </c:pt>
                <c:pt idx="505" formatCode="#,##0">
                  <c:v>25.4246232509613</c:v>
                </c:pt>
                <c:pt idx="506" formatCode="#,##0">
                  <c:v>25.474495410919101</c:v>
                </c:pt>
                <c:pt idx="507" formatCode="#,##0">
                  <c:v>25.524610042572</c:v>
                </c:pt>
                <c:pt idx="508" formatCode="#,##0">
                  <c:v>25.574479103088301</c:v>
                </c:pt>
                <c:pt idx="509" formatCode="#,##0">
                  <c:v>25.6246304512023</c:v>
                </c:pt>
                <c:pt idx="510" formatCode="#,##0">
                  <c:v>25.674474000930701</c:v>
                </c:pt>
                <c:pt idx="511" formatCode="#,##0">
                  <c:v>25.724720954895002</c:v>
                </c:pt>
                <c:pt idx="512" formatCode="#,##0">
                  <c:v>25.774492979049601</c:v>
                </c:pt>
                <c:pt idx="513" formatCode="#,##0">
                  <c:v>25.8245847225189</c:v>
                </c:pt>
                <c:pt idx="514" formatCode="#,##0">
                  <c:v>25.874731302261299</c:v>
                </c:pt>
                <c:pt idx="515" formatCode="#,##0">
                  <c:v>25.924736499786299</c:v>
                </c:pt>
                <c:pt idx="516" formatCode="#,##0">
                  <c:v>25.9748680591583</c:v>
                </c:pt>
                <c:pt idx="517" formatCode="#,##0">
                  <c:v>26.025773048400801</c:v>
                </c:pt>
                <c:pt idx="518" formatCode="#,##0">
                  <c:v>26.074754476547199</c:v>
                </c:pt>
                <c:pt idx="519" formatCode="#,##0">
                  <c:v>26.1245889663696</c:v>
                </c:pt>
                <c:pt idx="520" formatCode="#,##0">
                  <c:v>26.1747531890869</c:v>
                </c:pt>
                <c:pt idx="521" formatCode="#,##0">
                  <c:v>26.224705219268799</c:v>
                </c:pt>
                <c:pt idx="522" formatCode="#,##0">
                  <c:v>26.2747433185577</c:v>
                </c:pt>
                <c:pt idx="523" formatCode="#,##0">
                  <c:v>26.324815511703399</c:v>
                </c:pt>
                <c:pt idx="524" formatCode="#,##0">
                  <c:v>26.374625205993599</c:v>
                </c:pt>
                <c:pt idx="525" formatCode="#,##0">
                  <c:v>26.424693107604899</c:v>
                </c:pt>
                <c:pt idx="526" formatCode="#,##0">
                  <c:v>26.474734544754</c:v>
                </c:pt>
                <c:pt idx="527" formatCode="#,##0">
                  <c:v>26.524660825729299</c:v>
                </c:pt>
                <c:pt idx="528" formatCode="#,##0">
                  <c:v>26.5746200084686</c:v>
                </c:pt>
                <c:pt idx="529" formatCode="#,##0">
                  <c:v>26.624558687210001</c:v>
                </c:pt>
                <c:pt idx="530" formatCode="#,##0">
                  <c:v>26.674551486968902</c:v>
                </c:pt>
                <c:pt idx="531" formatCode="#,##0">
                  <c:v>26.724547147750801</c:v>
                </c:pt>
                <c:pt idx="532" formatCode="#,##0">
                  <c:v>26.774603128433199</c:v>
                </c:pt>
                <c:pt idx="533" formatCode="#,##0">
                  <c:v>26.8244771957397</c:v>
                </c:pt>
                <c:pt idx="534" formatCode="#,##0">
                  <c:v>26.8745789527893</c:v>
                </c:pt>
                <c:pt idx="535" formatCode="#,##0">
                  <c:v>26.924560070037799</c:v>
                </c:pt>
                <c:pt idx="536" formatCode="#,##0">
                  <c:v>26.974680423736501</c:v>
                </c:pt>
                <c:pt idx="537" formatCode="#,##0">
                  <c:v>27.024642944335898</c:v>
                </c:pt>
                <c:pt idx="538" formatCode="#,##0">
                  <c:v>27.074625492095901</c:v>
                </c:pt>
                <c:pt idx="539" formatCode="#,##0">
                  <c:v>27.124638557434</c:v>
                </c:pt>
                <c:pt idx="540" formatCode="#,##0">
                  <c:v>27.174911737441999</c:v>
                </c:pt>
                <c:pt idx="541" formatCode="#,##0">
                  <c:v>27.224547863006499</c:v>
                </c:pt>
                <c:pt idx="542" formatCode="#,##0">
                  <c:v>27.2745778560638</c:v>
                </c:pt>
                <c:pt idx="543" formatCode="#,##0">
                  <c:v>27.324592590331999</c:v>
                </c:pt>
                <c:pt idx="544" formatCode="#,##0">
                  <c:v>27.375297307968101</c:v>
                </c:pt>
                <c:pt idx="545" formatCode="#,##0">
                  <c:v>27.4245955944061</c:v>
                </c:pt>
                <c:pt idx="546" formatCode="#,##0">
                  <c:v>27.474644184112499</c:v>
                </c:pt>
                <c:pt idx="547" formatCode="#,##0">
                  <c:v>27.524699211120598</c:v>
                </c:pt>
                <c:pt idx="548" formatCode="#,##0">
                  <c:v>27.574504137039099</c:v>
                </c:pt>
                <c:pt idx="549" formatCode="#,##0">
                  <c:v>27.624737501144399</c:v>
                </c:pt>
                <c:pt idx="550" formatCode="#,##0">
                  <c:v>27.674454212188699</c:v>
                </c:pt>
                <c:pt idx="551" formatCode="#,##0">
                  <c:v>27.724642753601</c:v>
                </c:pt>
                <c:pt idx="552" formatCode="#,##0">
                  <c:v>27.774480581283498</c:v>
                </c:pt>
                <c:pt idx="553" formatCode="#,##0">
                  <c:v>27.824794054031301</c:v>
                </c:pt>
                <c:pt idx="554" formatCode="#,##0">
                  <c:v>27.8744571208953</c:v>
                </c:pt>
                <c:pt idx="555" formatCode="#,##0">
                  <c:v>27.9244992733001</c:v>
                </c:pt>
                <c:pt idx="556" formatCode="#,##0">
                  <c:v>27.974453926086401</c:v>
                </c:pt>
                <c:pt idx="557" formatCode="#,##0">
                  <c:v>28.024810552597</c:v>
                </c:pt>
                <c:pt idx="558" formatCode="#,##0">
                  <c:v>28.0743794441223</c:v>
                </c:pt>
                <c:pt idx="559" formatCode="#,##0">
                  <c:v>28.1245195865631</c:v>
                </c:pt>
                <c:pt idx="560" formatCode="#,##0">
                  <c:v>28.174434423446598</c:v>
                </c:pt>
                <c:pt idx="561" formatCode="#,##0">
                  <c:v>28.224337100982599</c:v>
                </c:pt>
                <c:pt idx="562" formatCode="#,##0">
                  <c:v>28.2744393348693</c:v>
                </c:pt>
                <c:pt idx="563" formatCode="#,##0">
                  <c:v>28.324333906173699</c:v>
                </c:pt>
                <c:pt idx="564" formatCode="#,##0">
                  <c:v>28.374565124511701</c:v>
                </c:pt>
                <c:pt idx="565" formatCode="#,##0">
                  <c:v>28.4243631362915</c:v>
                </c:pt>
                <c:pt idx="566" formatCode="#,##0">
                  <c:v>28.474481582641602</c:v>
                </c:pt>
                <c:pt idx="567" formatCode="#,##0">
                  <c:v>28.524394512176499</c:v>
                </c:pt>
                <c:pt idx="568" formatCode="#,##0">
                  <c:v>28.574548244476301</c:v>
                </c:pt>
                <c:pt idx="569" formatCode="#,##0">
                  <c:v>28.624371767044</c:v>
                </c:pt>
                <c:pt idx="570" formatCode="#,##0">
                  <c:v>28.674551963806099</c:v>
                </c:pt>
                <c:pt idx="571" formatCode="#,##0">
                  <c:v>28.724364042282101</c:v>
                </c:pt>
                <c:pt idx="572" formatCode="#,##0">
                  <c:v>28.7744750976562</c:v>
                </c:pt>
                <c:pt idx="573" formatCode="#,##0">
                  <c:v>28.824364662170399</c:v>
                </c:pt>
                <c:pt idx="574" formatCode="#,##0">
                  <c:v>28.874484539031901</c:v>
                </c:pt>
                <c:pt idx="575" formatCode="#,##0">
                  <c:v>28.9243726730346</c:v>
                </c:pt>
                <c:pt idx="576" formatCode="#,##0">
                  <c:v>28.974491834640499</c:v>
                </c:pt>
                <c:pt idx="577" formatCode="#,##0">
                  <c:v>29.024420976638702</c:v>
                </c:pt>
                <c:pt idx="578" formatCode="#,##0">
                  <c:v>29.0744836330413</c:v>
                </c:pt>
                <c:pt idx="579" formatCode="#,##0">
                  <c:v>29.124551296234099</c:v>
                </c:pt>
                <c:pt idx="580" formatCode="#,##0">
                  <c:v>29.174222469329798</c:v>
                </c:pt>
                <c:pt idx="581" formatCode="#,##0">
                  <c:v>29.224529981613099</c:v>
                </c:pt>
                <c:pt idx="582" formatCode="#,##0">
                  <c:v>29.274437427520699</c:v>
                </c:pt>
                <c:pt idx="583" formatCode="#,##0">
                  <c:v>29.324659109115601</c:v>
                </c:pt>
                <c:pt idx="584" formatCode="#,##0">
                  <c:v>29.3744072914123</c:v>
                </c:pt>
                <c:pt idx="585" formatCode="#,##0">
                  <c:v>29.424831151962199</c:v>
                </c:pt>
                <c:pt idx="586" formatCode="#,##0">
                  <c:v>29.4743971824646</c:v>
                </c:pt>
                <c:pt idx="587" formatCode="#,##0">
                  <c:v>29.524651288986199</c:v>
                </c:pt>
                <c:pt idx="588" formatCode="#,##0">
                  <c:v>29.574578762054401</c:v>
                </c:pt>
                <c:pt idx="589" formatCode="#,##0">
                  <c:v>29.624629259109401</c:v>
                </c:pt>
                <c:pt idx="590" formatCode="#,##0">
                  <c:v>29.6745958328247</c:v>
                </c:pt>
                <c:pt idx="591" formatCode="#,##0">
                  <c:v>29.724589347839299</c:v>
                </c:pt>
                <c:pt idx="592" formatCode="#,##0">
                  <c:v>29.774438858032202</c:v>
                </c:pt>
                <c:pt idx="593" formatCode="#,##0">
                  <c:v>29.824594736099201</c:v>
                </c:pt>
                <c:pt idx="594" formatCode="#,##0">
                  <c:v>29.8748040199279</c:v>
                </c:pt>
                <c:pt idx="595" formatCode="#,##0">
                  <c:v>29.924663066863999</c:v>
                </c:pt>
                <c:pt idx="596" formatCode="#,##0">
                  <c:v>29.974782943725501</c:v>
                </c:pt>
                <c:pt idx="597" formatCode="#,##0">
                  <c:v>30.0247590541839</c:v>
                </c:pt>
                <c:pt idx="598" formatCode="#,##0">
                  <c:v>30.074663162231399</c:v>
                </c:pt>
                <c:pt idx="599" formatCode="#,##0">
                  <c:v>30.1246032714843</c:v>
                </c:pt>
                <c:pt idx="600" formatCode="#,##0">
                  <c:v>30.174579381942699</c:v>
                </c:pt>
                <c:pt idx="601" formatCode="#,##0">
                  <c:v>30.224579572677602</c:v>
                </c:pt>
                <c:pt idx="602" formatCode="#,##0">
                  <c:v>30.274546861648499</c:v>
                </c:pt>
                <c:pt idx="603" formatCode="#,##0">
                  <c:v>30.324542284011802</c:v>
                </c:pt>
                <c:pt idx="604" formatCode="#,##0">
                  <c:v>30.374574899673402</c:v>
                </c:pt>
                <c:pt idx="605" formatCode="#,##0">
                  <c:v>30.424677133560099</c:v>
                </c:pt>
                <c:pt idx="606" formatCode="#,##0">
                  <c:v>30.4745531082153</c:v>
                </c:pt>
                <c:pt idx="607" formatCode="#,##0">
                  <c:v>30.5244362354278</c:v>
                </c:pt>
                <c:pt idx="608" formatCode="#,##0">
                  <c:v>30.574579715728699</c:v>
                </c:pt>
                <c:pt idx="609" formatCode="#,##0">
                  <c:v>30.624471902847201</c:v>
                </c:pt>
                <c:pt idx="610" formatCode="#,##0">
                  <c:v>30.674548864364599</c:v>
                </c:pt>
                <c:pt idx="611" formatCode="#,##0">
                  <c:v>30.724493980407701</c:v>
                </c:pt>
                <c:pt idx="612" formatCode="#,##0">
                  <c:v>30.774539232254</c:v>
                </c:pt>
                <c:pt idx="613" formatCode="#,##0">
                  <c:v>30.8244805335998</c:v>
                </c:pt>
                <c:pt idx="614" formatCode="#,##0">
                  <c:v>30.874532699584901</c:v>
                </c:pt>
                <c:pt idx="615" formatCode="#,##0">
                  <c:v>30.9245121479034</c:v>
                </c:pt>
                <c:pt idx="616" formatCode="#,##0">
                  <c:v>30.974561452865601</c:v>
                </c:pt>
                <c:pt idx="617" formatCode="#,##0">
                  <c:v>31.0245344638824</c:v>
                </c:pt>
                <c:pt idx="618" formatCode="#,##0">
                  <c:v>31.074635982513399</c:v>
                </c:pt>
                <c:pt idx="619" formatCode="#,##0">
                  <c:v>31.124607086181602</c:v>
                </c:pt>
                <c:pt idx="620" formatCode="#,##0">
                  <c:v>31.174599647521902</c:v>
                </c:pt>
                <c:pt idx="621" formatCode="#,##0">
                  <c:v>31.224608898162799</c:v>
                </c:pt>
                <c:pt idx="622" formatCode="#,##0">
                  <c:v>31.274655818939198</c:v>
                </c:pt>
                <c:pt idx="623" formatCode="#,##0">
                  <c:v>31.3244822025299</c:v>
                </c:pt>
                <c:pt idx="624" formatCode="#,##0">
                  <c:v>31.3748040199279</c:v>
                </c:pt>
                <c:pt idx="625" formatCode="#,##0">
                  <c:v>31.424546241760201</c:v>
                </c:pt>
                <c:pt idx="626" formatCode="#,##0">
                  <c:v>31.4746105670928</c:v>
                </c:pt>
                <c:pt idx="627" formatCode="#,##0">
                  <c:v>31.5245022773742</c:v>
                </c:pt>
                <c:pt idx="628" formatCode="#,##0">
                  <c:v>31.5744979381561</c:v>
                </c:pt>
                <c:pt idx="629" formatCode="#,##0">
                  <c:v>31.624594688415499</c:v>
                </c:pt>
                <c:pt idx="630" formatCode="#,##0">
                  <c:v>31.674519538879299</c:v>
                </c:pt>
                <c:pt idx="631" formatCode="#,##0">
                  <c:v>31.7245564460754</c:v>
                </c:pt>
                <c:pt idx="632" formatCode="#,##0">
                  <c:v>31.7745101451873</c:v>
                </c:pt>
                <c:pt idx="633" formatCode="#,##0">
                  <c:v>31.824694395065301</c:v>
                </c:pt>
                <c:pt idx="634" formatCode="#,##0">
                  <c:v>31.874497652053801</c:v>
                </c:pt>
                <c:pt idx="635" formatCode="#,##0">
                  <c:v>31.924659490585299</c:v>
                </c:pt>
                <c:pt idx="636" formatCode="#,##0">
                  <c:v>31.974523782730099</c:v>
                </c:pt>
                <c:pt idx="637" formatCode="#,##0">
                  <c:v>32.0246839523315</c:v>
                </c:pt>
                <c:pt idx="638" formatCode="#,##0">
                  <c:v>32.0747101306915</c:v>
                </c:pt>
                <c:pt idx="639" formatCode="#,##0">
                  <c:v>32.124695539474402</c:v>
                </c:pt>
                <c:pt idx="640" formatCode="#,##0">
                  <c:v>32.174489974975501</c:v>
                </c:pt>
                <c:pt idx="641" formatCode="#,##0">
                  <c:v>32.224790334701503</c:v>
                </c:pt>
                <c:pt idx="642" formatCode="#,##0">
                  <c:v>32.2745614051818</c:v>
                </c:pt>
                <c:pt idx="643" formatCode="#,##0">
                  <c:v>32.324785232543903</c:v>
                </c:pt>
                <c:pt idx="644" formatCode="#,##0">
                  <c:v>32.374588012695298</c:v>
                </c:pt>
                <c:pt idx="645" formatCode="#,##0">
                  <c:v>32.424555301666203</c:v>
                </c:pt>
                <c:pt idx="646" formatCode="#,##0">
                  <c:v>32.474669218063298</c:v>
                </c:pt>
                <c:pt idx="647" formatCode="#,##0">
                  <c:v>32.524507999420102</c:v>
                </c:pt>
                <c:pt idx="648" formatCode="#,##0">
                  <c:v>32.574881792068403</c:v>
                </c:pt>
                <c:pt idx="649" formatCode="#,##0">
                  <c:v>32.6244828701019</c:v>
                </c:pt>
                <c:pt idx="650" formatCode="#,##0">
                  <c:v>32.674707412719698</c:v>
                </c:pt>
                <c:pt idx="651" formatCode="#,##0">
                  <c:v>32.724480152130099</c:v>
                </c:pt>
                <c:pt idx="652" formatCode="#,##0">
                  <c:v>32.774739027023301</c:v>
                </c:pt>
                <c:pt idx="653" formatCode="#,##0">
                  <c:v>32.8245334625244</c:v>
                </c:pt>
                <c:pt idx="654" formatCode="#,##0">
                  <c:v>32.8746531009674</c:v>
                </c:pt>
                <c:pt idx="655" formatCode="#,##0">
                  <c:v>32.924506902694702</c:v>
                </c:pt>
                <c:pt idx="656" formatCode="#,##0">
                  <c:v>32.974714756011899</c:v>
                </c:pt>
                <c:pt idx="657" formatCode="#,##0">
                  <c:v>33.024515867233198</c:v>
                </c:pt>
                <c:pt idx="658" formatCode="#,##0">
                  <c:v>33.074655055999699</c:v>
                </c:pt>
                <c:pt idx="659" formatCode="#,##0">
                  <c:v>33.124518394470201</c:v>
                </c:pt>
                <c:pt idx="660" formatCode="#,##0">
                  <c:v>33.174632549285803</c:v>
                </c:pt>
                <c:pt idx="661" formatCode="#,##0">
                  <c:v>33.224633693694997</c:v>
                </c:pt>
                <c:pt idx="662" formatCode="#,##0">
                  <c:v>33.274607419967602</c:v>
                </c:pt>
                <c:pt idx="663" formatCode="#,##0">
                  <c:v>33.3247520923614</c:v>
                </c:pt>
                <c:pt idx="664" formatCode="#,##0">
                  <c:v>33.375983715057302</c:v>
                </c:pt>
                <c:pt idx="665" formatCode="#,##0">
                  <c:v>33.424601554870598</c:v>
                </c:pt>
                <c:pt idx="666" formatCode="#,##0">
                  <c:v>33.474457740783599</c:v>
                </c:pt>
                <c:pt idx="667" formatCode="#,##0">
                  <c:v>33.524709224700899</c:v>
                </c:pt>
                <c:pt idx="668" formatCode="#,##0">
                  <c:v>33.574501037597599</c:v>
                </c:pt>
                <c:pt idx="669" formatCode="#,##0">
                  <c:v>33.6245982646942</c:v>
                </c:pt>
                <c:pt idx="670" formatCode="#,##0">
                  <c:v>33.6744384765625</c:v>
                </c:pt>
                <c:pt idx="671" formatCode="#,##0">
                  <c:v>33.724636316299403</c:v>
                </c:pt>
                <c:pt idx="672" formatCode="#,##0">
                  <c:v>33.774445772170999</c:v>
                </c:pt>
                <c:pt idx="673" formatCode="#,##0">
                  <c:v>33.824679851531897</c:v>
                </c:pt>
                <c:pt idx="674" formatCode="#,##0">
                  <c:v>33.874699115753103</c:v>
                </c:pt>
                <c:pt idx="675" formatCode="#,##0">
                  <c:v>33.924553394317599</c:v>
                </c:pt>
                <c:pt idx="676" formatCode="#,##0">
                  <c:v>33.9744358062744</c:v>
                </c:pt>
                <c:pt idx="677" formatCode="#,##0">
                  <c:v>34.024591207504201</c:v>
                </c:pt>
                <c:pt idx="678" formatCode="#,##0">
                  <c:v>34.074872732162397</c:v>
                </c:pt>
                <c:pt idx="679" formatCode="#,##0">
                  <c:v>34.124786853790198</c:v>
                </c:pt>
                <c:pt idx="680" formatCode="#,##0">
                  <c:v>34.1747050285339</c:v>
                </c:pt>
                <c:pt idx="681" formatCode="#,##0">
                  <c:v>34.224517822265597</c:v>
                </c:pt>
                <c:pt idx="682" formatCode="#,##0">
                  <c:v>34.274560213088897</c:v>
                </c:pt>
                <c:pt idx="683" formatCode="#,##0">
                  <c:v>34.3247487545013</c:v>
                </c:pt>
                <c:pt idx="684" formatCode="#,##0">
                  <c:v>34.3746531009674</c:v>
                </c:pt>
                <c:pt idx="685" formatCode="#,##0">
                  <c:v>34.424610376357997</c:v>
                </c:pt>
                <c:pt idx="686" formatCode="#,##0">
                  <c:v>34.474740028381298</c:v>
                </c:pt>
                <c:pt idx="687" formatCode="#,##0">
                  <c:v>34.5244622230529</c:v>
                </c:pt>
                <c:pt idx="688" formatCode="#,##0">
                  <c:v>34.5744564533233</c:v>
                </c:pt>
                <c:pt idx="689" formatCode="#,##0">
                  <c:v>34.624354600906301</c:v>
                </c:pt>
                <c:pt idx="690" formatCode="#,##0">
                  <c:v>34.674472570419297</c:v>
                </c:pt>
                <c:pt idx="691" formatCode="#,##0">
                  <c:v>34.724384069442699</c:v>
                </c:pt>
                <c:pt idx="692" formatCode="#,##0">
                  <c:v>34.774448156356797</c:v>
                </c:pt>
                <c:pt idx="693" formatCode="#,##0">
                  <c:v>34.824354171752901</c:v>
                </c:pt>
                <c:pt idx="694" formatCode="#,##0">
                  <c:v>34.8744571208953</c:v>
                </c:pt>
                <c:pt idx="695" formatCode="#,##0">
                  <c:v>34.924811601638702</c:v>
                </c:pt>
                <c:pt idx="696" formatCode="#,##0">
                  <c:v>34.974433898925703</c:v>
                </c:pt>
                <c:pt idx="697" formatCode="#,##0">
                  <c:v>35.024447441101003</c:v>
                </c:pt>
                <c:pt idx="698" formatCode="#,##0">
                  <c:v>35.074483156204202</c:v>
                </c:pt>
                <c:pt idx="699" formatCode="#,##0">
                  <c:v>35.124559640884399</c:v>
                </c:pt>
                <c:pt idx="700" formatCode="#,##0">
                  <c:v>35.174609184265101</c:v>
                </c:pt>
                <c:pt idx="701" formatCode="#,##0">
                  <c:v>35.224388122558501</c:v>
                </c:pt>
                <c:pt idx="702" formatCode="#,##0">
                  <c:v>35.274660348892198</c:v>
                </c:pt>
                <c:pt idx="703" formatCode="#,##0">
                  <c:v>35.324496269226003</c:v>
                </c:pt>
                <c:pt idx="704" formatCode="#,##0">
                  <c:v>35.375134229659999</c:v>
                </c:pt>
                <c:pt idx="705" formatCode="#,##0">
                  <c:v>35.424628257751401</c:v>
                </c:pt>
                <c:pt idx="706" formatCode="#,##0">
                  <c:v>35.474470853805499</c:v>
                </c:pt>
                <c:pt idx="707" formatCode="#,##0">
                  <c:v>35.524698257446197</c:v>
                </c:pt>
                <c:pt idx="708" formatCode="#,##0">
                  <c:v>35.5749187469482</c:v>
                </c:pt>
                <c:pt idx="709" formatCode="#,##0">
                  <c:v>35.624541521072302</c:v>
                </c:pt>
                <c:pt idx="710" formatCode="#,##0">
                  <c:v>35.674566507339399</c:v>
                </c:pt>
                <c:pt idx="711" formatCode="#,##0">
                  <c:v>35.724517107009802</c:v>
                </c:pt>
                <c:pt idx="712" formatCode="#,##0">
                  <c:v>35.774492979049597</c:v>
                </c:pt>
                <c:pt idx="713" formatCode="#,##0">
                  <c:v>35.824593782424898</c:v>
                </c:pt>
                <c:pt idx="714" formatCode="#,##0">
                  <c:v>35.8743577003479</c:v>
                </c:pt>
                <c:pt idx="715" formatCode="#,##0">
                  <c:v>35.924551486968902</c:v>
                </c:pt>
                <c:pt idx="716" formatCode="#,##0">
                  <c:v>35.974361181259098</c:v>
                </c:pt>
                <c:pt idx="717" formatCode="#,##0">
                  <c:v>36.024538516998199</c:v>
                </c:pt>
                <c:pt idx="718" formatCode="#,##0">
                  <c:v>36.074470043182302</c:v>
                </c:pt>
                <c:pt idx="719" formatCode="#,##0">
                  <c:v>36.124578475952099</c:v>
                </c:pt>
                <c:pt idx="720" formatCode="#,##0">
                  <c:v>36.174631595611501</c:v>
                </c:pt>
                <c:pt idx="721" formatCode="#,##0">
                  <c:v>36.224675178527797</c:v>
                </c:pt>
                <c:pt idx="722" formatCode="#,##0">
                  <c:v>36.274533987045203</c:v>
                </c:pt>
                <c:pt idx="723" formatCode="#,##0">
                  <c:v>36.324657678604098</c:v>
                </c:pt>
                <c:pt idx="724" formatCode="#,##0">
                  <c:v>36.374560832977203</c:v>
                </c:pt>
                <c:pt idx="725" formatCode="#,##0">
                  <c:v>36.424904823303201</c:v>
                </c:pt>
                <c:pt idx="726" formatCode="#,##0">
                  <c:v>36.4746029376983</c:v>
                </c:pt>
                <c:pt idx="727" formatCode="#,##0">
                  <c:v>36.524385690689002</c:v>
                </c:pt>
                <c:pt idx="728" formatCode="#,##0">
                  <c:v>36.574561119079497</c:v>
                </c:pt>
                <c:pt idx="729" formatCode="#,##0">
                  <c:v>36.624433279037397</c:v>
                </c:pt>
                <c:pt idx="730" formatCode="#,##0">
                  <c:v>36.674582004547098</c:v>
                </c:pt>
                <c:pt idx="731" formatCode="#,##0">
                  <c:v>36.724478244781402</c:v>
                </c:pt>
                <c:pt idx="732" formatCode="#,##0">
                  <c:v>36.774873018264699</c:v>
                </c:pt>
                <c:pt idx="733" formatCode="#,##0">
                  <c:v>36.824464797973597</c:v>
                </c:pt>
                <c:pt idx="734" formatCode="#,##0">
                  <c:v>36.874653339385901</c:v>
                </c:pt>
                <c:pt idx="735" formatCode="#,##0">
                  <c:v>36.924470901489201</c:v>
                </c:pt>
                <c:pt idx="736" formatCode="#,##0">
                  <c:v>36.975002288818303</c:v>
                </c:pt>
                <c:pt idx="737" formatCode="#,##0">
                  <c:v>37.024468421936</c:v>
                </c:pt>
                <c:pt idx="738" formatCode="#,##0">
                  <c:v>37.0749638080596</c:v>
                </c:pt>
                <c:pt idx="739" formatCode="#,##0">
                  <c:v>37.124490976333597</c:v>
                </c:pt>
                <c:pt idx="740" formatCode="#,##0">
                  <c:v>37.174591779708798</c:v>
                </c:pt>
                <c:pt idx="741" formatCode="#,##0">
                  <c:v>37.224518060684197</c:v>
                </c:pt>
                <c:pt idx="742" formatCode="#,##0">
                  <c:v>37.274649381637502</c:v>
                </c:pt>
                <c:pt idx="743" formatCode="#,##0">
                  <c:v>37.324508190155001</c:v>
                </c:pt>
                <c:pt idx="744" formatCode="#,##0">
                  <c:v>37.374566793441701</c:v>
                </c:pt>
                <c:pt idx="745" formatCode="#,##0">
                  <c:v>37.424521684646599</c:v>
                </c:pt>
                <c:pt idx="746" formatCode="#,##0">
                  <c:v>37.474555253982501</c:v>
                </c:pt>
                <c:pt idx="747" formatCode="#,##0">
                  <c:v>37.524784326553302</c:v>
                </c:pt>
                <c:pt idx="748" formatCode="#,##0">
                  <c:v>37.574800729751502</c:v>
                </c:pt>
                <c:pt idx="749" formatCode="#,##0">
                  <c:v>37.624794006347599</c:v>
                </c:pt>
                <c:pt idx="750" formatCode="#,##0">
                  <c:v>37.674603462219203</c:v>
                </c:pt>
                <c:pt idx="751" formatCode="#,##0">
                  <c:v>37.7246346473693</c:v>
                </c:pt>
                <c:pt idx="752" formatCode="#,##0">
                  <c:v>37.774425029754603</c:v>
                </c:pt>
                <c:pt idx="753" formatCode="#,##0">
                  <c:v>37.824608564376803</c:v>
                </c:pt>
                <c:pt idx="754" formatCode="#,##0">
                  <c:v>37.874701499938901</c:v>
                </c:pt>
                <c:pt idx="755" formatCode="#,##0">
                  <c:v>37.924517393112097</c:v>
                </c:pt>
                <c:pt idx="756" formatCode="#,##0">
                  <c:v>37.974648714065502</c:v>
                </c:pt>
                <c:pt idx="757" formatCode="#,##0">
                  <c:v>38.024747610092099</c:v>
                </c:pt>
                <c:pt idx="758" formatCode="#,##0">
                  <c:v>38.074553966522203</c:v>
                </c:pt>
                <c:pt idx="759" formatCode="#,##0">
                  <c:v>38.124590158462503</c:v>
                </c:pt>
                <c:pt idx="760" formatCode="#,##0">
                  <c:v>38.174508094787598</c:v>
                </c:pt>
                <c:pt idx="761" formatCode="#,##0">
                  <c:v>38.224563360214198</c:v>
                </c:pt>
                <c:pt idx="762" formatCode="#,##0">
                  <c:v>38.274710893630903</c:v>
                </c:pt>
                <c:pt idx="763" formatCode="#,##0">
                  <c:v>38.324509620666497</c:v>
                </c:pt>
                <c:pt idx="764" formatCode="#,##0">
                  <c:v>38.374763488769503</c:v>
                </c:pt>
                <c:pt idx="765" formatCode="#,##0">
                  <c:v>38.424607992172199</c:v>
                </c:pt>
                <c:pt idx="766" formatCode="#,##0">
                  <c:v>38.474678039550703</c:v>
                </c:pt>
                <c:pt idx="767" formatCode="#,##0">
                  <c:v>38.524610757827702</c:v>
                </c:pt>
                <c:pt idx="768" formatCode="#,##0">
                  <c:v>38.574548006057697</c:v>
                </c:pt>
                <c:pt idx="769" formatCode="#,##0">
                  <c:v>38.624699592590297</c:v>
                </c:pt>
                <c:pt idx="770" formatCode="#,##0">
                  <c:v>38.674534082412698</c:v>
                </c:pt>
                <c:pt idx="771" formatCode="#,##0">
                  <c:v>38.7246286869049</c:v>
                </c:pt>
                <c:pt idx="772" formatCode="#,##0">
                  <c:v>38.774596452712998</c:v>
                </c:pt>
                <c:pt idx="773" formatCode="#,##0">
                  <c:v>38.825451612472499</c:v>
                </c:pt>
                <c:pt idx="774" formatCode="#,##0">
                  <c:v>38.874536275863598</c:v>
                </c:pt>
                <c:pt idx="775" formatCode="#,##0">
                  <c:v>38.924483776092501</c:v>
                </c:pt>
                <c:pt idx="776" formatCode="#,##0">
                  <c:v>38.974525451660099</c:v>
                </c:pt>
                <c:pt idx="777" formatCode="#,##0">
                  <c:v>39.024448633193899</c:v>
                </c:pt>
                <c:pt idx="778" formatCode="#,##0">
                  <c:v>39.074582338333101</c:v>
                </c:pt>
                <c:pt idx="779" formatCode="#,##0">
                  <c:v>39.1244859695434</c:v>
                </c:pt>
                <c:pt idx="780" formatCode="#,##0">
                  <c:v>39.174523591995197</c:v>
                </c:pt>
                <c:pt idx="781" formatCode="#,##0">
                  <c:v>39.224461078643799</c:v>
                </c:pt>
                <c:pt idx="782" formatCode="#,##0">
                  <c:v>39.274639368057201</c:v>
                </c:pt>
                <c:pt idx="783" formatCode="#,##0">
                  <c:v>39.324443340301499</c:v>
                </c:pt>
                <c:pt idx="784" formatCode="#,##0">
                  <c:v>39.374577522277797</c:v>
                </c:pt>
                <c:pt idx="785" formatCode="#,##0">
                  <c:v>39.4244637489318</c:v>
                </c:pt>
                <c:pt idx="786" formatCode="#,##0">
                  <c:v>39.474649190902703</c:v>
                </c:pt>
                <c:pt idx="787" formatCode="#,##0">
                  <c:v>39.524483919143599</c:v>
                </c:pt>
                <c:pt idx="788" formatCode="#,##0">
                  <c:v>39.5746393203735</c:v>
                </c:pt>
                <c:pt idx="789" formatCode="#,##0">
                  <c:v>39.624459266662598</c:v>
                </c:pt>
                <c:pt idx="790" formatCode="#,##0">
                  <c:v>39.674577474594102</c:v>
                </c:pt>
                <c:pt idx="791" formatCode="#,##0">
                  <c:v>39.724473953246999</c:v>
                </c:pt>
                <c:pt idx="792" formatCode="#,##0">
                  <c:v>39.774777889251702</c:v>
                </c:pt>
                <c:pt idx="793" formatCode="#,##0">
                  <c:v>39.824501037597599</c:v>
                </c:pt>
                <c:pt idx="794" formatCode="#,##0">
                  <c:v>39.874505519866901</c:v>
                </c:pt>
                <c:pt idx="795" formatCode="#,##0">
                  <c:v>39.924613714218097</c:v>
                </c:pt>
                <c:pt idx="796" formatCode="#,##0">
                  <c:v>39.974433183670001</c:v>
                </c:pt>
                <c:pt idx="797" formatCode="#,##0">
                  <c:v>40.024639368057201</c:v>
                </c:pt>
                <c:pt idx="798" formatCode="#,##0">
                  <c:v>40.074467420578003</c:v>
                </c:pt>
                <c:pt idx="799" formatCode="#,##0">
                  <c:v>40.124635696411097</c:v>
                </c:pt>
                <c:pt idx="800" formatCode="#,##0">
                  <c:v>40.1746506690979</c:v>
                </c:pt>
                <c:pt idx="801" formatCode="#,##0">
                  <c:v>40.224621057510298</c:v>
                </c:pt>
                <c:pt idx="802" formatCode="#,##0">
                  <c:v>40.274453878402703</c:v>
                </c:pt>
                <c:pt idx="803" formatCode="#,##0">
                  <c:v>40.324637174606302</c:v>
                </c:pt>
                <c:pt idx="804" formatCode="#,##0">
                  <c:v>40.374477386474602</c:v>
                </c:pt>
                <c:pt idx="805" formatCode="#,##0">
                  <c:v>40.424632310867302</c:v>
                </c:pt>
                <c:pt idx="806" formatCode="#,##0">
                  <c:v>40.474370479583698</c:v>
                </c:pt>
                <c:pt idx="807" formatCode="#,##0">
                  <c:v>40.524534225463803</c:v>
                </c:pt>
                <c:pt idx="808" formatCode="#,##0">
                  <c:v>40.574549198150599</c:v>
                </c:pt>
                <c:pt idx="809" formatCode="#,##0">
                  <c:v>40.624574422836297</c:v>
                </c:pt>
                <c:pt idx="810" formatCode="#,##0">
                  <c:v>40.674350500106797</c:v>
                </c:pt>
                <c:pt idx="811" formatCode="#,##0">
                  <c:v>40.724473953246999</c:v>
                </c:pt>
                <c:pt idx="812" formatCode="#,##0">
                  <c:v>40.774586915969799</c:v>
                </c:pt>
                <c:pt idx="813" formatCode="#,##0">
                  <c:v>40.824524164199801</c:v>
                </c:pt>
                <c:pt idx="814" formatCode="#,##0">
                  <c:v>40.874489545822101</c:v>
                </c:pt>
                <c:pt idx="815" formatCode="#,##0">
                  <c:v>40.924337148666297</c:v>
                </c:pt>
                <c:pt idx="816" formatCode="#,##0">
                  <c:v>40.9745802879333</c:v>
                </c:pt>
                <c:pt idx="817" formatCode="#,##0">
                  <c:v>41.024368286132798</c:v>
                </c:pt>
                <c:pt idx="818" formatCode="#,##0">
                  <c:v>41.074580192565897</c:v>
                </c:pt>
                <c:pt idx="819" formatCode="#,##0">
                  <c:v>41.1243638992309</c:v>
                </c:pt>
                <c:pt idx="820" formatCode="#,##0">
                  <c:v>41.1744670867919</c:v>
                </c:pt>
                <c:pt idx="821" formatCode="#,##0">
                  <c:v>41.224333763122502</c:v>
                </c:pt>
                <c:pt idx="822" formatCode="#,##0">
                  <c:v>41.274492740631104</c:v>
                </c:pt>
                <c:pt idx="823" formatCode="#,##0">
                  <c:v>41.324493885040198</c:v>
                </c:pt>
                <c:pt idx="824" formatCode="#,##0">
                  <c:v>41.374488353729198</c:v>
                </c:pt>
                <c:pt idx="825" formatCode="#,##0">
                  <c:v>41.424473285674999</c:v>
                </c:pt>
                <c:pt idx="826" formatCode="#,##0">
                  <c:v>41.474428892135599</c:v>
                </c:pt>
                <c:pt idx="827" formatCode="#,##0">
                  <c:v>41.524810075759802</c:v>
                </c:pt>
                <c:pt idx="828" formatCode="#,##0">
                  <c:v>41.574453830718902</c:v>
                </c:pt>
                <c:pt idx="829" formatCode="#,##0">
                  <c:v>41.624467134475701</c:v>
                </c:pt>
                <c:pt idx="830" formatCode="#,##0">
                  <c:v>41.674437046050997</c:v>
                </c:pt>
                <c:pt idx="831" formatCode="#,##0">
                  <c:v>41.7244517803192</c:v>
                </c:pt>
                <c:pt idx="832" formatCode="#,##0">
                  <c:v>41.774458408355699</c:v>
                </c:pt>
                <c:pt idx="833" formatCode="#,##0">
                  <c:v>41.824545145034698</c:v>
                </c:pt>
                <c:pt idx="834" formatCode="#,##0">
                  <c:v>41.874458789825397</c:v>
                </c:pt>
                <c:pt idx="835" formatCode="#,##0">
                  <c:v>41.924505472183199</c:v>
                </c:pt>
                <c:pt idx="836" formatCode="#,##0">
                  <c:v>41.974311113357501</c:v>
                </c:pt>
                <c:pt idx="837" formatCode="#,##0">
                  <c:v>42.024453163146902</c:v>
                </c:pt>
                <c:pt idx="838" formatCode="#,##0">
                  <c:v>42.074425697326603</c:v>
                </c:pt>
                <c:pt idx="839" formatCode="#,##0">
                  <c:v>42.124735832214299</c:v>
                </c:pt>
                <c:pt idx="840" formatCode="#,##0">
                  <c:v>42.174718379974301</c:v>
                </c:pt>
                <c:pt idx="841" formatCode="#,##0">
                  <c:v>42.224713802337597</c:v>
                </c:pt>
                <c:pt idx="842" formatCode="#,##0">
                  <c:v>42.274629831314002</c:v>
                </c:pt>
                <c:pt idx="843" formatCode="#,##0">
                  <c:v>42.324532270431497</c:v>
                </c:pt>
                <c:pt idx="844" formatCode="#,##0">
                  <c:v>42.374524116516099</c:v>
                </c:pt>
                <c:pt idx="845" formatCode="#,##0">
                  <c:v>42.424594640731797</c:v>
                </c:pt>
                <c:pt idx="846" formatCode="#,##0">
                  <c:v>42.474816083908003</c:v>
                </c:pt>
                <c:pt idx="847" formatCode="#,##0">
                  <c:v>42.524555683135901</c:v>
                </c:pt>
                <c:pt idx="848" formatCode="#,##0">
                  <c:v>42.574470996856597</c:v>
                </c:pt>
                <c:pt idx="849" formatCode="#,##0">
                  <c:v>42.624790668487499</c:v>
                </c:pt>
                <c:pt idx="850" formatCode="#,##0">
                  <c:v>42.674457311630199</c:v>
                </c:pt>
                <c:pt idx="851" formatCode="#,##0">
                  <c:v>42.7246253490448</c:v>
                </c:pt>
                <c:pt idx="852" formatCode="#,##0">
                  <c:v>42.774531364440897</c:v>
                </c:pt>
                <c:pt idx="853" formatCode="#,##0">
                  <c:v>42.824626207351599</c:v>
                </c:pt>
                <c:pt idx="854" formatCode="#,##0">
                  <c:v>42.874682426452601</c:v>
                </c:pt>
                <c:pt idx="855" formatCode="#,##0">
                  <c:v>42.924629688262897</c:v>
                </c:pt>
                <c:pt idx="856" formatCode="#,##0">
                  <c:v>42.9744870662689</c:v>
                </c:pt>
                <c:pt idx="857" formatCode="#,##0">
                  <c:v>43.024493217468198</c:v>
                </c:pt>
                <c:pt idx="858" formatCode="#,##0">
                  <c:v>43.074564456939697</c:v>
                </c:pt>
                <c:pt idx="859" formatCode="#,##0">
                  <c:v>43.124637365341101</c:v>
                </c:pt>
                <c:pt idx="860" formatCode="#,##0">
                  <c:v>43.174541950225802</c:v>
                </c:pt>
                <c:pt idx="861" formatCode="#,##0">
                  <c:v>43.224536657333303</c:v>
                </c:pt>
                <c:pt idx="862" formatCode="#,##0">
                  <c:v>43.274663925170898</c:v>
                </c:pt>
                <c:pt idx="863" formatCode="#,##0">
                  <c:v>43.324419975280698</c:v>
                </c:pt>
                <c:pt idx="864" formatCode="#,##0">
                  <c:v>43.374868631362901</c:v>
                </c:pt>
                <c:pt idx="865" formatCode="#,##0">
                  <c:v>43.424448251724201</c:v>
                </c:pt>
                <c:pt idx="866" formatCode="#,##0">
                  <c:v>43.4746477603912</c:v>
                </c:pt>
                <c:pt idx="867" formatCode="#,##0">
                  <c:v>43.524458408355699</c:v>
                </c:pt>
                <c:pt idx="868" formatCode="#,##0">
                  <c:v>43.574581861495901</c:v>
                </c:pt>
                <c:pt idx="869" formatCode="#,##0">
                  <c:v>43.624551296234102</c:v>
                </c:pt>
                <c:pt idx="870" formatCode="#,##0">
                  <c:v>43.674554824829102</c:v>
                </c:pt>
                <c:pt idx="871" formatCode="#,##0">
                  <c:v>43.724462985992403</c:v>
                </c:pt>
                <c:pt idx="872" formatCode="#,##0">
                  <c:v>43.774633884429903</c:v>
                </c:pt>
                <c:pt idx="873" formatCode="#,##0">
                  <c:v>43.8246653079986</c:v>
                </c:pt>
                <c:pt idx="874" formatCode="#,##0">
                  <c:v>43.874935388565</c:v>
                </c:pt>
                <c:pt idx="875" formatCode="#,##0">
                  <c:v>43.924576282501199</c:v>
                </c:pt>
                <c:pt idx="876" formatCode="#,##0">
                  <c:v>43.974528074264498</c:v>
                </c:pt>
                <c:pt idx="877" formatCode="#,##0">
                  <c:v>44.0247287750244</c:v>
                </c:pt>
                <c:pt idx="878" formatCode="#,##0">
                  <c:v>44.074645042419398</c:v>
                </c:pt>
                <c:pt idx="879" formatCode="#,##0">
                  <c:v>44.124628543853703</c:v>
                </c:pt>
                <c:pt idx="880" formatCode="#,##0">
                  <c:v>44.174376249313298</c:v>
                </c:pt>
                <c:pt idx="881" formatCode="#,##0">
                  <c:v>44.224529504776001</c:v>
                </c:pt>
                <c:pt idx="882" formatCode="#,##0">
                  <c:v>44.274332523345898</c:v>
                </c:pt>
                <c:pt idx="883" formatCode="#,##0">
                  <c:v>44.324529170989898</c:v>
                </c:pt>
                <c:pt idx="884" formatCode="#,##0">
                  <c:v>44.374340534210198</c:v>
                </c:pt>
                <c:pt idx="885" formatCode="#,##0">
                  <c:v>44.424516916275003</c:v>
                </c:pt>
                <c:pt idx="886" formatCode="#,##0">
                  <c:v>44.474343538284302</c:v>
                </c:pt>
                <c:pt idx="887" formatCode="#,##0">
                  <c:v>44.524528264999297</c:v>
                </c:pt>
                <c:pt idx="888" formatCode="#,##0">
                  <c:v>44.574348926544097</c:v>
                </c:pt>
                <c:pt idx="889" formatCode="#,##0">
                  <c:v>44.624513387679997</c:v>
                </c:pt>
                <c:pt idx="890" formatCode="#,##0">
                  <c:v>44.674437284469597</c:v>
                </c:pt>
                <c:pt idx="891" formatCode="#,##0">
                  <c:v>44.724389076232903</c:v>
                </c:pt>
                <c:pt idx="892" formatCode="#,##0">
                  <c:v>44.774353504180901</c:v>
                </c:pt>
                <c:pt idx="893" formatCode="#,##0">
                  <c:v>44.824594974517801</c:v>
                </c:pt>
                <c:pt idx="894" formatCode="#,##0">
                  <c:v>44.874383687973001</c:v>
                </c:pt>
                <c:pt idx="895" formatCode="#,##0">
                  <c:v>44.924449682235696</c:v>
                </c:pt>
                <c:pt idx="896" formatCode="#,##0">
                  <c:v>44.974558591842602</c:v>
                </c:pt>
                <c:pt idx="897" formatCode="#,##0">
                  <c:v>45.0246164798736</c:v>
                </c:pt>
                <c:pt idx="898" formatCode="#,##0">
                  <c:v>45.075043201446498</c:v>
                </c:pt>
                <c:pt idx="899" formatCode="#,##0">
                  <c:v>45.124732017516997</c:v>
                </c:pt>
                <c:pt idx="900" formatCode="#,##0">
                  <c:v>45.174670219421301</c:v>
                </c:pt>
                <c:pt idx="901" formatCode="#,##0">
                  <c:v>45.224527120590203</c:v>
                </c:pt>
                <c:pt idx="902" formatCode="#,##0">
                  <c:v>45.274622201919499</c:v>
                </c:pt>
                <c:pt idx="903" formatCode="#,##0">
                  <c:v>45.324637889861997</c:v>
                </c:pt>
                <c:pt idx="904" formatCode="#,##0">
                  <c:v>45.374578237533498</c:v>
                </c:pt>
                <c:pt idx="905" formatCode="#,##0">
                  <c:v>45.424384117126401</c:v>
                </c:pt>
                <c:pt idx="906" formatCode="#,##0">
                  <c:v>45.4745514392852</c:v>
                </c:pt>
                <c:pt idx="907" formatCode="#,##0">
                  <c:v>45.5244975090026</c:v>
                </c:pt>
                <c:pt idx="908" formatCode="#,##0">
                  <c:v>45.5745656490325</c:v>
                </c:pt>
                <c:pt idx="909" formatCode="#,##0">
                  <c:v>45.624585866928101</c:v>
                </c:pt>
                <c:pt idx="910" formatCode="#,##0">
                  <c:v>45.674535512924102</c:v>
                </c:pt>
                <c:pt idx="911" formatCode="#,##0">
                  <c:v>45.724433183670001</c:v>
                </c:pt>
                <c:pt idx="912" formatCode="#,##0">
                  <c:v>45.774553298950103</c:v>
                </c:pt>
                <c:pt idx="913" formatCode="#,##0">
                  <c:v>45.8246073722839</c:v>
                </c:pt>
                <c:pt idx="914" formatCode="#,##0">
                  <c:v>45.8745467662811</c:v>
                </c:pt>
                <c:pt idx="915" formatCode="#,##0">
                  <c:v>45.924487113952601</c:v>
                </c:pt>
                <c:pt idx="916" formatCode="#,##0">
                  <c:v>45.974713563919003</c:v>
                </c:pt>
                <c:pt idx="917" formatCode="#,##0">
                  <c:v>46.024393320083597</c:v>
                </c:pt>
                <c:pt idx="918" formatCode="#,##0">
                  <c:v>46.074503183364797</c:v>
                </c:pt>
                <c:pt idx="919" formatCode="#,##0">
                  <c:v>46.124436616897498</c:v>
                </c:pt>
                <c:pt idx="920" formatCode="#,##0">
                  <c:v>46.174542188644402</c:v>
                </c:pt>
                <c:pt idx="921" formatCode="#,##0">
                  <c:v>46.224395275115903</c:v>
                </c:pt>
                <c:pt idx="922" formatCode="#,##0">
                  <c:v>46.2744815349578</c:v>
                </c:pt>
                <c:pt idx="923" formatCode="#,##0">
                  <c:v>46.324374198913503</c:v>
                </c:pt>
                <c:pt idx="924" formatCode="#,##0">
                  <c:v>46.374531269073401</c:v>
                </c:pt>
                <c:pt idx="925" formatCode="#,##0">
                  <c:v>46.424439907073896</c:v>
                </c:pt>
                <c:pt idx="926" formatCode="#,##0">
                  <c:v>46.475019216537397</c:v>
                </c:pt>
                <c:pt idx="927" formatCode="#,##0">
                  <c:v>46.524391174316399</c:v>
                </c:pt>
                <c:pt idx="928" formatCode="#,##0">
                  <c:v>46.574340105056699</c:v>
                </c:pt>
                <c:pt idx="929" formatCode="#,##0">
                  <c:v>46.624511003494199</c:v>
                </c:pt>
                <c:pt idx="930" formatCode="#,##0">
                  <c:v>46.674345731735201</c:v>
                </c:pt>
                <c:pt idx="931" formatCode="#,##0">
                  <c:v>46.724519968032801</c:v>
                </c:pt>
                <c:pt idx="932" formatCode="#,##0">
                  <c:v>46.774347543716402</c:v>
                </c:pt>
                <c:pt idx="933" formatCode="#,##0">
                  <c:v>46.824532747268599</c:v>
                </c:pt>
                <c:pt idx="934" formatCode="#,##0">
                  <c:v>46.874346017837503</c:v>
                </c:pt>
                <c:pt idx="935" formatCode="#,##0">
                  <c:v>46.9245188236236</c:v>
                </c:pt>
                <c:pt idx="936" formatCode="#,##0">
                  <c:v>46.974359989166203</c:v>
                </c:pt>
                <c:pt idx="937" formatCode="#,##0">
                  <c:v>47.0245394706726</c:v>
                </c:pt>
                <c:pt idx="938" formatCode="#,##0">
                  <c:v>47.074435234069803</c:v>
                </c:pt>
                <c:pt idx="939" formatCode="#,##0">
                  <c:v>47.124513387679997</c:v>
                </c:pt>
                <c:pt idx="940" formatCode="#,##0">
                  <c:v>47.174366712570098</c:v>
                </c:pt>
                <c:pt idx="941" formatCode="#,##0">
                  <c:v>47.224580764770501</c:v>
                </c:pt>
                <c:pt idx="942" formatCode="#,##0">
                  <c:v>47.274360418319702</c:v>
                </c:pt>
                <c:pt idx="943" formatCode="#,##0">
                  <c:v>47.324527740478501</c:v>
                </c:pt>
                <c:pt idx="944" formatCode="#,##0">
                  <c:v>47.374536275863598</c:v>
                </c:pt>
                <c:pt idx="945" formatCode="#,##0">
                  <c:v>47.424381494522002</c:v>
                </c:pt>
                <c:pt idx="946" formatCode="#,##0">
                  <c:v>47.474453926086397</c:v>
                </c:pt>
                <c:pt idx="947" formatCode="#,##0">
                  <c:v>47.524655103683401</c:v>
                </c:pt>
                <c:pt idx="948" formatCode="#,##0">
                  <c:v>47.574551582336397</c:v>
                </c:pt>
                <c:pt idx="949" formatCode="#,##0">
                  <c:v>47.624430418014498</c:v>
                </c:pt>
                <c:pt idx="950" formatCode="#,##0">
                  <c:v>47.674783945083597</c:v>
                </c:pt>
                <c:pt idx="951" formatCode="#,##0">
                  <c:v>47.724571943283003</c:v>
                </c:pt>
                <c:pt idx="952" formatCode="#,##0">
                  <c:v>47.774883985519402</c:v>
                </c:pt>
                <c:pt idx="953" formatCode="#,##0">
                  <c:v>47.824601650238002</c:v>
                </c:pt>
                <c:pt idx="954" formatCode="#,##0">
                  <c:v>47.874578237533498</c:v>
                </c:pt>
                <c:pt idx="955" formatCode="#,##0">
                  <c:v>47.924637079238799</c:v>
                </c:pt>
                <c:pt idx="956" formatCode="#,##0">
                  <c:v>47.9748885631561</c:v>
                </c:pt>
                <c:pt idx="957" formatCode="#,##0">
                  <c:v>48.024482250213602</c:v>
                </c:pt>
                <c:pt idx="958" formatCode="#,##0">
                  <c:v>48.074624300003002</c:v>
                </c:pt>
                <c:pt idx="959" formatCode="#,##0">
                  <c:v>48.124859571456902</c:v>
                </c:pt>
                <c:pt idx="960" formatCode="#,##0">
                  <c:v>48.174797534942599</c:v>
                </c:pt>
                <c:pt idx="961" formatCode="#,##0">
                  <c:v>48.2244772911071</c:v>
                </c:pt>
                <c:pt idx="962" formatCode="#,##0">
                  <c:v>48.274534463882397</c:v>
                </c:pt>
                <c:pt idx="963" formatCode="#,##0">
                  <c:v>48.324817180633502</c:v>
                </c:pt>
                <c:pt idx="964" formatCode="#,##0">
                  <c:v>48.374536514282198</c:v>
                </c:pt>
                <c:pt idx="965" formatCode="#,##0">
                  <c:v>48.424937248229902</c:v>
                </c:pt>
                <c:pt idx="966" formatCode="#,##0">
                  <c:v>48.474508047103797</c:v>
                </c:pt>
                <c:pt idx="967" formatCode="#,##0">
                  <c:v>48.524504423141401</c:v>
                </c:pt>
                <c:pt idx="968" formatCode="#,##0">
                  <c:v>48.574533224105799</c:v>
                </c:pt>
                <c:pt idx="969" formatCode="#,##0">
                  <c:v>48.624544620513902</c:v>
                </c:pt>
                <c:pt idx="970" formatCode="#,##0">
                  <c:v>48.674617290496798</c:v>
                </c:pt>
                <c:pt idx="971" formatCode="#,##0">
                  <c:v>48.724886894226003</c:v>
                </c:pt>
                <c:pt idx="972" formatCode="#,##0">
                  <c:v>48.774541616439798</c:v>
                </c:pt>
                <c:pt idx="973" formatCode="#,##0">
                  <c:v>48.824650526046703</c:v>
                </c:pt>
                <c:pt idx="974" formatCode="#,##0">
                  <c:v>48.874557971954303</c:v>
                </c:pt>
                <c:pt idx="975" formatCode="#,##0">
                  <c:v>48.924577236175502</c:v>
                </c:pt>
                <c:pt idx="976" formatCode="#,##0">
                  <c:v>48.9759776592254</c:v>
                </c:pt>
                <c:pt idx="977" formatCode="#,##0">
                  <c:v>49.024782419204698</c:v>
                </c:pt>
                <c:pt idx="978" formatCode="#,##0">
                  <c:v>49.074838876724201</c:v>
                </c:pt>
                <c:pt idx="979" formatCode="#,##0">
                  <c:v>49.124567031860302</c:v>
                </c:pt>
                <c:pt idx="980" formatCode="#,##0">
                  <c:v>49.1745603084564</c:v>
                </c:pt>
                <c:pt idx="981" formatCode="#,##0">
                  <c:v>49.224504470825103</c:v>
                </c:pt>
                <c:pt idx="982" formatCode="#,##0">
                  <c:v>49.2748024463653</c:v>
                </c:pt>
                <c:pt idx="983" formatCode="#,##0">
                  <c:v>49.3247292041778</c:v>
                </c:pt>
                <c:pt idx="984" formatCode="#,##0">
                  <c:v>49.374722242355297</c:v>
                </c:pt>
                <c:pt idx="985" formatCode="#,##0">
                  <c:v>49.4245510101318</c:v>
                </c:pt>
                <c:pt idx="986" formatCode="#,##0">
                  <c:v>49.475106477737398</c:v>
                </c:pt>
                <c:pt idx="987" formatCode="#,##0">
                  <c:v>49.524527311325002</c:v>
                </c:pt>
                <c:pt idx="988" formatCode="#,##0">
                  <c:v>49.574476957321103</c:v>
                </c:pt>
                <c:pt idx="989" formatCode="#,##0">
                  <c:v>49.6246206760406</c:v>
                </c:pt>
                <c:pt idx="990" formatCode="#,##0">
                  <c:v>49.6744608879089</c:v>
                </c:pt>
                <c:pt idx="991" formatCode="#,##0">
                  <c:v>49.724594116210902</c:v>
                </c:pt>
                <c:pt idx="992" formatCode="#,##0">
                  <c:v>49.774580001830998</c:v>
                </c:pt>
                <c:pt idx="993" formatCode="#,##0">
                  <c:v>49.824829339981001</c:v>
                </c:pt>
                <c:pt idx="994" formatCode="#,##0">
                  <c:v>49.874531507492001</c:v>
                </c:pt>
                <c:pt idx="995" formatCode="#,##0">
                  <c:v>49.924653053283599</c:v>
                </c:pt>
                <c:pt idx="996" formatCode="#,##0">
                  <c:v>49.974643468856797</c:v>
                </c:pt>
                <c:pt idx="997" formatCode="#,##0">
                  <c:v>50.025441169738698</c:v>
                </c:pt>
                <c:pt idx="998" formatCode="#,##0">
                  <c:v>50.074621200561502</c:v>
                </c:pt>
                <c:pt idx="999" formatCode="#,##0">
                  <c:v>50.124784946441601</c:v>
                </c:pt>
                <c:pt idx="1000" formatCode="#,##0">
                  <c:v>50.174600362777703</c:v>
                </c:pt>
                <c:pt idx="1001" formatCode="#,##0">
                  <c:v>50.2246189117431</c:v>
                </c:pt>
                <c:pt idx="1002" formatCode="#,##0">
                  <c:v>50.274902582168501</c:v>
                </c:pt>
                <c:pt idx="1003" formatCode="#,##0">
                  <c:v>50.324445009231503</c:v>
                </c:pt>
                <c:pt idx="1004" formatCode="#,##0">
                  <c:v>50.375102519988999</c:v>
                </c:pt>
                <c:pt idx="1005" formatCode="#,##0">
                  <c:v>50.4244446754455</c:v>
                </c:pt>
                <c:pt idx="1006" formatCode="#,##0">
                  <c:v>50.474642992019596</c:v>
                </c:pt>
                <c:pt idx="1007" formatCode="#,##0">
                  <c:v>50.524779319763098</c:v>
                </c:pt>
                <c:pt idx="1008" formatCode="#,##0">
                  <c:v>50.574998140334998</c:v>
                </c:pt>
                <c:pt idx="1009" formatCode="#,##0">
                  <c:v>50.624471426010103</c:v>
                </c:pt>
                <c:pt idx="1010" formatCode="#,##0">
                  <c:v>50.674661159515303</c:v>
                </c:pt>
                <c:pt idx="1011" formatCode="#,##0">
                  <c:v>50.724460840225198</c:v>
                </c:pt>
                <c:pt idx="1012" formatCode="#,##0">
                  <c:v>50.7746708393096</c:v>
                </c:pt>
                <c:pt idx="1013" formatCode="#,##0">
                  <c:v>50.824541568756104</c:v>
                </c:pt>
                <c:pt idx="1014" formatCode="#,##0">
                  <c:v>50.8749933242797</c:v>
                </c:pt>
                <c:pt idx="1015" formatCode="#,##0">
                  <c:v>50.924450635909999</c:v>
                </c:pt>
                <c:pt idx="1016" formatCode="#,##0">
                  <c:v>50.974575757980297</c:v>
                </c:pt>
                <c:pt idx="1017" formatCode="#,##0">
                  <c:v>51.024592161178496</c:v>
                </c:pt>
                <c:pt idx="1018" formatCode="#,##0">
                  <c:v>51.0746135711669</c:v>
                </c:pt>
                <c:pt idx="1019" formatCode="#,##0">
                  <c:v>51.124600410461397</c:v>
                </c:pt>
                <c:pt idx="1020" formatCode="#,##0">
                  <c:v>51.174491643905597</c:v>
                </c:pt>
                <c:pt idx="1021" formatCode="#,##0">
                  <c:v>51.2247214317321</c:v>
                </c:pt>
                <c:pt idx="1022" formatCode="#,##0">
                  <c:v>51.274528503417898</c:v>
                </c:pt>
                <c:pt idx="1023" formatCode="#,##0">
                  <c:v>51.324671745300201</c:v>
                </c:pt>
                <c:pt idx="1024" formatCode="#,##0">
                  <c:v>51.374501228332498</c:v>
                </c:pt>
                <c:pt idx="1025" formatCode="#,##0">
                  <c:v>51.424618959426802</c:v>
                </c:pt>
                <c:pt idx="1026" formatCode="#,##0">
                  <c:v>51.474445104598999</c:v>
                </c:pt>
                <c:pt idx="1027" formatCode="#,##0">
                  <c:v>51.524744987487701</c:v>
                </c:pt>
                <c:pt idx="1028" formatCode="#,##0">
                  <c:v>51.574482679367001</c:v>
                </c:pt>
                <c:pt idx="1029" formatCode="#,##0">
                  <c:v>51.624592781066802</c:v>
                </c:pt>
                <c:pt idx="1030" formatCode="#,##0">
                  <c:v>51.674574613571103</c:v>
                </c:pt>
                <c:pt idx="1031" formatCode="#,##0">
                  <c:v>51.724488019943202</c:v>
                </c:pt>
                <c:pt idx="1032" formatCode="#,##0">
                  <c:v>51.774479150772002</c:v>
                </c:pt>
                <c:pt idx="1033" formatCode="#,##0">
                  <c:v>51.824574470519998</c:v>
                </c:pt>
                <c:pt idx="1034" formatCode="#,##0">
                  <c:v>51.874595642089801</c:v>
                </c:pt>
                <c:pt idx="1035" formatCode="#,##0">
                  <c:v>51.924519538879302</c:v>
                </c:pt>
                <c:pt idx="1036" formatCode="#,##0">
                  <c:v>51.974534273147498</c:v>
                </c:pt>
                <c:pt idx="1037" formatCode="#,##0">
                  <c:v>52.024531841277998</c:v>
                </c:pt>
                <c:pt idx="1038" formatCode="#,##0">
                  <c:v>52.074578762054401</c:v>
                </c:pt>
                <c:pt idx="1039" formatCode="#,##0">
                  <c:v>52.124581813812199</c:v>
                </c:pt>
                <c:pt idx="1040" formatCode="#,##0">
                  <c:v>52.174733877182</c:v>
                </c:pt>
                <c:pt idx="1041" formatCode="#,##0">
                  <c:v>52.224463701248098</c:v>
                </c:pt>
                <c:pt idx="1042" formatCode="#,##0">
                  <c:v>52.274587154388399</c:v>
                </c:pt>
                <c:pt idx="1043" formatCode="#,##0">
                  <c:v>52.324559450149501</c:v>
                </c:pt>
                <c:pt idx="1044" formatCode="#,##0">
                  <c:v>52.374531745910602</c:v>
                </c:pt>
                <c:pt idx="1045" formatCode="#,##0">
                  <c:v>52.424492597579899</c:v>
                </c:pt>
                <c:pt idx="1046" formatCode="#,##0">
                  <c:v>52.474545955657902</c:v>
                </c:pt>
                <c:pt idx="1047" formatCode="#,##0">
                  <c:v>52.5244975090026</c:v>
                </c:pt>
                <c:pt idx="1048" formatCode="#,##0">
                  <c:v>52.574551105499197</c:v>
                </c:pt>
                <c:pt idx="1049" formatCode="#,##0">
                  <c:v>52.624448060989302</c:v>
                </c:pt>
                <c:pt idx="1050" formatCode="#,##0">
                  <c:v>52.674546003341597</c:v>
                </c:pt>
                <c:pt idx="1051" formatCode="#,##0">
                  <c:v>52.724476099014197</c:v>
                </c:pt>
                <c:pt idx="1052" formatCode="#,##0">
                  <c:v>52.774550676345797</c:v>
                </c:pt>
                <c:pt idx="1053" formatCode="#,##0">
                  <c:v>52.824589967727597</c:v>
                </c:pt>
                <c:pt idx="1054" formatCode="#,##0">
                  <c:v>52.874542713165198</c:v>
                </c:pt>
                <c:pt idx="1055" formatCode="#,##0">
                  <c:v>52.924453496932898</c:v>
                </c:pt>
                <c:pt idx="1056" formatCode="#,##0">
                  <c:v>52.9746186733245</c:v>
                </c:pt>
                <c:pt idx="1057" formatCode="#,##0">
                  <c:v>53.024495363235403</c:v>
                </c:pt>
                <c:pt idx="1058" formatCode="#,##0">
                  <c:v>53.074804544448803</c:v>
                </c:pt>
                <c:pt idx="1059" formatCode="#,##0">
                  <c:v>53.124610424041698</c:v>
                </c:pt>
                <c:pt idx="1060" formatCode="#,##0">
                  <c:v>53.174643039703298</c:v>
                </c:pt>
                <c:pt idx="1061" formatCode="#,##0">
                  <c:v>53.2244229316711</c:v>
                </c:pt>
                <c:pt idx="1062" formatCode="#,##0">
                  <c:v>53.274543046951202</c:v>
                </c:pt>
                <c:pt idx="1063" formatCode="#,##0">
                  <c:v>53.324381828308098</c:v>
                </c:pt>
                <c:pt idx="1064" formatCode="#,##0">
                  <c:v>53.374516725540097</c:v>
                </c:pt>
                <c:pt idx="1065" formatCode="#,##0">
                  <c:v>53.424448728561401</c:v>
                </c:pt>
                <c:pt idx="1066" formatCode="#,##0">
                  <c:v>53.474424362182603</c:v>
                </c:pt>
                <c:pt idx="1067" formatCode="#,##0">
                  <c:v>53.524626493453901</c:v>
                </c:pt>
                <c:pt idx="1068" formatCode="#,##0">
                  <c:v>53.5746202468872</c:v>
                </c:pt>
                <c:pt idx="1069" formatCode="#,##0">
                  <c:v>53.624567508697503</c:v>
                </c:pt>
                <c:pt idx="1070" formatCode="#,##0">
                  <c:v>53.674472332000697</c:v>
                </c:pt>
                <c:pt idx="1071" formatCode="#,##0">
                  <c:v>53.724632024765</c:v>
                </c:pt>
                <c:pt idx="1072" formatCode="#,##0">
                  <c:v>53.774488210678101</c:v>
                </c:pt>
                <c:pt idx="1073" formatCode="#,##0">
                  <c:v>53.824642181396399</c:v>
                </c:pt>
                <c:pt idx="1074" formatCode="#,##0">
                  <c:v>53.874667406082096</c:v>
                </c:pt>
                <c:pt idx="1075" formatCode="#,##0">
                  <c:v>53.924669265746999</c:v>
                </c:pt>
                <c:pt idx="1076" formatCode="#,##0">
                  <c:v>53.974492073058997</c:v>
                </c:pt>
                <c:pt idx="1077" formatCode="#,##0">
                  <c:v>54.0246324539184</c:v>
                </c:pt>
                <c:pt idx="1078" formatCode="#,##0">
                  <c:v>54.074494123458798</c:v>
                </c:pt>
                <c:pt idx="1079" formatCode="#,##0">
                  <c:v>54.124663829803403</c:v>
                </c:pt>
                <c:pt idx="1080" formatCode="#,##0">
                  <c:v>54.174475669860797</c:v>
                </c:pt>
                <c:pt idx="1081" formatCode="#,##0">
                  <c:v>54.224684476852403</c:v>
                </c:pt>
                <c:pt idx="1082" formatCode="#,##0">
                  <c:v>54.274444580078097</c:v>
                </c:pt>
                <c:pt idx="1083" formatCode="#,##0">
                  <c:v>54.3246748447418</c:v>
                </c:pt>
                <c:pt idx="1084" formatCode="#,##0">
                  <c:v>54.374541044235201</c:v>
                </c:pt>
                <c:pt idx="1085" formatCode="#,##0">
                  <c:v>54.424708366394</c:v>
                </c:pt>
                <c:pt idx="1086" formatCode="#,##0">
                  <c:v>54.474899291992102</c:v>
                </c:pt>
                <c:pt idx="1087" formatCode="#,##0">
                  <c:v>54.524522542953399</c:v>
                </c:pt>
                <c:pt idx="1088" formatCode="#,##0">
                  <c:v>54.574625015258697</c:v>
                </c:pt>
                <c:pt idx="1089" formatCode="#,##0">
                  <c:v>54.624401807784999</c:v>
                </c:pt>
                <c:pt idx="1090" formatCode="#,##0">
                  <c:v>54.674779415130601</c:v>
                </c:pt>
                <c:pt idx="1091" formatCode="#,##0">
                  <c:v>54.724436759948702</c:v>
                </c:pt>
                <c:pt idx="1092" formatCode="#,##0">
                  <c:v>54.774758815765303</c:v>
                </c:pt>
                <c:pt idx="1093" formatCode="#,##0">
                  <c:v>54.82444357872</c:v>
                </c:pt>
                <c:pt idx="1094" formatCode="#,##0">
                  <c:v>54.874933004379201</c:v>
                </c:pt>
                <c:pt idx="1095" formatCode="#,##0">
                  <c:v>54.924442291259702</c:v>
                </c:pt>
                <c:pt idx="1096" formatCode="#,##0">
                  <c:v>54.974665164947503</c:v>
                </c:pt>
                <c:pt idx="1097" formatCode="#,##0">
                  <c:v>55.024506807327199</c:v>
                </c:pt>
                <c:pt idx="1098" formatCode="#,##0">
                  <c:v>55.074657678604098</c:v>
                </c:pt>
                <c:pt idx="1099" formatCode="#,##0">
                  <c:v>55.124546051025298</c:v>
                </c:pt>
                <c:pt idx="1100" formatCode="#,##0">
                  <c:v>55.174433708190897</c:v>
                </c:pt>
                <c:pt idx="1101" formatCode="#,##0">
                  <c:v>55.224660873413001</c:v>
                </c:pt>
                <c:pt idx="1102" formatCode="#,##0">
                  <c:v>55.274530410766602</c:v>
                </c:pt>
                <c:pt idx="1103" formatCode="#,##0">
                  <c:v>55.324843168258603</c:v>
                </c:pt>
                <c:pt idx="1104" formatCode="#,##0">
                  <c:v>55.374551773071197</c:v>
                </c:pt>
                <c:pt idx="1105" formatCode="#,##0">
                  <c:v>55.424713850021298</c:v>
                </c:pt>
                <c:pt idx="1106" formatCode="#,##0">
                  <c:v>55.474708080291698</c:v>
                </c:pt>
                <c:pt idx="1107" formatCode="#,##0">
                  <c:v>55.5246453285217</c:v>
                </c:pt>
                <c:pt idx="1108" formatCode="#,##0">
                  <c:v>55.574372053146298</c:v>
                </c:pt>
                <c:pt idx="1109" formatCode="#,##0">
                  <c:v>55.624642610549898</c:v>
                </c:pt>
                <c:pt idx="1110" formatCode="#,##0">
                  <c:v>55.674413681030202</c:v>
                </c:pt>
                <c:pt idx="1111" formatCode="#,##0">
                  <c:v>55.724704504012998</c:v>
                </c:pt>
                <c:pt idx="1112" formatCode="#,##0">
                  <c:v>55.774417877197202</c:v>
                </c:pt>
                <c:pt idx="1113" formatCode="#,##0">
                  <c:v>55.824593067169097</c:v>
                </c:pt>
                <c:pt idx="1114" formatCode="#,##0">
                  <c:v>55.874959468841503</c:v>
                </c:pt>
                <c:pt idx="1115" formatCode="#,##0">
                  <c:v>55.9245219230651</c:v>
                </c:pt>
                <c:pt idx="1116" formatCode="#,##0">
                  <c:v>55.974448919296201</c:v>
                </c:pt>
                <c:pt idx="1117" formatCode="#,##0">
                  <c:v>56.0246293544769</c:v>
                </c:pt>
                <c:pt idx="1118" formatCode="#,##0">
                  <c:v>56.074579477310103</c:v>
                </c:pt>
                <c:pt idx="1119" formatCode="#,##0">
                  <c:v>56.124609947204497</c:v>
                </c:pt>
                <c:pt idx="1120" formatCode="#,##0">
                  <c:v>56.174499988555901</c:v>
                </c:pt>
                <c:pt idx="1121" formatCode="#,##0">
                  <c:v>56.224673748016301</c:v>
                </c:pt>
                <c:pt idx="1122" formatCode="#,##0">
                  <c:v>56.274880886077803</c:v>
                </c:pt>
                <c:pt idx="1123" formatCode="#,##0">
                  <c:v>56.3245205879211</c:v>
                </c:pt>
                <c:pt idx="1124" formatCode="#,##0">
                  <c:v>56.3745052814483</c:v>
                </c:pt>
                <c:pt idx="1125" formatCode="#,##0">
                  <c:v>56.424630880355799</c:v>
                </c:pt>
                <c:pt idx="1126" formatCode="#,##0">
                  <c:v>56.474625587463301</c:v>
                </c:pt>
                <c:pt idx="1127" formatCode="#,##0">
                  <c:v>56.524601697921703</c:v>
                </c:pt>
                <c:pt idx="1128" formatCode="#,##0">
                  <c:v>56.574636220932</c:v>
                </c:pt>
                <c:pt idx="1129" formatCode="#,##0">
                  <c:v>56.624878406524601</c:v>
                </c:pt>
                <c:pt idx="1130" formatCode="#,##0">
                  <c:v>56.674588441848698</c:v>
                </c:pt>
                <c:pt idx="1131" formatCode="#,##0">
                  <c:v>56.724556922912598</c:v>
                </c:pt>
                <c:pt idx="1132" formatCode="#,##0">
                  <c:v>56.774580240249598</c:v>
                </c:pt>
                <c:pt idx="1133" formatCode="#,##0">
                  <c:v>56.824715614318798</c:v>
                </c:pt>
                <c:pt idx="1134" formatCode="#,##0">
                  <c:v>56.874612092971802</c:v>
                </c:pt>
                <c:pt idx="1135" formatCode="#,##0">
                  <c:v>56.924610853195098</c:v>
                </c:pt>
                <c:pt idx="1136" formatCode="#,##0">
                  <c:v>56.974683761596602</c:v>
                </c:pt>
                <c:pt idx="1137" formatCode="#,##0">
                  <c:v>57.024430990219102</c:v>
                </c:pt>
                <c:pt idx="1138" formatCode="#,##0">
                  <c:v>57.074595212936401</c:v>
                </c:pt>
                <c:pt idx="1139" formatCode="#,##0">
                  <c:v>57.1247429847717</c:v>
                </c:pt>
                <c:pt idx="1140" formatCode="#,##0">
                  <c:v>57.174577713012603</c:v>
                </c:pt>
                <c:pt idx="1141" formatCode="#,##0">
                  <c:v>57.224626541137603</c:v>
                </c:pt>
                <c:pt idx="1142" formatCode="#,##0">
                  <c:v>57.2746932506561</c:v>
                </c:pt>
                <c:pt idx="1143" formatCode="#,##0">
                  <c:v>57.324514865875202</c:v>
                </c:pt>
                <c:pt idx="1144" formatCode="#,##0">
                  <c:v>57.374729156494098</c:v>
                </c:pt>
                <c:pt idx="1145" formatCode="#,##0">
                  <c:v>57.424524068832397</c:v>
                </c:pt>
                <c:pt idx="1146" formatCode="#,##0">
                  <c:v>57.474889993667603</c:v>
                </c:pt>
                <c:pt idx="1147" formatCode="#,##0">
                  <c:v>57.524718284606898</c:v>
                </c:pt>
                <c:pt idx="1148" formatCode="#,##0">
                  <c:v>57.574666976928697</c:v>
                </c:pt>
                <c:pt idx="1149" formatCode="#,##0">
                  <c:v>57.624495267867999</c:v>
                </c:pt>
                <c:pt idx="1150" formatCode="#,##0">
                  <c:v>57.674844741821197</c:v>
                </c:pt>
                <c:pt idx="1151" formatCode="#,##0">
                  <c:v>57.724723339080803</c:v>
                </c:pt>
                <c:pt idx="1152" formatCode="#,##0">
                  <c:v>57.7746133804321</c:v>
                </c:pt>
                <c:pt idx="1153" formatCode="#,##0">
                  <c:v>57.824497699737499</c:v>
                </c:pt>
                <c:pt idx="1154" formatCode="#,##0">
                  <c:v>57.874456405639599</c:v>
                </c:pt>
                <c:pt idx="1155" formatCode="#,##0">
                  <c:v>57.924628496170001</c:v>
                </c:pt>
                <c:pt idx="1156" formatCode="#,##0">
                  <c:v>57.974578857421797</c:v>
                </c:pt>
                <c:pt idx="1157" formatCode="#,##0">
                  <c:v>58.024585008621202</c:v>
                </c:pt>
                <c:pt idx="1158" formatCode="#,##0">
                  <c:v>58.074639797210601</c:v>
                </c:pt>
                <c:pt idx="1159" formatCode="#,##0">
                  <c:v>58.125036954879697</c:v>
                </c:pt>
                <c:pt idx="1160" formatCode="#,##0">
                  <c:v>58.174683094024601</c:v>
                </c:pt>
                <c:pt idx="1161" formatCode="#,##0">
                  <c:v>58.224644899368201</c:v>
                </c:pt>
                <c:pt idx="1162" formatCode="#,##0">
                  <c:v>58.274462938308702</c:v>
                </c:pt>
                <c:pt idx="1163" formatCode="#,##0">
                  <c:v>58.324863910674999</c:v>
                </c:pt>
                <c:pt idx="1164" formatCode="#,##0">
                  <c:v>58.374480009078901</c:v>
                </c:pt>
                <c:pt idx="1165" formatCode="#,##0">
                  <c:v>58.424632787704397</c:v>
                </c:pt>
                <c:pt idx="1166" formatCode="#,##0">
                  <c:v>58.474467277526799</c:v>
                </c:pt>
                <c:pt idx="1167" formatCode="#,##0">
                  <c:v>58.524585485458303</c:v>
                </c:pt>
                <c:pt idx="1168" formatCode="#,##0">
                  <c:v>58.574563026428201</c:v>
                </c:pt>
                <c:pt idx="1169" formatCode="#,##0">
                  <c:v>58.624642610549898</c:v>
                </c:pt>
                <c:pt idx="1170" formatCode="#,##0">
                  <c:v>58.674655199050903</c:v>
                </c:pt>
                <c:pt idx="1171" formatCode="#,##0">
                  <c:v>58.724608182907097</c:v>
                </c:pt>
                <c:pt idx="1172" formatCode="#,##0">
                  <c:v>58.7746646404266</c:v>
                </c:pt>
                <c:pt idx="1173" formatCode="#,##0">
                  <c:v>58.824389457702601</c:v>
                </c:pt>
                <c:pt idx="1174" formatCode="#,##0">
                  <c:v>58.874625205993603</c:v>
                </c:pt>
                <c:pt idx="1175" formatCode="#,##0">
                  <c:v>58.924419403076101</c:v>
                </c:pt>
                <c:pt idx="1176" formatCode="#,##0">
                  <c:v>58.974858522415097</c:v>
                </c:pt>
                <c:pt idx="1177" formatCode="#,##0">
                  <c:v>59.024650335311797</c:v>
                </c:pt>
                <c:pt idx="1178" formatCode="#,##0">
                  <c:v>59.074646949768002</c:v>
                </c:pt>
                <c:pt idx="1179" formatCode="#,##0">
                  <c:v>59.124434947967501</c:v>
                </c:pt>
                <c:pt idx="1180" formatCode="#,##0">
                  <c:v>59.174994468688901</c:v>
                </c:pt>
                <c:pt idx="1181" formatCode="#,##0">
                  <c:v>59.224600791931103</c:v>
                </c:pt>
                <c:pt idx="1182" formatCode="#,##0">
                  <c:v>59.274547576904297</c:v>
                </c:pt>
                <c:pt idx="1183" formatCode="#,##0">
                  <c:v>59.324486494064303</c:v>
                </c:pt>
                <c:pt idx="1184" formatCode="#,##0">
                  <c:v>59.374526739120398</c:v>
                </c:pt>
                <c:pt idx="1185" formatCode="#,##0">
                  <c:v>59.424494028091402</c:v>
                </c:pt>
                <c:pt idx="1186" formatCode="#,##0">
                  <c:v>59.474544763565</c:v>
                </c:pt>
                <c:pt idx="1187" formatCode="#,##0">
                  <c:v>59.5246036052703</c:v>
                </c:pt>
                <c:pt idx="1188" formatCode="#,##0">
                  <c:v>59.574561119079497</c:v>
                </c:pt>
                <c:pt idx="1189" formatCode="#,##0">
                  <c:v>59.624525070190401</c:v>
                </c:pt>
                <c:pt idx="1190" formatCode="#,##0">
                  <c:v>59.674447298049898</c:v>
                </c:pt>
                <c:pt idx="1191" formatCode="#,##0">
                  <c:v>59.724497795104902</c:v>
                </c:pt>
                <c:pt idx="1192" formatCode="#,##0">
                  <c:v>59.774984598159698</c:v>
                </c:pt>
                <c:pt idx="1193" formatCode="#,##0">
                  <c:v>59.824524879455502</c:v>
                </c:pt>
                <c:pt idx="1194" formatCode="#,##0">
                  <c:v>59.874336004257202</c:v>
                </c:pt>
                <c:pt idx="1195" formatCode="#,##0">
                  <c:v>59.924488544464097</c:v>
                </c:pt>
                <c:pt idx="1196" formatCode="#,##0">
                  <c:v>59.9744553565979</c:v>
                </c:pt>
                <c:pt idx="1197" formatCode="#,##0">
                  <c:v>60.024442911148</c:v>
                </c:pt>
                <c:pt idx="1198" formatCode="#,##0">
                  <c:v>60.074714899063103</c:v>
                </c:pt>
                <c:pt idx="1199" formatCode="#,##0">
                  <c:v>60.124544858932403</c:v>
                </c:pt>
                <c:pt idx="1200" formatCode="#,##0">
                  <c:v>60.174522638320902</c:v>
                </c:pt>
                <c:pt idx="1201" formatCode="#,##0">
                  <c:v>60.224627733230498</c:v>
                </c:pt>
                <c:pt idx="1202" formatCode="#,##0">
                  <c:v>60.274554729461599</c:v>
                </c:pt>
                <c:pt idx="1203" formatCode="#,##0">
                  <c:v>60.324625492095898</c:v>
                </c:pt>
                <c:pt idx="1204" formatCode="#,##0">
                  <c:v>60.374453306198099</c:v>
                </c:pt>
                <c:pt idx="1205" formatCode="#,##0">
                  <c:v>60.424631834030102</c:v>
                </c:pt>
                <c:pt idx="1206" formatCode="#,##0">
                  <c:v>60.474806308746302</c:v>
                </c:pt>
                <c:pt idx="1207" formatCode="#,##0">
                  <c:v>60.524497747421201</c:v>
                </c:pt>
                <c:pt idx="1208" formatCode="#,##0">
                  <c:v>60.574617147445601</c:v>
                </c:pt>
                <c:pt idx="1209" formatCode="#,##0">
                  <c:v>60.624618053436201</c:v>
                </c:pt>
                <c:pt idx="1210" formatCode="#,##0">
                  <c:v>60.674449920654297</c:v>
                </c:pt>
                <c:pt idx="1211" formatCode="#,##0">
                  <c:v>60.724641799926701</c:v>
                </c:pt>
                <c:pt idx="1212" formatCode="#,##0">
                  <c:v>60.774538755416799</c:v>
                </c:pt>
                <c:pt idx="1213" formatCode="#,##0">
                  <c:v>60.824763774871798</c:v>
                </c:pt>
                <c:pt idx="1214" formatCode="#,##0">
                  <c:v>60.874528646469102</c:v>
                </c:pt>
                <c:pt idx="1215" formatCode="#,##0">
                  <c:v>60.9246566295623</c:v>
                </c:pt>
                <c:pt idx="1216" formatCode="#,##0">
                  <c:v>60.974521636962798</c:v>
                </c:pt>
                <c:pt idx="1217" formatCode="#,##0">
                  <c:v>61.025076150894101</c:v>
                </c:pt>
                <c:pt idx="1218" formatCode="#,##0">
                  <c:v>61.074689149856503</c:v>
                </c:pt>
                <c:pt idx="1219" formatCode="#,##0">
                  <c:v>61.124746799468902</c:v>
                </c:pt>
                <c:pt idx="1220" formatCode="#,##0">
                  <c:v>61.174548387527402</c:v>
                </c:pt>
                <c:pt idx="1221" formatCode="#,##0">
                  <c:v>61.224446058273301</c:v>
                </c:pt>
                <c:pt idx="1222" formatCode="#,##0">
                  <c:v>61.274663925170898</c:v>
                </c:pt>
                <c:pt idx="1223" formatCode="#,##0">
                  <c:v>61.324436426162698</c:v>
                </c:pt>
                <c:pt idx="1224" formatCode="#,##0">
                  <c:v>61.374717950820902</c:v>
                </c:pt>
                <c:pt idx="1225" formatCode="#,##0">
                  <c:v>61.424430608749297</c:v>
                </c:pt>
                <c:pt idx="1226" formatCode="#,##0">
                  <c:v>61.474745035171502</c:v>
                </c:pt>
                <c:pt idx="1227" formatCode="#,##0">
                  <c:v>61.524428367614703</c:v>
                </c:pt>
                <c:pt idx="1228" formatCode="#,##0">
                  <c:v>61.574676513671797</c:v>
                </c:pt>
                <c:pt idx="1229" formatCode="#,##0">
                  <c:v>61.624442577361997</c:v>
                </c:pt>
                <c:pt idx="1230" formatCode="#,##0">
                  <c:v>61.674574375152503</c:v>
                </c:pt>
                <c:pt idx="1231" formatCode="#,##0">
                  <c:v>61.7244679927825</c:v>
                </c:pt>
                <c:pt idx="1232" formatCode="#,##0">
                  <c:v>61.774822235107401</c:v>
                </c:pt>
                <c:pt idx="1233" formatCode="#,##0">
                  <c:v>61.824375629424999</c:v>
                </c:pt>
                <c:pt idx="1234" formatCode="#,##0">
                  <c:v>61.874467134475701</c:v>
                </c:pt>
                <c:pt idx="1235" formatCode="#,##0">
                  <c:v>61.924498796462998</c:v>
                </c:pt>
                <c:pt idx="1236" formatCode="#,##0">
                  <c:v>61.974483489990199</c:v>
                </c:pt>
                <c:pt idx="1237" formatCode="#,##0">
                  <c:v>62.024379730224602</c:v>
                </c:pt>
                <c:pt idx="1238" formatCode="#,##0">
                  <c:v>62.074491977691601</c:v>
                </c:pt>
                <c:pt idx="1239" formatCode="#,##0">
                  <c:v>62.124575138091998</c:v>
                </c:pt>
                <c:pt idx="1240" formatCode="#,##0">
                  <c:v>62.174313306808401</c:v>
                </c:pt>
                <c:pt idx="1241" formatCode="#,##0">
                  <c:v>62.224555253982501</c:v>
                </c:pt>
                <c:pt idx="1242" formatCode="#,##0">
                  <c:v>62.274319648742598</c:v>
                </c:pt>
                <c:pt idx="1243" formatCode="#,##0">
                  <c:v>62.324551582336397</c:v>
                </c:pt>
                <c:pt idx="1244" formatCode="#,##0">
                  <c:v>62.374342918395897</c:v>
                </c:pt>
                <c:pt idx="1245" formatCode="#,##0">
                  <c:v>62.424539804458597</c:v>
                </c:pt>
                <c:pt idx="1246" formatCode="#,##0">
                  <c:v>62.4743392467498</c:v>
                </c:pt>
                <c:pt idx="1247" formatCode="#,##0">
                  <c:v>62.524521589279097</c:v>
                </c:pt>
                <c:pt idx="1248" formatCode="#,##0">
                  <c:v>62.574486494064303</c:v>
                </c:pt>
                <c:pt idx="1249" formatCode="#,##0">
                  <c:v>62.6244280338287</c:v>
                </c:pt>
                <c:pt idx="1250" formatCode="#,##0">
                  <c:v>62.674551725387502</c:v>
                </c:pt>
                <c:pt idx="1251" formatCode="#,##0">
                  <c:v>62.724436759948702</c:v>
                </c:pt>
                <c:pt idx="1252" formatCode="#,##0">
                  <c:v>62.774476051330502</c:v>
                </c:pt>
                <c:pt idx="1253" formatCode="#,##0">
                  <c:v>62.824389934539703</c:v>
                </c:pt>
                <c:pt idx="1254" formatCode="#,##0">
                  <c:v>62.874354362487701</c:v>
                </c:pt>
                <c:pt idx="1255" formatCode="#,##0">
                  <c:v>62.924474477767902</c:v>
                </c:pt>
                <c:pt idx="1256" formatCode="#,##0">
                  <c:v>62.974378585815401</c:v>
                </c:pt>
                <c:pt idx="1257" formatCode="#,##0">
                  <c:v>63.024394512176499</c:v>
                </c:pt>
                <c:pt idx="1258" formatCode="#,##0">
                  <c:v>63.074526309966998</c:v>
                </c:pt>
                <c:pt idx="1259" formatCode="#,##0">
                  <c:v>63.124438047409001</c:v>
                </c:pt>
                <c:pt idx="1260" formatCode="#,##0">
                  <c:v>63.174816370010298</c:v>
                </c:pt>
                <c:pt idx="1261" formatCode="#,##0">
                  <c:v>63.224599123001099</c:v>
                </c:pt>
                <c:pt idx="1262" formatCode="#,##0">
                  <c:v>63.274582862853997</c:v>
                </c:pt>
                <c:pt idx="1263" formatCode="#,##0">
                  <c:v>63.324435710906897</c:v>
                </c:pt>
                <c:pt idx="1264" formatCode="#,##0">
                  <c:v>63.374602556228602</c:v>
                </c:pt>
                <c:pt idx="1265" formatCode="#,##0">
                  <c:v>63.424465417861903</c:v>
                </c:pt>
                <c:pt idx="1266" formatCode="#,##0">
                  <c:v>63.474555969238203</c:v>
                </c:pt>
                <c:pt idx="1267" formatCode="#,##0">
                  <c:v>63.524546623229902</c:v>
                </c:pt>
                <c:pt idx="1268" formatCode="#,##0">
                  <c:v>63.574611902236903</c:v>
                </c:pt>
                <c:pt idx="1269" formatCode="#,##0">
                  <c:v>63.624820947647002</c:v>
                </c:pt>
                <c:pt idx="1270" formatCode="#,##0">
                  <c:v>63.674525260925201</c:v>
                </c:pt>
                <c:pt idx="1271" formatCode="#,##0">
                  <c:v>63.724499225616398</c:v>
                </c:pt>
                <c:pt idx="1272" formatCode="#,##0">
                  <c:v>63.774525880813599</c:v>
                </c:pt>
                <c:pt idx="1273" formatCode="#,##0">
                  <c:v>63.824798345565704</c:v>
                </c:pt>
                <c:pt idx="1274" formatCode="#,##0">
                  <c:v>63.874578475952099</c:v>
                </c:pt>
                <c:pt idx="1275" formatCode="#,##0">
                  <c:v>63.924535512924102</c:v>
                </c:pt>
                <c:pt idx="1276" formatCode="#,##0">
                  <c:v>63.974596738815301</c:v>
                </c:pt>
                <c:pt idx="1277" formatCode="#,##0">
                  <c:v>64.024466037750202</c:v>
                </c:pt>
                <c:pt idx="1278" formatCode="#,##0">
                  <c:v>64.074659347534094</c:v>
                </c:pt>
                <c:pt idx="1279" formatCode="#,##0">
                  <c:v>64.124539613723698</c:v>
                </c:pt>
                <c:pt idx="1280" formatCode="#,##0">
                  <c:v>64.175311565399099</c:v>
                </c:pt>
                <c:pt idx="1281" formatCode="#,##0">
                  <c:v>64.224679708480807</c:v>
                </c:pt>
                <c:pt idx="1282" formatCode="#,##0">
                  <c:v>64.275128841400104</c:v>
                </c:pt>
                <c:pt idx="1283" formatCode="#,##0">
                  <c:v>64.324449539184499</c:v>
                </c:pt>
                <c:pt idx="1284" formatCode="#,##0">
                  <c:v>64.374688625335693</c:v>
                </c:pt>
                <c:pt idx="1285" formatCode="#,##0">
                  <c:v>64.424526691436697</c:v>
                </c:pt>
                <c:pt idx="1286" formatCode="#,##0">
                  <c:v>64.474892616271902</c:v>
                </c:pt>
                <c:pt idx="1287" formatCode="#,##0">
                  <c:v>64.524473905563298</c:v>
                </c:pt>
                <c:pt idx="1288" formatCode="#,##0">
                  <c:v>64.5744175910949</c:v>
                </c:pt>
                <c:pt idx="1289" formatCode="#,##0">
                  <c:v>64.625112056732107</c:v>
                </c:pt>
                <c:pt idx="1290" formatCode="#,##0">
                  <c:v>64.674426317214895</c:v>
                </c:pt>
                <c:pt idx="1291" formatCode="#,##0">
                  <c:v>64.724619388580294</c:v>
                </c:pt>
                <c:pt idx="1292" formatCode="#,##0">
                  <c:v>64.774433612823401</c:v>
                </c:pt>
                <c:pt idx="1293" formatCode="#,##0">
                  <c:v>64.824580907821598</c:v>
                </c:pt>
                <c:pt idx="1294" formatCode="#,##0">
                  <c:v>64.874440670013399</c:v>
                </c:pt>
                <c:pt idx="1295" formatCode="#,##0">
                  <c:v>64.924650907516394</c:v>
                </c:pt>
                <c:pt idx="1296" formatCode="#,##0">
                  <c:v>64.974441289901705</c:v>
                </c:pt>
                <c:pt idx="1297" formatCode="#,##0">
                  <c:v>65.024598121642995</c:v>
                </c:pt>
                <c:pt idx="1298" formatCode="#,##0">
                  <c:v>65.074545621871906</c:v>
                </c:pt>
                <c:pt idx="1299" formatCode="#,##0">
                  <c:v>65.124629259109497</c:v>
                </c:pt>
                <c:pt idx="1300" formatCode="#,##0">
                  <c:v>65.174564361572195</c:v>
                </c:pt>
                <c:pt idx="1301" formatCode="#,##0">
                  <c:v>65.224582433700505</c:v>
                </c:pt>
                <c:pt idx="1302" formatCode="#,##0">
                  <c:v>65.274465322494507</c:v>
                </c:pt>
                <c:pt idx="1303" formatCode="#,##0">
                  <c:v>65.324575662612901</c:v>
                </c:pt>
                <c:pt idx="1304" formatCode="#,##0">
                  <c:v>65.374558210372896</c:v>
                </c:pt>
                <c:pt idx="1305" formatCode="#,##0">
                  <c:v>65.424854278564396</c:v>
                </c:pt>
                <c:pt idx="1306" formatCode="#,##0">
                  <c:v>65.474637269973698</c:v>
                </c:pt>
                <c:pt idx="1307" formatCode="#,##0">
                  <c:v>65.524369001388493</c:v>
                </c:pt>
                <c:pt idx="1308" formatCode="#,##0">
                  <c:v>65.574621915817204</c:v>
                </c:pt>
                <c:pt idx="1309" formatCode="#,##0">
                  <c:v>65.624857425689697</c:v>
                </c:pt>
                <c:pt idx="1310" formatCode="#,##0">
                  <c:v>65.674737691879201</c:v>
                </c:pt>
                <c:pt idx="1311" formatCode="#,##0">
                  <c:v>65.724505662918006</c:v>
                </c:pt>
                <c:pt idx="1312" formatCode="#,##0">
                  <c:v>65.774681091308594</c:v>
                </c:pt>
                <c:pt idx="1313" formatCode="#,##0">
                  <c:v>65.824351310729895</c:v>
                </c:pt>
                <c:pt idx="1314" formatCode="#,##0">
                  <c:v>65.874500036239596</c:v>
                </c:pt>
                <c:pt idx="1315" formatCode="#,##0">
                  <c:v>65.924414157867403</c:v>
                </c:pt>
                <c:pt idx="1316" formatCode="#,##0">
                  <c:v>65.974430561065603</c:v>
                </c:pt>
                <c:pt idx="1317" formatCode="#,##0">
                  <c:v>66.024397134780799</c:v>
                </c:pt>
                <c:pt idx="1318" formatCode="#,##0">
                  <c:v>66.074470758438096</c:v>
                </c:pt>
                <c:pt idx="1319" formatCode="#,##0">
                  <c:v>66.124380111694293</c:v>
                </c:pt>
                <c:pt idx="1320" formatCode="#,##0">
                  <c:v>66.174448013305593</c:v>
                </c:pt>
                <c:pt idx="1321" formatCode="#,##0">
                  <c:v>66.224490880966101</c:v>
                </c:pt>
                <c:pt idx="1322" formatCode="#,##0">
                  <c:v>66.274613618850694</c:v>
                </c:pt>
                <c:pt idx="1323" formatCode="#,##0">
                  <c:v>66.324384689330998</c:v>
                </c:pt>
                <c:pt idx="1324" formatCode="#,##0">
                  <c:v>66.374452114105196</c:v>
                </c:pt>
                <c:pt idx="1325" formatCode="#,##0">
                  <c:v>66.424539327621403</c:v>
                </c:pt>
                <c:pt idx="1326" formatCode="#,##0">
                  <c:v>66.474427938461304</c:v>
                </c:pt>
                <c:pt idx="1327" formatCode="#,##0">
                  <c:v>66.524619340896606</c:v>
                </c:pt>
                <c:pt idx="1328" formatCode="#,##0">
                  <c:v>66.574672460556002</c:v>
                </c:pt>
                <c:pt idx="1329" formatCode="#,##0">
                  <c:v>66.624523878097506</c:v>
                </c:pt>
                <c:pt idx="1330" formatCode="#,##0">
                  <c:v>66.674567699432302</c:v>
                </c:pt>
                <c:pt idx="1331" formatCode="#,##0">
                  <c:v>66.724546909332204</c:v>
                </c:pt>
                <c:pt idx="1332" formatCode="#,##0">
                  <c:v>66.774533033370901</c:v>
                </c:pt>
                <c:pt idx="1333" formatCode="#,##0">
                  <c:v>66.824512720108004</c:v>
                </c:pt>
                <c:pt idx="1334" formatCode="#,##0">
                  <c:v>66.874470472335801</c:v>
                </c:pt>
                <c:pt idx="1335" formatCode="#,##0">
                  <c:v>66.924601078033405</c:v>
                </c:pt>
                <c:pt idx="1336" formatCode="#,##0">
                  <c:v>66.974561929702702</c:v>
                </c:pt>
                <c:pt idx="1337" formatCode="#,##0">
                  <c:v>67.024544000625596</c:v>
                </c:pt>
                <c:pt idx="1338" formatCode="#,##0">
                  <c:v>67.074623346328707</c:v>
                </c:pt>
                <c:pt idx="1339" formatCode="#,##0">
                  <c:v>67.124594211578298</c:v>
                </c:pt>
                <c:pt idx="1340" formatCode="#,##0">
                  <c:v>67.174631357192993</c:v>
                </c:pt>
                <c:pt idx="1341" formatCode="#,##0">
                  <c:v>67.224507570266695</c:v>
                </c:pt>
                <c:pt idx="1342" formatCode="#,##0">
                  <c:v>67.274452447891207</c:v>
                </c:pt>
                <c:pt idx="1343" formatCode="#,##0">
                  <c:v>67.324632167816105</c:v>
                </c:pt>
                <c:pt idx="1344" formatCode="#,##0">
                  <c:v>67.374503135681096</c:v>
                </c:pt>
                <c:pt idx="1345" formatCode="#,##0">
                  <c:v>67.424633026123004</c:v>
                </c:pt>
                <c:pt idx="1346" formatCode="#,##0">
                  <c:v>67.474445104598999</c:v>
                </c:pt>
                <c:pt idx="1347" formatCode="#,##0">
                  <c:v>67.5247256755828</c:v>
                </c:pt>
                <c:pt idx="1348" formatCode="#,##0">
                  <c:v>67.574544191360403</c:v>
                </c:pt>
                <c:pt idx="1349" formatCode="#,##0">
                  <c:v>67.624715328216496</c:v>
                </c:pt>
                <c:pt idx="1350" formatCode="#,##0">
                  <c:v>67.674470186233506</c:v>
                </c:pt>
                <c:pt idx="1351" formatCode="#,##0">
                  <c:v>67.724601984024005</c:v>
                </c:pt>
                <c:pt idx="1352" formatCode="#,##0">
                  <c:v>67.774523496627793</c:v>
                </c:pt>
                <c:pt idx="1353" formatCode="#,##0">
                  <c:v>67.825399398803697</c:v>
                </c:pt>
                <c:pt idx="1354" formatCode="#,##0">
                  <c:v>67.874538898468003</c:v>
                </c:pt>
                <c:pt idx="1355" formatCode="#,##0">
                  <c:v>67.924466371536198</c:v>
                </c:pt>
                <c:pt idx="1356" formatCode="#,##0">
                  <c:v>67.974683523178101</c:v>
                </c:pt>
                <c:pt idx="1357" formatCode="#,##0">
                  <c:v>68.024472713470402</c:v>
                </c:pt>
                <c:pt idx="1358" formatCode="#,##0">
                  <c:v>68.074739217758093</c:v>
                </c:pt>
                <c:pt idx="1359" formatCode="#,##0">
                  <c:v>68.124428987502995</c:v>
                </c:pt>
                <c:pt idx="1360" formatCode="#,##0">
                  <c:v>68.174722909927297</c:v>
                </c:pt>
                <c:pt idx="1361" formatCode="#,##0">
                  <c:v>68.224529266357393</c:v>
                </c:pt>
                <c:pt idx="1362" formatCode="#,##0">
                  <c:v>68.274711608886705</c:v>
                </c:pt>
                <c:pt idx="1363" formatCode="#,##0">
                  <c:v>68.324467420578003</c:v>
                </c:pt>
                <c:pt idx="1364" formatCode="#,##0">
                  <c:v>68.374713420867906</c:v>
                </c:pt>
                <c:pt idx="1365" formatCode="#,##0">
                  <c:v>68.424647808074894</c:v>
                </c:pt>
                <c:pt idx="1366" formatCode="#,##0">
                  <c:v>68.474759578704806</c:v>
                </c:pt>
                <c:pt idx="1367" formatCode="#,##0">
                  <c:v>68.524700164794893</c:v>
                </c:pt>
                <c:pt idx="1368" formatCode="#,##0">
                  <c:v>68.574572563171301</c:v>
                </c:pt>
                <c:pt idx="1369" formatCode="#,##0">
                  <c:v>68.624511241912799</c:v>
                </c:pt>
                <c:pt idx="1370" formatCode="#,##0">
                  <c:v>68.674607992172199</c:v>
                </c:pt>
                <c:pt idx="1371" formatCode="#,##0">
                  <c:v>68.7245290279388</c:v>
                </c:pt>
                <c:pt idx="1372" formatCode="#,##0">
                  <c:v>68.774612188339205</c:v>
                </c:pt>
                <c:pt idx="1373" formatCode="#,##0">
                  <c:v>68.824648380279498</c:v>
                </c:pt>
                <c:pt idx="1374" formatCode="#,##0">
                  <c:v>68.874627351760793</c:v>
                </c:pt>
                <c:pt idx="1375" formatCode="#,##0">
                  <c:v>68.924734354019094</c:v>
                </c:pt>
                <c:pt idx="1376" formatCode="#,##0">
                  <c:v>68.974516868591294</c:v>
                </c:pt>
                <c:pt idx="1377" formatCode="#,##0">
                  <c:v>69.024840354919405</c:v>
                </c:pt>
                <c:pt idx="1378" formatCode="#,##0">
                  <c:v>69.074565887451101</c:v>
                </c:pt>
                <c:pt idx="1379" formatCode="#,##0">
                  <c:v>69.124652147293006</c:v>
                </c:pt>
                <c:pt idx="1380" formatCode="#,##0">
                  <c:v>69.174468755722003</c:v>
                </c:pt>
                <c:pt idx="1381" formatCode="#,##0">
                  <c:v>69.224727630615206</c:v>
                </c:pt>
                <c:pt idx="1382" formatCode="#,##0">
                  <c:v>69.274563789367605</c:v>
                </c:pt>
                <c:pt idx="1383" formatCode="#,##0">
                  <c:v>69.324635982513399</c:v>
                </c:pt>
                <c:pt idx="1384" formatCode="#,##0">
                  <c:v>69.374901771545396</c:v>
                </c:pt>
                <c:pt idx="1385" formatCode="#,##0">
                  <c:v>69.424571275711003</c:v>
                </c:pt>
                <c:pt idx="1386" formatCode="#,##0">
                  <c:v>69.474794626235905</c:v>
                </c:pt>
                <c:pt idx="1387" formatCode="#,##0">
                  <c:v>69.524394750594993</c:v>
                </c:pt>
                <c:pt idx="1388" formatCode="#,##0">
                  <c:v>69.574407577514606</c:v>
                </c:pt>
                <c:pt idx="1389" formatCode="#,##0">
                  <c:v>69.624383449554401</c:v>
                </c:pt>
                <c:pt idx="1390" formatCode="#,##0">
                  <c:v>69.674481868743896</c:v>
                </c:pt>
                <c:pt idx="1391" formatCode="#,##0">
                  <c:v>69.724385738372803</c:v>
                </c:pt>
                <c:pt idx="1392" formatCode="#,##0">
                  <c:v>69.774600505828801</c:v>
                </c:pt>
                <c:pt idx="1393" formatCode="#,##0">
                  <c:v>69.824436902999807</c:v>
                </c:pt>
                <c:pt idx="1394" formatCode="#,##0">
                  <c:v>69.874808073043795</c:v>
                </c:pt>
                <c:pt idx="1395" formatCode="#,##0">
                  <c:v>69.924432277679401</c:v>
                </c:pt>
                <c:pt idx="1396" formatCode="#,##0">
                  <c:v>69.974563598632798</c:v>
                </c:pt>
                <c:pt idx="1397" formatCode="#,##0">
                  <c:v>70.024644851684499</c:v>
                </c:pt>
                <c:pt idx="1398" formatCode="#,##0">
                  <c:v>70.074529170989905</c:v>
                </c:pt>
                <c:pt idx="1399" formatCode="#,##0">
                  <c:v>70.124509811401296</c:v>
                </c:pt>
                <c:pt idx="1400" formatCode="#,##0">
                  <c:v>70.174596786498995</c:v>
                </c:pt>
                <c:pt idx="1401" formatCode="#,##0">
                  <c:v>70.224430799484196</c:v>
                </c:pt>
                <c:pt idx="1402" formatCode="#,##0">
                  <c:v>70.274694919586096</c:v>
                </c:pt>
                <c:pt idx="1403" formatCode="#,##0">
                  <c:v>70.324506998062105</c:v>
                </c:pt>
                <c:pt idx="1404" formatCode="#,##0">
                  <c:v>70.374549865722599</c:v>
                </c:pt>
                <c:pt idx="1405" formatCode="#,##0">
                  <c:v>70.424352407455402</c:v>
                </c:pt>
                <c:pt idx="1406" formatCode="#,##0">
                  <c:v>70.474462509155202</c:v>
                </c:pt>
                <c:pt idx="1407" formatCode="#,##0">
                  <c:v>70.524691820144596</c:v>
                </c:pt>
                <c:pt idx="1408" formatCode="#,##0">
                  <c:v>70.574425697326603</c:v>
                </c:pt>
                <c:pt idx="1409" formatCode="#,##0">
                  <c:v>70.624346971511798</c:v>
                </c:pt>
                <c:pt idx="1410" formatCode="#,##0">
                  <c:v>70.674531936645494</c:v>
                </c:pt>
                <c:pt idx="1411" formatCode="#,##0">
                  <c:v>70.724346160888601</c:v>
                </c:pt>
                <c:pt idx="1412" formatCode="#,##0">
                  <c:v>70.774498701095496</c:v>
                </c:pt>
                <c:pt idx="1413" formatCode="#,##0">
                  <c:v>70.824382781982393</c:v>
                </c:pt>
                <c:pt idx="1414" formatCode="#,##0">
                  <c:v>70.874498367309499</c:v>
                </c:pt>
                <c:pt idx="1415" formatCode="#,##0">
                  <c:v>70.924385547637897</c:v>
                </c:pt>
                <c:pt idx="1416" formatCode="#,##0">
                  <c:v>70.975050926208496</c:v>
                </c:pt>
                <c:pt idx="1417" formatCode="#,##0">
                  <c:v>71.024539947509695</c:v>
                </c:pt>
                <c:pt idx="1418" formatCode="#,##0">
                  <c:v>71.074439764022799</c:v>
                </c:pt>
                <c:pt idx="1419" formatCode="#,##0">
                  <c:v>71.124490261077796</c:v>
                </c:pt>
                <c:pt idx="1420" formatCode="#,##0">
                  <c:v>71.174567937850895</c:v>
                </c:pt>
                <c:pt idx="1421" formatCode="#,##0">
                  <c:v>71.224473953246999</c:v>
                </c:pt>
                <c:pt idx="1422" formatCode="#,##0">
                  <c:v>71.274544000625596</c:v>
                </c:pt>
                <c:pt idx="1423" formatCode="#,##0">
                  <c:v>71.324612379074097</c:v>
                </c:pt>
                <c:pt idx="1424" formatCode="#,##0">
                  <c:v>71.374420404434204</c:v>
                </c:pt>
                <c:pt idx="1425" formatCode="#,##0">
                  <c:v>71.424735069274902</c:v>
                </c:pt>
                <c:pt idx="1426" formatCode="#,##0">
                  <c:v>71.474440813064504</c:v>
                </c:pt>
                <c:pt idx="1427" formatCode="#,##0">
                  <c:v>71.52468085289</c:v>
                </c:pt>
                <c:pt idx="1428" formatCode="#,##0">
                  <c:v>71.574467420578003</c:v>
                </c:pt>
                <c:pt idx="1429" formatCode="#,##0">
                  <c:v>71.624670505523596</c:v>
                </c:pt>
                <c:pt idx="1430" formatCode="#,##0">
                  <c:v>71.674480438232393</c:v>
                </c:pt>
                <c:pt idx="1431" formatCode="#,##0">
                  <c:v>71.724924802780095</c:v>
                </c:pt>
                <c:pt idx="1432" formatCode="#,##0">
                  <c:v>71.774607658386202</c:v>
                </c:pt>
                <c:pt idx="1433" formatCode="#,##0">
                  <c:v>71.824687957763601</c:v>
                </c:pt>
                <c:pt idx="1434" formatCode="#,##0">
                  <c:v>71.874546289443899</c:v>
                </c:pt>
                <c:pt idx="1435" formatCode="#,##0">
                  <c:v>71.924663066863999</c:v>
                </c:pt>
                <c:pt idx="1436" formatCode="#,##0">
                  <c:v>71.974554538726807</c:v>
                </c:pt>
                <c:pt idx="1437" formatCode="#,##0">
                  <c:v>72.024611711502004</c:v>
                </c:pt>
                <c:pt idx="1438" formatCode="#,##0">
                  <c:v>72.074677705764699</c:v>
                </c:pt>
                <c:pt idx="1439" formatCode="#,##0">
                  <c:v>72.124465227127004</c:v>
                </c:pt>
                <c:pt idx="1440" formatCode="#,##0">
                  <c:v>72.174836874008093</c:v>
                </c:pt>
                <c:pt idx="1441" formatCode="#,##0">
                  <c:v>72.224423885345402</c:v>
                </c:pt>
                <c:pt idx="1442" formatCode="#,##0">
                  <c:v>72.274626970291095</c:v>
                </c:pt>
                <c:pt idx="1443" formatCode="#,##0">
                  <c:v>72.324602365493703</c:v>
                </c:pt>
                <c:pt idx="1444" formatCode="#,##0">
                  <c:v>72.374647140502901</c:v>
                </c:pt>
                <c:pt idx="1445" formatCode="#,##0">
                  <c:v>72.424473047256399</c:v>
                </c:pt>
                <c:pt idx="1446" formatCode="#,##0">
                  <c:v>72.474642276763902</c:v>
                </c:pt>
                <c:pt idx="1447" formatCode="#,##0">
                  <c:v>72.524496793746906</c:v>
                </c:pt>
                <c:pt idx="1448" formatCode="#,##0">
                  <c:v>72.574582099914494</c:v>
                </c:pt>
                <c:pt idx="1449" formatCode="#,##0">
                  <c:v>72.624462366104098</c:v>
                </c:pt>
                <c:pt idx="1450" formatCode="#,##0">
                  <c:v>72.674710273742605</c:v>
                </c:pt>
                <c:pt idx="1451" formatCode="#,##0">
                  <c:v>72.724477767944293</c:v>
                </c:pt>
                <c:pt idx="1452" formatCode="#,##0">
                  <c:v>72.774563789367605</c:v>
                </c:pt>
                <c:pt idx="1453" formatCode="#,##0">
                  <c:v>72.824659109115601</c:v>
                </c:pt>
                <c:pt idx="1454" formatCode="#,##0">
                  <c:v>72.874552965164099</c:v>
                </c:pt>
                <c:pt idx="1455" formatCode="#,##0">
                  <c:v>72.924505233764606</c:v>
                </c:pt>
                <c:pt idx="1456" formatCode="#,##0">
                  <c:v>72.974553823470998</c:v>
                </c:pt>
                <c:pt idx="1457" formatCode="#,##0">
                  <c:v>73.024525880813599</c:v>
                </c:pt>
                <c:pt idx="1458" formatCode="#,##0">
                  <c:v>73.074533224105807</c:v>
                </c:pt>
                <c:pt idx="1459" formatCode="#,##0">
                  <c:v>73.124619483947697</c:v>
                </c:pt>
                <c:pt idx="1460" formatCode="#,##0">
                  <c:v>73.174572944641099</c:v>
                </c:pt>
                <c:pt idx="1461" formatCode="#,##0">
                  <c:v>73.224626541137695</c:v>
                </c:pt>
                <c:pt idx="1462" formatCode="#,##0">
                  <c:v>73.274415731429997</c:v>
                </c:pt>
                <c:pt idx="1463" formatCode="#,##0">
                  <c:v>73.324582099914494</c:v>
                </c:pt>
                <c:pt idx="1464" formatCode="#,##0">
                  <c:v>73.374539136886597</c:v>
                </c:pt>
                <c:pt idx="1465" formatCode="#,##0">
                  <c:v>73.424524068832397</c:v>
                </c:pt>
                <c:pt idx="1466" formatCode="#,##0">
                  <c:v>73.474622011184593</c:v>
                </c:pt>
                <c:pt idx="1467" formatCode="#,##0">
                  <c:v>73.524793863296495</c:v>
                </c:pt>
                <c:pt idx="1468" formatCode="#,##0">
                  <c:v>73.574525356292696</c:v>
                </c:pt>
                <c:pt idx="1469" formatCode="#,##0">
                  <c:v>73.624544620513902</c:v>
                </c:pt>
                <c:pt idx="1470" formatCode="#,##0">
                  <c:v>73.674659490585299</c:v>
                </c:pt>
                <c:pt idx="1471" formatCode="#,##0">
                  <c:v>73.724471569061194</c:v>
                </c:pt>
                <c:pt idx="1472" formatCode="#,##0">
                  <c:v>73.774626493453894</c:v>
                </c:pt>
                <c:pt idx="1473" formatCode="#,##0">
                  <c:v>73.824658393859806</c:v>
                </c:pt>
                <c:pt idx="1474" formatCode="#,##0">
                  <c:v>73.874797821044893</c:v>
                </c:pt>
                <c:pt idx="1475" formatCode="#,##0">
                  <c:v>73.924567461013794</c:v>
                </c:pt>
                <c:pt idx="1476" formatCode="#,##0">
                  <c:v>73.974676132202106</c:v>
                </c:pt>
                <c:pt idx="1477" formatCode="#,##0">
                  <c:v>74.024596691131507</c:v>
                </c:pt>
                <c:pt idx="1478" formatCode="#,##0">
                  <c:v>74.074600458145099</c:v>
                </c:pt>
                <c:pt idx="1479" formatCode="#,##0">
                  <c:v>74.124772548675494</c:v>
                </c:pt>
                <c:pt idx="1480" formatCode="#,##0">
                  <c:v>74.174586772918701</c:v>
                </c:pt>
                <c:pt idx="1481" formatCode="#,##0">
                  <c:v>74.224847316741901</c:v>
                </c:pt>
                <c:pt idx="1482" formatCode="#,##0">
                  <c:v>74.274585247039795</c:v>
                </c:pt>
                <c:pt idx="1483" formatCode="#,##0">
                  <c:v>74.324609756469698</c:v>
                </c:pt>
                <c:pt idx="1484" formatCode="#,##0">
                  <c:v>74.374541997909503</c:v>
                </c:pt>
                <c:pt idx="1485" formatCode="#,##0">
                  <c:v>74.424484252929602</c:v>
                </c:pt>
                <c:pt idx="1486" formatCode="#,##0">
                  <c:v>74.474578619003296</c:v>
                </c:pt>
                <c:pt idx="1487" formatCode="#,##0">
                  <c:v>74.524623394012394</c:v>
                </c:pt>
                <c:pt idx="1488" formatCode="#,##0">
                  <c:v>74.574578762054401</c:v>
                </c:pt>
                <c:pt idx="1489" formatCode="#,##0">
                  <c:v>74.624612808227496</c:v>
                </c:pt>
                <c:pt idx="1490" formatCode="#,##0">
                  <c:v>74.674784898757906</c:v>
                </c:pt>
                <c:pt idx="1491" formatCode="#,##0">
                  <c:v>74.724514484405503</c:v>
                </c:pt>
                <c:pt idx="1492" formatCode="#,##0">
                  <c:v>74.774725198745699</c:v>
                </c:pt>
                <c:pt idx="1493" formatCode="#,##0">
                  <c:v>74.824480295181203</c:v>
                </c:pt>
                <c:pt idx="1494" formatCode="#,##0">
                  <c:v>74.874643802642794</c:v>
                </c:pt>
                <c:pt idx="1495" formatCode="#,##0">
                  <c:v>74.924513339996295</c:v>
                </c:pt>
                <c:pt idx="1496" formatCode="#,##0">
                  <c:v>74.974660634994507</c:v>
                </c:pt>
                <c:pt idx="1497" formatCode="#,##0">
                  <c:v>75.024540424346895</c:v>
                </c:pt>
                <c:pt idx="1498" formatCode="#,##0">
                  <c:v>75.074743747711096</c:v>
                </c:pt>
                <c:pt idx="1499" formatCode="#,##0">
                  <c:v>75.124538421630803</c:v>
                </c:pt>
                <c:pt idx="1500" formatCode="#,##0">
                  <c:v>75.174704551696706</c:v>
                </c:pt>
                <c:pt idx="1501" formatCode="#,##0">
                  <c:v>75.2245290279388</c:v>
                </c:pt>
                <c:pt idx="1502" formatCode="#,##0">
                  <c:v>75.274701118469196</c:v>
                </c:pt>
                <c:pt idx="1503" formatCode="#,##0">
                  <c:v>75.324423313140798</c:v>
                </c:pt>
                <c:pt idx="1504" formatCode="#,##0">
                  <c:v>75.374425411224294</c:v>
                </c:pt>
                <c:pt idx="1505" formatCode="#,##0">
                  <c:v>75.424526691436697</c:v>
                </c:pt>
                <c:pt idx="1506" formatCode="#,##0">
                  <c:v>75.474355936050401</c:v>
                </c:pt>
                <c:pt idx="1507" formatCode="#,##0">
                  <c:v>75.524501800537095</c:v>
                </c:pt>
                <c:pt idx="1508" formatCode="#,##0">
                  <c:v>75.574355125427203</c:v>
                </c:pt>
                <c:pt idx="1509" formatCode="#,##0">
                  <c:v>75.624573469161902</c:v>
                </c:pt>
                <c:pt idx="1510" formatCode="#,##0">
                  <c:v>75.674348115921006</c:v>
                </c:pt>
                <c:pt idx="1511" formatCode="#,##0">
                  <c:v>75.724538564682007</c:v>
                </c:pt>
                <c:pt idx="1512" formatCode="#,##0">
                  <c:v>75.774361371994004</c:v>
                </c:pt>
                <c:pt idx="1513" formatCode="#,##0">
                  <c:v>75.824489355087195</c:v>
                </c:pt>
                <c:pt idx="1514" formatCode="#,##0">
                  <c:v>75.8743607997894</c:v>
                </c:pt>
                <c:pt idx="1515" formatCode="#,##0">
                  <c:v>75.924542427062903</c:v>
                </c:pt>
                <c:pt idx="1516" formatCode="#,##0">
                  <c:v>75.974350929260197</c:v>
                </c:pt>
                <c:pt idx="1517" formatCode="#,##0">
                  <c:v>76.024515151977496</c:v>
                </c:pt>
                <c:pt idx="1518" formatCode="#,##0">
                  <c:v>76.074459314346299</c:v>
                </c:pt>
                <c:pt idx="1519" formatCode="#,##0">
                  <c:v>76.124482393264699</c:v>
                </c:pt>
                <c:pt idx="1520" formatCode="#,##0">
                  <c:v>76.174446582794104</c:v>
                </c:pt>
                <c:pt idx="1521" formatCode="#,##0">
                  <c:v>76.224327564239502</c:v>
                </c:pt>
                <c:pt idx="1522" formatCode="#,##0">
                  <c:v>76.274560689926105</c:v>
                </c:pt>
                <c:pt idx="1523" formatCode="#,##0">
                  <c:v>76.324335098266602</c:v>
                </c:pt>
                <c:pt idx="1524" formatCode="#,##0">
                  <c:v>76.374558925628605</c:v>
                </c:pt>
                <c:pt idx="1525" formatCode="#,##0">
                  <c:v>76.424367904663001</c:v>
                </c:pt>
                <c:pt idx="1526" formatCode="#,##0">
                  <c:v>76.474466562271104</c:v>
                </c:pt>
                <c:pt idx="1527" formatCode="#,##0">
                  <c:v>76.524346828460693</c:v>
                </c:pt>
                <c:pt idx="1528" formatCode="#,##0">
                  <c:v>76.574467897415104</c:v>
                </c:pt>
                <c:pt idx="1529" formatCode="#,##0">
                  <c:v>76.624360322952199</c:v>
                </c:pt>
                <c:pt idx="1530" formatCode="#,##0">
                  <c:v>76.674468755722003</c:v>
                </c:pt>
                <c:pt idx="1531" formatCode="#,##0">
                  <c:v>76.724410295486393</c:v>
                </c:pt>
                <c:pt idx="1532" formatCode="#,##0">
                  <c:v>76.774429559707599</c:v>
                </c:pt>
                <c:pt idx="1533" formatCode="#,##0">
                  <c:v>76.824457406997595</c:v>
                </c:pt>
                <c:pt idx="1534" formatCode="#,##0">
                  <c:v>76.874537944793701</c:v>
                </c:pt>
                <c:pt idx="1535" formatCode="#,##0">
                  <c:v>76.9247660636901</c:v>
                </c:pt>
                <c:pt idx="1536" formatCode="#,##0">
                  <c:v>76.974525213241506</c:v>
                </c:pt>
                <c:pt idx="1537" formatCode="#,##0">
                  <c:v>77.024832010269094</c:v>
                </c:pt>
                <c:pt idx="1538" formatCode="#,##0">
                  <c:v>77.074545860290499</c:v>
                </c:pt>
                <c:pt idx="1539" formatCode="#,##0">
                  <c:v>77.124511957168494</c:v>
                </c:pt>
                <c:pt idx="1540" formatCode="#,##0">
                  <c:v>77.174575567245398</c:v>
                </c:pt>
                <c:pt idx="1541" formatCode="#,##0">
                  <c:v>77.224934101104694</c:v>
                </c:pt>
                <c:pt idx="1542" formatCode="#,##0">
                  <c:v>77.274527072906494</c:v>
                </c:pt>
                <c:pt idx="1543" formatCode="#,##0">
                  <c:v>77.324584722518907</c:v>
                </c:pt>
                <c:pt idx="1544" formatCode="#,##0">
                  <c:v>77.374480962753296</c:v>
                </c:pt>
                <c:pt idx="1545" formatCode="#,##0">
                  <c:v>77.424547195434499</c:v>
                </c:pt>
                <c:pt idx="1546" formatCode="#,##0">
                  <c:v>77.474438667297306</c:v>
                </c:pt>
                <c:pt idx="1547" formatCode="#,##0">
                  <c:v>77.524651050567599</c:v>
                </c:pt>
                <c:pt idx="1548" formatCode="#,##0">
                  <c:v>77.574627876281696</c:v>
                </c:pt>
                <c:pt idx="1549" formatCode="#,##0">
                  <c:v>77.624521970748901</c:v>
                </c:pt>
                <c:pt idx="1550" formatCode="#,##0">
                  <c:v>77.674589395523</c:v>
                </c:pt>
                <c:pt idx="1551" formatCode="#,##0">
                  <c:v>77.7245192527771</c:v>
                </c:pt>
                <c:pt idx="1552" formatCode="#,##0">
                  <c:v>77.774599313735905</c:v>
                </c:pt>
                <c:pt idx="1553" formatCode="#,##0">
                  <c:v>77.824582815170203</c:v>
                </c:pt>
                <c:pt idx="1554" formatCode="#,##0">
                  <c:v>77.874687671661306</c:v>
                </c:pt>
                <c:pt idx="1555" formatCode="#,##0">
                  <c:v>77.924530982971106</c:v>
                </c:pt>
                <c:pt idx="1556" formatCode="#,##0">
                  <c:v>77.974482774734497</c:v>
                </c:pt>
                <c:pt idx="1557" formatCode="#,##0">
                  <c:v>78.024638652801499</c:v>
                </c:pt>
                <c:pt idx="1558" formatCode="#,##0">
                  <c:v>78.074569940567002</c:v>
                </c:pt>
                <c:pt idx="1559" formatCode="#,##0">
                  <c:v>78.124617338180499</c:v>
                </c:pt>
                <c:pt idx="1560" formatCode="#,##0">
                  <c:v>78.174568653106604</c:v>
                </c:pt>
                <c:pt idx="1561" formatCode="#,##0">
                  <c:v>78.224608421325598</c:v>
                </c:pt>
                <c:pt idx="1562" formatCode="#,##0">
                  <c:v>78.274609088897705</c:v>
                </c:pt>
                <c:pt idx="1563" formatCode="#,##0">
                  <c:v>78.324985980987506</c:v>
                </c:pt>
                <c:pt idx="1564" formatCode="#,##0">
                  <c:v>78.3746724128723</c:v>
                </c:pt>
                <c:pt idx="1565" formatCode="#,##0">
                  <c:v>78.424452781677203</c:v>
                </c:pt>
                <c:pt idx="1566" formatCode="#,##0">
                  <c:v>78.474579572677598</c:v>
                </c:pt>
                <c:pt idx="1567" formatCode="#,##0">
                  <c:v>78.524463653564396</c:v>
                </c:pt>
                <c:pt idx="1568" formatCode="#,##0">
                  <c:v>78.574520111083899</c:v>
                </c:pt>
                <c:pt idx="1569" formatCode="#,##0">
                  <c:v>78.624582767486501</c:v>
                </c:pt>
                <c:pt idx="1570" formatCode="#,##0">
                  <c:v>78.6745955944061</c:v>
                </c:pt>
                <c:pt idx="1571" formatCode="#,##0">
                  <c:v>78.724445819854694</c:v>
                </c:pt>
                <c:pt idx="1572" formatCode="#,##0">
                  <c:v>78.774580001830998</c:v>
                </c:pt>
                <c:pt idx="1573" formatCode="#,##0">
                  <c:v>78.824443817138601</c:v>
                </c:pt>
                <c:pt idx="1574" formatCode="#,##0">
                  <c:v>78.874640464782701</c:v>
                </c:pt>
                <c:pt idx="1575" formatCode="#,##0">
                  <c:v>78.924432516097994</c:v>
                </c:pt>
                <c:pt idx="1576" formatCode="#,##0">
                  <c:v>78.974697828292804</c:v>
                </c:pt>
                <c:pt idx="1577" formatCode="#,##0">
                  <c:v>79.024376153945894</c:v>
                </c:pt>
                <c:pt idx="1578" formatCode="#,##0">
                  <c:v>79.074518203735295</c:v>
                </c:pt>
                <c:pt idx="1579" formatCode="#,##0">
                  <c:v>79.124470233917194</c:v>
                </c:pt>
                <c:pt idx="1580" formatCode="#,##0">
                  <c:v>79.174529790878296</c:v>
                </c:pt>
                <c:pt idx="1581" formatCode="#,##0">
                  <c:v>79.224343061447101</c:v>
                </c:pt>
                <c:pt idx="1582" formatCode="#,##0">
                  <c:v>79.274664640426593</c:v>
                </c:pt>
                <c:pt idx="1583" formatCode="#,##0">
                  <c:v>79.324350118637</c:v>
                </c:pt>
                <c:pt idx="1584" formatCode="#,##0">
                  <c:v>79.374335289001394</c:v>
                </c:pt>
                <c:pt idx="1585" formatCode="#,##0">
                  <c:v>79.424517154693604</c:v>
                </c:pt>
                <c:pt idx="1586" formatCode="#,##0">
                  <c:v>79.474320173263493</c:v>
                </c:pt>
                <c:pt idx="1587" formatCode="#,##0">
                  <c:v>79.524503231048499</c:v>
                </c:pt>
                <c:pt idx="1588" formatCode="#,##0">
                  <c:v>79.574338436126695</c:v>
                </c:pt>
                <c:pt idx="1589" formatCode="#,##0">
                  <c:v>79.624546527862506</c:v>
                </c:pt>
                <c:pt idx="1590" formatCode="#,##0">
                  <c:v>79.674420833587604</c:v>
                </c:pt>
                <c:pt idx="1591" formatCode="#,##0">
                  <c:v>79.724611282348604</c:v>
                </c:pt>
                <c:pt idx="1592" formatCode="#,##0">
                  <c:v>79.7745809555053</c:v>
                </c:pt>
                <c:pt idx="1593" formatCode="#,##0">
                  <c:v>79.824698448181096</c:v>
                </c:pt>
                <c:pt idx="1594" formatCode="#,##0">
                  <c:v>79.874449729919405</c:v>
                </c:pt>
                <c:pt idx="1595" formatCode="#,##0">
                  <c:v>79.924619674682603</c:v>
                </c:pt>
                <c:pt idx="1596" formatCode="#,##0">
                  <c:v>79.974444150924597</c:v>
                </c:pt>
                <c:pt idx="1597" formatCode="#,##0">
                  <c:v>80.024593353271399</c:v>
                </c:pt>
                <c:pt idx="1598" formatCode="#,##0">
                  <c:v>80.074597597122093</c:v>
                </c:pt>
                <c:pt idx="1599" formatCode="#,##0">
                  <c:v>80.124559402465806</c:v>
                </c:pt>
                <c:pt idx="1600" formatCode="#,##0">
                  <c:v>80.174480438232393</c:v>
                </c:pt>
                <c:pt idx="1601" formatCode="#,##0">
                  <c:v>80.224616289138794</c:v>
                </c:pt>
                <c:pt idx="1602" formatCode="#,##0">
                  <c:v>80.274574279785099</c:v>
                </c:pt>
                <c:pt idx="1603" formatCode="#,##0">
                  <c:v>80.324483633041297</c:v>
                </c:pt>
                <c:pt idx="1604" formatCode="#,##0">
                  <c:v>80.374605417251502</c:v>
                </c:pt>
                <c:pt idx="1605" formatCode="#,##0">
                  <c:v>80.424574851989703</c:v>
                </c:pt>
                <c:pt idx="1606" formatCode="#,##0">
                  <c:v>80.474629878997803</c:v>
                </c:pt>
                <c:pt idx="1607" formatCode="#,##0">
                  <c:v>80.5251655578613</c:v>
                </c:pt>
                <c:pt idx="1608" formatCode="#,##0">
                  <c:v>80.574731826782198</c:v>
                </c:pt>
                <c:pt idx="1609" formatCode="#,##0">
                  <c:v>80.624453544616699</c:v>
                </c:pt>
                <c:pt idx="1610" formatCode="#,##0">
                  <c:v>80.674555778503404</c:v>
                </c:pt>
                <c:pt idx="1611" formatCode="#,##0">
                  <c:v>80.724566698074298</c:v>
                </c:pt>
                <c:pt idx="1612" formatCode="#,##0">
                  <c:v>80.774610996246295</c:v>
                </c:pt>
                <c:pt idx="1613" formatCode="#,##0">
                  <c:v>80.824386358261094</c:v>
                </c:pt>
                <c:pt idx="1614" formatCode="#,##0">
                  <c:v>80.874458789825397</c:v>
                </c:pt>
                <c:pt idx="1615" formatCode="#,##0">
                  <c:v>80.924394369125295</c:v>
                </c:pt>
                <c:pt idx="1616" formatCode="#,##0">
                  <c:v>80.974447250366197</c:v>
                </c:pt>
                <c:pt idx="1617" formatCode="#,##0">
                  <c:v>81.024379968643103</c:v>
                </c:pt>
                <c:pt idx="1618" formatCode="#,##0">
                  <c:v>81.074443101882906</c:v>
                </c:pt>
                <c:pt idx="1619" formatCode="#,##0">
                  <c:v>81.124391794204698</c:v>
                </c:pt>
                <c:pt idx="1620" formatCode="#,##0">
                  <c:v>81.174437046050997</c:v>
                </c:pt>
                <c:pt idx="1621" formatCode="#,##0">
                  <c:v>81.224402904510498</c:v>
                </c:pt>
                <c:pt idx="1622" formatCode="#,##0">
                  <c:v>81.274430751800494</c:v>
                </c:pt>
                <c:pt idx="1623" formatCode="#,##0">
                  <c:v>81.3244979381561</c:v>
                </c:pt>
                <c:pt idx="1624" formatCode="#,##0">
                  <c:v>81.374522209167395</c:v>
                </c:pt>
                <c:pt idx="1625" formatCode="#,##0">
                  <c:v>81.424413919448796</c:v>
                </c:pt>
                <c:pt idx="1626" formatCode="#,##0">
                  <c:v>81.474531888961707</c:v>
                </c:pt>
                <c:pt idx="1627" formatCode="#,##0">
                  <c:v>81.524375677108694</c:v>
                </c:pt>
                <c:pt idx="1628" formatCode="#,##0">
                  <c:v>81.574401855468693</c:v>
                </c:pt>
                <c:pt idx="1629" formatCode="#,##0">
                  <c:v>81.624381542205796</c:v>
                </c:pt>
                <c:pt idx="1630" formatCode="#,##0">
                  <c:v>81.674444913864093</c:v>
                </c:pt>
                <c:pt idx="1631" formatCode="#,##0">
                  <c:v>81.724375724792395</c:v>
                </c:pt>
                <c:pt idx="1632" formatCode="#,##0">
                  <c:v>81.774541139602604</c:v>
                </c:pt>
                <c:pt idx="1633" formatCode="#,##0">
                  <c:v>81.824368476867605</c:v>
                </c:pt>
                <c:pt idx="1634" formatCode="#,##0">
                  <c:v>81.874348163604694</c:v>
                </c:pt>
                <c:pt idx="1635" formatCode="#,##0">
                  <c:v>81.924462795257497</c:v>
                </c:pt>
                <c:pt idx="1636" formatCode="#,##0">
                  <c:v>81.974697351455603</c:v>
                </c:pt>
                <c:pt idx="1637" formatCode="#,##0">
                  <c:v>82.0243692398071</c:v>
                </c:pt>
                <c:pt idx="1638" formatCode="#,##0">
                  <c:v>82.074345588683997</c:v>
                </c:pt>
                <c:pt idx="1639" formatCode="#,##0">
                  <c:v>82.124535083770695</c:v>
                </c:pt>
                <c:pt idx="1640" formatCode="#,##0">
                  <c:v>82.174343109130803</c:v>
                </c:pt>
                <c:pt idx="1641" formatCode="#,##0">
                  <c:v>82.224526166915894</c:v>
                </c:pt>
                <c:pt idx="1642" formatCode="#,##0">
                  <c:v>82.274492502212496</c:v>
                </c:pt>
                <c:pt idx="1643" formatCode="#,##0">
                  <c:v>82.3246076107025</c:v>
                </c:pt>
                <c:pt idx="1644" formatCode="#,##0">
                  <c:v>82.374592304229694</c:v>
                </c:pt>
                <c:pt idx="1645" formatCode="#,##0">
                  <c:v>82.424628257751394</c:v>
                </c:pt>
                <c:pt idx="1646" formatCode="#,##0">
                  <c:v>82.474485158920203</c:v>
                </c:pt>
                <c:pt idx="1647" formatCode="#,##0">
                  <c:v>82.524986267089801</c:v>
                </c:pt>
                <c:pt idx="1648" formatCode="#,##0">
                  <c:v>82.574703693389793</c:v>
                </c:pt>
                <c:pt idx="1649" formatCode="#,##0">
                  <c:v>82.624656915664602</c:v>
                </c:pt>
                <c:pt idx="1650" formatCode="#,##0">
                  <c:v>82.674589395523</c:v>
                </c:pt>
                <c:pt idx="1651" formatCode="#,##0">
                  <c:v>82.724423170089693</c:v>
                </c:pt>
                <c:pt idx="1652" formatCode="#,##0">
                  <c:v>82.774899005889793</c:v>
                </c:pt>
                <c:pt idx="1653" formatCode="#,##0">
                  <c:v>82.824387550354004</c:v>
                </c:pt>
                <c:pt idx="1654" formatCode="#,##0">
                  <c:v>82.874938488006507</c:v>
                </c:pt>
                <c:pt idx="1655" formatCode="#,##0">
                  <c:v>82.924440145492497</c:v>
                </c:pt>
                <c:pt idx="1656" formatCode="#,##0">
                  <c:v>82.974912643432603</c:v>
                </c:pt>
                <c:pt idx="1657" formatCode="#,##0">
                  <c:v>83.024438619613605</c:v>
                </c:pt>
                <c:pt idx="1658" formatCode="#,##0">
                  <c:v>83.074622631072998</c:v>
                </c:pt>
                <c:pt idx="1659" formatCode="#,##0">
                  <c:v>83.124470710754395</c:v>
                </c:pt>
                <c:pt idx="1660" formatCode="#,##0">
                  <c:v>83.174669981002793</c:v>
                </c:pt>
                <c:pt idx="1661" formatCode="#,##0">
                  <c:v>83.2244775295257</c:v>
                </c:pt>
                <c:pt idx="1662" formatCode="#,##0">
                  <c:v>83.274845361709595</c:v>
                </c:pt>
                <c:pt idx="1663" formatCode="#,##0">
                  <c:v>83.324561595916705</c:v>
                </c:pt>
                <c:pt idx="1664" formatCode="#,##0">
                  <c:v>83.374921798705998</c:v>
                </c:pt>
                <c:pt idx="1665" formatCode="#,##0">
                  <c:v>83.424646615981999</c:v>
                </c:pt>
                <c:pt idx="1666" formatCode="#,##0">
                  <c:v>83.474630832672105</c:v>
                </c:pt>
                <c:pt idx="1667" formatCode="#,##0">
                  <c:v>83.5248029232025</c:v>
                </c:pt>
                <c:pt idx="1668" formatCode="#,##0">
                  <c:v>83.574613571166907</c:v>
                </c:pt>
                <c:pt idx="1669" formatCode="#,##0">
                  <c:v>83.624628543853703</c:v>
                </c:pt>
                <c:pt idx="1670" formatCode="#,##0">
                  <c:v>83.675128221511798</c:v>
                </c:pt>
                <c:pt idx="1671" formatCode="#,##0">
                  <c:v>83.724733591079698</c:v>
                </c:pt>
                <c:pt idx="1672" formatCode="#,##0">
                  <c:v>83.774465322494507</c:v>
                </c:pt>
                <c:pt idx="1673" formatCode="#,##0">
                  <c:v>83.824680805206299</c:v>
                </c:pt>
                <c:pt idx="1674" formatCode="#,##0">
                  <c:v>83.874454736709595</c:v>
                </c:pt>
                <c:pt idx="1675" formatCode="#,##0">
                  <c:v>83.924671411514197</c:v>
                </c:pt>
                <c:pt idx="1676" formatCode="#,##0">
                  <c:v>83.974483728408799</c:v>
                </c:pt>
                <c:pt idx="1677" formatCode="#,##0">
                  <c:v>84.024919748306203</c:v>
                </c:pt>
                <c:pt idx="1678" formatCode="#,##0">
                  <c:v>84.074538230895996</c:v>
                </c:pt>
                <c:pt idx="1679" formatCode="#,##0">
                  <c:v>84.124629259109497</c:v>
                </c:pt>
                <c:pt idx="1680" formatCode="#,##0">
                  <c:v>84.174579858779893</c:v>
                </c:pt>
                <c:pt idx="1681" formatCode="#,##0">
                  <c:v>84.224519014358506</c:v>
                </c:pt>
                <c:pt idx="1682" formatCode="#,##0">
                  <c:v>84.274484395980807</c:v>
                </c:pt>
                <c:pt idx="1683" formatCode="#,##0">
                  <c:v>84.324609994888306</c:v>
                </c:pt>
                <c:pt idx="1684" formatCode="#,##0">
                  <c:v>84.374559164047199</c:v>
                </c:pt>
                <c:pt idx="1685" formatCode="#,##0">
                  <c:v>84.424551010131793</c:v>
                </c:pt>
                <c:pt idx="1686" formatCode="#,##0">
                  <c:v>84.474633693694997</c:v>
                </c:pt>
                <c:pt idx="1687" formatCode="#,##0">
                  <c:v>84.524672508239703</c:v>
                </c:pt>
                <c:pt idx="1688" formatCode="#,##0">
                  <c:v>84.574876546859699</c:v>
                </c:pt>
                <c:pt idx="1689" formatCode="#,##0">
                  <c:v>84.624493360519395</c:v>
                </c:pt>
                <c:pt idx="1690" formatCode="#,##0">
                  <c:v>84.6746470928192</c:v>
                </c:pt>
                <c:pt idx="1691" formatCode="#,##0">
                  <c:v>84.7243812084198</c:v>
                </c:pt>
                <c:pt idx="1692" formatCode="#,##0">
                  <c:v>84.774968385696397</c:v>
                </c:pt>
                <c:pt idx="1693" formatCode="#,##0">
                  <c:v>84.824722528457599</c:v>
                </c:pt>
                <c:pt idx="1694" formatCode="#,##0">
                  <c:v>84.874529838561998</c:v>
                </c:pt>
                <c:pt idx="1695" formatCode="#,##0">
                  <c:v>84.924408674240098</c:v>
                </c:pt>
                <c:pt idx="1696" formatCode="#,##0">
                  <c:v>84.974689483642507</c:v>
                </c:pt>
                <c:pt idx="1697" formatCode="#,##0">
                  <c:v>85.024511337280202</c:v>
                </c:pt>
                <c:pt idx="1698" formatCode="#,##0">
                  <c:v>85.074526309966998</c:v>
                </c:pt>
                <c:pt idx="1699" formatCode="#,##0">
                  <c:v>85.124557733535696</c:v>
                </c:pt>
                <c:pt idx="1700" formatCode="#,##0">
                  <c:v>85.174655199050903</c:v>
                </c:pt>
                <c:pt idx="1701" formatCode="#,##0">
                  <c:v>85.224429607391301</c:v>
                </c:pt>
                <c:pt idx="1702" formatCode="#,##0">
                  <c:v>85.274520397186194</c:v>
                </c:pt>
                <c:pt idx="1703" formatCode="#,##0">
                  <c:v>85.324434757232595</c:v>
                </c:pt>
                <c:pt idx="1704" formatCode="#,##0">
                  <c:v>85.374535560607896</c:v>
                </c:pt>
                <c:pt idx="1705" formatCode="#,##0">
                  <c:v>85.424464225769</c:v>
                </c:pt>
                <c:pt idx="1706" formatCode="#,##0">
                  <c:v>85.474608421325598</c:v>
                </c:pt>
                <c:pt idx="1707" formatCode="#,##0">
                  <c:v>85.524557113647404</c:v>
                </c:pt>
                <c:pt idx="1708" formatCode="#,##0">
                  <c:v>85.574680566787706</c:v>
                </c:pt>
                <c:pt idx="1709" formatCode="#,##0">
                  <c:v>85.624470233917194</c:v>
                </c:pt>
                <c:pt idx="1710" formatCode="#,##0">
                  <c:v>85.675069093704195</c:v>
                </c:pt>
                <c:pt idx="1711" formatCode="#,##0">
                  <c:v>85.724517822265597</c:v>
                </c:pt>
                <c:pt idx="1712" formatCode="#,##0">
                  <c:v>85.775024175643907</c:v>
                </c:pt>
                <c:pt idx="1713" formatCode="#,##0">
                  <c:v>85.824481487274099</c:v>
                </c:pt>
                <c:pt idx="1714" formatCode="#,##0">
                  <c:v>85.874585866928101</c:v>
                </c:pt>
                <c:pt idx="1715" formatCode="#,##0">
                  <c:v>85.924521684646606</c:v>
                </c:pt>
                <c:pt idx="1716" formatCode="#,##0">
                  <c:v>85.974476099014197</c:v>
                </c:pt>
                <c:pt idx="1717" formatCode="#,##0">
                  <c:v>86.024573564529405</c:v>
                </c:pt>
                <c:pt idx="1718" formatCode="#,##0">
                  <c:v>86.074612379074097</c:v>
                </c:pt>
                <c:pt idx="1719" formatCode="#,##0">
                  <c:v>86.124494791030799</c:v>
                </c:pt>
                <c:pt idx="1720" formatCode="#,##0">
                  <c:v>86.174487829208303</c:v>
                </c:pt>
                <c:pt idx="1721" formatCode="#,##0">
                  <c:v>86.224781990051198</c:v>
                </c:pt>
                <c:pt idx="1722" formatCode="#,##0">
                  <c:v>86.274490356445298</c:v>
                </c:pt>
                <c:pt idx="1723" formatCode="#,##0">
                  <c:v>86.324576139450002</c:v>
                </c:pt>
                <c:pt idx="1724" formatCode="#,##0">
                  <c:v>86.3744442462921</c:v>
                </c:pt>
                <c:pt idx="1725" formatCode="#,##0">
                  <c:v>86.424612998962402</c:v>
                </c:pt>
                <c:pt idx="1726" formatCode="#,##0">
                  <c:v>86.474587440490694</c:v>
                </c:pt>
                <c:pt idx="1727" formatCode="#,##0">
                  <c:v>86.5246164798736</c:v>
                </c:pt>
                <c:pt idx="1728" formatCode="#,##0">
                  <c:v>86.574528455734196</c:v>
                </c:pt>
                <c:pt idx="1729" formatCode="#,##0">
                  <c:v>86.624692678451495</c:v>
                </c:pt>
                <c:pt idx="1730" formatCode="#,##0">
                  <c:v>86.674458026885901</c:v>
                </c:pt>
                <c:pt idx="1731" formatCode="#,##0">
                  <c:v>86.724782466888399</c:v>
                </c:pt>
                <c:pt idx="1732" formatCode="#,##0">
                  <c:v>86.7745201587677</c:v>
                </c:pt>
                <c:pt idx="1733" formatCode="#,##0">
                  <c:v>86.824660539627004</c:v>
                </c:pt>
                <c:pt idx="1734" formatCode="#,##0">
                  <c:v>86.874612092971802</c:v>
                </c:pt>
                <c:pt idx="1735" formatCode="#,##0">
                  <c:v>86.924428462982107</c:v>
                </c:pt>
                <c:pt idx="1736" formatCode="#,##0">
                  <c:v>86.974650382995605</c:v>
                </c:pt>
                <c:pt idx="1737" formatCode="#,##0">
                  <c:v>87.024443149566594</c:v>
                </c:pt>
                <c:pt idx="1738" formatCode="#,##0">
                  <c:v>87.074617385864201</c:v>
                </c:pt>
                <c:pt idx="1739" formatCode="#,##0">
                  <c:v>87.124486446380601</c:v>
                </c:pt>
                <c:pt idx="1740" formatCode="#,##0">
                  <c:v>87.174631357192993</c:v>
                </c:pt>
                <c:pt idx="1741" formatCode="#,##0">
                  <c:v>87.224503993987994</c:v>
                </c:pt>
                <c:pt idx="1742" formatCode="#,##0">
                  <c:v>87.274688243865896</c:v>
                </c:pt>
                <c:pt idx="1743" formatCode="#,##0">
                  <c:v>87.324482917785602</c:v>
                </c:pt>
                <c:pt idx="1744" formatCode="#,##0">
                  <c:v>87.374602794647203</c:v>
                </c:pt>
                <c:pt idx="1745" formatCode="#,##0">
                  <c:v>87.424457073211599</c:v>
                </c:pt>
                <c:pt idx="1746" formatCode="#,##0">
                  <c:v>87.474652767181396</c:v>
                </c:pt>
                <c:pt idx="1747" formatCode="#,##0">
                  <c:v>87.524457216262803</c:v>
                </c:pt>
                <c:pt idx="1748" formatCode="#,##0">
                  <c:v>87.574749708175602</c:v>
                </c:pt>
                <c:pt idx="1749" formatCode="#,##0">
                  <c:v>87.624949216842595</c:v>
                </c:pt>
                <c:pt idx="1750" formatCode="#,##0">
                  <c:v>87.674603223800602</c:v>
                </c:pt>
                <c:pt idx="1751" formatCode="#,##0">
                  <c:v>87.724497556686401</c:v>
                </c:pt>
                <c:pt idx="1752" formatCode="#,##0">
                  <c:v>87.7745552062988</c:v>
                </c:pt>
                <c:pt idx="1753" formatCode="#,##0">
                  <c:v>87.824615001678396</c:v>
                </c:pt>
                <c:pt idx="1754" formatCode="#,##0">
                  <c:v>87.874466180801306</c:v>
                </c:pt>
                <c:pt idx="1755" formatCode="#,##0">
                  <c:v>87.924519777297903</c:v>
                </c:pt>
                <c:pt idx="1756" formatCode="#,##0">
                  <c:v>87.974452257156301</c:v>
                </c:pt>
                <c:pt idx="1757" formatCode="#,##0">
                  <c:v>88.024518489837604</c:v>
                </c:pt>
                <c:pt idx="1758" formatCode="#,##0">
                  <c:v>88.074345111846895</c:v>
                </c:pt>
                <c:pt idx="1759" formatCode="#,##0">
                  <c:v>88.124530553817706</c:v>
                </c:pt>
                <c:pt idx="1760" formatCode="#,##0">
                  <c:v>88.174343347549396</c:v>
                </c:pt>
                <c:pt idx="1761" formatCode="#,##0">
                  <c:v>88.224524021148596</c:v>
                </c:pt>
                <c:pt idx="1762" formatCode="#,##0">
                  <c:v>88.274636507034302</c:v>
                </c:pt>
                <c:pt idx="1763" formatCode="#,##0">
                  <c:v>88.324477195739703</c:v>
                </c:pt>
                <c:pt idx="1764" formatCode="#,##0">
                  <c:v>88.3744571208953</c:v>
                </c:pt>
                <c:pt idx="1765" formatCode="#,##0">
                  <c:v>88.424549818038898</c:v>
                </c:pt>
                <c:pt idx="1766" formatCode="#,##0">
                  <c:v>88.474617481231604</c:v>
                </c:pt>
                <c:pt idx="1767" formatCode="#,##0">
                  <c:v>88.524545907974201</c:v>
                </c:pt>
                <c:pt idx="1768" formatCode="#,##0">
                  <c:v>88.574581861495901</c:v>
                </c:pt>
                <c:pt idx="1769" formatCode="#,##0">
                  <c:v>88.624496221542302</c:v>
                </c:pt>
                <c:pt idx="1770" formatCode="#,##0">
                  <c:v>88.674935340881305</c:v>
                </c:pt>
                <c:pt idx="1771" formatCode="#,##0">
                  <c:v>88.724581956863403</c:v>
                </c:pt>
                <c:pt idx="1772" formatCode="#,##0">
                  <c:v>88.774614810943604</c:v>
                </c:pt>
                <c:pt idx="1773" formatCode="#,##0">
                  <c:v>88.8243696689605</c:v>
                </c:pt>
                <c:pt idx="1774" formatCode="#,##0">
                  <c:v>88.874716043472205</c:v>
                </c:pt>
                <c:pt idx="1775" formatCode="#,##0">
                  <c:v>88.924427986145005</c:v>
                </c:pt>
                <c:pt idx="1776" formatCode="#,##0">
                  <c:v>88.974583148956299</c:v>
                </c:pt>
                <c:pt idx="1777" formatCode="#,##0">
                  <c:v>89.024654626846299</c:v>
                </c:pt>
                <c:pt idx="1778" formatCode="#,##0">
                  <c:v>89.074702024459796</c:v>
                </c:pt>
                <c:pt idx="1779" formatCode="#,##0">
                  <c:v>89.125143766403198</c:v>
                </c:pt>
                <c:pt idx="1780" formatCode="#,##0">
                  <c:v>89.174668073654104</c:v>
                </c:pt>
                <c:pt idx="1781" formatCode="#,##0">
                  <c:v>89.224728822708101</c:v>
                </c:pt>
                <c:pt idx="1782" formatCode="#,##0">
                  <c:v>89.274700880050602</c:v>
                </c:pt>
                <c:pt idx="1783" formatCode="#,##0">
                  <c:v>89.324730157852102</c:v>
                </c:pt>
                <c:pt idx="1784" formatCode="#,##0">
                  <c:v>89.374620676040607</c:v>
                </c:pt>
                <c:pt idx="1785" formatCode="#,##0">
                  <c:v>89.424568891525198</c:v>
                </c:pt>
                <c:pt idx="1786" formatCode="#,##0">
                  <c:v>89.474617958068805</c:v>
                </c:pt>
                <c:pt idx="1787" formatCode="#,##0">
                  <c:v>89.524694681167603</c:v>
                </c:pt>
                <c:pt idx="1788" formatCode="#,##0">
                  <c:v>89.574567794799805</c:v>
                </c:pt>
                <c:pt idx="1789" formatCode="#,##0">
                  <c:v>89.624668359756399</c:v>
                </c:pt>
                <c:pt idx="1790" formatCode="#,##0">
                  <c:v>89.6747176647186</c:v>
                </c:pt>
                <c:pt idx="1791" formatCode="#,##0">
                  <c:v>89.7245192527771</c:v>
                </c:pt>
                <c:pt idx="1792" formatCode="#,##0">
                  <c:v>89.7746129035949</c:v>
                </c:pt>
                <c:pt idx="1793" formatCode="#,##0">
                  <c:v>89.824590444564805</c:v>
                </c:pt>
                <c:pt idx="1794" formatCode="#,##0">
                  <c:v>89.874656677246094</c:v>
                </c:pt>
                <c:pt idx="1795" formatCode="#,##0">
                  <c:v>89.924625873565603</c:v>
                </c:pt>
                <c:pt idx="1796" formatCode="#,##0">
                  <c:v>89.974317312240601</c:v>
                </c:pt>
                <c:pt idx="1797" formatCode="#,##0">
                  <c:v>90.024501562118502</c:v>
                </c:pt>
                <c:pt idx="1798" formatCode="#,##0">
                  <c:v>90.074662923812795</c:v>
                </c:pt>
                <c:pt idx="1799" formatCode="#,##0">
                  <c:v>90.124525785446096</c:v>
                </c:pt>
                <c:pt idx="1800" formatCode="#,##0">
                  <c:v>90.174414873123098</c:v>
                </c:pt>
                <c:pt idx="1801" formatCode="#,##0">
                  <c:v>90.2245419025421</c:v>
                </c:pt>
                <c:pt idx="1802" formatCode="#,##0">
                  <c:v>90.274563550949097</c:v>
                </c:pt>
                <c:pt idx="1803" formatCode="#,##0">
                  <c:v>90.324548482894897</c:v>
                </c:pt>
                <c:pt idx="1804" formatCode="#,##0">
                  <c:v>90.374456405639606</c:v>
                </c:pt>
                <c:pt idx="1805" formatCode="#,##0">
                  <c:v>90.424749374389606</c:v>
                </c:pt>
                <c:pt idx="1806" formatCode="#,##0">
                  <c:v>90.474473476409898</c:v>
                </c:pt>
                <c:pt idx="1807" formatCode="#,##0">
                  <c:v>90.5246324539184</c:v>
                </c:pt>
                <c:pt idx="1808" formatCode="#,##0">
                  <c:v>90.574506282806396</c:v>
                </c:pt>
                <c:pt idx="1809" formatCode="#,##0">
                  <c:v>90.624847412109304</c:v>
                </c:pt>
                <c:pt idx="1810" formatCode="#,##0">
                  <c:v>90.674492597579899</c:v>
                </c:pt>
                <c:pt idx="1811" formatCode="#,##0">
                  <c:v>90.724796772003103</c:v>
                </c:pt>
                <c:pt idx="1812" formatCode="#,##0">
                  <c:v>90.774443149566594</c:v>
                </c:pt>
                <c:pt idx="1813" formatCode="#,##0">
                  <c:v>90.824603796005206</c:v>
                </c:pt>
                <c:pt idx="1814" formatCode="#,##0">
                  <c:v>90.874463081359806</c:v>
                </c:pt>
                <c:pt idx="1815" formatCode="#,##0">
                  <c:v>90.924799680709796</c:v>
                </c:pt>
                <c:pt idx="1816" formatCode="#,##0">
                  <c:v>90.974540233612004</c:v>
                </c:pt>
                <c:pt idx="1817" formatCode="#,##0">
                  <c:v>91.025432586669893</c:v>
                </c:pt>
                <c:pt idx="1818" formatCode="#,##0">
                  <c:v>91.074839115142794</c:v>
                </c:pt>
                <c:pt idx="1819" formatCode="#,##0">
                  <c:v>91.124427080154405</c:v>
                </c:pt>
                <c:pt idx="1820" formatCode="#,##0">
                  <c:v>91.174660921096802</c:v>
                </c:pt>
                <c:pt idx="1821" formatCode="#,##0">
                  <c:v>91.224426507949801</c:v>
                </c:pt>
                <c:pt idx="1822" formatCode="#,##0">
                  <c:v>91.274977207183795</c:v>
                </c:pt>
                <c:pt idx="1823" formatCode="#,##0">
                  <c:v>91.324476957321096</c:v>
                </c:pt>
                <c:pt idx="1824" formatCode="#,##0">
                  <c:v>91.374639749526906</c:v>
                </c:pt>
                <c:pt idx="1825" formatCode="#,##0">
                  <c:v>91.424450159072805</c:v>
                </c:pt>
                <c:pt idx="1826" formatCode="#,##0">
                  <c:v>91.474627971649099</c:v>
                </c:pt>
                <c:pt idx="1827" formatCode="#,##0">
                  <c:v>91.524438858032198</c:v>
                </c:pt>
                <c:pt idx="1828" formatCode="#,##0">
                  <c:v>91.574804544448796</c:v>
                </c:pt>
                <c:pt idx="1829" formatCode="#,##0">
                  <c:v>91.624451637267995</c:v>
                </c:pt>
                <c:pt idx="1830" formatCode="#,##0">
                  <c:v>91.6749458312988</c:v>
                </c:pt>
                <c:pt idx="1831" formatCode="#,##0">
                  <c:v>91.724501848220797</c:v>
                </c:pt>
                <c:pt idx="1832" formatCode="#,##0">
                  <c:v>91.774539947509695</c:v>
                </c:pt>
                <c:pt idx="1833" formatCode="#,##0">
                  <c:v>91.824519157409597</c:v>
                </c:pt>
                <c:pt idx="1834" formatCode="#,##0">
                  <c:v>91.874528408050494</c:v>
                </c:pt>
                <c:pt idx="1835" formatCode="#,##0">
                  <c:v>91.924546241760197</c:v>
                </c:pt>
                <c:pt idx="1836" formatCode="#,##0">
                  <c:v>91.974752664565997</c:v>
                </c:pt>
                <c:pt idx="1837" formatCode="#,##0">
                  <c:v>92.024580717086707</c:v>
                </c:pt>
                <c:pt idx="1838" formatCode="#,##0">
                  <c:v>92.074434757232595</c:v>
                </c:pt>
                <c:pt idx="1839" formatCode="#,##0">
                  <c:v>92.125120162963796</c:v>
                </c:pt>
                <c:pt idx="1840" formatCode="#,##0">
                  <c:v>92.174636363983097</c:v>
                </c:pt>
                <c:pt idx="1841" formatCode="#,##0">
                  <c:v>92.224625587463294</c:v>
                </c:pt>
                <c:pt idx="1842" formatCode="#,##0">
                  <c:v>92.274479389190603</c:v>
                </c:pt>
                <c:pt idx="1843" formatCode="#,##0">
                  <c:v>92.324564695358205</c:v>
                </c:pt>
                <c:pt idx="1844" formatCode="#,##0">
                  <c:v>92.374545097351003</c:v>
                </c:pt>
                <c:pt idx="1845" formatCode="#,##0">
                  <c:v>92.424575328826904</c:v>
                </c:pt>
                <c:pt idx="1846" formatCode="#,##0">
                  <c:v>92.474476099014197</c:v>
                </c:pt>
                <c:pt idx="1847" formatCode="#,##0">
                  <c:v>92.524605989456106</c:v>
                </c:pt>
                <c:pt idx="1848" formatCode="#,##0">
                  <c:v>92.5746843814849</c:v>
                </c:pt>
                <c:pt idx="1849" formatCode="#,##0">
                  <c:v>92.624521255493093</c:v>
                </c:pt>
                <c:pt idx="1850" formatCode="#,##0">
                  <c:v>92.674462318420396</c:v>
                </c:pt>
                <c:pt idx="1851" formatCode="#,##0">
                  <c:v>92.724539518356295</c:v>
                </c:pt>
                <c:pt idx="1852" formatCode="#,##0">
                  <c:v>92.774539470672593</c:v>
                </c:pt>
                <c:pt idx="1853" formatCode="#,##0">
                  <c:v>92.824633598327594</c:v>
                </c:pt>
                <c:pt idx="1854" formatCode="#,##0">
                  <c:v>92.874560594558702</c:v>
                </c:pt>
                <c:pt idx="1855" formatCode="#,##0">
                  <c:v>92.924479007720905</c:v>
                </c:pt>
                <c:pt idx="1856" formatCode="#,##0">
                  <c:v>92.974989414215003</c:v>
                </c:pt>
                <c:pt idx="1857" formatCode="#,##0">
                  <c:v>93.024867534637394</c:v>
                </c:pt>
                <c:pt idx="1858" formatCode="#,##0">
                  <c:v>93.074531316757202</c:v>
                </c:pt>
                <c:pt idx="1859" formatCode="#,##0">
                  <c:v>93.124469280242906</c:v>
                </c:pt>
                <c:pt idx="1860" formatCode="#,##0">
                  <c:v>93.174636363983097</c:v>
                </c:pt>
                <c:pt idx="1861" formatCode="#,##0">
                  <c:v>93.224569082260103</c:v>
                </c:pt>
                <c:pt idx="1862" formatCode="#,##0">
                  <c:v>93.274532794952293</c:v>
                </c:pt>
                <c:pt idx="1863" formatCode="#,##0">
                  <c:v>93.324480772018404</c:v>
                </c:pt>
                <c:pt idx="1864" formatCode="#,##0">
                  <c:v>93.374529838561998</c:v>
                </c:pt>
                <c:pt idx="1865" formatCode="#,##0">
                  <c:v>93.424487352371202</c:v>
                </c:pt>
                <c:pt idx="1866" formatCode="#,##0">
                  <c:v>93.474539995193396</c:v>
                </c:pt>
                <c:pt idx="1867" formatCode="#,##0">
                  <c:v>93.524476289749103</c:v>
                </c:pt>
                <c:pt idx="1868" formatCode="#,##0">
                  <c:v>93.574695825576697</c:v>
                </c:pt>
                <c:pt idx="1869" formatCode="#,##0">
                  <c:v>93.624611377715993</c:v>
                </c:pt>
                <c:pt idx="1870" formatCode="#,##0">
                  <c:v>93.674631834030095</c:v>
                </c:pt>
                <c:pt idx="1871" formatCode="#,##0">
                  <c:v>93.724433422088595</c:v>
                </c:pt>
                <c:pt idx="1872" formatCode="#,##0">
                  <c:v>93.774676084518404</c:v>
                </c:pt>
                <c:pt idx="1873" formatCode="#,##0">
                  <c:v>93.824639797210693</c:v>
                </c:pt>
                <c:pt idx="1874" formatCode="#,##0">
                  <c:v>93.874711513519202</c:v>
                </c:pt>
                <c:pt idx="1875" formatCode="#,##0">
                  <c:v>93.924474000930701</c:v>
                </c:pt>
                <c:pt idx="1876" formatCode="#,##0">
                  <c:v>93.974638938903794</c:v>
                </c:pt>
                <c:pt idx="1877" formatCode="#,##0">
                  <c:v>94.024473905563298</c:v>
                </c:pt>
                <c:pt idx="1878" formatCode="#,##0">
                  <c:v>94.074491977691594</c:v>
                </c:pt>
                <c:pt idx="1879" formatCode="#,##0">
                  <c:v>94.124561309814396</c:v>
                </c:pt>
                <c:pt idx="1880" formatCode="#,##0">
                  <c:v>94.174353837966905</c:v>
                </c:pt>
                <c:pt idx="1881" formatCode="#,##0">
                  <c:v>94.2245290279388</c:v>
                </c:pt>
                <c:pt idx="1882" formatCode="#,##0">
                  <c:v>94.274439573287907</c:v>
                </c:pt>
                <c:pt idx="1883" formatCode="#,##0">
                  <c:v>94.324407577514606</c:v>
                </c:pt>
                <c:pt idx="1884" formatCode="#,##0">
                  <c:v>94.374344587325993</c:v>
                </c:pt>
                <c:pt idx="1885" formatCode="#,##0">
                  <c:v>94.424511671066199</c:v>
                </c:pt>
                <c:pt idx="1886" formatCode="#,##0">
                  <c:v>94.474362134933401</c:v>
                </c:pt>
                <c:pt idx="1887" formatCode="#,##0">
                  <c:v>94.524478912353501</c:v>
                </c:pt>
                <c:pt idx="1888" formatCode="#,##0">
                  <c:v>94.574360370635901</c:v>
                </c:pt>
                <c:pt idx="1889" formatCode="#,##0">
                  <c:v>94.624524831771794</c:v>
                </c:pt>
                <c:pt idx="1890" formatCode="#,##0">
                  <c:v>94.674450635910006</c:v>
                </c:pt>
                <c:pt idx="1891" formatCode="#,##0">
                  <c:v>94.724689006805406</c:v>
                </c:pt>
                <c:pt idx="1892" formatCode="#,##0">
                  <c:v>94.774519920349107</c:v>
                </c:pt>
                <c:pt idx="1893" formatCode="#,##0">
                  <c:v>94.824644804000798</c:v>
                </c:pt>
                <c:pt idx="1894" formatCode="#,##0">
                  <c:v>94.874567270278902</c:v>
                </c:pt>
                <c:pt idx="1895" formatCode="#,##0">
                  <c:v>94.924656629562307</c:v>
                </c:pt>
                <c:pt idx="1896" formatCode="#,##0">
                  <c:v>94.974556207656804</c:v>
                </c:pt>
                <c:pt idx="1897" formatCode="#,##0">
                  <c:v>95.024656057357703</c:v>
                </c:pt>
                <c:pt idx="1898" formatCode="#,##0">
                  <c:v>95.0745689868927</c:v>
                </c:pt>
                <c:pt idx="1899" formatCode="#,##0">
                  <c:v>95.124505281448293</c:v>
                </c:pt>
                <c:pt idx="1900" formatCode="#,##0">
                  <c:v>95.174586057662907</c:v>
                </c:pt>
                <c:pt idx="1901" formatCode="#,##0">
                  <c:v>95.224565505981403</c:v>
                </c:pt>
                <c:pt idx="1902" formatCode="#,##0">
                  <c:v>95.274686098098698</c:v>
                </c:pt>
                <c:pt idx="1903" formatCode="#,##0">
                  <c:v>95.324408531188894</c:v>
                </c:pt>
                <c:pt idx="1904" formatCode="#,##0">
                  <c:v>95.374560594558702</c:v>
                </c:pt>
                <c:pt idx="1905" formatCode="#,##0">
                  <c:v>95.424422740936194</c:v>
                </c:pt>
                <c:pt idx="1906" formatCode="#,##0">
                  <c:v>95.474696397781301</c:v>
                </c:pt>
                <c:pt idx="1907" formatCode="#,##0">
                  <c:v>95.524552583694401</c:v>
                </c:pt>
                <c:pt idx="1908" formatCode="#,##0">
                  <c:v>95.5747616291046</c:v>
                </c:pt>
                <c:pt idx="1909" formatCode="#,##0">
                  <c:v>95.624464035034094</c:v>
                </c:pt>
                <c:pt idx="1910" formatCode="#,##0">
                  <c:v>95.674718856811495</c:v>
                </c:pt>
                <c:pt idx="1911" formatCode="#,##0">
                  <c:v>95.724571228027301</c:v>
                </c:pt>
                <c:pt idx="1912" formatCode="#,##0">
                  <c:v>95.774597167968693</c:v>
                </c:pt>
                <c:pt idx="1913" formatCode="#,##0">
                  <c:v>95.824573755264197</c:v>
                </c:pt>
                <c:pt idx="1914" formatCode="#,##0">
                  <c:v>95.874730587005601</c:v>
                </c:pt>
                <c:pt idx="1915" formatCode="#,##0">
                  <c:v>95.9248433113098</c:v>
                </c:pt>
                <c:pt idx="1916" formatCode="#,##0">
                  <c:v>95.974527359008704</c:v>
                </c:pt>
                <c:pt idx="1917" formatCode="#,##0">
                  <c:v>96.024610519409094</c:v>
                </c:pt>
                <c:pt idx="1918" formatCode="#,##0">
                  <c:v>96.074580907821598</c:v>
                </c:pt>
                <c:pt idx="1919" formatCode="#,##0">
                  <c:v>96.124773502349797</c:v>
                </c:pt>
                <c:pt idx="1920" formatCode="#,##0">
                  <c:v>96.174428224563599</c:v>
                </c:pt>
                <c:pt idx="1921" formatCode="#,##0">
                  <c:v>96.224441051483097</c:v>
                </c:pt>
                <c:pt idx="1922" formatCode="#,##0">
                  <c:v>96.275036573410006</c:v>
                </c:pt>
                <c:pt idx="1923" formatCode="#,##0">
                  <c:v>96.324536085128699</c:v>
                </c:pt>
                <c:pt idx="1924" formatCode="#,##0">
                  <c:v>96.374324798583899</c:v>
                </c:pt>
                <c:pt idx="1925" formatCode="#,##0">
                  <c:v>96.424511909484806</c:v>
                </c:pt>
                <c:pt idx="1926" formatCode="#,##0">
                  <c:v>96.474499702453599</c:v>
                </c:pt>
                <c:pt idx="1927" formatCode="#,##0">
                  <c:v>96.524380207061697</c:v>
                </c:pt>
                <c:pt idx="1928" formatCode="#,##0">
                  <c:v>96.574342012405396</c:v>
                </c:pt>
                <c:pt idx="1929" formatCode="#,##0">
                  <c:v>96.624470949172903</c:v>
                </c:pt>
                <c:pt idx="1930" formatCode="#,##0">
                  <c:v>96.674446344375596</c:v>
                </c:pt>
                <c:pt idx="1931" formatCode="#,##0">
                  <c:v>96.724383831024099</c:v>
                </c:pt>
                <c:pt idx="1932" formatCode="#,##0">
                  <c:v>96.774496555328298</c:v>
                </c:pt>
                <c:pt idx="1933" formatCode="#,##0">
                  <c:v>96.824393033981295</c:v>
                </c:pt>
                <c:pt idx="1934" formatCode="#,##0">
                  <c:v>96.874451160430894</c:v>
                </c:pt>
                <c:pt idx="1935" formatCode="#,##0">
                  <c:v>96.924383401870699</c:v>
                </c:pt>
                <c:pt idx="1936" formatCode="#,##0">
                  <c:v>96.974458694457994</c:v>
                </c:pt>
                <c:pt idx="1937" formatCode="#,##0">
                  <c:v>97.024397134780799</c:v>
                </c:pt>
                <c:pt idx="1938" formatCode="#,##0">
                  <c:v>97.074404239654498</c:v>
                </c:pt>
                <c:pt idx="1939" formatCode="#,##0">
                  <c:v>97.124543428421006</c:v>
                </c:pt>
                <c:pt idx="1940" formatCode="#,##0">
                  <c:v>97.174417495727496</c:v>
                </c:pt>
                <c:pt idx="1941" formatCode="#,##0">
                  <c:v>97.224511623382497</c:v>
                </c:pt>
                <c:pt idx="1942" formatCode="#,##0">
                  <c:v>97.274433612823401</c:v>
                </c:pt>
                <c:pt idx="1943" formatCode="#,##0">
                  <c:v>97.324565172195406</c:v>
                </c:pt>
                <c:pt idx="1944" formatCode="#,##0">
                  <c:v>97.374519586563096</c:v>
                </c:pt>
                <c:pt idx="1945" formatCode="#,##0">
                  <c:v>97.424451589584294</c:v>
                </c:pt>
                <c:pt idx="1946" formatCode="#,##0">
                  <c:v>97.474533796310396</c:v>
                </c:pt>
                <c:pt idx="1947" formatCode="#,##0">
                  <c:v>97.524464845657306</c:v>
                </c:pt>
                <c:pt idx="1948" formatCode="#,##0">
                  <c:v>97.574674129485999</c:v>
                </c:pt>
                <c:pt idx="1949" formatCode="#,##0">
                  <c:v>97.624474287032996</c:v>
                </c:pt>
                <c:pt idx="1950" formatCode="#,##0">
                  <c:v>97.674535512924194</c:v>
                </c:pt>
                <c:pt idx="1951" formatCode="#,##0">
                  <c:v>97.724435329437199</c:v>
                </c:pt>
                <c:pt idx="1952" formatCode="#,##0">
                  <c:v>97.774878978729205</c:v>
                </c:pt>
                <c:pt idx="1953" formatCode="#,##0">
                  <c:v>97.824576377868596</c:v>
                </c:pt>
                <c:pt idx="1954" formatCode="#,##0">
                  <c:v>97.874555349349905</c:v>
                </c:pt>
                <c:pt idx="1955" formatCode="#,##0">
                  <c:v>97.924438238143907</c:v>
                </c:pt>
                <c:pt idx="1956" formatCode="#,##0">
                  <c:v>97.974973917007404</c:v>
                </c:pt>
                <c:pt idx="1957" formatCode="#,##0">
                  <c:v>98.0244526863098</c:v>
                </c:pt>
                <c:pt idx="1958" formatCode="#,##0">
                  <c:v>98.074595451354895</c:v>
                </c:pt>
                <c:pt idx="1959" formatCode="#,##0">
                  <c:v>98.124440431594806</c:v>
                </c:pt>
                <c:pt idx="1960" formatCode="#,##0">
                  <c:v>98.1747598648071</c:v>
                </c:pt>
                <c:pt idx="1961" formatCode="#,##0">
                  <c:v>98.224478006362901</c:v>
                </c:pt>
                <c:pt idx="1962" formatCode="#,##0">
                  <c:v>98.274601936340304</c:v>
                </c:pt>
                <c:pt idx="1963" formatCode="#,##0">
                  <c:v>98.324615478515597</c:v>
                </c:pt>
                <c:pt idx="1964" formatCode="#,##0">
                  <c:v>98.374930620193396</c:v>
                </c:pt>
                <c:pt idx="1965" formatCode="#,##0">
                  <c:v>98.424600601196204</c:v>
                </c:pt>
                <c:pt idx="1966" formatCode="#,##0">
                  <c:v>98.4745774269104</c:v>
                </c:pt>
                <c:pt idx="1967" formatCode="#,##0">
                  <c:v>98.524764060974107</c:v>
                </c:pt>
                <c:pt idx="1968" formatCode="#,##0">
                  <c:v>98.575287342071505</c:v>
                </c:pt>
                <c:pt idx="1969" formatCode="#,##0">
                  <c:v>98.624665975570593</c:v>
                </c:pt>
                <c:pt idx="1970" formatCode="#,##0">
                  <c:v>98.674476623535099</c:v>
                </c:pt>
                <c:pt idx="1971" formatCode="#,##0">
                  <c:v>98.724685430526705</c:v>
                </c:pt>
                <c:pt idx="1972" formatCode="#,##0">
                  <c:v>98.774470090866004</c:v>
                </c:pt>
                <c:pt idx="1973" formatCode="#,##0">
                  <c:v>98.824676036834703</c:v>
                </c:pt>
                <c:pt idx="1974" formatCode="#,##0">
                  <c:v>98.874471187591496</c:v>
                </c:pt>
                <c:pt idx="1975" formatCode="#,##0">
                  <c:v>98.924732923507605</c:v>
                </c:pt>
                <c:pt idx="1976" formatCode="#,##0">
                  <c:v>98.974493741989093</c:v>
                </c:pt>
                <c:pt idx="1977" formatCode="#,##0">
                  <c:v>99.024912595748901</c:v>
                </c:pt>
                <c:pt idx="1978" formatCode="#,##0">
                  <c:v>99.074555635452199</c:v>
                </c:pt>
                <c:pt idx="1979" formatCode="#,##0">
                  <c:v>99.124637842178302</c:v>
                </c:pt>
                <c:pt idx="1980" formatCode="#,##0">
                  <c:v>99.174441099166799</c:v>
                </c:pt>
                <c:pt idx="1981" formatCode="#,##0">
                  <c:v>99.224579334259005</c:v>
                </c:pt>
                <c:pt idx="1982" formatCode="#,##0">
                  <c:v>99.274547576904297</c:v>
                </c:pt>
                <c:pt idx="1983" formatCode="#,##0">
                  <c:v>99.324542284011798</c:v>
                </c:pt>
                <c:pt idx="1984" formatCode="#,##0">
                  <c:v>99.374411106109605</c:v>
                </c:pt>
                <c:pt idx="1985" formatCode="#,##0">
                  <c:v>99.424490690231295</c:v>
                </c:pt>
                <c:pt idx="1986" formatCode="#,##0">
                  <c:v>99.4745063781738</c:v>
                </c:pt>
                <c:pt idx="1987" formatCode="#,##0">
                  <c:v>99.524374008178697</c:v>
                </c:pt>
                <c:pt idx="1988" formatCode="#,##0">
                  <c:v>99.574491977691594</c:v>
                </c:pt>
                <c:pt idx="1989" formatCode="#,##0">
                  <c:v>99.624470710754395</c:v>
                </c:pt>
                <c:pt idx="1990" formatCode="#,##0">
                  <c:v>99.674635887145996</c:v>
                </c:pt>
                <c:pt idx="1991" formatCode="#,##0">
                  <c:v>99.724608182907104</c:v>
                </c:pt>
                <c:pt idx="1992" formatCode="#,##0">
                  <c:v>99.774596691131507</c:v>
                </c:pt>
                <c:pt idx="1993" formatCode="#,##0">
                  <c:v>99.824947595596299</c:v>
                </c:pt>
                <c:pt idx="1994" formatCode="#,##0">
                  <c:v>99.8745822906494</c:v>
                </c:pt>
                <c:pt idx="1995" formatCode="#,##0">
                  <c:v>99.924734115600501</c:v>
                </c:pt>
                <c:pt idx="1996" formatCode="#,##0">
                  <c:v>99.974592685699406</c:v>
                </c:pt>
                <c:pt idx="1997" formatCode="#,##0">
                  <c:v>100.024678945541</c:v>
                </c:pt>
                <c:pt idx="1998" formatCode="#,##0">
                  <c:v>100.07467007637</c:v>
                </c:pt>
                <c:pt idx="1999" formatCode="#,##0">
                  <c:v>100.124609708786</c:v>
                </c:pt>
                <c:pt idx="2000" formatCode="#,##0">
                  <c:v>100.17451906204199</c:v>
                </c:pt>
                <c:pt idx="2001" formatCode="#,##0">
                  <c:v>100.22448611259399</c:v>
                </c:pt>
                <c:pt idx="2002" formatCode="#,##0">
                  <c:v>100.274536848068</c:v>
                </c:pt>
                <c:pt idx="2003" formatCode="#,##0">
                  <c:v>100.324478387832</c:v>
                </c:pt>
                <c:pt idx="2004" formatCode="#,##0">
                  <c:v>100.37452173233</c:v>
                </c:pt>
                <c:pt idx="2005" formatCode="#,##0">
                  <c:v>100.424565076828</c:v>
                </c:pt>
                <c:pt idx="2006" formatCode="#,##0">
                  <c:v>100.47474527359</c:v>
                </c:pt>
                <c:pt idx="2007" formatCode="#,##0">
                  <c:v>100.524480104446</c:v>
                </c:pt>
                <c:pt idx="2008" formatCode="#,##0">
                  <c:v>100.574598550796</c:v>
                </c:pt>
                <c:pt idx="2009" formatCode="#,##0">
                  <c:v>100.624418258666</c:v>
                </c:pt>
                <c:pt idx="2010" formatCode="#,##0">
                  <c:v>100.674454927444</c:v>
                </c:pt>
                <c:pt idx="2011" formatCode="#,##0">
                  <c:v>100.72445869445799</c:v>
                </c:pt>
                <c:pt idx="2012" formatCode="#,##0">
                  <c:v>100.77452969551</c:v>
                </c:pt>
                <c:pt idx="2013" formatCode="#,##0">
                  <c:v>100.824414253234</c:v>
                </c:pt>
                <c:pt idx="2014" formatCode="#,##0">
                  <c:v>100.87450337409901</c:v>
                </c:pt>
                <c:pt idx="2015" formatCode="#,##0">
                  <c:v>100.92457580566401</c:v>
                </c:pt>
                <c:pt idx="2016" formatCode="#,##0">
                  <c:v>100.974548578262</c:v>
                </c:pt>
                <c:pt idx="2017" formatCode="#,##0">
                  <c:v>101.024540424346</c:v>
                </c:pt>
                <c:pt idx="2018" formatCode="#,##0">
                  <c:v>101.075056314468</c:v>
                </c:pt>
                <c:pt idx="2019" formatCode="#,##0">
                  <c:v>101.124639749526</c:v>
                </c:pt>
                <c:pt idx="2020" formatCode="#,##0">
                  <c:v>101.17445111274699</c:v>
                </c:pt>
                <c:pt idx="2021" formatCode="#,##0">
                  <c:v>101.224674940109</c:v>
                </c:pt>
                <c:pt idx="2022" formatCode="#,##0">
                  <c:v>101.274486303329</c:v>
                </c:pt>
                <c:pt idx="2023" formatCode="#,##0">
                  <c:v>101.324627161026</c:v>
                </c:pt>
                <c:pt idx="2024" formatCode="#,##0">
                  <c:v>101.37444448471</c:v>
                </c:pt>
                <c:pt idx="2025" formatCode="#,##0">
                  <c:v>101.42466497421201</c:v>
                </c:pt>
                <c:pt idx="2026" formatCode="#,##0">
                  <c:v>101.47447180747901</c:v>
                </c:pt>
                <c:pt idx="2027" formatCode="#,##0">
                  <c:v>101.524624824523</c:v>
                </c:pt>
                <c:pt idx="2028" formatCode="#,##0">
                  <c:v>101.57459211349401</c:v>
                </c:pt>
                <c:pt idx="2029" formatCode="#,##0">
                  <c:v>101.62462377548199</c:v>
                </c:pt>
                <c:pt idx="2030" formatCode="#,##0">
                  <c:v>101.674595117568</c:v>
                </c:pt>
                <c:pt idx="2031" formatCode="#,##0">
                  <c:v>101.724670886993</c:v>
                </c:pt>
                <c:pt idx="2032" formatCode="#,##0">
                  <c:v>101.77462315559301</c:v>
                </c:pt>
                <c:pt idx="2033" formatCode="#,##0">
                  <c:v>101.824499130249</c:v>
                </c:pt>
                <c:pt idx="2034" formatCode="#,##0">
                  <c:v>101.874643564224</c:v>
                </c:pt>
                <c:pt idx="2035" formatCode="#,##0">
                  <c:v>101.92446064949</c:v>
                </c:pt>
                <c:pt idx="2036" formatCode="#,##0">
                  <c:v>101.974649429321</c:v>
                </c:pt>
                <c:pt idx="2037" formatCode="#,##0">
                  <c:v>102.024431228637</c:v>
                </c:pt>
                <c:pt idx="2038" formatCode="#,##0">
                  <c:v>102.074702978134</c:v>
                </c:pt>
                <c:pt idx="2039" formatCode="#,##0">
                  <c:v>102.124491930007</c:v>
                </c:pt>
                <c:pt idx="2040" formatCode="#,##0">
                  <c:v>102.174579858779</c:v>
                </c:pt>
                <c:pt idx="2041" formatCode="#,##0">
                  <c:v>102.224466323852</c:v>
                </c:pt>
                <c:pt idx="2042" formatCode="#,##0">
                  <c:v>102.274576425552</c:v>
                </c:pt>
                <c:pt idx="2043" formatCode="#,##0">
                  <c:v>102.324469804763</c:v>
                </c:pt>
                <c:pt idx="2044" formatCode="#,##0">
                  <c:v>102.374821424484</c:v>
                </c:pt>
                <c:pt idx="2045" formatCode="#,##0">
                  <c:v>102.42464900016699</c:v>
                </c:pt>
                <c:pt idx="2046" formatCode="#,##0">
                  <c:v>102.474556922912</c:v>
                </c:pt>
                <c:pt idx="2047" formatCode="#,##0">
                  <c:v>102.524452686309</c:v>
                </c:pt>
                <c:pt idx="2048" formatCode="#,##0">
                  <c:v>102.57479095458901</c:v>
                </c:pt>
                <c:pt idx="2049" formatCode="#,##0">
                  <c:v>102.62452840805</c:v>
                </c:pt>
                <c:pt idx="2050" formatCode="#,##0">
                  <c:v>102.674572944641</c:v>
                </c:pt>
                <c:pt idx="2051" formatCode="#,##0">
                  <c:v>102.724495649337</c:v>
                </c:pt>
                <c:pt idx="2052" formatCode="#,##0">
                  <c:v>102.77452635765</c:v>
                </c:pt>
                <c:pt idx="2053" formatCode="#,##0">
                  <c:v>102.82487535476599</c:v>
                </c:pt>
                <c:pt idx="2054" formatCode="#,##0">
                  <c:v>102.874543190002</c:v>
                </c:pt>
                <c:pt idx="2055" formatCode="#,##0">
                  <c:v>102.924846649169</c:v>
                </c:pt>
                <c:pt idx="2056" formatCode="#,##0">
                  <c:v>102.97443509101799</c:v>
                </c:pt>
                <c:pt idx="2057" formatCode="#,##0">
                  <c:v>103.024597406387</c:v>
                </c:pt>
                <c:pt idx="2058" formatCode="#,##0">
                  <c:v>103.074540138244</c:v>
                </c:pt>
                <c:pt idx="2059" formatCode="#,##0">
                  <c:v>103.124595880508</c:v>
                </c:pt>
                <c:pt idx="2060" formatCode="#,##0">
                  <c:v>103.17468500137301</c:v>
                </c:pt>
                <c:pt idx="2061" formatCode="#,##0">
                  <c:v>103.22449803352301</c:v>
                </c:pt>
                <c:pt idx="2062" formatCode="#,##0">
                  <c:v>103.27455139160099</c:v>
                </c:pt>
                <c:pt idx="2063" formatCode="#,##0">
                  <c:v>103.324536085128</c:v>
                </c:pt>
                <c:pt idx="2064" formatCode="#,##0">
                  <c:v>103.37464857101401</c:v>
                </c:pt>
                <c:pt idx="2065" formatCode="#,##0">
                  <c:v>103.42451310157701</c:v>
                </c:pt>
                <c:pt idx="2066" formatCode="#,##0">
                  <c:v>103.47471737861601</c:v>
                </c:pt>
                <c:pt idx="2067" formatCode="#,##0">
                  <c:v>103.52446341514499</c:v>
                </c:pt>
                <c:pt idx="2068" formatCode="#,##0">
                  <c:v>103.574894666671</c:v>
                </c:pt>
                <c:pt idx="2069" formatCode="#,##0">
                  <c:v>103.624472856521</c:v>
                </c:pt>
                <c:pt idx="2070" formatCode="#,##0">
                  <c:v>103.67461323738</c:v>
                </c:pt>
                <c:pt idx="2071" formatCode="#,##0">
                  <c:v>103.72448754310599</c:v>
                </c:pt>
                <c:pt idx="2072" formatCode="#,##0">
                  <c:v>103.774609327316</c:v>
                </c:pt>
                <c:pt idx="2073" formatCode="#,##0">
                  <c:v>103.824692726135</c:v>
                </c:pt>
                <c:pt idx="2074" formatCode="#,##0">
                  <c:v>103.874618768692</c:v>
                </c:pt>
                <c:pt idx="2075" formatCode="#,##0">
                  <c:v>103.92439389228799</c:v>
                </c:pt>
                <c:pt idx="2076" formatCode="#,##0">
                  <c:v>103.97466373443601</c:v>
                </c:pt>
                <c:pt idx="2077" formatCode="#,##0">
                  <c:v>104.024369001388</c:v>
                </c:pt>
                <c:pt idx="2078" formatCode="#,##0">
                  <c:v>104.07448554039</c:v>
                </c:pt>
                <c:pt idx="2079" formatCode="#,##0">
                  <c:v>104.12455081939601</c:v>
                </c:pt>
                <c:pt idx="2080" formatCode="#,##0">
                  <c:v>104.174511671066</c:v>
                </c:pt>
                <c:pt idx="2081" formatCode="#,##0">
                  <c:v>104.224779844284</c:v>
                </c:pt>
                <c:pt idx="2082" formatCode="#,##0">
                  <c:v>104.274522304534</c:v>
                </c:pt>
                <c:pt idx="2083" formatCode="#,##0">
                  <c:v>104.32463645935</c:v>
                </c:pt>
                <c:pt idx="2084" formatCode="#,##0">
                  <c:v>104.374528884887</c:v>
                </c:pt>
                <c:pt idx="2085" formatCode="#,##0">
                  <c:v>104.42451262474</c:v>
                </c:pt>
                <c:pt idx="2086" formatCode="#,##0">
                  <c:v>104.47458815574601</c:v>
                </c:pt>
                <c:pt idx="2087" formatCode="#,##0">
                  <c:v>104.52457499504</c:v>
                </c:pt>
                <c:pt idx="2088" formatCode="#,##0">
                  <c:v>104.575176477432</c:v>
                </c:pt>
                <c:pt idx="2089" formatCode="#,##0">
                  <c:v>104.62444114685</c:v>
                </c:pt>
                <c:pt idx="2090" formatCode="#,##0">
                  <c:v>104.674678087234</c:v>
                </c:pt>
                <c:pt idx="2091" formatCode="#,##0">
                  <c:v>104.724614620208</c:v>
                </c:pt>
                <c:pt idx="2092" formatCode="#,##0">
                  <c:v>104.774901390075</c:v>
                </c:pt>
                <c:pt idx="2093" formatCode="#,##0">
                  <c:v>104.8244702816</c:v>
                </c:pt>
                <c:pt idx="2094" formatCode="#,##0">
                  <c:v>104.874598503112</c:v>
                </c:pt>
                <c:pt idx="2095" formatCode="#,##0">
                  <c:v>104.924397468566</c:v>
                </c:pt>
                <c:pt idx="2096" formatCode="#,##0">
                  <c:v>104.974327802658</c:v>
                </c:pt>
                <c:pt idx="2097" formatCode="#,##0">
                  <c:v>105.024480342864</c:v>
                </c:pt>
                <c:pt idx="2098" formatCode="#,##0">
                  <c:v>105.074350118637</c:v>
                </c:pt>
                <c:pt idx="2099" formatCode="#,##0">
                  <c:v>105.12447667121801</c:v>
                </c:pt>
                <c:pt idx="2100" formatCode="#,##0">
                  <c:v>105.174355983734</c:v>
                </c:pt>
                <c:pt idx="2101" formatCode="#,##0">
                  <c:v>105.224576711654</c:v>
                </c:pt>
                <c:pt idx="2102" formatCode="#,##0">
                  <c:v>105.27435874938899</c:v>
                </c:pt>
                <c:pt idx="2103" formatCode="#,##0">
                  <c:v>105.324773550033</c:v>
                </c:pt>
                <c:pt idx="2104" formatCode="#,##0">
                  <c:v>105.374341487884</c:v>
                </c:pt>
                <c:pt idx="2105" formatCode="#,##0">
                  <c:v>105.42449855804399</c:v>
                </c:pt>
                <c:pt idx="2106" formatCode="#,##0">
                  <c:v>105.474672794342</c:v>
                </c:pt>
                <c:pt idx="2107" formatCode="#,##0">
                  <c:v>105.52463889121999</c:v>
                </c:pt>
                <c:pt idx="2108" formatCode="#,##0">
                  <c:v>105.574462890625</c:v>
                </c:pt>
                <c:pt idx="2109" formatCode="#,##0">
                  <c:v>105.624621629714</c:v>
                </c:pt>
                <c:pt idx="2110" formatCode="#,##0">
                  <c:v>105.67444086074801</c:v>
                </c:pt>
                <c:pt idx="2111" formatCode="#,##0">
                  <c:v>105.725081920623</c:v>
                </c:pt>
                <c:pt idx="2112" formatCode="#,##0">
                  <c:v>105.77444791793801</c:v>
                </c:pt>
                <c:pt idx="2113" formatCode="#,##0">
                  <c:v>105.824590206146</c:v>
                </c:pt>
                <c:pt idx="2114" formatCode="#,##0">
                  <c:v>105.874532461166</c:v>
                </c:pt>
                <c:pt idx="2115" formatCode="#,##0">
                  <c:v>105.924581766128</c:v>
                </c:pt>
                <c:pt idx="2116" formatCode="#,##0">
                  <c:v>105.974599838256</c:v>
                </c:pt>
                <c:pt idx="2117" formatCode="#,##0">
                  <c:v>106.024486303329</c:v>
                </c:pt>
                <c:pt idx="2118" formatCode="#,##0">
                  <c:v>106.074639558792</c:v>
                </c:pt>
                <c:pt idx="2119" formatCode="#,##0">
                  <c:v>106.124443769454</c:v>
                </c:pt>
                <c:pt idx="2120" formatCode="#,##0">
                  <c:v>106.17458653449999</c:v>
                </c:pt>
                <c:pt idx="2121" formatCode="#,##0">
                  <c:v>106.22445058822601</c:v>
                </c:pt>
                <c:pt idx="2122" formatCode="#,##0">
                  <c:v>106.27464056015</c:v>
                </c:pt>
                <c:pt idx="2123" formatCode="#,##0">
                  <c:v>106.32464718818601</c:v>
                </c:pt>
                <c:pt idx="2124" formatCode="#,##0">
                  <c:v>106.374639511108</c:v>
                </c:pt>
                <c:pt idx="2125" formatCode="#,##0">
                  <c:v>106.42445516586299</c:v>
                </c:pt>
                <c:pt idx="2126" formatCode="#,##0">
                  <c:v>106.47456908226</c:v>
                </c:pt>
                <c:pt idx="2127" formatCode="#,##0">
                  <c:v>106.524613142013</c:v>
                </c:pt>
                <c:pt idx="2128" formatCode="#,##0">
                  <c:v>106.57473111152601</c:v>
                </c:pt>
                <c:pt idx="2129" formatCode="#,##0">
                  <c:v>106.624566316604</c:v>
                </c:pt>
                <c:pt idx="2130" formatCode="#,##0">
                  <c:v>106.674555063247</c:v>
                </c:pt>
                <c:pt idx="2131" formatCode="#,##0">
                  <c:v>106.72458815574601</c:v>
                </c:pt>
                <c:pt idx="2132" formatCode="#,##0">
                  <c:v>106.774523496627</c:v>
                </c:pt>
                <c:pt idx="2133" formatCode="#,##0">
                  <c:v>106.82476210594101</c:v>
                </c:pt>
                <c:pt idx="2134" formatCode="#,##0">
                  <c:v>106.874598264694</c:v>
                </c:pt>
                <c:pt idx="2135" formatCode="#,##0">
                  <c:v>106.924591064453</c:v>
                </c:pt>
                <c:pt idx="2136" formatCode="#,##0">
                  <c:v>106.97459125518699</c:v>
                </c:pt>
                <c:pt idx="2137" formatCode="#,##0">
                  <c:v>107.024913549423</c:v>
                </c:pt>
                <c:pt idx="2138" formatCode="#,##0">
                  <c:v>107.074841022491</c:v>
                </c:pt>
                <c:pt idx="2139" formatCode="#,##0">
                  <c:v>107.12492346763599</c:v>
                </c:pt>
                <c:pt idx="2140" formatCode="#,##0">
                  <c:v>107.174430131912</c:v>
                </c:pt>
                <c:pt idx="2141" formatCode="#,##0">
                  <c:v>107.225004196166</c:v>
                </c:pt>
                <c:pt idx="2142" formatCode="#,##0">
                  <c:v>107.274563550949</c:v>
                </c:pt>
                <c:pt idx="2143" formatCode="#,##0">
                  <c:v>107.32453012466399</c:v>
                </c:pt>
                <c:pt idx="2144" formatCode="#,##0">
                  <c:v>107.37447810173001</c:v>
                </c:pt>
                <c:pt idx="2145" formatCode="#,##0">
                  <c:v>107.424580812454</c:v>
                </c:pt>
                <c:pt idx="2146" formatCode="#,##0">
                  <c:v>107.474596500396</c:v>
                </c:pt>
                <c:pt idx="2147" formatCode="#,##0">
                  <c:v>107.524660825729</c:v>
                </c:pt>
                <c:pt idx="2148" formatCode="#,##0">
                  <c:v>107.574668645858</c:v>
                </c:pt>
                <c:pt idx="2149" formatCode="#,##0">
                  <c:v>107.624523162841</c:v>
                </c:pt>
                <c:pt idx="2150" formatCode="#,##0">
                  <c:v>107.674591779708</c:v>
                </c:pt>
                <c:pt idx="2151" formatCode="#,##0">
                  <c:v>107.724566698074</c:v>
                </c:pt>
                <c:pt idx="2152" formatCode="#,##0">
                  <c:v>107.774656295776</c:v>
                </c:pt>
                <c:pt idx="2153" formatCode="#,##0">
                  <c:v>107.824517488479</c:v>
                </c:pt>
                <c:pt idx="2154" formatCode="#,##0">
                  <c:v>107.87443685531601</c:v>
                </c:pt>
                <c:pt idx="2155" formatCode="#,##0">
                  <c:v>107.92465925216599</c:v>
                </c:pt>
                <c:pt idx="2156" formatCode="#,##0">
                  <c:v>107.974536180496</c:v>
                </c:pt>
                <c:pt idx="2157" formatCode="#,##0">
                  <c:v>108.02467298507599</c:v>
                </c:pt>
                <c:pt idx="2158" formatCode="#,##0">
                  <c:v>108.074611186981</c:v>
                </c:pt>
                <c:pt idx="2159" formatCode="#,##0">
                  <c:v>108.124678134918</c:v>
                </c:pt>
                <c:pt idx="2160" formatCode="#,##0">
                  <c:v>108.174573421478</c:v>
                </c:pt>
                <c:pt idx="2161" formatCode="#,##0">
                  <c:v>108.22443723678499</c:v>
                </c:pt>
                <c:pt idx="2162" formatCode="#,##0">
                  <c:v>108.274579048156</c:v>
                </c:pt>
                <c:pt idx="2163" formatCode="#,##0">
                  <c:v>108.324514627456</c:v>
                </c:pt>
                <c:pt idx="2164" formatCode="#,##0">
                  <c:v>108.374587535858</c:v>
                </c:pt>
                <c:pt idx="2165" formatCode="#,##0">
                  <c:v>108.42457628250099</c:v>
                </c:pt>
                <c:pt idx="2166" formatCode="#,##0">
                  <c:v>108.474514245986</c:v>
                </c:pt>
                <c:pt idx="2167" formatCode="#,##0">
                  <c:v>108.52449727058401</c:v>
                </c:pt>
                <c:pt idx="2168" formatCode="#,##0">
                  <c:v>108.57461571693401</c:v>
                </c:pt>
                <c:pt idx="2169" formatCode="#,##0">
                  <c:v>108.624505043029</c:v>
                </c:pt>
                <c:pt idx="2170" formatCode="#,##0">
                  <c:v>108.67463827133101</c:v>
                </c:pt>
                <c:pt idx="2171" formatCode="#,##0">
                  <c:v>108.72445106506299</c:v>
                </c:pt>
                <c:pt idx="2172" formatCode="#,##0">
                  <c:v>108.774626970291</c:v>
                </c:pt>
                <c:pt idx="2173" formatCode="#,##0">
                  <c:v>108.824440240859</c:v>
                </c:pt>
                <c:pt idx="2174" formatCode="#,##0">
                  <c:v>108.874639034271</c:v>
                </c:pt>
                <c:pt idx="2175" formatCode="#,##0">
                  <c:v>108.924460411071</c:v>
                </c:pt>
                <c:pt idx="2176" formatCode="#,##0">
                  <c:v>108.97461891174299</c:v>
                </c:pt>
                <c:pt idx="2177" formatCode="#,##0">
                  <c:v>109.02442741394</c:v>
                </c:pt>
                <c:pt idx="2178" formatCode="#,##0">
                  <c:v>109.074578762054</c:v>
                </c:pt>
                <c:pt idx="2179" formatCode="#,##0">
                  <c:v>109.124498844146</c:v>
                </c:pt>
                <c:pt idx="2180" formatCode="#,##0">
                  <c:v>109.174482345581</c:v>
                </c:pt>
                <c:pt idx="2181" formatCode="#,##0">
                  <c:v>109.224472999572</c:v>
                </c:pt>
                <c:pt idx="2182" formatCode="#,##0">
                  <c:v>109.27461051940899</c:v>
                </c:pt>
                <c:pt idx="2183" formatCode="#,##0">
                  <c:v>109.32474613189601</c:v>
                </c:pt>
                <c:pt idx="2184" formatCode="#,##0">
                  <c:v>109.374474048614</c:v>
                </c:pt>
                <c:pt idx="2185" formatCode="#,##0">
                  <c:v>109.424766778945</c:v>
                </c:pt>
                <c:pt idx="2186" formatCode="#,##0">
                  <c:v>109.474432706832</c:v>
                </c:pt>
                <c:pt idx="2187" formatCode="#,##0">
                  <c:v>109.52468252182</c:v>
                </c:pt>
                <c:pt idx="2188" formatCode="#,##0">
                  <c:v>109.574491739273</c:v>
                </c:pt>
                <c:pt idx="2189" formatCode="#,##0">
                  <c:v>109.624656200408</c:v>
                </c:pt>
                <c:pt idx="2190" formatCode="#,##0">
                  <c:v>109.67443466186501</c:v>
                </c:pt>
                <c:pt idx="2191" formatCode="#,##0">
                  <c:v>109.72467041015599</c:v>
                </c:pt>
                <c:pt idx="2192" formatCode="#,##0">
                  <c:v>109.774363040924</c:v>
                </c:pt>
                <c:pt idx="2193" formatCode="#,##0">
                  <c:v>109.82453417778</c:v>
                </c:pt>
                <c:pt idx="2194" formatCode="#,##0">
                  <c:v>109.87433910369801</c:v>
                </c:pt>
                <c:pt idx="2195" formatCode="#,##0">
                  <c:v>109.924652338027</c:v>
                </c:pt>
                <c:pt idx="2196" formatCode="#,##0">
                  <c:v>109.974514245986</c:v>
                </c:pt>
                <c:pt idx="2197" formatCode="#,##0">
                  <c:v>110.024456024169</c:v>
                </c:pt>
                <c:pt idx="2198" formatCode="#,##0">
                  <c:v>110.074644327163</c:v>
                </c:pt>
                <c:pt idx="2199" formatCode="#,##0">
                  <c:v>110.124819278717</c:v>
                </c:pt>
                <c:pt idx="2200" formatCode="#,##0">
                  <c:v>110.17457890510499</c:v>
                </c:pt>
                <c:pt idx="2201" formatCode="#,##0">
                  <c:v>110.224318504333</c:v>
                </c:pt>
                <c:pt idx="2202" formatCode="#,##0">
                  <c:v>110.274472951889</c:v>
                </c:pt>
                <c:pt idx="2203" formatCode="#,##0">
                  <c:v>110.324335813522</c:v>
                </c:pt>
                <c:pt idx="2204" formatCode="#,##0">
                  <c:v>110.37455415725699</c:v>
                </c:pt>
                <c:pt idx="2205" formatCode="#,##0">
                  <c:v>110.424364089965</c:v>
                </c:pt>
                <c:pt idx="2206" formatCode="#,##0">
                  <c:v>110.47455143928499</c:v>
                </c:pt>
                <c:pt idx="2207" formatCode="#,##0">
                  <c:v>110.524477481842</c:v>
                </c:pt>
                <c:pt idx="2208" formatCode="#,##0">
                  <c:v>110.574616432189</c:v>
                </c:pt>
                <c:pt idx="2209" formatCode="#,##0">
                  <c:v>110.62445998191799</c:v>
                </c:pt>
                <c:pt idx="2210" formatCode="#,##0">
                  <c:v>110.674487352371</c:v>
                </c:pt>
                <c:pt idx="2211" formatCode="#,##0">
                  <c:v>110.72448611259399</c:v>
                </c:pt>
                <c:pt idx="2212" formatCode="#,##0">
                  <c:v>110.774439334869</c:v>
                </c:pt>
                <c:pt idx="2213" formatCode="#,##0">
                  <c:v>110.824472665786</c:v>
                </c:pt>
                <c:pt idx="2214" formatCode="#,##0">
                  <c:v>110.87443327903701</c:v>
                </c:pt>
                <c:pt idx="2215" formatCode="#,##0">
                  <c:v>110.924460172653</c:v>
                </c:pt>
                <c:pt idx="2216" formatCode="#,##0">
                  <c:v>110.97443509101799</c:v>
                </c:pt>
                <c:pt idx="2217" formatCode="#,##0">
                  <c:v>111.02455496787999</c:v>
                </c:pt>
                <c:pt idx="2218" formatCode="#,##0">
                  <c:v>111.074446678161</c:v>
                </c:pt>
                <c:pt idx="2219" formatCode="#,##0">
                  <c:v>111.124532938003</c:v>
                </c:pt>
                <c:pt idx="2220" formatCode="#,##0">
                  <c:v>111.174461126327</c:v>
                </c:pt>
                <c:pt idx="2221" formatCode="#,##0">
                  <c:v>111.22452116012499</c:v>
                </c:pt>
                <c:pt idx="2222" formatCode="#,##0">
                  <c:v>111.274394273757</c:v>
                </c:pt>
                <c:pt idx="2223" formatCode="#,##0">
                  <c:v>111.324389934539</c:v>
                </c:pt>
                <c:pt idx="2224" formatCode="#,##0">
                  <c:v>111.374833106994</c:v>
                </c:pt>
                <c:pt idx="2225" formatCode="#,##0">
                  <c:v>111.42479205131499</c:v>
                </c:pt>
                <c:pt idx="2226" formatCode="#,##0">
                  <c:v>111.475066900253</c:v>
                </c:pt>
                <c:pt idx="2227" formatCode="#,##0">
                  <c:v>111.524486303329</c:v>
                </c:pt>
                <c:pt idx="2228" formatCode="#,##0">
                  <c:v>111.57458066940301</c:v>
                </c:pt>
                <c:pt idx="2229" formatCode="#,##0">
                  <c:v>111.624478340148</c:v>
                </c:pt>
                <c:pt idx="2230" formatCode="#,##0">
                  <c:v>111.674542665481</c:v>
                </c:pt>
                <c:pt idx="2231" formatCode="#,##0">
                  <c:v>111.724476099014</c:v>
                </c:pt>
                <c:pt idx="2232" formatCode="#,##0">
                  <c:v>111.774575233459</c:v>
                </c:pt>
                <c:pt idx="2233" formatCode="#,##0">
                  <c:v>111.824515342712</c:v>
                </c:pt>
                <c:pt idx="2234" formatCode="#,##0">
                  <c:v>111.8749294281</c:v>
                </c:pt>
                <c:pt idx="2235" formatCode="#,##0">
                  <c:v>111.924515485763</c:v>
                </c:pt>
                <c:pt idx="2236" formatCode="#,##0">
                  <c:v>111.974670648574</c:v>
                </c:pt>
                <c:pt idx="2237" formatCode="#,##0">
                  <c:v>112.024851322174</c:v>
                </c:pt>
                <c:pt idx="2238" formatCode="#,##0">
                  <c:v>112.074551820755</c:v>
                </c:pt>
                <c:pt idx="2239" formatCode="#,##0">
                  <c:v>112.12459707260101</c:v>
                </c:pt>
                <c:pt idx="2240" formatCode="#,##0">
                  <c:v>112.174538373947</c:v>
                </c:pt>
                <c:pt idx="2241" formatCode="#,##0">
                  <c:v>112.22473645210199</c:v>
                </c:pt>
                <c:pt idx="2242" formatCode="#,##0">
                  <c:v>112.27457404136599</c:v>
                </c:pt>
                <c:pt idx="2243" formatCode="#,##0">
                  <c:v>112.32464456558201</c:v>
                </c:pt>
                <c:pt idx="2244" formatCode="#,##0">
                  <c:v>112.374531030654</c:v>
                </c:pt>
                <c:pt idx="2245" formatCode="#,##0">
                  <c:v>112.42440176010101</c:v>
                </c:pt>
                <c:pt idx="2246" formatCode="#,##0">
                  <c:v>112.474544048309</c:v>
                </c:pt>
                <c:pt idx="2247" formatCode="#,##0">
                  <c:v>112.524472236633</c:v>
                </c:pt>
                <c:pt idx="2248" formatCode="#,##0">
                  <c:v>112.574530601501</c:v>
                </c:pt>
                <c:pt idx="2249" formatCode="#,##0">
                  <c:v>112.62453627586299</c:v>
                </c:pt>
                <c:pt idx="2250" formatCode="#,##0">
                  <c:v>112.674628257751</c:v>
                </c:pt>
                <c:pt idx="2251" formatCode="#,##0">
                  <c:v>112.724450349807</c:v>
                </c:pt>
                <c:pt idx="2252" formatCode="#,##0">
                  <c:v>112.774572610855</c:v>
                </c:pt>
                <c:pt idx="2253" formatCode="#,##0">
                  <c:v>112.824446678161</c:v>
                </c:pt>
                <c:pt idx="2254" formatCode="#,##0">
                  <c:v>112.87463665008499</c:v>
                </c:pt>
                <c:pt idx="2255" formatCode="#,##0">
                  <c:v>112.924623489379</c:v>
                </c:pt>
                <c:pt idx="2256" formatCode="#,##0">
                  <c:v>112.974687814712</c:v>
                </c:pt>
                <c:pt idx="2257" formatCode="#,##0">
                  <c:v>113.024500846862</c:v>
                </c:pt>
                <c:pt idx="2258" formatCode="#,##0">
                  <c:v>113.07489585876399</c:v>
                </c:pt>
                <c:pt idx="2259" formatCode="#,##0">
                  <c:v>113.12464594841001</c:v>
                </c:pt>
                <c:pt idx="2260" formatCode="#,##0">
                  <c:v>113.17476344108501</c:v>
                </c:pt>
                <c:pt idx="2261" formatCode="#,##0">
                  <c:v>113.22453093528701</c:v>
                </c:pt>
                <c:pt idx="2262" formatCode="#,##0">
                  <c:v>113.274615049362</c:v>
                </c:pt>
                <c:pt idx="2263" formatCode="#,##0">
                  <c:v>113.324502706527</c:v>
                </c:pt>
                <c:pt idx="2264" formatCode="#,##0">
                  <c:v>113.374647378921</c:v>
                </c:pt>
                <c:pt idx="2265" formatCode="#,##0">
                  <c:v>113.425000190734</c:v>
                </c:pt>
                <c:pt idx="2266" formatCode="#,##0">
                  <c:v>113.47432899475</c:v>
                </c:pt>
                <c:pt idx="2267" formatCode="#,##0">
                  <c:v>113.524550199508</c:v>
                </c:pt>
                <c:pt idx="2268" formatCode="#,##0">
                  <c:v>113.574352741241</c:v>
                </c:pt>
                <c:pt idx="2269" formatCode="#,##0">
                  <c:v>113.624500989913</c:v>
                </c:pt>
                <c:pt idx="2270" formatCode="#,##0">
                  <c:v>113.67434668540901</c:v>
                </c:pt>
                <c:pt idx="2271" formatCode="#,##0">
                  <c:v>113.724465370178</c:v>
                </c:pt>
                <c:pt idx="2272" formatCode="#,##0">
                  <c:v>113.77433848381</c:v>
                </c:pt>
                <c:pt idx="2273" formatCode="#,##0">
                  <c:v>113.824532985687</c:v>
                </c:pt>
                <c:pt idx="2274" formatCode="#,##0">
                  <c:v>113.87433743476799</c:v>
                </c:pt>
                <c:pt idx="2275" formatCode="#,##0">
                  <c:v>113.924573659896</c:v>
                </c:pt>
                <c:pt idx="2276" formatCode="#,##0">
                  <c:v>113.974600076675</c:v>
                </c:pt>
                <c:pt idx="2277" formatCode="#,##0">
                  <c:v>114.024548530578</c:v>
                </c:pt>
                <c:pt idx="2278" formatCode="#,##0">
                  <c:v>114.074569225311</c:v>
                </c:pt>
                <c:pt idx="2279" formatCode="#,##0">
                  <c:v>114.124622583389</c:v>
                </c:pt>
                <c:pt idx="2280" formatCode="#,##0">
                  <c:v>114.17457699775601</c:v>
                </c:pt>
                <c:pt idx="2281" formatCode="#,##0">
                  <c:v>114.22460818290701</c:v>
                </c:pt>
                <c:pt idx="2282" formatCode="#,##0">
                  <c:v>114.274675846099</c:v>
                </c:pt>
                <c:pt idx="2283" formatCode="#,##0">
                  <c:v>114.324527263641</c:v>
                </c:pt>
                <c:pt idx="2284" formatCode="#,##0">
                  <c:v>114.375074863433</c:v>
                </c:pt>
                <c:pt idx="2285" formatCode="#,##0">
                  <c:v>114.424654245376</c:v>
                </c:pt>
                <c:pt idx="2286" formatCode="#,##0">
                  <c:v>114.47462511062599</c:v>
                </c:pt>
                <c:pt idx="2287" formatCode="#,##0">
                  <c:v>114.524355411529</c:v>
                </c:pt>
                <c:pt idx="2288" formatCode="#,##0">
                  <c:v>114.57479691505399</c:v>
                </c:pt>
                <c:pt idx="2289" formatCode="#,##0">
                  <c:v>114.62469124794001</c:v>
                </c:pt>
                <c:pt idx="2290" formatCode="#,##0">
                  <c:v>114.67452073097201</c:v>
                </c:pt>
                <c:pt idx="2291" formatCode="#,##0">
                  <c:v>114.724429130554</c:v>
                </c:pt>
                <c:pt idx="2292" formatCode="#,##0">
                  <c:v>114.774534225463</c:v>
                </c:pt>
                <c:pt idx="2293" formatCode="#,##0">
                  <c:v>114.824502706527</c:v>
                </c:pt>
                <c:pt idx="2294" formatCode="#,##0">
                  <c:v>114.874543190002</c:v>
                </c:pt>
                <c:pt idx="2295" formatCode="#,##0">
                  <c:v>114.92463207244801</c:v>
                </c:pt>
                <c:pt idx="2296" formatCode="#,##0">
                  <c:v>114.97447180747901</c:v>
                </c:pt>
                <c:pt idx="2297" formatCode="#,##0">
                  <c:v>115.024520874023</c:v>
                </c:pt>
                <c:pt idx="2298" formatCode="#,##0">
                  <c:v>115.074528932571</c:v>
                </c:pt>
                <c:pt idx="2299" formatCode="#,##0">
                  <c:v>115.124595165252</c:v>
                </c:pt>
                <c:pt idx="2300" formatCode="#,##0">
                  <c:v>115.174545764923</c:v>
                </c:pt>
                <c:pt idx="2301" formatCode="#,##0">
                  <c:v>115.2243642807</c:v>
                </c:pt>
                <c:pt idx="2302" formatCode="#,##0">
                  <c:v>115.27452802658</c:v>
                </c:pt>
                <c:pt idx="2303" formatCode="#,##0">
                  <c:v>115.32438492774899</c:v>
                </c:pt>
                <c:pt idx="2304" formatCode="#,##0">
                  <c:v>115.374543666839</c:v>
                </c:pt>
                <c:pt idx="2305" formatCode="#,##0">
                  <c:v>115.424391508102</c:v>
                </c:pt>
                <c:pt idx="2306" formatCode="#,##0">
                  <c:v>115.47557759284901</c:v>
                </c:pt>
                <c:pt idx="2307" formatCode="#,##0">
                  <c:v>115.52436804771401</c:v>
                </c:pt>
                <c:pt idx="2308" formatCode="#,##0">
                  <c:v>115.575025558471</c:v>
                </c:pt>
                <c:pt idx="2309" formatCode="#,##0">
                  <c:v>115.624376535415</c:v>
                </c:pt>
                <c:pt idx="2310" formatCode="#,##0">
                  <c:v>115.67451357841399</c:v>
                </c:pt>
                <c:pt idx="2311" formatCode="#,##0">
                  <c:v>115.72438168525601</c:v>
                </c:pt>
                <c:pt idx="2312" formatCode="#,##0">
                  <c:v>115.774515151977</c:v>
                </c:pt>
                <c:pt idx="2313" formatCode="#,##0">
                  <c:v>115.824395895004</c:v>
                </c:pt>
                <c:pt idx="2314" formatCode="#,##0">
                  <c:v>115.87434935569701</c:v>
                </c:pt>
                <c:pt idx="2315" formatCode="#,##0">
                  <c:v>115.924497365951</c:v>
                </c:pt>
                <c:pt idx="2316" formatCode="#,##0">
                  <c:v>115.97432851791299</c:v>
                </c:pt>
                <c:pt idx="2317" formatCode="#,##0">
                  <c:v>116.024533271789</c:v>
                </c:pt>
                <c:pt idx="2318" formatCode="#,##0">
                  <c:v>116.074509859085</c:v>
                </c:pt>
                <c:pt idx="2319" formatCode="#,##0">
                  <c:v>116.124511241912</c:v>
                </c:pt>
                <c:pt idx="2320" formatCode="#,##0">
                  <c:v>116.174359798431</c:v>
                </c:pt>
                <c:pt idx="2321" formatCode="#,##0">
                  <c:v>116.224535942077</c:v>
                </c:pt>
                <c:pt idx="2322" formatCode="#,##0">
                  <c:v>116.27440094947799</c:v>
                </c:pt>
                <c:pt idx="2323" formatCode="#,##0">
                  <c:v>116.32453370094299</c:v>
                </c:pt>
                <c:pt idx="2324" formatCode="#,##0">
                  <c:v>116.374338150024</c:v>
                </c:pt>
                <c:pt idx="2325" formatCode="#,##0">
                  <c:v>116.424600124359</c:v>
                </c:pt>
                <c:pt idx="2326" formatCode="#,##0">
                  <c:v>116.474341154098</c:v>
                </c:pt>
                <c:pt idx="2327" formatCode="#,##0">
                  <c:v>116.524577856063</c:v>
                </c:pt>
                <c:pt idx="2328" formatCode="#,##0">
                  <c:v>116.57446265220599</c:v>
                </c:pt>
                <c:pt idx="2329" formatCode="#,##0">
                  <c:v>116.624555110931</c:v>
                </c:pt>
                <c:pt idx="2330" formatCode="#,##0">
                  <c:v>116.674563646316</c:v>
                </c:pt>
                <c:pt idx="2331" formatCode="#,##0">
                  <c:v>116.72450518607999</c:v>
                </c:pt>
                <c:pt idx="2332" formatCode="#,##0">
                  <c:v>116.774668931961</c:v>
                </c:pt>
                <c:pt idx="2333" formatCode="#,##0">
                  <c:v>116.824609279632</c:v>
                </c:pt>
                <c:pt idx="2334" formatCode="#,##0">
                  <c:v>116.87468504905701</c:v>
                </c:pt>
                <c:pt idx="2335" formatCode="#,##0">
                  <c:v>116.924485445022</c:v>
                </c:pt>
                <c:pt idx="2336" formatCode="#,##0">
                  <c:v>116.974917411804</c:v>
                </c:pt>
                <c:pt idx="2337" formatCode="#,##0">
                  <c:v>117.024539232254</c:v>
                </c:pt>
                <c:pt idx="2338" formatCode="#,##0">
                  <c:v>117.074701070785</c:v>
                </c:pt>
                <c:pt idx="2339" formatCode="#,##0">
                  <c:v>117.12448883056599</c:v>
                </c:pt>
                <c:pt idx="2340" formatCode="#,##0">
                  <c:v>117.174795389175</c:v>
                </c:pt>
                <c:pt idx="2341" formatCode="#,##0">
                  <c:v>117.224502801895</c:v>
                </c:pt>
                <c:pt idx="2342" formatCode="#,##0">
                  <c:v>117.274591445922</c:v>
                </c:pt>
                <c:pt idx="2343" formatCode="#,##0">
                  <c:v>117.324640274047</c:v>
                </c:pt>
                <c:pt idx="2344" formatCode="#,##0">
                  <c:v>117.374561548233</c:v>
                </c:pt>
                <c:pt idx="2345" formatCode="#,##0">
                  <c:v>117.42447590827901</c:v>
                </c:pt>
                <c:pt idx="2346" formatCode="#,##0">
                  <c:v>117.47452330589201</c:v>
                </c:pt>
                <c:pt idx="2347" formatCode="#,##0">
                  <c:v>117.524586200714</c:v>
                </c:pt>
                <c:pt idx="2348" formatCode="#,##0">
                  <c:v>117.57452964782701</c:v>
                </c:pt>
                <c:pt idx="2349" formatCode="#,##0">
                  <c:v>117.62465071678101</c:v>
                </c:pt>
                <c:pt idx="2350" formatCode="#,##0">
                  <c:v>117.674567461013</c:v>
                </c:pt>
                <c:pt idx="2351" formatCode="#,##0">
                  <c:v>117.72463107109</c:v>
                </c:pt>
                <c:pt idx="2352" formatCode="#,##0">
                  <c:v>117.774418592453</c:v>
                </c:pt>
                <c:pt idx="2353" formatCode="#,##0">
                  <c:v>117.82462286949099</c:v>
                </c:pt>
                <c:pt idx="2354" formatCode="#,##0">
                  <c:v>117.87443375587399</c:v>
                </c:pt>
                <c:pt idx="2355" formatCode="#,##0">
                  <c:v>117.924579381942</c:v>
                </c:pt>
                <c:pt idx="2356" formatCode="#,##0">
                  <c:v>117.974925756454</c:v>
                </c:pt>
                <c:pt idx="2357" formatCode="#,##0">
                  <c:v>118.02451181411701</c:v>
                </c:pt>
                <c:pt idx="2358" formatCode="#,##0">
                  <c:v>118.074890613555</c:v>
                </c:pt>
                <c:pt idx="2359" formatCode="#,##0">
                  <c:v>118.12457227706901</c:v>
                </c:pt>
                <c:pt idx="2360" formatCode="#,##0">
                  <c:v>118.17447733879</c:v>
                </c:pt>
                <c:pt idx="2361" formatCode="#,##0">
                  <c:v>118.22455310821501</c:v>
                </c:pt>
                <c:pt idx="2362" formatCode="#,##0">
                  <c:v>118.274592876434</c:v>
                </c:pt>
                <c:pt idx="2363" formatCode="#,##0">
                  <c:v>118.324469089508</c:v>
                </c:pt>
                <c:pt idx="2364" formatCode="#,##0">
                  <c:v>118.374516248703</c:v>
                </c:pt>
                <c:pt idx="2365" formatCode="#,##0">
                  <c:v>118.424488544464</c:v>
                </c:pt>
                <c:pt idx="2366" formatCode="#,##0">
                  <c:v>118.474736690521</c:v>
                </c:pt>
                <c:pt idx="2367" formatCode="#,##0">
                  <c:v>118.524589300155</c:v>
                </c:pt>
                <c:pt idx="2368" formatCode="#,##0">
                  <c:v>118.574943065643</c:v>
                </c:pt>
                <c:pt idx="2369" formatCode="#,##0">
                  <c:v>118.62477993965101</c:v>
                </c:pt>
                <c:pt idx="2370" formatCode="#,##0">
                  <c:v>118.674592971801</c:v>
                </c:pt>
                <c:pt idx="2371" formatCode="#,##0">
                  <c:v>118.725143671035</c:v>
                </c:pt>
                <c:pt idx="2372" formatCode="#,##0">
                  <c:v>118.774533987045</c:v>
                </c:pt>
                <c:pt idx="2373" formatCode="#,##0">
                  <c:v>118.824560403823</c:v>
                </c:pt>
                <c:pt idx="2374" formatCode="#,##0">
                  <c:v>118.874553918838</c:v>
                </c:pt>
                <c:pt idx="2375" formatCode="#,##0">
                  <c:v>118.924643993377</c:v>
                </c:pt>
                <c:pt idx="2376" formatCode="#,##0">
                  <c:v>118.974534034729</c:v>
                </c:pt>
                <c:pt idx="2377" formatCode="#,##0">
                  <c:v>119.02455139160099</c:v>
                </c:pt>
                <c:pt idx="2378" formatCode="#,##0">
                  <c:v>119.07453179359401</c:v>
                </c:pt>
                <c:pt idx="2379" formatCode="#,##0">
                  <c:v>119.12455439567501</c:v>
                </c:pt>
                <c:pt idx="2380" formatCode="#,##0">
                  <c:v>119.174563407897</c:v>
                </c:pt>
                <c:pt idx="2381" formatCode="#,##0">
                  <c:v>119.224435806274</c:v>
                </c:pt>
                <c:pt idx="2382" formatCode="#,##0">
                  <c:v>119.274605512619</c:v>
                </c:pt>
                <c:pt idx="2383" formatCode="#,##0">
                  <c:v>119.324490070343</c:v>
                </c:pt>
                <c:pt idx="2384" formatCode="#,##0">
                  <c:v>119.374675512313</c:v>
                </c:pt>
                <c:pt idx="2385" formatCode="#,##0">
                  <c:v>119.424439668655</c:v>
                </c:pt>
                <c:pt idx="2386" formatCode="#,##0">
                  <c:v>119.474578142166</c:v>
                </c:pt>
                <c:pt idx="2387" formatCode="#,##0">
                  <c:v>119.52469253540001</c:v>
                </c:pt>
                <c:pt idx="2388" formatCode="#,##0">
                  <c:v>119.574951171875</c:v>
                </c:pt>
                <c:pt idx="2389" formatCode="#,##0">
                  <c:v>119.62446880340499</c:v>
                </c:pt>
                <c:pt idx="2390" formatCode="#,##0">
                  <c:v>119.67464280128399</c:v>
                </c:pt>
                <c:pt idx="2391" formatCode="#,##0">
                  <c:v>119.72449588775601</c:v>
                </c:pt>
                <c:pt idx="2392" formatCode="#,##0">
                  <c:v>119.77445507049499</c:v>
                </c:pt>
                <c:pt idx="2393" formatCode="#,##0">
                  <c:v>119.82453894615099</c:v>
                </c:pt>
              </c:numCache>
            </c:numRef>
          </c:xVal>
          <c:yVal>
            <c:numRef>
              <c:f>'Måling 2'!$D$2:$D$2395</c:f>
              <c:numCache>
                <c:formatCode>General</c:formatCode>
                <c:ptCount val="2394"/>
                <c:pt idx="0">
                  <c:v>0.34547019704666398</c:v>
                </c:pt>
                <c:pt idx="1">
                  <c:v>0.35054376517791103</c:v>
                </c:pt>
                <c:pt idx="2">
                  <c:v>0.35054376517791103</c:v>
                </c:pt>
                <c:pt idx="3">
                  <c:v>0.35054376517791103</c:v>
                </c:pt>
                <c:pt idx="4">
                  <c:v>0.34112044872481501</c:v>
                </c:pt>
                <c:pt idx="5">
                  <c:v>0.34112044872481501</c:v>
                </c:pt>
                <c:pt idx="6">
                  <c:v>0.343340488302116</c:v>
                </c:pt>
                <c:pt idx="7">
                  <c:v>0.343340488302116</c:v>
                </c:pt>
                <c:pt idx="8">
                  <c:v>0.34448847935330901</c:v>
                </c:pt>
                <c:pt idx="9">
                  <c:v>0.34448847935330901</c:v>
                </c:pt>
                <c:pt idx="10">
                  <c:v>0.34092369755875601</c:v>
                </c:pt>
                <c:pt idx="11">
                  <c:v>0.34092369755875601</c:v>
                </c:pt>
                <c:pt idx="12">
                  <c:v>0.34092369755875601</c:v>
                </c:pt>
                <c:pt idx="13">
                  <c:v>0.34398475612797602</c:v>
                </c:pt>
                <c:pt idx="14">
                  <c:v>0.34398475612797602</c:v>
                </c:pt>
                <c:pt idx="15">
                  <c:v>0.34921052898103</c:v>
                </c:pt>
                <c:pt idx="16">
                  <c:v>0.34921052898103</c:v>
                </c:pt>
                <c:pt idx="17">
                  <c:v>0.34255195064305199</c:v>
                </c:pt>
                <c:pt idx="18">
                  <c:v>0.34255195064305199</c:v>
                </c:pt>
                <c:pt idx="19">
                  <c:v>0.350337466645738</c:v>
                </c:pt>
                <c:pt idx="20">
                  <c:v>0.350337466645738</c:v>
                </c:pt>
                <c:pt idx="21">
                  <c:v>0.38119093703745799</c:v>
                </c:pt>
                <c:pt idx="22">
                  <c:v>0.38119093703745799</c:v>
                </c:pt>
                <c:pt idx="23">
                  <c:v>0.38119093703745799</c:v>
                </c:pt>
                <c:pt idx="24">
                  <c:v>0.46310382297737801</c:v>
                </c:pt>
                <c:pt idx="25">
                  <c:v>0.46310382297737801</c:v>
                </c:pt>
                <c:pt idx="26">
                  <c:v>0.38836881782785099</c:v>
                </c:pt>
                <c:pt idx="27">
                  <c:v>0.38836881782785099</c:v>
                </c:pt>
                <c:pt idx="28">
                  <c:v>0.29430598279866899</c:v>
                </c:pt>
                <c:pt idx="29">
                  <c:v>0.29430598279866899</c:v>
                </c:pt>
                <c:pt idx="30">
                  <c:v>0.21165579633915399</c:v>
                </c:pt>
                <c:pt idx="31">
                  <c:v>0.21165579633915399</c:v>
                </c:pt>
                <c:pt idx="32">
                  <c:v>0.21165579633915399</c:v>
                </c:pt>
                <c:pt idx="33">
                  <c:v>0.26078841401240799</c:v>
                </c:pt>
                <c:pt idx="34">
                  <c:v>0.26078841401240799</c:v>
                </c:pt>
                <c:pt idx="35">
                  <c:v>0.31430624550879399</c:v>
                </c:pt>
                <c:pt idx="36">
                  <c:v>0.31430624550879399</c:v>
                </c:pt>
                <c:pt idx="37">
                  <c:v>0.25207029341936299</c:v>
                </c:pt>
                <c:pt idx="38">
                  <c:v>0.25207029341936299</c:v>
                </c:pt>
                <c:pt idx="39">
                  <c:v>0.22224002724167899</c:v>
                </c:pt>
                <c:pt idx="40">
                  <c:v>0.22224002724167899</c:v>
                </c:pt>
                <c:pt idx="41">
                  <c:v>0.17435099629140699</c:v>
                </c:pt>
                <c:pt idx="42">
                  <c:v>0.17435099629140699</c:v>
                </c:pt>
                <c:pt idx="43">
                  <c:v>0.17435099629140699</c:v>
                </c:pt>
                <c:pt idx="44">
                  <c:v>0.44761133773497602</c:v>
                </c:pt>
                <c:pt idx="45">
                  <c:v>0.44761133773497602</c:v>
                </c:pt>
                <c:pt idx="46">
                  <c:v>0.41809058056406601</c:v>
                </c:pt>
                <c:pt idx="47">
                  <c:v>0.41809058056406601</c:v>
                </c:pt>
                <c:pt idx="48">
                  <c:v>0.55970394520619904</c:v>
                </c:pt>
                <c:pt idx="49">
                  <c:v>0.55970394520619904</c:v>
                </c:pt>
                <c:pt idx="50">
                  <c:v>0.339238858089845</c:v>
                </c:pt>
                <c:pt idx="51">
                  <c:v>0.339238858089845</c:v>
                </c:pt>
                <c:pt idx="52">
                  <c:v>0.40342068836074402</c:v>
                </c:pt>
                <c:pt idx="53">
                  <c:v>0.40342068836074402</c:v>
                </c:pt>
                <c:pt idx="54">
                  <c:v>0.40342068836074402</c:v>
                </c:pt>
                <c:pt idx="55">
                  <c:v>0.35170431883494702</c:v>
                </c:pt>
                <c:pt idx="56">
                  <c:v>0.35170431883494702</c:v>
                </c:pt>
                <c:pt idx="57">
                  <c:v>0.32806521024793001</c:v>
                </c:pt>
                <c:pt idx="58">
                  <c:v>0.32806521024793001</c:v>
                </c:pt>
                <c:pt idx="59">
                  <c:v>0.33673147432898498</c:v>
                </c:pt>
                <c:pt idx="60">
                  <c:v>0.33673147432898498</c:v>
                </c:pt>
                <c:pt idx="61">
                  <c:v>0.34637896880910501</c:v>
                </c:pt>
                <c:pt idx="62">
                  <c:v>0.34637896880910501</c:v>
                </c:pt>
                <c:pt idx="63">
                  <c:v>0.34637896880910501</c:v>
                </c:pt>
                <c:pt idx="64">
                  <c:v>0.329648887205445</c:v>
                </c:pt>
                <c:pt idx="65">
                  <c:v>0.329648887205445</c:v>
                </c:pt>
                <c:pt idx="66">
                  <c:v>0.33831619370722399</c:v>
                </c:pt>
                <c:pt idx="67">
                  <c:v>0.33831619370722399</c:v>
                </c:pt>
                <c:pt idx="68">
                  <c:v>0.34679289026275101</c:v>
                </c:pt>
                <c:pt idx="69">
                  <c:v>0.34679289026275101</c:v>
                </c:pt>
                <c:pt idx="70">
                  <c:v>0.34584502273386802</c:v>
                </c:pt>
                <c:pt idx="71">
                  <c:v>0.34584502273386802</c:v>
                </c:pt>
                <c:pt idx="72">
                  <c:v>0.34424650938854101</c:v>
                </c:pt>
                <c:pt idx="73">
                  <c:v>0.34424650938854101</c:v>
                </c:pt>
                <c:pt idx="74">
                  <c:v>0.34424650938854101</c:v>
                </c:pt>
                <c:pt idx="75">
                  <c:v>0.346940013343846</c:v>
                </c:pt>
                <c:pt idx="76">
                  <c:v>0.346940013343846</c:v>
                </c:pt>
                <c:pt idx="77">
                  <c:v>0.33442541880447502</c:v>
                </c:pt>
                <c:pt idx="78">
                  <c:v>0.33442541880447502</c:v>
                </c:pt>
                <c:pt idx="79">
                  <c:v>0.34098501178635798</c:v>
                </c:pt>
                <c:pt idx="80">
                  <c:v>0.34098501178635798</c:v>
                </c:pt>
                <c:pt idx="81">
                  <c:v>0.34595659235953902</c:v>
                </c:pt>
                <c:pt idx="82">
                  <c:v>0.34595659235953902</c:v>
                </c:pt>
                <c:pt idx="83">
                  <c:v>0.34670856807061901</c:v>
                </c:pt>
                <c:pt idx="84">
                  <c:v>0.34670856807061901</c:v>
                </c:pt>
                <c:pt idx="85">
                  <c:v>0.34670856807061901</c:v>
                </c:pt>
                <c:pt idx="86">
                  <c:v>0.34029214469312202</c:v>
                </c:pt>
                <c:pt idx="87">
                  <c:v>0.34029214469312202</c:v>
                </c:pt>
                <c:pt idx="88">
                  <c:v>0.32563441118243402</c:v>
                </c:pt>
                <c:pt idx="89">
                  <c:v>0.32563441118243402</c:v>
                </c:pt>
                <c:pt idx="90">
                  <c:v>0.35988838904390402</c:v>
                </c:pt>
                <c:pt idx="91">
                  <c:v>0.35988838904390402</c:v>
                </c:pt>
                <c:pt idx="92">
                  <c:v>0.34479372388132901</c:v>
                </c:pt>
                <c:pt idx="93">
                  <c:v>0.34479372388132901</c:v>
                </c:pt>
                <c:pt idx="94">
                  <c:v>0.34479372388132901</c:v>
                </c:pt>
                <c:pt idx="95">
                  <c:v>0.32884467292442798</c:v>
                </c:pt>
                <c:pt idx="96">
                  <c:v>0.32884467292442798</c:v>
                </c:pt>
                <c:pt idx="97">
                  <c:v>0.34071393523061799</c:v>
                </c:pt>
                <c:pt idx="98">
                  <c:v>0.34071393523061799</c:v>
                </c:pt>
                <c:pt idx="99">
                  <c:v>0.339824632952691</c:v>
                </c:pt>
                <c:pt idx="100">
                  <c:v>0.339824632952691</c:v>
                </c:pt>
                <c:pt idx="101">
                  <c:v>0.34032776841782802</c:v>
                </c:pt>
                <c:pt idx="102">
                  <c:v>0.34032776841782802</c:v>
                </c:pt>
                <c:pt idx="103">
                  <c:v>0.33870720098265</c:v>
                </c:pt>
                <c:pt idx="104">
                  <c:v>0.33870720098265</c:v>
                </c:pt>
                <c:pt idx="105">
                  <c:v>0.33870720098265</c:v>
                </c:pt>
                <c:pt idx="106">
                  <c:v>0.34238000144857</c:v>
                </c:pt>
                <c:pt idx="107">
                  <c:v>0.34238000144857</c:v>
                </c:pt>
                <c:pt idx="108">
                  <c:v>0.35490202387464198</c:v>
                </c:pt>
                <c:pt idx="109">
                  <c:v>0.35490202387464198</c:v>
                </c:pt>
                <c:pt idx="110">
                  <c:v>0.32854415754043997</c:v>
                </c:pt>
                <c:pt idx="111">
                  <c:v>0.32854415754043997</c:v>
                </c:pt>
                <c:pt idx="112">
                  <c:v>0.33925463117730398</c:v>
                </c:pt>
                <c:pt idx="113">
                  <c:v>0.33925463117730398</c:v>
                </c:pt>
                <c:pt idx="114">
                  <c:v>0.33925463117730398</c:v>
                </c:pt>
                <c:pt idx="115">
                  <c:v>0.34773258973934801</c:v>
                </c:pt>
                <c:pt idx="116">
                  <c:v>0.34773258973934801</c:v>
                </c:pt>
                <c:pt idx="117">
                  <c:v>0.33500373430987501</c:v>
                </c:pt>
                <c:pt idx="118">
                  <c:v>0.33500373430987501</c:v>
                </c:pt>
                <c:pt idx="119">
                  <c:v>0.342445511636497</c:v>
                </c:pt>
                <c:pt idx="120">
                  <c:v>0.342445511636497</c:v>
                </c:pt>
                <c:pt idx="121">
                  <c:v>0.35164696212935398</c:v>
                </c:pt>
                <c:pt idx="122">
                  <c:v>0.35164696212935398</c:v>
                </c:pt>
                <c:pt idx="123">
                  <c:v>0.33902674830808799</c:v>
                </c:pt>
                <c:pt idx="124">
                  <c:v>0.33902674830808799</c:v>
                </c:pt>
                <c:pt idx="125">
                  <c:v>0.33902674830808799</c:v>
                </c:pt>
                <c:pt idx="126">
                  <c:v>0.342648687381929</c:v>
                </c:pt>
                <c:pt idx="127">
                  <c:v>0.342648687381929</c:v>
                </c:pt>
                <c:pt idx="128">
                  <c:v>0.34240333289936198</c:v>
                </c:pt>
                <c:pt idx="129">
                  <c:v>0.34240333289936198</c:v>
                </c:pt>
                <c:pt idx="130">
                  <c:v>0.34419631264606598</c:v>
                </c:pt>
                <c:pt idx="131">
                  <c:v>0.34419631264606598</c:v>
                </c:pt>
                <c:pt idx="132">
                  <c:v>0.344303600187022</c:v>
                </c:pt>
                <c:pt idx="133">
                  <c:v>0.344303600187022</c:v>
                </c:pt>
                <c:pt idx="134">
                  <c:v>0.34860479183651999</c:v>
                </c:pt>
                <c:pt idx="135">
                  <c:v>0.34860479183651999</c:v>
                </c:pt>
                <c:pt idx="136">
                  <c:v>0.34860479183651999</c:v>
                </c:pt>
                <c:pt idx="137">
                  <c:v>0.340452160945863</c:v>
                </c:pt>
                <c:pt idx="138">
                  <c:v>0.340452160945863</c:v>
                </c:pt>
                <c:pt idx="139">
                  <c:v>0.34267871023077501</c:v>
                </c:pt>
                <c:pt idx="140">
                  <c:v>0.34267871023077501</c:v>
                </c:pt>
                <c:pt idx="141">
                  <c:v>0.34540984492354199</c:v>
                </c:pt>
                <c:pt idx="142">
                  <c:v>0.34540984492354199</c:v>
                </c:pt>
                <c:pt idx="143">
                  <c:v>0.34203237019335198</c:v>
                </c:pt>
                <c:pt idx="144">
                  <c:v>0.34203237019335198</c:v>
                </c:pt>
                <c:pt idx="145">
                  <c:v>0.34203237019335198</c:v>
                </c:pt>
                <c:pt idx="146">
                  <c:v>0.34480398598335499</c:v>
                </c:pt>
                <c:pt idx="147">
                  <c:v>0.34480398598335499</c:v>
                </c:pt>
                <c:pt idx="148">
                  <c:v>0.34826008212246401</c:v>
                </c:pt>
                <c:pt idx="149">
                  <c:v>0.34826008212246401</c:v>
                </c:pt>
                <c:pt idx="150">
                  <c:v>0.34399743950125899</c:v>
                </c:pt>
                <c:pt idx="151">
                  <c:v>0.34399743950125899</c:v>
                </c:pt>
                <c:pt idx="152">
                  <c:v>0.34252934085272002</c:v>
                </c:pt>
                <c:pt idx="153">
                  <c:v>0.34252934085272002</c:v>
                </c:pt>
                <c:pt idx="154">
                  <c:v>0.34061785212335</c:v>
                </c:pt>
                <c:pt idx="155">
                  <c:v>0.34061785212335</c:v>
                </c:pt>
                <c:pt idx="156">
                  <c:v>0.34061785212335</c:v>
                </c:pt>
                <c:pt idx="157">
                  <c:v>0.34342242467482498</c:v>
                </c:pt>
                <c:pt idx="158">
                  <c:v>0.34342242467482498</c:v>
                </c:pt>
                <c:pt idx="159">
                  <c:v>0.34214555197113</c:v>
                </c:pt>
                <c:pt idx="160">
                  <c:v>0.34214555197113</c:v>
                </c:pt>
                <c:pt idx="161">
                  <c:v>0.33746342910301802</c:v>
                </c:pt>
                <c:pt idx="162">
                  <c:v>0.33746342910301802</c:v>
                </c:pt>
                <c:pt idx="163">
                  <c:v>0.34861679988335198</c:v>
                </c:pt>
                <c:pt idx="164">
                  <c:v>0.34861679988335198</c:v>
                </c:pt>
                <c:pt idx="165">
                  <c:v>0.34861679988335198</c:v>
                </c:pt>
                <c:pt idx="166">
                  <c:v>0.34952488537444298</c:v>
                </c:pt>
                <c:pt idx="167">
                  <c:v>0.34952488537444298</c:v>
                </c:pt>
                <c:pt idx="168">
                  <c:v>0.35612728503723701</c:v>
                </c:pt>
                <c:pt idx="169">
                  <c:v>0.35612728503723701</c:v>
                </c:pt>
                <c:pt idx="170">
                  <c:v>0.34332274547714398</c:v>
                </c:pt>
                <c:pt idx="171">
                  <c:v>0.34332274547714398</c:v>
                </c:pt>
                <c:pt idx="172">
                  <c:v>0.34402590573191899</c:v>
                </c:pt>
                <c:pt idx="173">
                  <c:v>0.34402590573191899</c:v>
                </c:pt>
                <c:pt idx="174">
                  <c:v>0.34326585844080498</c:v>
                </c:pt>
                <c:pt idx="175">
                  <c:v>0.34326585844080498</c:v>
                </c:pt>
                <c:pt idx="176">
                  <c:v>0.34326585844080498</c:v>
                </c:pt>
                <c:pt idx="177">
                  <c:v>0.344532951131446</c:v>
                </c:pt>
                <c:pt idx="178">
                  <c:v>0.344532951131446</c:v>
                </c:pt>
                <c:pt idx="179">
                  <c:v>0.34315205753973699</c:v>
                </c:pt>
                <c:pt idx="180">
                  <c:v>0.34315205753973699</c:v>
                </c:pt>
                <c:pt idx="181">
                  <c:v>0.34000190401066199</c:v>
                </c:pt>
                <c:pt idx="182">
                  <c:v>0.34000190401066199</c:v>
                </c:pt>
                <c:pt idx="183">
                  <c:v>0.34286178553534902</c:v>
                </c:pt>
                <c:pt idx="184">
                  <c:v>0.34286178553534902</c:v>
                </c:pt>
                <c:pt idx="185">
                  <c:v>0.34031800647840699</c:v>
                </c:pt>
                <c:pt idx="186">
                  <c:v>0.34031800647840699</c:v>
                </c:pt>
                <c:pt idx="187">
                  <c:v>0.34031800647840699</c:v>
                </c:pt>
                <c:pt idx="188">
                  <c:v>0.339838402276326</c:v>
                </c:pt>
                <c:pt idx="189">
                  <c:v>0.339838402276326</c:v>
                </c:pt>
                <c:pt idx="190">
                  <c:v>0.34892648187858999</c:v>
                </c:pt>
                <c:pt idx="191">
                  <c:v>0.34892648187858999</c:v>
                </c:pt>
                <c:pt idx="192">
                  <c:v>0.34347066948114502</c:v>
                </c:pt>
                <c:pt idx="193">
                  <c:v>0.34347066948114502</c:v>
                </c:pt>
                <c:pt idx="194">
                  <c:v>0.33472590824243498</c:v>
                </c:pt>
                <c:pt idx="195">
                  <c:v>0.33472590824243498</c:v>
                </c:pt>
                <c:pt idx="196">
                  <c:v>0.33472590824243498</c:v>
                </c:pt>
                <c:pt idx="197">
                  <c:v>0.35160455934951301</c:v>
                </c:pt>
                <c:pt idx="198">
                  <c:v>0.35160455934951301</c:v>
                </c:pt>
                <c:pt idx="199">
                  <c:v>0.34258220887747298</c:v>
                </c:pt>
                <c:pt idx="200">
                  <c:v>0.34258220887747298</c:v>
                </c:pt>
                <c:pt idx="201">
                  <c:v>0.33329813817618698</c:v>
                </c:pt>
                <c:pt idx="202">
                  <c:v>0.33329813817618698</c:v>
                </c:pt>
                <c:pt idx="203">
                  <c:v>0.35391489216566802</c:v>
                </c:pt>
                <c:pt idx="204">
                  <c:v>0.35391489216566802</c:v>
                </c:pt>
                <c:pt idx="205">
                  <c:v>0.34472830360010098</c:v>
                </c:pt>
                <c:pt idx="206">
                  <c:v>0.34472830360010098</c:v>
                </c:pt>
                <c:pt idx="207">
                  <c:v>0.34472830360010098</c:v>
                </c:pt>
                <c:pt idx="208">
                  <c:v>0.334738381470569</c:v>
                </c:pt>
                <c:pt idx="209">
                  <c:v>0.334738381470569</c:v>
                </c:pt>
                <c:pt idx="210">
                  <c:v>0.35079435035362699</c:v>
                </c:pt>
                <c:pt idx="211">
                  <c:v>0.35079435035362699</c:v>
                </c:pt>
                <c:pt idx="212">
                  <c:v>0.34945955551838698</c:v>
                </c:pt>
                <c:pt idx="213">
                  <c:v>0.34945955551838698</c:v>
                </c:pt>
                <c:pt idx="214">
                  <c:v>0.370941612480859</c:v>
                </c:pt>
                <c:pt idx="215">
                  <c:v>0.370941612480859</c:v>
                </c:pt>
                <c:pt idx="216">
                  <c:v>0.370941612480859</c:v>
                </c:pt>
                <c:pt idx="217">
                  <c:v>0.38679530999870199</c:v>
                </c:pt>
                <c:pt idx="218">
                  <c:v>0.38679530999870199</c:v>
                </c:pt>
                <c:pt idx="219">
                  <c:v>0.39715681919147</c:v>
                </c:pt>
                <c:pt idx="220">
                  <c:v>0.39715681919147</c:v>
                </c:pt>
                <c:pt idx="221">
                  <c:v>0.38072930529677901</c:v>
                </c:pt>
                <c:pt idx="222">
                  <c:v>0.38072930529677901</c:v>
                </c:pt>
                <c:pt idx="223">
                  <c:v>0.35397345476759001</c:v>
                </c:pt>
                <c:pt idx="224">
                  <c:v>0.35397345476759001</c:v>
                </c:pt>
                <c:pt idx="225">
                  <c:v>0.34748950553344599</c:v>
                </c:pt>
                <c:pt idx="226">
                  <c:v>0.34748950553344599</c:v>
                </c:pt>
                <c:pt idx="227">
                  <c:v>0.34748950553344599</c:v>
                </c:pt>
                <c:pt idx="228">
                  <c:v>0.343260272497172</c:v>
                </c:pt>
                <c:pt idx="229">
                  <c:v>0.343260272497172</c:v>
                </c:pt>
                <c:pt idx="230">
                  <c:v>0.34551601996457898</c:v>
                </c:pt>
                <c:pt idx="231">
                  <c:v>0.34551601996457898</c:v>
                </c:pt>
                <c:pt idx="232">
                  <c:v>0.34556052945154703</c:v>
                </c:pt>
                <c:pt idx="233">
                  <c:v>0.34556052945154703</c:v>
                </c:pt>
                <c:pt idx="234">
                  <c:v>0.34496801088808599</c:v>
                </c:pt>
                <c:pt idx="235">
                  <c:v>0.34496801088808599</c:v>
                </c:pt>
                <c:pt idx="236">
                  <c:v>0.356755732822579</c:v>
                </c:pt>
                <c:pt idx="237">
                  <c:v>0.356755732822579</c:v>
                </c:pt>
                <c:pt idx="238">
                  <c:v>0.356755732822579</c:v>
                </c:pt>
                <c:pt idx="239">
                  <c:v>0.34967559594417502</c:v>
                </c:pt>
                <c:pt idx="240">
                  <c:v>0.34967559594417502</c:v>
                </c:pt>
                <c:pt idx="241">
                  <c:v>0.34387616400559901</c:v>
                </c:pt>
                <c:pt idx="242">
                  <c:v>0.34387616400559901</c:v>
                </c:pt>
                <c:pt idx="243">
                  <c:v>0.351571898307803</c:v>
                </c:pt>
                <c:pt idx="244">
                  <c:v>0.351571898307803</c:v>
                </c:pt>
                <c:pt idx="245">
                  <c:v>0.35100888782128198</c:v>
                </c:pt>
                <c:pt idx="246">
                  <c:v>0.35100888782128198</c:v>
                </c:pt>
                <c:pt idx="247">
                  <c:v>0.35100888782128198</c:v>
                </c:pt>
                <c:pt idx="248">
                  <c:v>0.35436054442389803</c:v>
                </c:pt>
                <c:pt idx="249">
                  <c:v>0.35436054442389803</c:v>
                </c:pt>
                <c:pt idx="250">
                  <c:v>0.364442941404656</c:v>
                </c:pt>
                <c:pt idx="251">
                  <c:v>0.364442941404656</c:v>
                </c:pt>
                <c:pt idx="252">
                  <c:v>0.364355963047304</c:v>
                </c:pt>
                <c:pt idx="253">
                  <c:v>0.364355963047304</c:v>
                </c:pt>
                <c:pt idx="254">
                  <c:v>0.38600520432780899</c:v>
                </c:pt>
                <c:pt idx="255">
                  <c:v>0.38600520432780899</c:v>
                </c:pt>
                <c:pt idx="256">
                  <c:v>0.41806871623847902</c:v>
                </c:pt>
                <c:pt idx="257">
                  <c:v>0.41806871623847902</c:v>
                </c:pt>
                <c:pt idx="258">
                  <c:v>0.41806871623847902</c:v>
                </c:pt>
                <c:pt idx="259">
                  <c:v>0.41875443807694901</c:v>
                </c:pt>
                <c:pt idx="260">
                  <c:v>0.41875443807694901</c:v>
                </c:pt>
                <c:pt idx="261">
                  <c:v>0.41175371483080397</c:v>
                </c:pt>
                <c:pt idx="262">
                  <c:v>0.41175371483080397</c:v>
                </c:pt>
                <c:pt idx="263">
                  <c:v>0.531277180939843</c:v>
                </c:pt>
                <c:pt idx="264">
                  <c:v>0.531277180939843</c:v>
                </c:pt>
                <c:pt idx="265">
                  <c:v>0.42085399842334897</c:v>
                </c:pt>
                <c:pt idx="266">
                  <c:v>0.42085399842334897</c:v>
                </c:pt>
                <c:pt idx="267">
                  <c:v>0.42085399842334897</c:v>
                </c:pt>
                <c:pt idx="268">
                  <c:v>0.34649999233406997</c:v>
                </c:pt>
                <c:pt idx="269">
                  <c:v>0.34649999233406997</c:v>
                </c:pt>
                <c:pt idx="270">
                  <c:v>0.25799188770447501</c:v>
                </c:pt>
                <c:pt idx="271">
                  <c:v>0.25799188770447501</c:v>
                </c:pt>
                <c:pt idx="272">
                  <c:v>0.31957332719967202</c:v>
                </c:pt>
                <c:pt idx="273">
                  <c:v>0.31957332719967202</c:v>
                </c:pt>
                <c:pt idx="274">
                  <c:v>0.41036338295967401</c:v>
                </c:pt>
                <c:pt idx="275">
                  <c:v>0.41036338295967401</c:v>
                </c:pt>
                <c:pt idx="276">
                  <c:v>0.33959455408185402</c:v>
                </c:pt>
                <c:pt idx="277">
                  <c:v>0.33959455408185402</c:v>
                </c:pt>
                <c:pt idx="278">
                  <c:v>0.33959455408185402</c:v>
                </c:pt>
                <c:pt idx="279">
                  <c:v>0.348648390486197</c:v>
                </c:pt>
                <c:pt idx="280">
                  <c:v>0.348648390486197</c:v>
                </c:pt>
                <c:pt idx="281">
                  <c:v>0.355573355270279</c:v>
                </c:pt>
                <c:pt idx="282">
                  <c:v>0.355573355270279</c:v>
                </c:pt>
                <c:pt idx="283">
                  <c:v>0.34973131198392199</c:v>
                </c:pt>
                <c:pt idx="284">
                  <c:v>0.34973131198392199</c:v>
                </c:pt>
                <c:pt idx="285">
                  <c:v>0.347695782478391</c:v>
                </c:pt>
                <c:pt idx="286">
                  <c:v>0.347695782478391</c:v>
                </c:pt>
                <c:pt idx="287">
                  <c:v>0.34303957489661602</c:v>
                </c:pt>
                <c:pt idx="288">
                  <c:v>0.34303957489661602</c:v>
                </c:pt>
                <c:pt idx="289">
                  <c:v>0.34303957489661602</c:v>
                </c:pt>
                <c:pt idx="290">
                  <c:v>0.34938250647201102</c:v>
                </c:pt>
                <c:pt idx="291">
                  <c:v>0.34938250647201102</c:v>
                </c:pt>
                <c:pt idx="292">
                  <c:v>0.34765625</c:v>
                </c:pt>
                <c:pt idx="293">
                  <c:v>0.34765625</c:v>
                </c:pt>
                <c:pt idx="294">
                  <c:v>0.34817086064707098</c:v>
                </c:pt>
                <c:pt idx="295">
                  <c:v>0.34817086064707098</c:v>
                </c:pt>
                <c:pt idx="296">
                  <c:v>0.34748094834885601</c:v>
                </c:pt>
                <c:pt idx="297">
                  <c:v>0.34748094834885601</c:v>
                </c:pt>
                <c:pt idx="298">
                  <c:v>0.34748094834885601</c:v>
                </c:pt>
                <c:pt idx="299">
                  <c:v>0.34733389758781202</c:v>
                </c:pt>
                <c:pt idx="300">
                  <c:v>0.34733389758781202</c:v>
                </c:pt>
                <c:pt idx="301">
                  <c:v>0.34577913528885101</c:v>
                </c:pt>
                <c:pt idx="302">
                  <c:v>0.34577913528885101</c:v>
                </c:pt>
                <c:pt idx="303">
                  <c:v>0.34571022278400998</c:v>
                </c:pt>
                <c:pt idx="304">
                  <c:v>0.34571022278400998</c:v>
                </c:pt>
                <c:pt idx="305">
                  <c:v>0.345826791566125</c:v>
                </c:pt>
                <c:pt idx="306">
                  <c:v>0.345826791566125</c:v>
                </c:pt>
                <c:pt idx="307">
                  <c:v>0.34284639812802897</c:v>
                </c:pt>
                <c:pt idx="308">
                  <c:v>0.34284639812802897</c:v>
                </c:pt>
                <c:pt idx="309">
                  <c:v>0.34284639812802897</c:v>
                </c:pt>
                <c:pt idx="310">
                  <c:v>0.34883239483272599</c:v>
                </c:pt>
                <c:pt idx="311">
                  <c:v>0.34883239483272599</c:v>
                </c:pt>
                <c:pt idx="312">
                  <c:v>0.349020257674303</c:v>
                </c:pt>
                <c:pt idx="313">
                  <c:v>0.349020257674303</c:v>
                </c:pt>
                <c:pt idx="314">
                  <c:v>0.35367210293222501</c:v>
                </c:pt>
                <c:pt idx="315">
                  <c:v>0.35367210293222501</c:v>
                </c:pt>
                <c:pt idx="316">
                  <c:v>0.33860990592379397</c:v>
                </c:pt>
                <c:pt idx="317">
                  <c:v>0.33860990592379397</c:v>
                </c:pt>
                <c:pt idx="318">
                  <c:v>0.33860990592379397</c:v>
                </c:pt>
                <c:pt idx="319">
                  <c:v>0.34663588390501299</c:v>
                </c:pt>
                <c:pt idx="320">
                  <c:v>0.34663588390501299</c:v>
                </c:pt>
                <c:pt idx="321">
                  <c:v>0.353852196846417</c:v>
                </c:pt>
                <c:pt idx="322">
                  <c:v>0.353852196846417</c:v>
                </c:pt>
                <c:pt idx="323">
                  <c:v>0.36102325065201701</c:v>
                </c:pt>
                <c:pt idx="324">
                  <c:v>0.36102325065201701</c:v>
                </c:pt>
                <c:pt idx="325">
                  <c:v>0.35138317292631999</c:v>
                </c:pt>
                <c:pt idx="326">
                  <c:v>0.35138317292631999</c:v>
                </c:pt>
                <c:pt idx="327">
                  <c:v>0.34254004022449902</c:v>
                </c:pt>
                <c:pt idx="328">
                  <c:v>0.34254004022449902</c:v>
                </c:pt>
                <c:pt idx="329">
                  <c:v>0.34254004022449902</c:v>
                </c:pt>
                <c:pt idx="330">
                  <c:v>0.35081152458487902</c:v>
                </c:pt>
                <c:pt idx="331">
                  <c:v>0.35081152458487902</c:v>
                </c:pt>
                <c:pt idx="332">
                  <c:v>0.35038891715908699</c:v>
                </c:pt>
                <c:pt idx="333">
                  <c:v>0.35038891715908699</c:v>
                </c:pt>
                <c:pt idx="334">
                  <c:v>0.35188719585327899</c:v>
                </c:pt>
                <c:pt idx="335">
                  <c:v>0.35188719585327899</c:v>
                </c:pt>
                <c:pt idx="336">
                  <c:v>0.34547044015883199</c:v>
                </c:pt>
                <c:pt idx="337">
                  <c:v>0.34547044015883199</c:v>
                </c:pt>
                <c:pt idx="338">
                  <c:v>0.34980323567992999</c:v>
                </c:pt>
                <c:pt idx="339">
                  <c:v>0.34980323567992999</c:v>
                </c:pt>
                <c:pt idx="340">
                  <c:v>0.34980323567992999</c:v>
                </c:pt>
                <c:pt idx="341">
                  <c:v>0.35489385644110699</c:v>
                </c:pt>
                <c:pt idx="342">
                  <c:v>0.35489385644110699</c:v>
                </c:pt>
                <c:pt idx="343">
                  <c:v>0.34833646657631201</c:v>
                </c:pt>
                <c:pt idx="344">
                  <c:v>0.34833646657631201</c:v>
                </c:pt>
                <c:pt idx="345">
                  <c:v>0.35018899437412099</c:v>
                </c:pt>
                <c:pt idx="346">
                  <c:v>0.35018899437412099</c:v>
                </c:pt>
                <c:pt idx="347">
                  <c:v>0.35266908640226602</c:v>
                </c:pt>
                <c:pt idx="348">
                  <c:v>0.35266908640226602</c:v>
                </c:pt>
                <c:pt idx="349">
                  <c:v>0.35266908640226602</c:v>
                </c:pt>
                <c:pt idx="350">
                  <c:v>0.34674141242685402</c:v>
                </c:pt>
                <c:pt idx="351">
                  <c:v>0.34674141242685402</c:v>
                </c:pt>
                <c:pt idx="352">
                  <c:v>0.350625592845205</c:v>
                </c:pt>
                <c:pt idx="353">
                  <c:v>0.350625592845205</c:v>
                </c:pt>
                <c:pt idx="354">
                  <c:v>0.35495450180620902</c:v>
                </c:pt>
                <c:pt idx="355">
                  <c:v>0.35495450180620902</c:v>
                </c:pt>
                <c:pt idx="356">
                  <c:v>0.347872315835702</c:v>
                </c:pt>
                <c:pt idx="357">
                  <c:v>0.347872315835702</c:v>
                </c:pt>
                <c:pt idx="358">
                  <c:v>0.348969323161824</c:v>
                </c:pt>
                <c:pt idx="359">
                  <c:v>0.348969323161824</c:v>
                </c:pt>
                <c:pt idx="360">
                  <c:v>0.348969323161824</c:v>
                </c:pt>
                <c:pt idx="361">
                  <c:v>0.35098357023752602</c:v>
                </c:pt>
                <c:pt idx="362">
                  <c:v>0.35098357023752602</c:v>
                </c:pt>
                <c:pt idx="363">
                  <c:v>0.33461248789585002</c:v>
                </c:pt>
                <c:pt idx="364">
                  <c:v>0.33461248789585002</c:v>
                </c:pt>
                <c:pt idx="365">
                  <c:v>0.34187094646586702</c:v>
                </c:pt>
                <c:pt idx="366">
                  <c:v>0.34187094646586702</c:v>
                </c:pt>
                <c:pt idx="367">
                  <c:v>0.34505288591927802</c:v>
                </c:pt>
                <c:pt idx="368">
                  <c:v>0.34505288591927802</c:v>
                </c:pt>
                <c:pt idx="369">
                  <c:v>0.347546298570516</c:v>
                </c:pt>
                <c:pt idx="370">
                  <c:v>0.347546298570516</c:v>
                </c:pt>
                <c:pt idx="371">
                  <c:v>0.347546298570516</c:v>
                </c:pt>
                <c:pt idx="372">
                  <c:v>0.34833341539067503</c:v>
                </c:pt>
                <c:pt idx="373">
                  <c:v>0.34833341539067503</c:v>
                </c:pt>
                <c:pt idx="374">
                  <c:v>0.35435239907843302</c:v>
                </c:pt>
                <c:pt idx="375">
                  <c:v>0.35435239907843302</c:v>
                </c:pt>
                <c:pt idx="376">
                  <c:v>0.33954965801675302</c:v>
                </c:pt>
                <c:pt idx="377">
                  <c:v>0.33954965801675302</c:v>
                </c:pt>
                <c:pt idx="378">
                  <c:v>0.34433043252370399</c:v>
                </c:pt>
                <c:pt idx="379">
                  <c:v>0.34433043252370399</c:v>
                </c:pt>
                <c:pt idx="380">
                  <c:v>0.34433043252370399</c:v>
                </c:pt>
                <c:pt idx="381">
                  <c:v>0.34676258992805697</c:v>
                </c:pt>
                <c:pt idx="382">
                  <c:v>0.34676258992805697</c:v>
                </c:pt>
                <c:pt idx="383">
                  <c:v>0.34107402031930301</c:v>
                </c:pt>
                <c:pt idx="384">
                  <c:v>0.34107402031930301</c:v>
                </c:pt>
                <c:pt idx="385">
                  <c:v>0.345671418255729</c:v>
                </c:pt>
                <c:pt idx="386">
                  <c:v>0.345671418255729</c:v>
                </c:pt>
                <c:pt idx="387">
                  <c:v>0.35178683214936901</c:v>
                </c:pt>
                <c:pt idx="388">
                  <c:v>0.35178683214936901</c:v>
                </c:pt>
                <c:pt idx="389">
                  <c:v>0.34347778145330199</c:v>
                </c:pt>
                <c:pt idx="390">
                  <c:v>0.34347778145330199</c:v>
                </c:pt>
                <c:pt idx="391">
                  <c:v>0.34347778145330199</c:v>
                </c:pt>
                <c:pt idx="392">
                  <c:v>0.348297646335327</c:v>
                </c:pt>
                <c:pt idx="393">
                  <c:v>0.348297646335327</c:v>
                </c:pt>
                <c:pt idx="394">
                  <c:v>0.35499586882817102</c:v>
                </c:pt>
                <c:pt idx="395">
                  <c:v>0.35499586882817102</c:v>
                </c:pt>
                <c:pt idx="396">
                  <c:v>0.34196605045924799</c:v>
                </c:pt>
                <c:pt idx="397">
                  <c:v>0.34196605045924799</c:v>
                </c:pt>
                <c:pt idx="398">
                  <c:v>0.347132066564381</c:v>
                </c:pt>
                <c:pt idx="399">
                  <c:v>0.347132066564381</c:v>
                </c:pt>
                <c:pt idx="400">
                  <c:v>0.347132066564381</c:v>
                </c:pt>
                <c:pt idx="401">
                  <c:v>0.35267315157601198</c:v>
                </c:pt>
                <c:pt idx="402">
                  <c:v>0.35267315157601198</c:v>
                </c:pt>
                <c:pt idx="403">
                  <c:v>0.34590861591118999</c:v>
                </c:pt>
                <c:pt idx="404">
                  <c:v>0.34590861591118999</c:v>
                </c:pt>
                <c:pt idx="405">
                  <c:v>0.34782608695652101</c:v>
                </c:pt>
                <c:pt idx="406">
                  <c:v>0.34782608695652101</c:v>
                </c:pt>
                <c:pt idx="407">
                  <c:v>0.347693712893895</c:v>
                </c:pt>
                <c:pt idx="408">
                  <c:v>0.347693712893895</c:v>
                </c:pt>
                <c:pt idx="409">
                  <c:v>0.34699786650411402</c:v>
                </c:pt>
                <c:pt idx="410">
                  <c:v>0.34699786650411402</c:v>
                </c:pt>
                <c:pt idx="411">
                  <c:v>0.34699786650411402</c:v>
                </c:pt>
                <c:pt idx="412">
                  <c:v>0.34590144011666701</c:v>
                </c:pt>
                <c:pt idx="413">
                  <c:v>0.34590144011666701</c:v>
                </c:pt>
                <c:pt idx="414">
                  <c:v>0.341876492049907</c:v>
                </c:pt>
                <c:pt idx="415">
                  <c:v>0.341876492049907</c:v>
                </c:pt>
                <c:pt idx="416">
                  <c:v>0.35218657168614997</c:v>
                </c:pt>
                <c:pt idx="417">
                  <c:v>0.35218657168614997</c:v>
                </c:pt>
                <c:pt idx="418">
                  <c:v>0.34476771944038498</c:v>
                </c:pt>
                <c:pt idx="419">
                  <c:v>0.34476771944038498</c:v>
                </c:pt>
                <c:pt idx="420">
                  <c:v>0.33296539004317499</c:v>
                </c:pt>
                <c:pt idx="421">
                  <c:v>0.33296539004317499</c:v>
                </c:pt>
                <c:pt idx="422">
                  <c:v>0.33296539004317499</c:v>
                </c:pt>
                <c:pt idx="423">
                  <c:v>0.34746237646769301</c:v>
                </c:pt>
                <c:pt idx="424">
                  <c:v>0.34746237646769301</c:v>
                </c:pt>
                <c:pt idx="425">
                  <c:v>0.34303604442465202</c:v>
                </c:pt>
                <c:pt idx="426">
                  <c:v>0.34303604442465202</c:v>
                </c:pt>
                <c:pt idx="427">
                  <c:v>0.340691300443622</c:v>
                </c:pt>
                <c:pt idx="428">
                  <c:v>0.340691300443622</c:v>
                </c:pt>
                <c:pt idx="429">
                  <c:v>0.34130926716923499</c:v>
                </c:pt>
                <c:pt idx="430">
                  <c:v>0.34130926716923499</c:v>
                </c:pt>
                <c:pt idx="431">
                  <c:v>0.34130926716923499</c:v>
                </c:pt>
                <c:pt idx="432">
                  <c:v>0.34209714001959401</c:v>
                </c:pt>
                <c:pt idx="433">
                  <c:v>0.34209714001959401</c:v>
                </c:pt>
                <c:pt idx="434">
                  <c:v>0.34241882833384801</c:v>
                </c:pt>
                <c:pt idx="435">
                  <c:v>0.34241882833384801</c:v>
                </c:pt>
                <c:pt idx="436">
                  <c:v>0.34567109114969702</c:v>
                </c:pt>
                <c:pt idx="437">
                  <c:v>0.34567109114969702</c:v>
                </c:pt>
                <c:pt idx="438">
                  <c:v>0.34386926053481898</c:v>
                </c:pt>
                <c:pt idx="439">
                  <c:v>0.34386926053481898</c:v>
                </c:pt>
                <c:pt idx="440">
                  <c:v>0.34282078135563998</c:v>
                </c:pt>
                <c:pt idx="441">
                  <c:v>0.34282078135563998</c:v>
                </c:pt>
                <c:pt idx="442">
                  <c:v>0.34282078135563998</c:v>
                </c:pt>
                <c:pt idx="443">
                  <c:v>0.34316908033336402</c:v>
                </c:pt>
                <c:pt idx="444">
                  <c:v>0.34316908033336402</c:v>
                </c:pt>
                <c:pt idx="445">
                  <c:v>0.34398948109385902</c:v>
                </c:pt>
                <c:pt idx="446">
                  <c:v>0.34398948109385902</c:v>
                </c:pt>
                <c:pt idx="447">
                  <c:v>0.34536556745296199</c:v>
                </c:pt>
                <c:pt idx="448">
                  <c:v>0.34536556745296199</c:v>
                </c:pt>
                <c:pt idx="449">
                  <c:v>0.35047563605572601</c:v>
                </c:pt>
                <c:pt idx="450">
                  <c:v>0.35047563605572601</c:v>
                </c:pt>
                <c:pt idx="451">
                  <c:v>0.35047563605572601</c:v>
                </c:pt>
                <c:pt idx="452">
                  <c:v>0.34299698307674298</c:v>
                </c:pt>
                <c:pt idx="453">
                  <c:v>0.34299698307674298</c:v>
                </c:pt>
                <c:pt idx="454">
                  <c:v>0.33197152739485603</c:v>
                </c:pt>
                <c:pt idx="455">
                  <c:v>0.33197152739485603</c:v>
                </c:pt>
                <c:pt idx="456">
                  <c:v>0.34542462792868001</c:v>
                </c:pt>
                <c:pt idx="457">
                  <c:v>0.34542462792868001</c:v>
                </c:pt>
                <c:pt idx="458">
                  <c:v>0.34333349606991098</c:v>
                </c:pt>
                <c:pt idx="459">
                  <c:v>0.34333349606991098</c:v>
                </c:pt>
                <c:pt idx="460">
                  <c:v>0.34398424985020198</c:v>
                </c:pt>
                <c:pt idx="461">
                  <c:v>0.34398424985020198</c:v>
                </c:pt>
                <c:pt idx="462">
                  <c:v>0.34398424985020198</c:v>
                </c:pt>
                <c:pt idx="463">
                  <c:v>0.34454531015186801</c:v>
                </c:pt>
                <c:pt idx="464">
                  <c:v>0.34454531015186801</c:v>
                </c:pt>
                <c:pt idx="465">
                  <c:v>0.34405768456498598</c:v>
                </c:pt>
                <c:pt idx="466">
                  <c:v>0.34405768456498598</c:v>
                </c:pt>
                <c:pt idx="467">
                  <c:v>0.34420466751293799</c:v>
                </c:pt>
                <c:pt idx="468">
                  <c:v>0.34420466751293799</c:v>
                </c:pt>
                <c:pt idx="469">
                  <c:v>0.345323390359214</c:v>
                </c:pt>
                <c:pt idx="470">
                  <c:v>0.345323390359214</c:v>
                </c:pt>
                <c:pt idx="471">
                  <c:v>0.33435582822085802</c:v>
                </c:pt>
                <c:pt idx="472">
                  <c:v>0.33435582822085802</c:v>
                </c:pt>
                <c:pt idx="473">
                  <c:v>0.33435582822085802</c:v>
                </c:pt>
                <c:pt idx="474">
                  <c:v>0.283783107194712</c:v>
                </c:pt>
                <c:pt idx="475">
                  <c:v>0.283783107194712</c:v>
                </c:pt>
                <c:pt idx="476">
                  <c:v>0.42143579373104101</c:v>
                </c:pt>
                <c:pt idx="477">
                  <c:v>0.42143579373104101</c:v>
                </c:pt>
                <c:pt idx="478">
                  <c:v>0.36956382956084999</c:v>
                </c:pt>
                <c:pt idx="479">
                  <c:v>0.36956382956084999</c:v>
                </c:pt>
                <c:pt idx="480">
                  <c:v>0.353539123412975</c:v>
                </c:pt>
                <c:pt idx="481">
                  <c:v>0.353539123412975</c:v>
                </c:pt>
                <c:pt idx="482">
                  <c:v>0.353539123412975</c:v>
                </c:pt>
                <c:pt idx="483">
                  <c:v>0.32380560307196499</c:v>
                </c:pt>
                <c:pt idx="484">
                  <c:v>0.32380560307196499</c:v>
                </c:pt>
                <c:pt idx="485">
                  <c:v>0.35444847599586599</c:v>
                </c:pt>
                <c:pt idx="486">
                  <c:v>0.35444847599586599</c:v>
                </c:pt>
                <c:pt idx="487">
                  <c:v>0.37970153228961101</c:v>
                </c:pt>
                <c:pt idx="488">
                  <c:v>0.37970153228961101</c:v>
                </c:pt>
                <c:pt idx="489">
                  <c:v>0.240659419034713</c:v>
                </c:pt>
                <c:pt idx="490">
                  <c:v>0.240659419034713</c:v>
                </c:pt>
                <c:pt idx="491">
                  <c:v>0.27084981710183798</c:v>
                </c:pt>
                <c:pt idx="492">
                  <c:v>0.27084981710183798</c:v>
                </c:pt>
                <c:pt idx="493">
                  <c:v>0.27084981710183798</c:v>
                </c:pt>
                <c:pt idx="494">
                  <c:v>0.278416257057651</c:v>
                </c:pt>
                <c:pt idx="495">
                  <c:v>0.278416257057651</c:v>
                </c:pt>
                <c:pt idx="496">
                  <c:v>0.25260356257706901</c:v>
                </c:pt>
                <c:pt idx="497">
                  <c:v>0.25260356257706901</c:v>
                </c:pt>
                <c:pt idx="498">
                  <c:v>0.25181651108163</c:v>
                </c:pt>
                <c:pt idx="499">
                  <c:v>0.25181651108163</c:v>
                </c:pt>
                <c:pt idx="500">
                  <c:v>0.24469859141603401</c:v>
                </c:pt>
                <c:pt idx="501">
                  <c:v>0.24469859141603401</c:v>
                </c:pt>
                <c:pt idx="502">
                  <c:v>0.24469859141603401</c:v>
                </c:pt>
                <c:pt idx="503">
                  <c:v>0.27074554942733398</c:v>
                </c:pt>
                <c:pt idx="504">
                  <c:v>0.27074554942733398</c:v>
                </c:pt>
                <c:pt idx="505">
                  <c:v>0.25727834022374801</c:v>
                </c:pt>
                <c:pt idx="506">
                  <c:v>0.25727834022374801</c:v>
                </c:pt>
                <c:pt idx="507">
                  <c:v>0.239914193489633</c:v>
                </c:pt>
                <c:pt idx="508">
                  <c:v>0.239914193489633</c:v>
                </c:pt>
                <c:pt idx="509">
                  <c:v>0.3496194706356</c:v>
                </c:pt>
                <c:pt idx="510">
                  <c:v>0.3496194706356</c:v>
                </c:pt>
                <c:pt idx="511">
                  <c:v>0.29684846613589699</c:v>
                </c:pt>
                <c:pt idx="512">
                  <c:v>0.29684846613589699</c:v>
                </c:pt>
                <c:pt idx="513">
                  <c:v>0.29684846613589699</c:v>
                </c:pt>
                <c:pt idx="514">
                  <c:v>0.26390604474246598</c:v>
                </c:pt>
                <c:pt idx="515">
                  <c:v>0.26390604474246598</c:v>
                </c:pt>
                <c:pt idx="516">
                  <c:v>0.39230814885156301</c:v>
                </c:pt>
                <c:pt idx="517">
                  <c:v>0.39230814885156301</c:v>
                </c:pt>
                <c:pt idx="518">
                  <c:v>0.36818359048626897</c:v>
                </c:pt>
                <c:pt idx="519">
                  <c:v>0.36818359048626897</c:v>
                </c:pt>
                <c:pt idx="520">
                  <c:v>0.374084211392821</c:v>
                </c:pt>
                <c:pt idx="521">
                  <c:v>0.374084211392821</c:v>
                </c:pt>
                <c:pt idx="522">
                  <c:v>0.33308116523588599</c:v>
                </c:pt>
                <c:pt idx="523">
                  <c:v>0.33308116523588599</c:v>
                </c:pt>
                <c:pt idx="524">
                  <c:v>0.33308116523588599</c:v>
                </c:pt>
                <c:pt idx="525">
                  <c:v>0.358605710778238</c:v>
                </c:pt>
                <c:pt idx="526">
                  <c:v>0.358605710778238</c:v>
                </c:pt>
                <c:pt idx="527">
                  <c:v>0.39019002176998302</c:v>
                </c:pt>
                <c:pt idx="528">
                  <c:v>0.39019002176998302</c:v>
                </c:pt>
                <c:pt idx="529">
                  <c:v>0.33455034723438798</c:v>
                </c:pt>
                <c:pt idx="530">
                  <c:v>0.33455034723438798</c:v>
                </c:pt>
                <c:pt idx="531">
                  <c:v>0.354167439445083</c:v>
                </c:pt>
                <c:pt idx="532">
                  <c:v>0.354167439445083</c:v>
                </c:pt>
                <c:pt idx="533">
                  <c:v>0.354167439445083</c:v>
                </c:pt>
                <c:pt idx="534">
                  <c:v>0.380595527564077</c:v>
                </c:pt>
                <c:pt idx="535">
                  <c:v>0.380595527564077</c:v>
                </c:pt>
                <c:pt idx="536">
                  <c:v>0.32588607869506703</c:v>
                </c:pt>
                <c:pt idx="537">
                  <c:v>0.32588607869506703</c:v>
                </c:pt>
                <c:pt idx="538">
                  <c:v>0.34794853029727502</c:v>
                </c:pt>
                <c:pt idx="539">
                  <c:v>0.34794853029727502</c:v>
                </c:pt>
                <c:pt idx="540">
                  <c:v>0.36709442223677302</c:v>
                </c:pt>
                <c:pt idx="541">
                  <c:v>0.36709442223677302</c:v>
                </c:pt>
                <c:pt idx="542">
                  <c:v>0.34600119171455401</c:v>
                </c:pt>
                <c:pt idx="543">
                  <c:v>0.34600119171455401</c:v>
                </c:pt>
                <c:pt idx="544">
                  <c:v>0.34600119171455401</c:v>
                </c:pt>
                <c:pt idx="545">
                  <c:v>0.35126572544677098</c:v>
                </c:pt>
                <c:pt idx="546">
                  <c:v>0.35126572544677098</c:v>
                </c:pt>
                <c:pt idx="547">
                  <c:v>0.353750206509169</c:v>
                </c:pt>
                <c:pt idx="548">
                  <c:v>0.353750206509169</c:v>
                </c:pt>
                <c:pt idx="549">
                  <c:v>0.34755233091485199</c:v>
                </c:pt>
                <c:pt idx="550">
                  <c:v>0.34755233091485199</c:v>
                </c:pt>
                <c:pt idx="551">
                  <c:v>0.354454603444609</c:v>
                </c:pt>
                <c:pt idx="552">
                  <c:v>0.354454603444609</c:v>
                </c:pt>
                <c:pt idx="553">
                  <c:v>0.36559021876199299</c:v>
                </c:pt>
                <c:pt idx="554">
                  <c:v>0.36559021876199299</c:v>
                </c:pt>
                <c:pt idx="555">
                  <c:v>0.36559021876199299</c:v>
                </c:pt>
                <c:pt idx="556">
                  <c:v>0.35151039623381702</c:v>
                </c:pt>
                <c:pt idx="557">
                  <c:v>0.35151039623381702</c:v>
                </c:pt>
                <c:pt idx="558">
                  <c:v>0.35310941212237201</c:v>
                </c:pt>
                <c:pt idx="559">
                  <c:v>0.35310941212237201</c:v>
                </c:pt>
                <c:pt idx="560">
                  <c:v>0.35021106470417401</c:v>
                </c:pt>
                <c:pt idx="561">
                  <c:v>0.35021106470417401</c:v>
                </c:pt>
                <c:pt idx="562">
                  <c:v>0.35274094509210602</c:v>
                </c:pt>
                <c:pt idx="563">
                  <c:v>0.35274094509210602</c:v>
                </c:pt>
                <c:pt idx="564">
                  <c:v>0.35274094509210602</c:v>
                </c:pt>
                <c:pt idx="565">
                  <c:v>0.34956786312725902</c:v>
                </c:pt>
                <c:pt idx="566">
                  <c:v>0.34956786312725902</c:v>
                </c:pt>
                <c:pt idx="567">
                  <c:v>0.34282192935987099</c:v>
                </c:pt>
                <c:pt idx="568">
                  <c:v>0.34282192935987099</c:v>
                </c:pt>
                <c:pt idx="569">
                  <c:v>0.35206838845838101</c:v>
                </c:pt>
                <c:pt idx="570">
                  <c:v>0.35206838845838101</c:v>
                </c:pt>
                <c:pt idx="571">
                  <c:v>0.347125156327178</c:v>
                </c:pt>
                <c:pt idx="572">
                  <c:v>0.347125156327178</c:v>
                </c:pt>
                <c:pt idx="573">
                  <c:v>0.33919365770502502</c:v>
                </c:pt>
                <c:pt idx="574">
                  <c:v>0.33919365770502502</c:v>
                </c:pt>
                <c:pt idx="575">
                  <c:v>0.33919365770502502</c:v>
                </c:pt>
                <c:pt idx="576">
                  <c:v>0.350007070849916</c:v>
                </c:pt>
                <c:pt idx="577">
                  <c:v>0.350007070849916</c:v>
                </c:pt>
                <c:pt idx="578">
                  <c:v>0.34987983924712701</c:v>
                </c:pt>
                <c:pt idx="579">
                  <c:v>0.34987983924712701</c:v>
                </c:pt>
                <c:pt idx="580">
                  <c:v>0.35549764540520501</c:v>
                </c:pt>
                <c:pt idx="581">
                  <c:v>0.35549764540520501</c:v>
                </c:pt>
                <c:pt idx="582">
                  <c:v>0.34012962321032703</c:v>
                </c:pt>
                <c:pt idx="583">
                  <c:v>0.34012962321032703</c:v>
                </c:pt>
                <c:pt idx="584">
                  <c:v>0.34012962321032703</c:v>
                </c:pt>
                <c:pt idx="585">
                  <c:v>0.343638235325331</c:v>
                </c:pt>
                <c:pt idx="586">
                  <c:v>0.343638235325331</c:v>
                </c:pt>
                <c:pt idx="587">
                  <c:v>0.344259332107126</c:v>
                </c:pt>
                <c:pt idx="588">
                  <c:v>0.344259332107126</c:v>
                </c:pt>
                <c:pt idx="589">
                  <c:v>0.344259332107126</c:v>
                </c:pt>
                <c:pt idx="590">
                  <c:v>0.344259332107126</c:v>
                </c:pt>
                <c:pt idx="591">
                  <c:v>0.34692981046360799</c:v>
                </c:pt>
                <c:pt idx="592">
                  <c:v>0.34692981046360799</c:v>
                </c:pt>
                <c:pt idx="593">
                  <c:v>0.35265416367161101</c:v>
                </c:pt>
                <c:pt idx="594">
                  <c:v>0.35265416367161101</c:v>
                </c:pt>
                <c:pt idx="595">
                  <c:v>0.35265416367161101</c:v>
                </c:pt>
                <c:pt idx="596">
                  <c:v>0.35300648756912001</c:v>
                </c:pt>
                <c:pt idx="597">
                  <c:v>0.35300648756912001</c:v>
                </c:pt>
                <c:pt idx="598">
                  <c:v>0.35173535791756999</c:v>
                </c:pt>
                <c:pt idx="599">
                  <c:v>0.35173535791756999</c:v>
                </c:pt>
                <c:pt idx="600">
                  <c:v>0.35127816291161101</c:v>
                </c:pt>
                <c:pt idx="601">
                  <c:v>0.35127816291161101</c:v>
                </c:pt>
                <c:pt idx="602">
                  <c:v>0.33661940629153703</c:v>
                </c:pt>
                <c:pt idx="603">
                  <c:v>0.33661940629153703</c:v>
                </c:pt>
                <c:pt idx="604">
                  <c:v>0.34600145732762499</c:v>
                </c:pt>
                <c:pt idx="605">
                  <c:v>0.34600145732762499</c:v>
                </c:pt>
                <c:pt idx="606">
                  <c:v>0.34600145732762499</c:v>
                </c:pt>
                <c:pt idx="607">
                  <c:v>0.35634717759902401</c:v>
                </c:pt>
                <c:pt idx="608">
                  <c:v>0.35634717759902401</c:v>
                </c:pt>
                <c:pt idx="609">
                  <c:v>0.33770903211795</c:v>
                </c:pt>
                <c:pt idx="610">
                  <c:v>0.33770903211795</c:v>
                </c:pt>
                <c:pt idx="611">
                  <c:v>0.34558115415956703</c:v>
                </c:pt>
                <c:pt idx="612">
                  <c:v>0.34558115415956703</c:v>
                </c:pt>
                <c:pt idx="613">
                  <c:v>0.35243455596267897</c:v>
                </c:pt>
                <c:pt idx="614">
                  <c:v>0.35243455596267897</c:v>
                </c:pt>
                <c:pt idx="615">
                  <c:v>0.35243455596267897</c:v>
                </c:pt>
                <c:pt idx="616">
                  <c:v>0.348001369185714</c:v>
                </c:pt>
                <c:pt idx="617">
                  <c:v>0.348001369185714</c:v>
                </c:pt>
                <c:pt idx="618">
                  <c:v>0.34853159638898401</c:v>
                </c:pt>
                <c:pt idx="619">
                  <c:v>0.34853159638898401</c:v>
                </c:pt>
                <c:pt idx="620">
                  <c:v>0.34835467455170699</c:v>
                </c:pt>
                <c:pt idx="621">
                  <c:v>0.34835467455170699</c:v>
                </c:pt>
                <c:pt idx="622">
                  <c:v>0.346030896980348</c:v>
                </c:pt>
                <c:pt idx="623">
                  <c:v>0.346030896980348</c:v>
                </c:pt>
                <c:pt idx="624">
                  <c:v>0.34757134998912598</c:v>
                </c:pt>
                <c:pt idx="625">
                  <c:v>0.34757134998912598</c:v>
                </c:pt>
                <c:pt idx="626">
                  <c:v>0.34757134998912598</c:v>
                </c:pt>
                <c:pt idx="627">
                  <c:v>0.35395578483865497</c:v>
                </c:pt>
                <c:pt idx="628">
                  <c:v>0.35395578483865497</c:v>
                </c:pt>
                <c:pt idx="629">
                  <c:v>0.338619116842933</c:v>
                </c:pt>
                <c:pt idx="630">
                  <c:v>0.338619116842933</c:v>
                </c:pt>
                <c:pt idx="631">
                  <c:v>0.344911904147365</c:v>
                </c:pt>
                <c:pt idx="632">
                  <c:v>0.344911904147365</c:v>
                </c:pt>
                <c:pt idx="633">
                  <c:v>0.35152572409591798</c:v>
                </c:pt>
                <c:pt idx="634">
                  <c:v>0.35152572409591798</c:v>
                </c:pt>
                <c:pt idx="635">
                  <c:v>0.35152572409591798</c:v>
                </c:pt>
                <c:pt idx="636">
                  <c:v>0.33730439457822797</c:v>
                </c:pt>
                <c:pt idx="637">
                  <c:v>0.33730439457822797</c:v>
                </c:pt>
                <c:pt idx="638">
                  <c:v>0.34730922758660798</c:v>
                </c:pt>
                <c:pt idx="639">
                  <c:v>0.34730922758660798</c:v>
                </c:pt>
                <c:pt idx="640">
                  <c:v>0.35864724996991199</c:v>
                </c:pt>
                <c:pt idx="641">
                  <c:v>0.35864724996991199</c:v>
                </c:pt>
                <c:pt idx="642">
                  <c:v>0.34655589957389399</c:v>
                </c:pt>
                <c:pt idx="643">
                  <c:v>0.34655589957389399</c:v>
                </c:pt>
                <c:pt idx="644">
                  <c:v>0.35011923565300801</c:v>
                </c:pt>
                <c:pt idx="645">
                  <c:v>0.35011923565300801</c:v>
                </c:pt>
                <c:pt idx="646">
                  <c:v>0.35011923565300801</c:v>
                </c:pt>
                <c:pt idx="647">
                  <c:v>0.355290863949212</c:v>
                </c:pt>
                <c:pt idx="648">
                  <c:v>0.355290863949212</c:v>
                </c:pt>
                <c:pt idx="649">
                  <c:v>0.33812996063754203</c:v>
                </c:pt>
                <c:pt idx="650">
                  <c:v>0.33812996063754203</c:v>
                </c:pt>
                <c:pt idx="651">
                  <c:v>0.34331389635065102</c:v>
                </c:pt>
                <c:pt idx="652">
                  <c:v>0.34331389635065102</c:v>
                </c:pt>
                <c:pt idx="653">
                  <c:v>0.343538975939159</c:v>
                </c:pt>
                <c:pt idx="654">
                  <c:v>0.343538975939159</c:v>
                </c:pt>
                <c:pt idx="655">
                  <c:v>0.34961514728329701</c:v>
                </c:pt>
                <c:pt idx="656">
                  <c:v>0.34961514728329701</c:v>
                </c:pt>
                <c:pt idx="657">
                  <c:v>0.34961514728329701</c:v>
                </c:pt>
                <c:pt idx="658">
                  <c:v>0.34413861449442101</c:v>
                </c:pt>
                <c:pt idx="659">
                  <c:v>0.34413861449442101</c:v>
                </c:pt>
                <c:pt idx="660">
                  <c:v>0.33592336016975499</c:v>
                </c:pt>
                <c:pt idx="661">
                  <c:v>0.33592336016975499</c:v>
                </c:pt>
                <c:pt idx="662">
                  <c:v>0.348726894356714</c:v>
                </c:pt>
                <c:pt idx="663">
                  <c:v>0.348726894356714</c:v>
                </c:pt>
                <c:pt idx="664">
                  <c:v>0.34274799975936898</c:v>
                </c:pt>
                <c:pt idx="665">
                  <c:v>0.34274799975936898</c:v>
                </c:pt>
                <c:pt idx="666">
                  <c:v>0.34274799975936898</c:v>
                </c:pt>
                <c:pt idx="667">
                  <c:v>0.336349011910208</c:v>
                </c:pt>
                <c:pt idx="668">
                  <c:v>0.336349011910208</c:v>
                </c:pt>
                <c:pt idx="669">
                  <c:v>0.351003795805851</c:v>
                </c:pt>
                <c:pt idx="670">
                  <c:v>0.351003795805851</c:v>
                </c:pt>
                <c:pt idx="671">
                  <c:v>0.34310060240113899</c:v>
                </c:pt>
                <c:pt idx="672">
                  <c:v>0.34310060240113899</c:v>
                </c:pt>
                <c:pt idx="673">
                  <c:v>0.332544815609916</c:v>
                </c:pt>
                <c:pt idx="674">
                  <c:v>0.332544815609916</c:v>
                </c:pt>
                <c:pt idx="675">
                  <c:v>0.35323890662885998</c:v>
                </c:pt>
                <c:pt idx="676">
                  <c:v>0.35323890662885998</c:v>
                </c:pt>
                <c:pt idx="677">
                  <c:v>0.35323890662885998</c:v>
                </c:pt>
                <c:pt idx="678">
                  <c:v>0.34451121018285102</c:v>
                </c:pt>
                <c:pt idx="679">
                  <c:v>0.34451121018285102</c:v>
                </c:pt>
                <c:pt idx="680">
                  <c:v>0.33638256261434601</c:v>
                </c:pt>
                <c:pt idx="681">
                  <c:v>0.33638256261434601</c:v>
                </c:pt>
                <c:pt idx="682">
                  <c:v>0.346280529488533</c:v>
                </c:pt>
                <c:pt idx="683">
                  <c:v>0.346280529488533</c:v>
                </c:pt>
                <c:pt idx="684">
                  <c:v>0.34324294356080598</c:v>
                </c:pt>
                <c:pt idx="685">
                  <c:v>0.34324294356080598</c:v>
                </c:pt>
                <c:pt idx="686">
                  <c:v>0.34324294356080598</c:v>
                </c:pt>
                <c:pt idx="687">
                  <c:v>0.34032884610686198</c:v>
                </c:pt>
                <c:pt idx="688">
                  <c:v>0.34032884610686198</c:v>
                </c:pt>
                <c:pt idx="689">
                  <c:v>0.34568409828914798</c:v>
                </c:pt>
                <c:pt idx="690">
                  <c:v>0.34568409828914798</c:v>
                </c:pt>
                <c:pt idx="691">
                  <c:v>0.346204252014367</c:v>
                </c:pt>
                <c:pt idx="692">
                  <c:v>0.346204252014367</c:v>
                </c:pt>
                <c:pt idx="693">
                  <c:v>0.35262273199189198</c:v>
                </c:pt>
                <c:pt idx="694">
                  <c:v>0.35262273199189198</c:v>
                </c:pt>
                <c:pt idx="695">
                  <c:v>0.33789250139050397</c:v>
                </c:pt>
                <c:pt idx="696">
                  <c:v>0.33789250139050397</c:v>
                </c:pt>
                <c:pt idx="697">
                  <c:v>0.33789250139050397</c:v>
                </c:pt>
                <c:pt idx="698">
                  <c:v>0.34304414784394199</c:v>
                </c:pt>
                <c:pt idx="699">
                  <c:v>0.34304414784394199</c:v>
                </c:pt>
                <c:pt idx="700">
                  <c:v>0.34649037526735299</c:v>
                </c:pt>
                <c:pt idx="701">
                  <c:v>0.34649037526735299</c:v>
                </c:pt>
                <c:pt idx="702">
                  <c:v>0.34725189357156699</c:v>
                </c:pt>
                <c:pt idx="703">
                  <c:v>0.34725189357156699</c:v>
                </c:pt>
                <c:pt idx="704">
                  <c:v>0.34335752966931599</c:v>
                </c:pt>
                <c:pt idx="705">
                  <c:v>0.34335752966931599</c:v>
                </c:pt>
                <c:pt idx="706">
                  <c:v>0.33401414765368098</c:v>
                </c:pt>
                <c:pt idx="707">
                  <c:v>0.33401414765368098</c:v>
                </c:pt>
                <c:pt idx="708">
                  <c:v>0.33401414765368098</c:v>
                </c:pt>
                <c:pt idx="709">
                  <c:v>0.34534681585583799</c:v>
                </c:pt>
                <c:pt idx="710">
                  <c:v>0.34534681585583799</c:v>
                </c:pt>
                <c:pt idx="711">
                  <c:v>0.34183166517218799</c:v>
                </c:pt>
                <c:pt idx="712">
                  <c:v>0.34183166517218799</c:v>
                </c:pt>
                <c:pt idx="713">
                  <c:v>0.34174884306931802</c:v>
                </c:pt>
                <c:pt idx="714">
                  <c:v>0.34174884306931802</c:v>
                </c:pt>
                <c:pt idx="715">
                  <c:v>0.34119016441146499</c:v>
                </c:pt>
                <c:pt idx="716">
                  <c:v>0.34119016441146499</c:v>
                </c:pt>
                <c:pt idx="717">
                  <c:v>0.34119016441146499</c:v>
                </c:pt>
                <c:pt idx="718">
                  <c:v>0.34135571837546702</c:v>
                </c:pt>
                <c:pt idx="719">
                  <c:v>0.34135571837546702</c:v>
                </c:pt>
                <c:pt idx="720">
                  <c:v>0.34258165836792798</c:v>
                </c:pt>
                <c:pt idx="721">
                  <c:v>0.34258165836792798</c:v>
                </c:pt>
                <c:pt idx="722">
                  <c:v>0.34362047380000199</c:v>
                </c:pt>
                <c:pt idx="723">
                  <c:v>0.34362047380000199</c:v>
                </c:pt>
                <c:pt idx="724">
                  <c:v>0.33774177747512002</c:v>
                </c:pt>
                <c:pt idx="725">
                  <c:v>0.33774177747512002</c:v>
                </c:pt>
                <c:pt idx="726">
                  <c:v>0.31786188131057502</c:v>
                </c:pt>
                <c:pt idx="727">
                  <c:v>0.31786188131057502</c:v>
                </c:pt>
                <c:pt idx="728">
                  <c:v>0.31786188131057502</c:v>
                </c:pt>
                <c:pt idx="729">
                  <c:v>0.428781259415486</c:v>
                </c:pt>
                <c:pt idx="730">
                  <c:v>0.428781259415486</c:v>
                </c:pt>
                <c:pt idx="731">
                  <c:v>0.37682454572535001</c:v>
                </c:pt>
                <c:pt idx="732">
                  <c:v>0.37682454572535001</c:v>
                </c:pt>
                <c:pt idx="733">
                  <c:v>0.33721593223100099</c:v>
                </c:pt>
                <c:pt idx="734">
                  <c:v>0.33721593223100099</c:v>
                </c:pt>
                <c:pt idx="735">
                  <c:v>0.34545547617132299</c:v>
                </c:pt>
                <c:pt idx="736">
                  <c:v>0.34545547617132299</c:v>
                </c:pt>
                <c:pt idx="737">
                  <c:v>0.34545547617132299</c:v>
                </c:pt>
                <c:pt idx="738">
                  <c:v>0.36161824932062597</c:v>
                </c:pt>
                <c:pt idx="739">
                  <c:v>0.36161824932062597</c:v>
                </c:pt>
                <c:pt idx="740">
                  <c:v>0.38367512690355299</c:v>
                </c:pt>
                <c:pt idx="741">
                  <c:v>0.38367512690355299</c:v>
                </c:pt>
                <c:pt idx="742">
                  <c:v>0.23111606464359799</c:v>
                </c:pt>
                <c:pt idx="743">
                  <c:v>0.23111606464359799</c:v>
                </c:pt>
                <c:pt idx="744">
                  <c:v>0.27106035578899801</c:v>
                </c:pt>
                <c:pt idx="745">
                  <c:v>0.27106035578899801</c:v>
                </c:pt>
                <c:pt idx="746">
                  <c:v>0.27924001664911902</c:v>
                </c:pt>
                <c:pt idx="747">
                  <c:v>0.27924001664911902</c:v>
                </c:pt>
                <c:pt idx="748">
                  <c:v>0.27924001664911902</c:v>
                </c:pt>
                <c:pt idx="749">
                  <c:v>0.24678248855000801</c:v>
                </c:pt>
                <c:pt idx="750">
                  <c:v>0.24678248855000801</c:v>
                </c:pt>
                <c:pt idx="751">
                  <c:v>0.24730135124740299</c:v>
                </c:pt>
                <c:pt idx="752">
                  <c:v>0.24730135124740299</c:v>
                </c:pt>
                <c:pt idx="753">
                  <c:v>0.239710706829704</c:v>
                </c:pt>
                <c:pt idx="754">
                  <c:v>0.239710706829704</c:v>
                </c:pt>
                <c:pt idx="755">
                  <c:v>0.25742790562190498</c:v>
                </c:pt>
                <c:pt idx="756">
                  <c:v>0.25742790562190498</c:v>
                </c:pt>
                <c:pt idx="757">
                  <c:v>0.24817467003650601</c:v>
                </c:pt>
                <c:pt idx="758">
                  <c:v>0.24817467003650601</c:v>
                </c:pt>
                <c:pt idx="759">
                  <c:v>0.24817467003650601</c:v>
                </c:pt>
                <c:pt idx="760">
                  <c:v>0.235120664235275</c:v>
                </c:pt>
                <c:pt idx="761">
                  <c:v>0.235120664235275</c:v>
                </c:pt>
                <c:pt idx="762">
                  <c:v>0.33895706990869801</c:v>
                </c:pt>
                <c:pt idx="763">
                  <c:v>0.33895706990869801</c:v>
                </c:pt>
                <c:pt idx="764">
                  <c:v>0.28503983951403</c:v>
                </c:pt>
                <c:pt idx="765">
                  <c:v>0.28503983951403</c:v>
                </c:pt>
                <c:pt idx="766">
                  <c:v>0.25184541901867102</c:v>
                </c:pt>
                <c:pt idx="767">
                  <c:v>0.25184541901867102</c:v>
                </c:pt>
                <c:pt idx="768">
                  <c:v>0.25184541901867102</c:v>
                </c:pt>
                <c:pt idx="769">
                  <c:v>0.39265427354625398</c:v>
                </c:pt>
                <c:pt idx="770">
                  <c:v>0.39265427354625398</c:v>
                </c:pt>
                <c:pt idx="771">
                  <c:v>0.365564324795429</c:v>
                </c:pt>
                <c:pt idx="772">
                  <c:v>0.365564324795429</c:v>
                </c:pt>
                <c:pt idx="773">
                  <c:v>0.37116544310435201</c:v>
                </c:pt>
                <c:pt idx="774">
                  <c:v>0.37116544310435201</c:v>
                </c:pt>
                <c:pt idx="775">
                  <c:v>0.32862508164598297</c:v>
                </c:pt>
                <c:pt idx="776">
                  <c:v>0.32862508164598297</c:v>
                </c:pt>
                <c:pt idx="777">
                  <c:v>0.35044404089653902</c:v>
                </c:pt>
                <c:pt idx="778">
                  <c:v>0.35044404089653902</c:v>
                </c:pt>
                <c:pt idx="779">
                  <c:v>0.35044404089653902</c:v>
                </c:pt>
                <c:pt idx="780">
                  <c:v>0.37558904493071399</c:v>
                </c:pt>
                <c:pt idx="781">
                  <c:v>0.37558904493071399</c:v>
                </c:pt>
                <c:pt idx="782">
                  <c:v>0.33037648051121798</c:v>
                </c:pt>
                <c:pt idx="783">
                  <c:v>0.33037648051121798</c:v>
                </c:pt>
                <c:pt idx="784">
                  <c:v>0.35368569264085797</c:v>
                </c:pt>
                <c:pt idx="785">
                  <c:v>0.35368569264085797</c:v>
                </c:pt>
                <c:pt idx="786">
                  <c:v>0.38794369696410103</c:v>
                </c:pt>
                <c:pt idx="787">
                  <c:v>0.38794369696410103</c:v>
                </c:pt>
                <c:pt idx="788">
                  <c:v>0.32393543542151398</c:v>
                </c:pt>
                <c:pt idx="789">
                  <c:v>0.32393543542151398</c:v>
                </c:pt>
                <c:pt idx="790">
                  <c:v>0.32393543542151398</c:v>
                </c:pt>
                <c:pt idx="791">
                  <c:v>0.346060516020403</c:v>
                </c:pt>
                <c:pt idx="792">
                  <c:v>0.346060516020403</c:v>
                </c:pt>
                <c:pt idx="793">
                  <c:v>0.36250453908803199</c:v>
                </c:pt>
                <c:pt idx="794">
                  <c:v>0.36250453908803199</c:v>
                </c:pt>
                <c:pt idx="795">
                  <c:v>0.343009890403635</c:v>
                </c:pt>
                <c:pt idx="796">
                  <c:v>0.343009890403635</c:v>
                </c:pt>
                <c:pt idx="797">
                  <c:v>0.34813182997102499</c:v>
                </c:pt>
                <c:pt idx="798">
                  <c:v>0.34813182997102499</c:v>
                </c:pt>
                <c:pt idx="799">
                  <c:v>0.34813182997102499</c:v>
                </c:pt>
                <c:pt idx="800">
                  <c:v>0.35352199594463501</c:v>
                </c:pt>
                <c:pt idx="801">
                  <c:v>0.35352199594463501</c:v>
                </c:pt>
                <c:pt idx="802">
                  <c:v>0.34434584348525799</c:v>
                </c:pt>
                <c:pt idx="803">
                  <c:v>0.34434584348525799</c:v>
                </c:pt>
                <c:pt idx="804">
                  <c:v>0.35273509948938703</c:v>
                </c:pt>
                <c:pt idx="805">
                  <c:v>0.35273509948938703</c:v>
                </c:pt>
                <c:pt idx="806">
                  <c:v>0.361276251451085</c:v>
                </c:pt>
                <c:pt idx="807">
                  <c:v>0.361276251451085</c:v>
                </c:pt>
                <c:pt idx="808">
                  <c:v>0.34781671675386999</c:v>
                </c:pt>
                <c:pt idx="809">
                  <c:v>0.34781671675386999</c:v>
                </c:pt>
                <c:pt idx="810">
                  <c:v>0.34781671675386999</c:v>
                </c:pt>
                <c:pt idx="811">
                  <c:v>0.34970927782927402</c:v>
                </c:pt>
                <c:pt idx="812">
                  <c:v>0.34970927782927402</c:v>
                </c:pt>
                <c:pt idx="813">
                  <c:v>0.34618776366279702</c:v>
                </c:pt>
                <c:pt idx="814">
                  <c:v>0.34618776366279702</c:v>
                </c:pt>
                <c:pt idx="815">
                  <c:v>0.35373524630715902</c:v>
                </c:pt>
                <c:pt idx="816">
                  <c:v>0.35373524630715902</c:v>
                </c:pt>
                <c:pt idx="817">
                  <c:v>0.35000815869833801</c:v>
                </c:pt>
                <c:pt idx="818">
                  <c:v>0.35000815869833801</c:v>
                </c:pt>
                <c:pt idx="819">
                  <c:v>0.35000815869833801</c:v>
                </c:pt>
                <c:pt idx="820">
                  <c:v>0.34927539603154301</c:v>
                </c:pt>
                <c:pt idx="821">
                  <c:v>0.34927539603154301</c:v>
                </c:pt>
                <c:pt idx="822">
                  <c:v>0.34615744203440502</c:v>
                </c:pt>
                <c:pt idx="823">
                  <c:v>0.34615744203440502</c:v>
                </c:pt>
                <c:pt idx="824">
                  <c:v>0.34228529167051802</c:v>
                </c:pt>
                <c:pt idx="825">
                  <c:v>0.34228529167051802</c:v>
                </c:pt>
                <c:pt idx="826">
                  <c:v>0.33389320377405202</c:v>
                </c:pt>
                <c:pt idx="827">
                  <c:v>0.33389320377405202</c:v>
                </c:pt>
                <c:pt idx="828">
                  <c:v>0.34901014641240002</c:v>
                </c:pt>
                <c:pt idx="829">
                  <c:v>0.34901014641240002</c:v>
                </c:pt>
                <c:pt idx="830">
                  <c:v>0.34901014641240002</c:v>
                </c:pt>
                <c:pt idx="831">
                  <c:v>0.347311297483966</c:v>
                </c:pt>
                <c:pt idx="832">
                  <c:v>0.347311297483966</c:v>
                </c:pt>
                <c:pt idx="833">
                  <c:v>0.35003590961825298</c:v>
                </c:pt>
                <c:pt idx="834">
                  <c:v>0.35003590961825298</c:v>
                </c:pt>
                <c:pt idx="835">
                  <c:v>0.34946087918164198</c:v>
                </c:pt>
                <c:pt idx="836">
                  <c:v>0.34946087918164198</c:v>
                </c:pt>
                <c:pt idx="837">
                  <c:v>0.346822078078869</c:v>
                </c:pt>
                <c:pt idx="838">
                  <c:v>0.346822078078869</c:v>
                </c:pt>
                <c:pt idx="839">
                  <c:v>0.343541741408738</c:v>
                </c:pt>
                <c:pt idx="840">
                  <c:v>0.343541741408738</c:v>
                </c:pt>
                <c:pt idx="841">
                  <c:v>0.343541741408738</c:v>
                </c:pt>
                <c:pt idx="842">
                  <c:v>0.34375577364068099</c:v>
                </c:pt>
                <c:pt idx="843">
                  <c:v>0.34375577364068099</c:v>
                </c:pt>
                <c:pt idx="844">
                  <c:v>0.34614837431738799</c:v>
                </c:pt>
                <c:pt idx="845">
                  <c:v>0.34614837431738799</c:v>
                </c:pt>
                <c:pt idx="846">
                  <c:v>0.34417096472329201</c:v>
                </c:pt>
                <c:pt idx="847">
                  <c:v>0.34417096472329201</c:v>
                </c:pt>
                <c:pt idx="848">
                  <c:v>0.35394246023238801</c:v>
                </c:pt>
                <c:pt idx="849">
                  <c:v>0.35394246023238801</c:v>
                </c:pt>
                <c:pt idx="850">
                  <c:v>0.35394246023238801</c:v>
                </c:pt>
                <c:pt idx="851">
                  <c:v>0.34661572052401701</c:v>
                </c:pt>
                <c:pt idx="852">
                  <c:v>0.34661572052401701</c:v>
                </c:pt>
                <c:pt idx="853">
                  <c:v>0.34297941292560802</c:v>
                </c:pt>
                <c:pt idx="854">
                  <c:v>0.34297941292560802</c:v>
                </c:pt>
                <c:pt idx="855">
                  <c:v>0.34926546232665301</c:v>
                </c:pt>
                <c:pt idx="856">
                  <c:v>0.34926546232665301</c:v>
                </c:pt>
                <c:pt idx="857">
                  <c:v>0.346782431052094</c:v>
                </c:pt>
                <c:pt idx="858">
                  <c:v>0.346782431052094</c:v>
                </c:pt>
                <c:pt idx="859">
                  <c:v>0.34069242348218698</c:v>
                </c:pt>
                <c:pt idx="860">
                  <c:v>0.34069242348218698</c:v>
                </c:pt>
                <c:pt idx="861">
                  <c:v>0.34069242348218698</c:v>
                </c:pt>
                <c:pt idx="862">
                  <c:v>0.35321913762551599</c:v>
                </c:pt>
                <c:pt idx="863">
                  <c:v>0.35321913762551599</c:v>
                </c:pt>
                <c:pt idx="864">
                  <c:v>0.34578466520180401</c:v>
                </c:pt>
                <c:pt idx="865">
                  <c:v>0.34578466520180401</c:v>
                </c:pt>
                <c:pt idx="866">
                  <c:v>0.33753845285468298</c:v>
                </c:pt>
                <c:pt idx="867">
                  <c:v>0.33753845285468298</c:v>
                </c:pt>
                <c:pt idx="868">
                  <c:v>0.35204593343700202</c:v>
                </c:pt>
                <c:pt idx="869">
                  <c:v>0.35204593343700202</c:v>
                </c:pt>
                <c:pt idx="870">
                  <c:v>0.35204593343700202</c:v>
                </c:pt>
                <c:pt idx="871">
                  <c:v>0.34391938659019999</c:v>
                </c:pt>
                <c:pt idx="872">
                  <c:v>0.34391938659019999</c:v>
                </c:pt>
                <c:pt idx="873">
                  <c:v>0.33639009293369698</c:v>
                </c:pt>
                <c:pt idx="874">
                  <c:v>0.33639009293369698</c:v>
                </c:pt>
                <c:pt idx="875">
                  <c:v>0.350383433602726</c:v>
                </c:pt>
                <c:pt idx="876">
                  <c:v>0.350383433602726</c:v>
                </c:pt>
                <c:pt idx="877">
                  <c:v>0.34625885635062997</c:v>
                </c:pt>
                <c:pt idx="878">
                  <c:v>0.34625885635062997</c:v>
                </c:pt>
                <c:pt idx="879">
                  <c:v>0.34345445495271198</c:v>
                </c:pt>
                <c:pt idx="880">
                  <c:v>0.34345445495271198</c:v>
                </c:pt>
                <c:pt idx="881">
                  <c:v>0.34345445495271198</c:v>
                </c:pt>
                <c:pt idx="882">
                  <c:v>0.34911049589749099</c:v>
                </c:pt>
                <c:pt idx="883">
                  <c:v>0.34911049589749099</c:v>
                </c:pt>
                <c:pt idx="884">
                  <c:v>0.346859236976158</c:v>
                </c:pt>
                <c:pt idx="885">
                  <c:v>0.346859236976158</c:v>
                </c:pt>
                <c:pt idx="886">
                  <c:v>0.34465390109572502</c:v>
                </c:pt>
                <c:pt idx="887">
                  <c:v>0.34465390109572502</c:v>
                </c:pt>
                <c:pt idx="888">
                  <c:v>0.34144560518432998</c:v>
                </c:pt>
                <c:pt idx="889">
                  <c:v>0.34144560518432998</c:v>
                </c:pt>
                <c:pt idx="890">
                  <c:v>0.342742439260042</c:v>
                </c:pt>
                <c:pt idx="891">
                  <c:v>0.342742439260042</c:v>
                </c:pt>
                <c:pt idx="892">
                  <c:v>0.342742439260042</c:v>
                </c:pt>
                <c:pt idx="893">
                  <c:v>0.34511389177765101</c:v>
                </c:pt>
                <c:pt idx="894">
                  <c:v>0.34511389177765101</c:v>
                </c:pt>
                <c:pt idx="895">
                  <c:v>0.34489412396389102</c:v>
                </c:pt>
                <c:pt idx="896">
                  <c:v>0.34489412396389102</c:v>
                </c:pt>
                <c:pt idx="897">
                  <c:v>0.34482469384331399</c:v>
                </c:pt>
                <c:pt idx="898">
                  <c:v>0.34482469384331399</c:v>
                </c:pt>
                <c:pt idx="899">
                  <c:v>0.34048368394898099</c:v>
                </c:pt>
                <c:pt idx="900">
                  <c:v>0.34048368394898099</c:v>
                </c:pt>
                <c:pt idx="901">
                  <c:v>0.34048368394898099</c:v>
                </c:pt>
                <c:pt idx="902">
                  <c:v>0.34681322286932897</c:v>
                </c:pt>
                <c:pt idx="903">
                  <c:v>0.34681322286932897</c:v>
                </c:pt>
                <c:pt idx="904">
                  <c:v>0.34675633560239399</c:v>
                </c:pt>
                <c:pt idx="905">
                  <c:v>0.34675633560239399</c:v>
                </c:pt>
                <c:pt idx="906">
                  <c:v>0.35119195946507098</c:v>
                </c:pt>
                <c:pt idx="907">
                  <c:v>0.35119195946507098</c:v>
                </c:pt>
                <c:pt idx="908">
                  <c:v>0.33894719025050701</c:v>
                </c:pt>
                <c:pt idx="909">
                  <c:v>0.33894719025050701</c:v>
                </c:pt>
                <c:pt idx="910">
                  <c:v>0.34540154546708901</c:v>
                </c:pt>
                <c:pt idx="911">
                  <c:v>0.34540154546708901</c:v>
                </c:pt>
                <c:pt idx="912">
                  <c:v>0.34540154546708901</c:v>
                </c:pt>
                <c:pt idx="913">
                  <c:v>0.35260868799633699</c:v>
                </c:pt>
                <c:pt idx="914">
                  <c:v>0.35260868799633699</c:v>
                </c:pt>
                <c:pt idx="915">
                  <c:v>0.34247800271836298</c:v>
                </c:pt>
                <c:pt idx="916">
                  <c:v>0.34247800271836298</c:v>
                </c:pt>
                <c:pt idx="917">
                  <c:v>0.34726000072534702</c:v>
                </c:pt>
                <c:pt idx="918">
                  <c:v>0.34726000072534702</c:v>
                </c:pt>
                <c:pt idx="919">
                  <c:v>0.35604060536199</c:v>
                </c:pt>
                <c:pt idx="920">
                  <c:v>0.35604060536199</c:v>
                </c:pt>
                <c:pt idx="921">
                  <c:v>0.35604060536199</c:v>
                </c:pt>
                <c:pt idx="922">
                  <c:v>0.336932383796615</c:v>
                </c:pt>
                <c:pt idx="923">
                  <c:v>0.336932383796615</c:v>
                </c:pt>
                <c:pt idx="924">
                  <c:v>0.348115036196052</c:v>
                </c:pt>
                <c:pt idx="925">
                  <c:v>0.348115036196052</c:v>
                </c:pt>
                <c:pt idx="926">
                  <c:v>0.35654234953305097</c:v>
                </c:pt>
                <c:pt idx="927">
                  <c:v>0.35654234953305097</c:v>
                </c:pt>
                <c:pt idx="928">
                  <c:v>0.346682298737093</c:v>
                </c:pt>
                <c:pt idx="929">
                  <c:v>0.346682298737093</c:v>
                </c:pt>
                <c:pt idx="930">
                  <c:v>0.34669656080302702</c:v>
                </c:pt>
                <c:pt idx="931">
                  <c:v>0.34669656080302702</c:v>
                </c:pt>
                <c:pt idx="932">
                  <c:v>0.34669656080302702</c:v>
                </c:pt>
                <c:pt idx="933">
                  <c:v>0.34725012103793801</c:v>
                </c:pt>
                <c:pt idx="934">
                  <c:v>0.34725012103793801</c:v>
                </c:pt>
                <c:pt idx="935">
                  <c:v>0.34671175397177201</c:v>
                </c:pt>
                <c:pt idx="936">
                  <c:v>0.34671175397177201</c:v>
                </c:pt>
                <c:pt idx="937">
                  <c:v>0.35010462537868098</c:v>
                </c:pt>
                <c:pt idx="938">
                  <c:v>0.35010462537868098</c:v>
                </c:pt>
                <c:pt idx="939">
                  <c:v>0.35438422710939199</c:v>
                </c:pt>
                <c:pt idx="940">
                  <c:v>0.35438422710939199</c:v>
                </c:pt>
                <c:pt idx="941">
                  <c:v>0.34119380195060001</c:v>
                </c:pt>
                <c:pt idx="942">
                  <c:v>0.34119380195060001</c:v>
                </c:pt>
                <c:pt idx="943">
                  <c:v>0.34119380195060001</c:v>
                </c:pt>
                <c:pt idx="944">
                  <c:v>0.34742524280349002</c:v>
                </c:pt>
                <c:pt idx="945">
                  <c:v>0.34742524280349002</c:v>
                </c:pt>
                <c:pt idx="946">
                  <c:v>0.35730372505742902</c:v>
                </c:pt>
                <c:pt idx="947">
                  <c:v>0.35730372505742902</c:v>
                </c:pt>
                <c:pt idx="948">
                  <c:v>0.330306017084389</c:v>
                </c:pt>
                <c:pt idx="949">
                  <c:v>0.330306017084389</c:v>
                </c:pt>
                <c:pt idx="950">
                  <c:v>0.33566250119240598</c:v>
                </c:pt>
                <c:pt idx="951">
                  <c:v>0.33566250119240598</c:v>
                </c:pt>
                <c:pt idx="952">
                  <c:v>0.33566250119240598</c:v>
                </c:pt>
                <c:pt idx="953">
                  <c:v>0.330946754605626</c:v>
                </c:pt>
                <c:pt idx="954">
                  <c:v>0.330946754605626</c:v>
                </c:pt>
                <c:pt idx="955">
                  <c:v>0.35374010606525103</c:v>
                </c:pt>
                <c:pt idx="956">
                  <c:v>0.35374010606525103</c:v>
                </c:pt>
                <c:pt idx="957">
                  <c:v>0.34199576210708899</c:v>
                </c:pt>
                <c:pt idx="958">
                  <c:v>0.34199576210708899</c:v>
                </c:pt>
                <c:pt idx="959">
                  <c:v>0.333661817948113</c:v>
                </c:pt>
                <c:pt idx="960">
                  <c:v>0.333661817948113</c:v>
                </c:pt>
                <c:pt idx="961">
                  <c:v>0.34322937562026201</c:v>
                </c:pt>
                <c:pt idx="962">
                  <c:v>0.34322937562026201</c:v>
                </c:pt>
                <c:pt idx="963">
                  <c:v>0.34322937562026201</c:v>
                </c:pt>
                <c:pt idx="964">
                  <c:v>0.341025909996853</c:v>
                </c:pt>
                <c:pt idx="965">
                  <c:v>0.341025909996853</c:v>
                </c:pt>
                <c:pt idx="966">
                  <c:v>0.34006276150627601</c:v>
                </c:pt>
                <c:pt idx="967">
                  <c:v>0.34006276150627601</c:v>
                </c:pt>
                <c:pt idx="968">
                  <c:v>0.34226438698915701</c:v>
                </c:pt>
                <c:pt idx="969">
                  <c:v>0.34226438698915701</c:v>
                </c:pt>
                <c:pt idx="970">
                  <c:v>0.34392809252430401</c:v>
                </c:pt>
                <c:pt idx="971">
                  <c:v>0.34392809252430401</c:v>
                </c:pt>
                <c:pt idx="972">
                  <c:v>0.34392809252430401</c:v>
                </c:pt>
                <c:pt idx="973">
                  <c:v>0.34425266866598098</c:v>
                </c:pt>
                <c:pt idx="974">
                  <c:v>0.34425266866598098</c:v>
                </c:pt>
                <c:pt idx="975">
                  <c:v>0.37660991267594401</c:v>
                </c:pt>
                <c:pt idx="976">
                  <c:v>0.37660991267594401</c:v>
                </c:pt>
                <c:pt idx="977">
                  <c:v>0.31316312997347401</c:v>
                </c:pt>
                <c:pt idx="978">
                  <c:v>0.31316312997347401</c:v>
                </c:pt>
                <c:pt idx="979">
                  <c:v>0.244522830976343</c:v>
                </c:pt>
                <c:pt idx="980">
                  <c:v>0.244522830976343</c:v>
                </c:pt>
                <c:pt idx="981">
                  <c:v>0.32491830774124503</c:v>
                </c:pt>
                <c:pt idx="982">
                  <c:v>0.32491830774124503</c:v>
                </c:pt>
                <c:pt idx="983">
                  <c:v>0.32491830774124503</c:v>
                </c:pt>
                <c:pt idx="984">
                  <c:v>0.37033374862393698</c:v>
                </c:pt>
                <c:pt idx="985">
                  <c:v>0.37033374862393698</c:v>
                </c:pt>
                <c:pt idx="986">
                  <c:v>0.44307391400359603</c:v>
                </c:pt>
                <c:pt idx="987">
                  <c:v>0.44307391400359603</c:v>
                </c:pt>
                <c:pt idx="988">
                  <c:v>0.229722064662507</c:v>
                </c:pt>
                <c:pt idx="989">
                  <c:v>0.229722064662507</c:v>
                </c:pt>
                <c:pt idx="990">
                  <c:v>0.23113393915448399</c:v>
                </c:pt>
                <c:pt idx="991">
                  <c:v>0.23113393915448399</c:v>
                </c:pt>
                <c:pt idx="992">
                  <c:v>0.20646856403368499</c:v>
                </c:pt>
                <c:pt idx="993">
                  <c:v>0.20646856403368499</c:v>
                </c:pt>
                <c:pt idx="994">
                  <c:v>0.20646856403368499</c:v>
                </c:pt>
                <c:pt idx="995">
                  <c:v>0.46168886878911403</c:v>
                </c:pt>
                <c:pt idx="996">
                  <c:v>0.46168886878911403</c:v>
                </c:pt>
                <c:pt idx="997">
                  <c:v>0.37724775428357099</c:v>
                </c:pt>
                <c:pt idx="998">
                  <c:v>0.37724775428357099</c:v>
                </c:pt>
                <c:pt idx="999">
                  <c:v>0.38042108262732699</c:v>
                </c:pt>
                <c:pt idx="1000">
                  <c:v>0.38042108262732699</c:v>
                </c:pt>
                <c:pt idx="1001">
                  <c:v>0.22364590199956</c:v>
                </c:pt>
                <c:pt idx="1002">
                  <c:v>0.22364590199956</c:v>
                </c:pt>
                <c:pt idx="1003">
                  <c:v>0.22364590199956</c:v>
                </c:pt>
                <c:pt idx="1004">
                  <c:v>0.29328602816698401</c:v>
                </c:pt>
                <c:pt idx="1005">
                  <c:v>0.29328602816698401</c:v>
                </c:pt>
                <c:pt idx="1006">
                  <c:v>0.3623438316998</c:v>
                </c:pt>
                <c:pt idx="1007">
                  <c:v>0.3623438316998</c:v>
                </c:pt>
                <c:pt idx="1008">
                  <c:v>0.34387627780258001</c:v>
                </c:pt>
                <c:pt idx="1009">
                  <c:v>0.34387627780258001</c:v>
                </c:pt>
                <c:pt idx="1010">
                  <c:v>0.34139079244939902</c:v>
                </c:pt>
                <c:pt idx="1011">
                  <c:v>0.34139079244939902</c:v>
                </c:pt>
                <c:pt idx="1012">
                  <c:v>0.33879189786619701</c:v>
                </c:pt>
                <c:pt idx="1013">
                  <c:v>0.33879189786619701</c:v>
                </c:pt>
                <c:pt idx="1014">
                  <c:v>0.33879189786619701</c:v>
                </c:pt>
                <c:pt idx="1015">
                  <c:v>0.32462445857524602</c:v>
                </c:pt>
                <c:pt idx="1016">
                  <c:v>0.32462445857524602</c:v>
                </c:pt>
                <c:pt idx="1017">
                  <c:v>0.33406041064061798</c:v>
                </c:pt>
                <c:pt idx="1018">
                  <c:v>0.33406041064061798</c:v>
                </c:pt>
                <c:pt idx="1019">
                  <c:v>0.345064041339112</c:v>
                </c:pt>
                <c:pt idx="1020">
                  <c:v>0.345064041339112</c:v>
                </c:pt>
                <c:pt idx="1021">
                  <c:v>0.33480088550605602</c:v>
                </c:pt>
                <c:pt idx="1022">
                  <c:v>0.33480088550605602</c:v>
                </c:pt>
                <c:pt idx="1023">
                  <c:v>0.338778283959628</c:v>
                </c:pt>
                <c:pt idx="1024">
                  <c:v>0.338778283959628</c:v>
                </c:pt>
                <c:pt idx="1025">
                  <c:v>0.338778283959628</c:v>
                </c:pt>
                <c:pt idx="1026">
                  <c:v>0.34241957846267301</c:v>
                </c:pt>
                <c:pt idx="1027">
                  <c:v>0.34241957846267301</c:v>
                </c:pt>
                <c:pt idx="1028">
                  <c:v>0.33471887989499</c:v>
                </c:pt>
                <c:pt idx="1029">
                  <c:v>0.33471887989499</c:v>
                </c:pt>
                <c:pt idx="1030">
                  <c:v>0.34036038158049697</c:v>
                </c:pt>
                <c:pt idx="1031">
                  <c:v>0.34036038158049697</c:v>
                </c:pt>
                <c:pt idx="1032">
                  <c:v>0.34597427473097497</c:v>
                </c:pt>
                <c:pt idx="1033">
                  <c:v>0.34597427473097497</c:v>
                </c:pt>
                <c:pt idx="1034">
                  <c:v>0.34597427473097497</c:v>
                </c:pt>
                <c:pt idx="1035">
                  <c:v>0.33437571917854497</c:v>
                </c:pt>
                <c:pt idx="1036">
                  <c:v>0.33437571917854497</c:v>
                </c:pt>
                <c:pt idx="1037">
                  <c:v>0.33737177823610498</c:v>
                </c:pt>
                <c:pt idx="1038">
                  <c:v>0.33737177823610498</c:v>
                </c:pt>
                <c:pt idx="1039">
                  <c:v>0.33899235551651702</c:v>
                </c:pt>
                <c:pt idx="1040">
                  <c:v>0.33899235551651702</c:v>
                </c:pt>
                <c:pt idx="1041">
                  <c:v>0.33926440124566098</c:v>
                </c:pt>
                <c:pt idx="1042">
                  <c:v>0.33926440124566098</c:v>
                </c:pt>
                <c:pt idx="1043">
                  <c:v>0.33986119700405398</c:v>
                </c:pt>
                <c:pt idx="1044">
                  <c:v>0.33986119700405398</c:v>
                </c:pt>
                <c:pt idx="1045">
                  <c:v>0.33986119700405398</c:v>
                </c:pt>
                <c:pt idx="1046">
                  <c:v>0.34406956521739102</c:v>
                </c:pt>
                <c:pt idx="1047">
                  <c:v>0.34406956521739102</c:v>
                </c:pt>
                <c:pt idx="1048">
                  <c:v>0.34288103700606298</c:v>
                </c:pt>
                <c:pt idx="1049">
                  <c:v>0.34288103700606298</c:v>
                </c:pt>
                <c:pt idx="1050">
                  <c:v>0.34196588681763201</c:v>
                </c:pt>
                <c:pt idx="1051">
                  <c:v>0.34196588681763201</c:v>
                </c:pt>
                <c:pt idx="1052">
                  <c:v>0.33776362038664298</c:v>
                </c:pt>
                <c:pt idx="1053">
                  <c:v>0.33776362038664298</c:v>
                </c:pt>
                <c:pt idx="1054">
                  <c:v>0.33776362038664298</c:v>
                </c:pt>
                <c:pt idx="1055">
                  <c:v>0.34442450932419899</c:v>
                </c:pt>
                <c:pt idx="1056">
                  <c:v>0.34442450932419899</c:v>
                </c:pt>
                <c:pt idx="1057">
                  <c:v>0.34431219087993897</c:v>
                </c:pt>
                <c:pt idx="1058">
                  <c:v>0.34431219087993897</c:v>
                </c:pt>
                <c:pt idx="1059">
                  <c:v>0.34811995988514999</c:v>
                </c:pt>
                <c:pt idx="1060">
                  <c:v>0.34811995988514999</c:v>
                </c:pt>
                <c:pt idx="1061">
                  <c:v>0.34641396124020302</c:v>
                </c:pt>
                <c:pt idx="1062">
                  <c:v>0.34641396124020302</c:v>
                </c:pt>
                <c:pt idx="1063">
                  <c:v>0.34567120689418102</c:v>
                </c:pt>
                <c:pt idx="1064">
                  <c:v>0.34567120689418102</c:v>
                </c:pt>
                <c:pt idx="1065">
                  <c:v>0.34567120689418102</c:v>
                </c:pt>
                <c:pt idx="1066">
                  <c:v>0.34446392373856299</c:v>
                </c:pt>
                <c:pt idx="1067">
                  <c:v>0.34446392373856299</c:v>
                </c:pt>
                <c:pt idx="1068">
                  <c:v>0.34239234975680799</c:v>
                </c:pt>
                <c:pt idx="1069">
                  <c:v>0.34239234975680799</c:v>
                </c:pt>
                <c:pt idx="1070">
                  <c:v>0.34428449061921401</c:v>
                </c:pt>
                <c:pt idx="1071">
                  <c:v>0.34428449061921401</c:v>
                </c:pt>
                <c:pt idx="1072">
                  <c:v>0.34818085284748201</c:v>
                </c:pt>
                <c:pt idx="1073">
                  <c:v>0.34818085284748201</c:v>
                </c:pt>
                <c:pt idx="1074">
                  <c:v>0.343225588467169</c:v>
                </c:pt>
                <c:pt idx="1075">
                  <c:v>0.343225588467169</c:v>
                </c:pt>
                <c:pt idx="1076">
                  <c:v>0.343225588467169</c:v>
                </c:pt>
                <c:pt idx="1077">
                  <c:v>0.34191630203074103</c:v>
                </c:pt>
                <c:pt idx="1078">
                  <c:v>0.34191630203074103</c:v>
                </c:pt>
                <c:pt idx="1079">
                  <c:v>0.33889823322537099</c:v>
                </c:pt>
                <c:pt idx="1080">
                  <c:v>0.33889823322537099</c:v>
                </c:pt>
                <c:pt idx="1081">
                  <c:v>0.34355201590084</c:v>
                </c:pt>
                <c:pt idx="1082">
                  <c:v>0.34355201590084</c:v>
                </c:pt>
                <c:pt idx="1083">
                  <c:v>0.34117856702260302</c:v>
                </c:pt>
                <c:pt idx="1084">
                  <c:v>0.34117856702260302</c:v>
                </c:pt>
                <c:pt idx="1085">
                  <c:v>0.34117856702260302</c:v>
                </c:pt>
                <c:pt idx="1086">
                  <c:v>0.335612097676739</c:v>
                </c:pt>
                <c:pt idx="1087">
                  <c:v>0.335612097676739</c:v>
                </c:pt>
                <c:pt idx="1088">
                  <c:v>0.349728795217293</c:v>
                </c:pt>
                <c:pt idx="1089">
                  <c:v>0.349728795217293</c:v>
                </c:pt>
                <c:pt idx="1090">
                  <c:v>0.34739974567716703</c:v>
                </c:pt>
                <c:pt idx="1091">
                  <c:v>0.34739974567716703</c:v>
                </c:pt>
                <c:pt idx="1092">
                  <c:v>0.35136102676973202</c:v>
                </c:pt>
                <c:pt idx="1093">
                  <c:v>0.35136102676973202</c:v>
                </c:pt>
                <c:pt idx="1094">
                  <c:v>0.34078505881877302</c:v>
                </c:pt>
                <c:pt idx="1095">
                  <c:v>0.34078505881877302</c:v>
                </c:pt>
                <c:pt idx="1096">
                  <c:v>0.34078505881877302</c:v>
                </c:pt>
                <c:pt idx="1097">
                  <c:v>0.34224237093172699</c:v>
                </c:pt>
                <c:pt idx="1098">
                  <c:v>0.34224237093172699</c:v>
                </c:pt>
                <c:pt idx="1099">
                  <c:v>0.34256688113782502</c:v>
                </c:pt>
                <c:pt idx="1100">
                  <c:v>0.34256688113782502</c:v>
                </c:pt>
                <c:pt idx="1101">
                  <c:v>0.34292289988492503</c:v>
                </c:pt>
                <c:pt idx="1102">
                  <c:v>0.34292289988492503</c:v>
                </c:pt>
                <c:pt idx="1103">
                  <c:v>0.341812293367519</c:v>
                </c:pt>
                <c:pt idx="1104">
                  <c:v>0.341812293367519</c:v>
                </c:pt>
                <c:pt idx="1105">
                  <c:v>0.341812293367519</c:v>
                </c:pt>
                <c:pt idx="1106">
                  <c:v>0.33798118620321499</c:v>
                </c:pt>
                <c:pt idx="1107">
                  <c:v>0.33798118620321499</c:v>
                </c:pt>
                <c:pt idx="1108">
                  <c:v>0.34289119925832701</c:v>
                </c:pt>
                <c:pt idx="1109">
                  <c:v>0.34289119925832701</c:v>
                </c:pt>
                <c:pt idx="1110">
                  <c:v>0.33942079525938301</c:v>
                </c:pt>
                <c:pt idx="1111">
                  <c:v>0.33942079525938301</c:v>
                </c:pt>
                <c:pt idx="1112">
                  <c:v>0.33751808831006203</c:v>
                </c:pt>
                <c:pt idx="1113">
                  <c:v>0.33751808831006203</c:v>
                </c:pt>
                <c:pt idx="1114">
                  <c:v>0.350971301582436</c:v>
                </c:pt>
                <c:pt idx="1115">
                  <c:v>0.350971301582436</c:v>
                </c:pt>
                <c:pt idx="1116">
                  <c:v>0.350971301582436</c:v>
                </c:pt>
                <c:pt idx="1117">
                  <c:v>0.34368473054266602</c:v>
                </c:pt>
                <c:pt idx="1118">
                  <c:v>0.34368473054266602</c:v>
                </c:pt>
                <c:pt idx="1119">
                  <c:v>0.33322419877041698</c:v>
                </c:pt>
                <c:pt idx="1120">
                  <c:v>0.33322419877041698</c:v>
                </c:pt>
                <c:pt idx="1121">
                  <c:v>0.35253806210039201</c:v>
                </c:pt>
                <c:pt idx="1122">
                  <c:v>0.35253806210039201</c:v>
                </c:pt>
                <c:pt idx="1123">
                  <c:v>0.34164432019170399</c:v>
                </c:pt>
                <c:pt idx="1124">
                  <c:v>0.34164432019170399</c:v>
                </c:pt>
                <c:pt idx="1125">
                  <c:v>0.33055478884902001</c:v>
                </c:pt>
                <c:pt idx="1126">
                  <c:v>0.33055478884902001</c:v>
                </c:pt>
                <c:pt idx="1127">
                  <c:v>0.33055478884902001</c:v>
                </c:pt>
                <c:pt idx="1128">
                  <c:v>0.35580345285524501</c:v>
                </c:pt>
                <c:pt idx="1129">
                  <c:v>0.35580345285524501</c:v>
                </c:pt>
                <c:pt idx="1130">
                  <c:v>0.34553915044211198</c:v>
                </c:pt>
                <c:pt idx="1131">
                  <c:v>0.34553915044211198</c:v>
                </c:pt>
                <c:pt idx="1132">
                  <c:v>0.33758038828296599</c:v>
                </c:pt>
                <c:pt idx="1133">
                  <c:v>0.33758038828296599</c:v>
                </c:pt>
                <c:pt idx="1134">
                  <c:v>0.34925633256094901</c:v>
                </c:pt>
                <c:pt idx="1135">
                  <c:v>0.34925633256094901</c:v>
                </c:pt>
                <c:pt idx="1136">
                  <c:v>0.34925633256094901</c:v>
                </c:pt>
                <c:pt idx="1137">
                  <c:v>0.34846957930721001</c:v>
                </c:pt>
                <c:pt idx="1138">
                  <c:v>0.34846957930721001</c:v>
                </c:pt>
                <c:pt idx="1139">
                  <c:v>0.372659650902328</c:v>
                </c:pt>
                <c:pt idx="1140">
                  <c:v>0.372659650902328</c:v>
                </c:pt>
                <c:pt idx="1141">
                  <c:v>0.39043571105909403</c:v>
                </c:pt>
                <c:pt idx="1142">
                  <c:v>0.39043571105909403</c:v>
                </c:pt>
                <c:pt idx="1143">
                  <c:v>0.40424762957608701</c:v>
                </c:pt>
                <c:pt idx="1144">
                  <c:v>0.40424762957608701</c:v>
                </c:pt>
                <c:pt idx="1145">
                  <c:v>0.38458426875391799</c:v>
                </c:pt>
                <c:pt idx="1146">
                  <c:v>0.38458426875391799</c:v>
                </c:pt>
                <c:pt idx="1147">
                  <c:v>0.38458426875391799</c:v>
                </c:pt>
                <c:pt idx="1148">
                  <c:v>0.35490162822252302</c:v>
                </c:pt>
                <c:pt idx="1149">
                  <c:v>0.35490162822252302</c:v>
                </c:pt>
                <c:pt idx="1150">
                  <c:v>0.34930306318337301</c:v>
                </c:pt>
                <c:pt idx="1151">
                  <c:v>0.34930306318337301</c:v>
                </c:pt>
                <c:pt idx="1152">
                  <c:v>0.34844873702944301</c:v>
                </c:pt>
                <c:pt idx="1153">
                  <c:v>0.34844873702944301</c:v>
                </c:pt>
                <c:pt idx="1154">
                  <c:v>0.33958203664827502</c:v>
                </c:pt>
                <c:pt idx="1155">
                  <c:v>0.33958203664827502</c:v>
                </c:pt>
                <c:pt idx="1156">
                  <c:v>0.33958203664827502</c:v>
                </c:pt>
                <c:pt idx="1157">
                  <c:v>0.34456920820800402</c:v>
                </c:pt>
                <c:pt idx="1158">
                  <c:v>0.34456920820800402</c:v>
                </c:pt>
                <c:pt idx="1159">
                  <c:v>0.35026822341432601</c:v>
                </c:pt>
                <c:pt idx="1160">
                  <c:v>0.35026822341432601</c:v>
                </c:pt>
                <c:pt idx="1161">
                  <c:v>0.34842483168014299</c:v>
                </c:pt>
                <c:pt idx="1162">
                  <c:v>0.34842483168014299</c:v>
                </c:pt>
                <c:pt idx="1163">
                  <c:v>0.344084399280149</c:v>
                </c:pt>
                <c:pt idx="1164">
                  <c:v>0.344084399280149</c:v>
                </c:pt>
                <c:pt idx="1165">
                  <c:v>0.33463638554974401</c:v>
                </c:pt>
                <c:pt idx="1166">
                  <c:v>0.33463638554974401</c:v>
                </c:pt>
                <c:pt idx="1167">
                  <c:v>0.33463638554974401</c:v>
                </c:pt>
                <c:pt idx="1168">
                  <c:v>0.35563855592883098</c:v>
                </c:pt>
                <c:pt idx="1169">
                  <c:v>0.35563855592883098</c:v>
                </c:pt>
                <c:pt idx="1170">
                  <c:v>0.34730550792439302</c:v>
                </c:pt>
                <c:pt idx="1171">
                  <c:v>0.34730550792439302</c:v>
                </c:pt>
                <c:pt idx="1172">
                  <c:v>0.34223428984431398</c:v>
                </c:pt>
                <c:pt idx="1173">
                  <c:v>0.34223428984431398</c:v>
                </c:pt>
                <c:pt idx="1174">
                  <c:v>0.34834439649333299</c:v>
                </c:pt>
                <c:pt idx="1175">
                  <c:v>0.34834439649333299</c:v>
                </c:pt>
                <c:pt idx="1176">
                  <c:v>0.34670724425525301</c:v>
                </c:pt>
                <c:pt idx="1177">
                  <c:v>0.34670724425525301</c:v>
                </c:pt>
                <c:pt idx="1178">
                  <c:v>0.34670724425525301</c:v>
                </c:pt>
                <c:pt idx="1179">
                  <c:v>0.34664047605291998</c:v>
                </c:pt>
                <c:pt idx="1180">
                  <c:v>0.34664047605291998</c:v>
                </c:pt>
                <c:pt idx="1181">
                  <c:v>0.35157295210427703</c:v>
                </c:pt>
                <c:pt idx="1182">
                  <c:v>0.35157295210427703</c:v>
                </c:pt>
                <c:pt idx="1183">
                  <c:v>0.350487767700632</c:v>
                </c:pt>
                <c:pt idx="1184">
                  <c:v>0.350487767700632</c:v>
                </c:pt>
                <c:pt idx="1185">
                  <c:v>0.355826796785082</c:v>
                </c:pt>
                <c:pt idx="1186">
                  <c:v>0.355826796785082</c:v>
                </c:pt>
                <c:pt idx="1187">
                  <c:v>0.355826796785082</c:v>
                </c:pt>
                <c:pt idx="1188">
                  <c:v>0.36793106393478398</c:v>
                </c:pt>
                <c:pt idx="1189">
                  <c:v>0.36793106393478398</c:v>
                </c:pt>
                <c:pt idx="1190">
                  <c:v>0.37216937210217599</c:v>
                </c:pt>
                <c:pt idx="1191">
                  <c:v>0.37216937210217599</c:v>
                </c:pt>
                <c:pt idx="1192">
                  <c:v>0.402186767360318</c:v>
                </c:pt>
                <c:pt idx="1193">
                  <c:v>0.402186767360318</c:v>
                </c:pt>
                <c:pt idx="1194">
                  <c:v>0.46885656878467802</c:v>
                </c:pt>
                <c:pt idx="1195">
                  <c:v>0.46885656878467802</c:v>
                </c:pt>
                <c:pt idx="1196">
                  <c:v>0.38958751359382399</c:v>
                </c:pt>
                <c:pt idx="1197">
                  <c:v>0.38958751359382399</c:v>
                </c:pt>
                <c:pt idx="1198">
                  <c:v>0.38958751359382399</c:v>
                </c:pt>
                <c:pt idx="1199">
                  <c:v>0.29055454966043898</c:v>
                </c:pt>
                <c:pt idx="1200">
                  <c:v>0.29055454966043898</c:v>
                </c:pt>
                <c:pt idx="1201">
                  <c:v>0.344712976591804</c:v>
                </c:pt>
                <c:pt idx="1202">
                  <c:v>0.344712976591804</c:v>
                </c:pt>
                <c:pt idx="1203">
                  <c:v>0.37912327018480302</c:v>
                </c:pt>
                <c:pt idx="1204">
                  <c:v>0.37912327018480302</c:v>
                </c:pt>
                <c:pt idx="1205">
                  <c:v>0.47328963094418802</c:v>
                </c:pt>
                <c:pt idx="1206">
                  <c:v>0.47328963094418802</c:v>
                </c:pt>
                <c:pt idx="1207">
                  <c:v>0.32511949510418098</c:v>
                </c:pt>
                <c:pt idx="1208">
                  <c:v>0.32511949510418098</c:v>
                </c:pt>
                <c:pt idx="1209">
                  <c:v>0.32511949510418098</c:v>
                </c:pt>
                <c:pt idx="1210">
                  <c:v>0.34208650306149302</c:v>
                </c:pt>
                <c:pt idx="1211">
                  <c:v>0.34208650306149302</c:v>
                </c:pt>
                <c:pt idx="1212">
                  <c:v>0.35189761517288398</c:v>
                </c:pt>
                <c:pt idx="1213">
                  <c:v>0.35189761517288398</c:v>
                </c:pt>
                <c:pt idx="1214">
                  <c:v>0.34077207610406002</c:v>
                </c:pt>
                <c:pt idx="1215">
                  <c:v>0.34077207610406002</c:v>
                </c:pt>
                <c:pt idx="1216">
                  <c:v>0.34342498197919802</c:v>
                </c:pt>
                <c:pt idx="1217">
                  <c:v>0.34342498197919802</c:v>
                </c:pt>
                <c:pt idx="1218">
                  <c:v>0.34342498197919802</c:v>
                </c:pt>
                <c:pt idx="1219">
                  <c:v>0.34289533209952699</c:v>
                </c:pt>
                <c:pt idx="1220">
                  <c:v>0.34289533209952699</c:v>
                </c:pt>
                <c:pt idx="1221">
                  <c:v>0.34759085340955398</c:v>
                </c:pt>
                <c:pt idx="1222">
                  <c:v>0.34759085340955398</c:v>
                </c:pt>
                <c:pt idx="1223">
                  <c:v>0.34455193070509099</c:v>
                </c:pt>
                <c:pt idx="1224">
                  <c:v>0.34455193070509099</c:v>
                </c:pt>
                <c:pt idx="1225">
                  <c:v>0.34226609304008598</c:v>
                </c:pt>
                <c:pt idx="1226">
                  <c:v>0.34226609304008598</c:v>
                </c:pt>
                <c:pt idx="1227">
                  <c:v>0.34417784192274498</c:v>
                </c:pt>
                <c:pt idx="1228">
                  <c:v>0.34417784192274498</c:v>
                </c:pt>
                <c:pt idx="1229">
                  <c:v>0.34417784192274498</c:v>
                </c:pt>
                <c:pt idx="1230">
                  <c:v>0.344799887543426</c:v>
                </c:pt>
                <c:pt idx="1231">
                  <c:v>0.344799887543426</c:v>
                </c:pt>
                <c:pt idx="1232">
                  <c:v>0.344022681052705</c:v>
                </c:pt>
                <c:pt idx="1233">
                  <c:v>0.344022681052705</c:v>
                </c:pt>
                <c:pt idx="1234">
                  <c:v>0.34846117871819599</c:v>
                </c:pt>
                <c:pt idx="1235">
                  <c:v>0.34846117871819599</c:v>
                </c:pt>
                <c:pt idx="1236">
                  <c:v>0.34677730797033202</c:v>
                </c:pt>
                <c:pt idx="1237">
                  <c:v>0.34677730797033202</c:v>
                </c:pt>
                <c:pt idx="1238">
                  <c:v>0.34677730797033202</c:v>
                </c:pt>
                <c:pt idx="1239">
                  <c:v>0.34826019073759101</c:v>
                </c:pt>
                <c:pt idx="1240">
                  <c:v>0.34826019073759101</c:v>
                </c:pt>
                <c:pt idx="1241">
                  <c:v>0.344741393963026</c:v>
                </c:pt>
                <c:pt idx="1242">
                  <c:v>0.344741393963026</c:v>
                </c:pt>
                <c:pt idx="1243">
                  <c:v>0.34345024055461998</c:v>
                </c:pt>
                <c:pt idx="1244">
                  <c:v>0.34345024055461998</c:v>
                </c:pt>
                <c:pt idx="1245">
                  <c:v>0.34200242020274102</c:v>
                </c:pt>
                <c:pt idx="1246">
                  <c:v>0.34200242020274102</c:v>
                </c:pt>
                <c:pt idx="1247">
                  <c:v>0.34239378258886899</c:v>
                </c:pt>
                <c:pt idx="1248">
                  <c:v>0.34239378258886899</c:v>
                </c:pt>
                <c:pt idx="1249">
                  <c:v>0.34239378258886899</c:v>
                </c:pt>
                <c:pt idx="1250">
                  <c:v>0.34456614991720003</c:v>
                </c:pt>
                <c:pt idx="1251">
                  <c:v>0.34456614991720003</c:v>
                </c:pt>
                <c:pt idx="1252">
                  <c:v>0.34988907685606302</c:v>
                </c:pt>
                <c:pt idx="1253">
                  <c:v>0.34988907685606302</c:v>
                </c:pt>
                <c:pt idx="1254">
                  <c:v>0.34155149948187502</c:v>
                </c:pt>
                <c:pt idx="1255">
                  <c:v>0.34155149948187502</c:v>
                </c:pt>
                <c:pt idx="1256">
                  <c:v>0.34358196323703899</c:v>
                </c:pt>
                <c:pt idx="1257">
                  <c:v>0.34358196323703899</c:v>
                </c:pt>
                <c:pt idx="1258">
                  <c:v>0.33779464439731699</c:v>
                </c:pt>
                <c:pt idx="1259">
                  <c:v>0.33779464439731699</c:v>
                </c:pt>
                <c:pt idx="1260">
                  <c:v>0.33779464439731699</c:v>
                </c:pt>
                <c:pt idx="1261">
                  <c:v>0.35135323175398298</c:v>
                </c:pt>
                <c:pt idx="1262">
                  <c:v>0.35135323175398298</c:v>
                </c:pt>
                <c:pt idx="1263">
                  <c:v>0.34730750714755898</c:v>
                </c:pt>
                <c:pt idx="1264">
                  <c:v>0.34730750714755898</c:v>
                </c:pt>
                <c:pt idx="1265">
                  <c:v>0.34862620564508101</c:v>
                </c:pt>
                <c:pt idx="1266">
                  <c:v>0.34862620564508101</c:v>
                </c:pt>
                <c:pt idx="1267">
                  <c:v>0.34338092018928701</c:v>
                </c:pt>
                <c:pt idx="1268">
                  <c:v>0.34338092018928701</c:v>
                </c:pt>
                <c:pt idx="1269">
                  <c:v>0.34338092018928701</c:v>
                </c:pt>
                <c:pt idx="1270">
                  <c:v>0.34671752660108401</c:v>
                </c:pt>
                <c:pt idx="1271">
                  <c:v>0.34671752660108401</c:v>
                </c:pt>
                <c:pt idx="1272">
                  <c:v>0.34873037508203297</c:v>
                </c:pt>
                <c:pt idx="1273">
                  <c:v>0.34873037508203297</c:v>
                </c:pt>
                <c:pt idx="1274">
                  <c:v>0.34542594753665801</c:v>
                </c:pt>
                <c:pt idx="1275">
                  <c:v>0.34542594753665801</c:v>
                </c:pt>
                <c:pt idx="1276">
                  <c:v>0.34454487484437701</c:v>
                </c:pt>
                <c:pt idx="1277">
                  <c:v>0.34454487484437701</c:v>
                </c:pt>
                <c:pt idx="1278">
                  <c:v>0.34454487484437701</c:v>
                </c:pt>
                <c:pt idx="1279">
                  <c:v>0.34454487484437701</c:v>
                </c:pt>
                <c:pt idx="1280">
                  <c:v>0.34454487484437701</c:v>
                </c:pt>
                <c:pt idx="1281">
                  <c:v>0.33892422185244497</c:v>
                </c:pt>
                <c:pt idx="1282">
                  <c:v>0.33892422185244497</c:v>
                </c:pt>
                <c:pt idx="1283">
                  <c:v>0.34191202974222701</c:v>
                </c:pt>
                <c:pt idx="1284">
                  <c:v>0.34191202974222701</c:v>
                </c:pt>
                <c:pt idx="1285">
                  <c:v>0.34446623297122803</c:v>
                </c:pt>
                <c:pt idx="1286">
                  <c:v>0.34446623297122803</c:v>
                </c:pt>
                <c:pt idx="1287">
                  <c:v>0.34228250798971399</c:v>
                </c:pt>
                <c:pt idx="1288">
                  <c:v>0.34228250798971399</c:v>
                </c:pt>
                <c:pt idx="1289">
                  <c:v>0.34228250798971399</c:v>
                </c:pt>
                <c:pt idx="1290">
                  <c:v>0.34453490930810099</c:v>
                </c:pt>
                <c:pt idx="1291">
                  <c:v>0.34453490930810099</c:v>
                </c:pt>
                <c:pt idx="1292">
                  <c:v>0.34794387182797498</c:v>
                </c:pt>
                <c:pt idx="1293">
                  <c:v>0.34794387182797498</c:v>
                </c:pt>
                <c:pt idx="1294">
                  <c:v>0.33427688584455101</c:v>
                </c:pt>
                <c:pt idx="1295">
                  <c:v>0.33427688584455101</c:v>
                </c:pt>
                <c:pt idx="1296">
                  <c:v>0.34193134849589901</c:v>
                </c:pt>
                <c:pt idx="1297">
                  <c:v>0.34193134849589901</c:v>
                </c:pt>
                <c:pt idx="1298">
                  <c:v>0.35039240778700098</c:v>
                </c:pt>
                <c:pt idx="1299">
                  <c:v>0.35039240778700098</c:v>
                </c:pt>
                <c:pt idx="1300">
                  <c:v>0.35039240778700098</c:v>
                </c:pt>
                <c:pt idx="1301">
                  <c:v>0.340988729449339</c:v>
                </c:pt>
                <c:pt idx="1302">
                  <c:v>0.340988729449339</c:v>
                </c:pt>
                <c:pt idx="1303">
                  <c:v>0.34416781659844298</c:v>
                </c:pt>
                <c:pt idx="1304">
                  <c:v>0.34416781659844298</c:v>
                </c:pt>
                <c:pt idx="1305">
                  <c:v>0.34920933734939702</c:v>
                </c:pt>
                <c:pt idx="1306">
                  <c:v>0.34920933734939702</c:v>
                </c:pt>
                <c:pt idx="1307">
                  <c:v>0.33712039500491298</c:v>
                </c:pt>
                <c:pt idx="1308">
                  <c:v>0.33712039500491298</c:v>
                </c:pt>
                <c:pt idx="1309">
                  <c:v>0.34300695037190498</c:v>
                </c:pt>
                <c:pt idx="1310">
                  <c:v>0.34300695037190498</c:v>
                </c:pt>
                <c:pt idx="1311">
                  <c:v>0.34300695037190498</c:v>
                </c:pt>
                <c:pt idx="1312">
                  <c:v>0.34760580784677098</c:v>
                </c:pt>
                <c:pt idx="1313">
                  <c:v>0.34760580784677098</c:v>
                </c:pt>
                <c:pt idx="1314">
                  <c:v>0.34639430516867797</c:v>
                </c:pt>
                <c:pt idx="1315">
                  <c:v>0.34639430516867797</c:v>
                </c:pt>
                <c:pt idx="1316">
                  <c:v>0.34763377936809597</c:v>
                </c:pt>
                <c:pt idx="1317">
                  <c:v>0.34763377936809597</c:v>
                </c:pt>
                <c:pt idx="1318">
                  <c:v>0.35345241403703698</c:v>
                </c:pt>
                <c:pt idx="1319">
                  <c:v>0.35345241403703698</c:v>
                </c:pt>
                <c:pt idx="1320">
                  <c:v>0.35345241403703698</c:v>
                </c:pt>
                <c:pt idx="1321">
                  <c:v>0.336350198386971</c:v>
                </c:pt>
                <c:pt idx="1322">
                  <c:v>0.336350198386971</c:v>
                </c:pt>
                <c:pt idx="1323">
                  <c:v>0.34442467535916299</c:v>
                </c:pt>
                <c:pt idx="1324">
                  <c:v>0.34442467535916299</c:v>
                </c:pt>
                <c:pt idx="1325">
                  <c:v>0.35142384913431002</c:v>
                </c:pt>
                <c:pt idx="1326">
                  <c:v>0.35142384913431002</c:v>
                </c:pt>
                <c:pt idx="1327">
                  <c:v>0.33558164709800897</c:v>
                </c:pt>
                <c:pt idx="1328">
                  <c:v>0.33558164709800897</c:v>
                </c:pt>
                <c:pt idx="1329">
                  <c:v>0.34599204418624602</c:v>
                </c:pt>
                <c:pt idx="1330">
                  <c:v>0.34599204418624602</c:v>
                </c:pt>
                <c:pt idx="1331">
                  <c:v>0.34599204418624602</c:v>
                </c:pt>
                <c:pt idx="1332">
                  <c:v>0.35797826666271798</c:v>
                </c:pt>
                <c:pt idx="1333">
                  <c:v>0.35797826666271798</c:v>
                </c:pt>
                <c:pt idx="1334">
                  <c:v>0.34040093693912898</c:v>
                </c:pt>
                <c:pt idx="1335">
                  <c:v>0.34040093693912898</c:v>
                </c:pt>
                <c:pt idx="1336">
                  <c:v>0.34540235206963599</c:v>
                </c:pt>
                <c:pt idx="1337">
                  <c:v>0.34540235206963599</c:v>
                </c:pt>
                <c:pt idx="1338">
                  <c:v>0.34947453895282499</c:v>
                </c:pt>
                <c:pt idx="1339">
                  <c:v>0.34947453895282499</c:v>
                </c:pt>
                <c:pt idx="1340">
                  <c:v>0.34947453895282499</c:v>
                </c:pt>
                <c:pt idx="1341">
                  <c:v>0.34061950964719201</c:v>
                </c:pt>
                <c:pt idx="1342">
                  <c:v>0.34061950964719201</c:v>
                </c:pt>
                <c:pt idx="1343">
                  <c:v>0.339801992704994</c:v>
                </c:pt>
                <c:pt idx="1344">
                  <c:v>0.339801992704994</c:v>
                </c:pt>
                <c:pt idx="1345">
                  <c:v>0.33498855870861199</c:v>
                </c:pt>
                <c:pt idx="1346">
                  <c:v>0.33498855870861199</c:v>
                </c:pt>
                <c:pt idx="1347">
                  <c:v>0.344578941716144</c:v>
                </c:pt>
                <c:pt idx="1348">
                  <c:v>0.344578941716144</c:v>
                </c:pt>
                <c:pt idx="1349">
                  <c:v>0.34212249996191801</c:v>
                </c:pt>
                <c:pt idx="1350">
                  <c:v>0.34212249996191801</c:v>
                </c:pt>
                <c:pt idx="1351">
                  <c:v>0.34212249996191801</c:v>
                </c:pt>
                <c:pt idx="1352">
                  <c:v>0.33673668270888601</c:v>
                </c:pt>
                <c:pt idx="1353">
                  <c:v>0.33673668270888601</c:v>
                </c:pt>
                <c:pt idx="1354">
                  <c:v>0.34979937976748599</c:v>
                </c:pt>
                <c:pt idx="1355">
                  <c:v>0.34979937976748599</c:v>
                </c:pt>
                <c:pt idx="1356">
                  <c:v>0.34019925956631702</c:v>
                </c:pt>
                <c:pt idx="1357">
                  <c:v>0.34019925956631702</c:v>
                </c:pt>
                <c:pt idx="1358">
                  <c:v>0.32683777585520202</c:v>
                </c:pt>
                <c:pt idx="1359">
                  <c:v>0.32683777585520202</c:v>
                </c:pt>
                <c:pt idx="1360">
                  <c:v>0.34439406705987702</c:v>
                </c:pt>
                <c:pt idx="1361">
                  <c:v>0.34439406705987702</c:v>
                </c:pt>
                <c:pt idx="1362">
                  <c:v>0.34439406705987702</c:v>
                </c:pt>
                <c:pt idx="1363">
                  <c:v>0.33850845942499502</c:v>
                </c:pt>
                <c:pt idx="1364">
                  <c:v>0.33850845942499502</c:v>
                </c:pt>
                <c:pt idx="1365">
                  <c:v>0.33411618160349799</c:v>
                </c:pt>
                <c:pt idx="1366">
                  <c:v>0.33411618160349799</c:v>
                </c:pt>
                <c:pt idx="1367">
                  <c:v>0.34129561411390202</c:v>
                </c:pt>
                <c:pt idx="1368">
                  <c:v>0.34129561411390202</c:v>
                </c:pt>
                <c:pt idx="1369">
                  <c:v>0.33683383792959298</c:v>
                </c:pt>
                <c:pt idx="1370">
                  <c:v>0.33683383792959298</c:v>
                </c:pt>
                <c:pt idx="1371">
                  <c:v>0.33683383792959298</c:v>
                </c:pt>
                <c:pt idx="1372">
                  <c:v>0.33022441350703502</c:v>
                </c:pt>
                <c:pt idx="1373">
                  <c:v>0.33022441350703502</c:v>
                </c:pt>
                <c:pt idx="1374">
                  <c:v>0.34574371292353601</c:v>
                </c:pt>
                <c:pt idx="1375">
                  <c:v>0.34574371292353601</c:v>
                </c:pt>
                <c:pt idx="1376">
                  <c:v>0.340050828650177</c:v>
                </c:pt>
                <c:pt idx="1377">
                  <c:v>0.340050828650177</c:v>
                </c:pt>
                <c:pt idx="1378">
                  <c:v>0.33548751633294399</c:v>
                </c:pt>
                <c:pt idx="1379">
                  <c:v>0.33548751633294399</c:v>
                </c:pt>
                <c:pt idx="1380">
                  <c:v>0.34084141941359802</c:v>
                </c:pt>
                <c:pt idx="1381">
                  <c:v>0.34084141941359802</c:v>
                </c:pt>
                <c:pt idx="1382">
                  <c:v>0.34084141941359802</c:v>
                </c:pt>
                <c:pt idx="1383">
                  <c:v>0.33781203346873501</c:v>
                </c:pt>
                <c:pt idx="1384">
                  <c:v>0.33781203346873501</c:v>
                </c:pt>
                <c:pt idx="1385">
                  <c:v>0.33573334560176599</c:v>
                </c:pt>
                <c:pt idx="1386">
                  <c:v>0.33573334560176599</c:v>
                </c:pt>
                <c:pt idx="1387">
                  <c:v>0.33626772703243102</c:v>
                </c:pt>
                <c:pt idx="1388">
                  <c:v>0.33626772703243102</c:v>
                </c:pt>
                <c:pt idx="1389">
                  <c:v>0.340874670891679</c:v>
                </c:pt>
                <c:pt idx="1390">
                  <c:v>0.340874670891679</c:v>
                </c:pt>
                <c:pt idx="1391">
                  <c:v>0.34950667717814499</c:v>
                </c:pt>
                <c:pt idx="1392">
                  <c:v>0.34950667717814499</c:v>
                </c:pt>
                <c:pt idx="1393">
                  <c:v>0.34950667717814499</c:v>
                </c:pt>
                <c:pt idx="1394">
                  <c:v>0.33860428963540501</c:v>
                </c:pt>
                <c:pt idx="1395">
                  <c:v>0.33860428963540501</c:v>
                </c:pt>
                <c:pt idx="1396">
                  <c:v>0.342262270126936</c:v>
                </c:pt>
                <c:pt idx="1397">
                  <c:v>0.342262270126936</c:v>
                </c:pt>
                <c:pt idx="1398">
                  <c:v>0.34165410585395101</c:v>
                </c:pt>
                <c:pt idx="1399">
                  <c:v>0.34165410585395101</c:v>
                </c:pt>
                <c:pt idx="1400">
                  <c:v>0.345184842094999</c:v>
                </c:pt>
                <c:pt idx="1401">
                  <c:v>0.345184842094999</c:v>
                </c:pt>
                <c:pt idx="1402">
                  <c:v>0.345184842094999</c:v>
                </c:pt>
                <c:pt idx="1403">
                  <c:v>0.33663389874832</c:v>
                </c:pt>
                <c:pt idx="1404">
                  <c:v>0.33663389874832</c:v>
                </c:pt>
                <c:pt idx="1405">
                  <c:v>0.32739127419019198</c:v>
                </c:pt>
                <c:pt idx="1406">
                  <c:v>0.32739127419019198</c:v>
                </c:pt>
                <c:pt idx="1407">
                  <c:v>0.341027499660218</c:v>
                </c:pt>
                <c:pt idx="1408">
                  <c:v>0.341027499660218</c:v>
                </c:pt>
                <c:pt idx="1409">
                  <c:v>0.33831460674157299</c:v>
                </c:pt>
                <c:pt idx="1410">
                  <c:v>0.33831460674157299</c:v>
                </c:pt>
                <c:pt idx="1411">
                  <c:v>0.33890483426191598</c:v>
                </c:pt>
                <c:pt idx="1412">
                  <c:v>0.33890483426191598</c:v>
                </c:pt>
                <c:pt idx="1413">
                  <c:v>0.33890483426191598</c:v>
                </c:pt>
                <c:pt idx="1414">
                  <c:v>0.33912798874824102</c:v>
                </c:pt>
                <c:pt idx="1415">
                  <c:v>0.33912798874824102</c:v>
                </c:pt>
                <c:pt idx="1416">
                  <c:v>0.34158780529268401</c:v>
                </c:pt>
                <c:pt idx="1417">
                  <c:v>0.34158780529268401</c:v>
                </c:pt>
                <c:pt idx="1418">
                  <c:v>0.343241088714269</c:v>
                </c:pt>
                <c:pt idx="1419">
                  <c:v>0.343241088714269</c:v>
                </c:pt>
                <c:pt idx="1420">
                  <c:v>0.34621924951819499</c:v>
                </c:pt>
                <c:pt idx="1421">
                  <c:v>0.34621924951819499</c:v>
                </c:pt>
                <c:pt idx="1422">
                  <c:v>0.34621924951819499</c:v>
                </c:pt>
                <c:pt idx="1423">
                  <c:v>0.32263517082549797</c:v>
                </c:pt>
                <c:pt idx="1424">
                  <c:v>0.32263517082549797</c:v>
                </c:pt>
                <c:pt idx="1425">
                  <c:v>0.266916044678284</c:v>
                </c:pt>
                <c:pt idx="1426">
                  <c:v>0.266916044678284</c:v>
                </c:pt>
                <c:pt idx="1427">
                  <c:v>0.39107645846037598</c:v>
                </c:pt>
                <c:pt idx="1428">
                  <c:v>0.39107645846037598</c:v>
                </c:pt>
                <c:pt idx="1429">
                  <c:v>0.35263543766855998</c:v>
                </c:pt>
                <c:pt idx="1430">
                  <c:v>0.35263543766855998</c:v>
                </c:pt>
                <c:pt idx="1431">
                  <c:v>0.34408753249573598</c:v>
                </c:pt>
                <c:pt idx="1432">
                  <c:v>0.34408753249573598</c:v>
                </c:pt>
                <c:pt idx="1433">
                  <c:v>0.34408753249573598</c:v>
                </c:pt>
                <c:pt idx="1434">
                  <c:v>0.29842384657953502</c:v>
                </c:pt>
                <c:pt idx="1435">
                  <c:v>0.29842384657953502</c:v>
                </c:pt>
                <c:pt idx="1436">
                  <c:v>0.34135400629879398</c:v>
                </c:pt>
                <c:pt idx="1437">
                  <c:v>0.34135400629879398</c:v>
                </c:pt>
                <c:pt idx="1438">
                  <c:v>0.37403344722172199</c:v>
                </c:pt>
                <c:pt idx="1439">
                  <c:v>0.37403344722172199</c:v>
                </c:pt>
                <c:pt idx="1440">
                  <c:v>0.234792894453109</c:v>
                </c:pt>
                <c:pt idx="1441">
                  <c:v>0.234792894453109</c:v>
                </c:pt>
                <c:pt idx="1442">
                  <c:v>0.25428820841883198</c:v>
                </c:pt>
                <c:pt idx="1443">
                  <c:v>0.25428820841883198</c:v>
                </c:pt>
                <c:pt idx="1444">
                  <c:v>0.25428820841883198</c:v>
                </c:pt>
                <c:pt idx="1445">
                  <c:v>0.25689481400036601</c:v>
                </c:pt>
                <c:pt idx="1446">
                  <c:v>0.25689481400036601</c:v>
                </c:pt>
                <c:pt idx="1447">
                  <c:v>0.24116394938130101</c:v>
                </c:pt>
                <c:pt idx="1448">
                  <c:v>0.24116394938130101</c:v>
                </c:pt>
                <c:pt idx="1449">
                  <c:v>0.239072463768115</c:v>
                </c:pt>
                <c:pt idx="1450">
                  <c:v>0.239072463768115</c:v>
                </c:pt>
                <c:pt idx="1451">
                  <c:v>0.22960859640331799</c:v>
                </c:pt>
                <c:pt idx="1452">
                  <c:v>0.22960859640331799</c:v>
                </c:pt>
                <c:pt idx="1453">
                  <c:v>0.22960859640331799</c:v>
                </c:pt>
                <c:pt idx="1454">
                  <c:v>0.262930804879348</c:v>
                </c:pt>
                <c:pt idx="1455">
                  <c:v>0.262930804879348</c:v>
                </c:pt>
                <c:pt idx="1456">
                  <c:v>0.24776877591382299</c:v>
                </c:pt>
                <c:pt idx="1457">
                  <c:v>0.24776877591382299</c:v>
                </c:pt>
                <c:pt idx="1458">
                  <c:v>0.22772989831509399</c:v>
                </c:pt>
                <c:pt idx="1459">
                  <c:v>0.22772989831509399</c:v>
                </c:pt>
                <c:pt idx="1460">
                  <c:v>0.38303330532088897</c:v>
                </c:pt>
                <c:pt idx="1461">
                  <c:v>0.38303330532088897</c:v>
                </c:pt>
                <c:pt idx="1462">
                  <c:v>0.31461544982258899</c:v>
                </c:pt>
                <c:pt idx="1463">
                  <c:v>0.31461544982258899</c:v>
                </c:pt>
                <c:pt idx="1464">
                  <c:v>0.31461544982258899</c:v>
                </c:pt>
                <c:pt idx="1465">
                  <c:v>0.28471388884322602</c:v>
                </c:pt>
                <c:pt idx="1466">
                  <c:v>0.28471388884322602</c:v>
                </c:pt>
                <c:pt idx="1467">
                  <c:v>0.362163403515115</c:v>
                </c:pt>
                <c:pt idx="1468">
                  <c:v>0.362163403515115</c:v>
                </c:pt>
                <c:pt idx="1469">
                  <c:v>0.36426363408508899</c:v>
                </c:pt>
                <c:pt idx="1470">
                  <c:v>0.36426363408508899</c:v>
                </c:pt>
                <c:pt idx="1471">
                  <c:v>0.39212989170400803</c:v>
                </c:pt>
                <c:pt idx="1472">
                  <c:v>0.39212989170400803</c:v>
                </c:pt>
                <c:pt idx="1473">
                  <c:v>0.39212989170400803</c:v>
                </c:pt>
                <c:pt idx="1474">
                  <c:v>0.31607330996017802</c:v>
                </c:pt>
                <c:pt idx="1475">
                  <c:v>0.31607330996017802</c:v>
                </c:pt>
                <c:pt idx="1476">
                  <c:v>0.34564236755257799</c:v>
                </c:pt>
                <c:pt idx="1477">
                  <c:v>0.34564236755257799</c:v>
                </c:pt>
                <c:pt idx="1478">
                  <c:v>0.37261327513736098</c:v>
                </c:pt>
                <c:pt idx="1479">
                  <c:v>0.37261327513736098</c:v>
                </c:pt>
                <c:pt idx="1480">
                  <c:v>0.32830730164454103</c:v>
                </c:pt>
                <c:pt idx="1481">
                  <c:v>0.32830730164454103</c:v>
                </c:pt>
                <c:pt idx="1482">
                  <c:v>0.34756742569453802</c:v>
                </c:pt>
                <c:pt idx="1483">
                  <c:v>0.34756742569453802</c:v>
                </c:pt>
                <c:pt idx="1484">
                  <c:v>0.34756742569453802</c:v>
                </c:pt>
                <c:pt idx="1485">
                  <c:v>0.37407657869732303</c:v>
                </c:pt>
                <c:pt idx="1486">
                  <c:v>0.37407657869732303</c:v>
                </c:pt>
                <c:pt idx="1487">
                  <c:v>0.329970402543731</c:v>
                </c:pt>
                <c:pt idx="1488">
                  <c:v>0.329970402543731</c:v>
                </c:pt>
                <c:pt idx="1489">
                  <c:v>0.34244686415291697</c:v>
                </c:pt>
                <c:pt idx="1490">
                  <c:v>0.34244686415291697</c:v>
                </c:pt>
                <c:pt idx="1491">
                  <c:v>0.349764460201058</c:v>
                </c:pt>
                <c:pt idx="1492">
                  <c:v>0.349764460201058</c:v>
                </c:pt>
                <c:pt idx="1493">
                  <c:v>0.34428718350555798</c:v>
                </c:pt>
                <c:pt idx="1494">
                  <c:v>0.34428718350555798</c:v>
                </c:pt>
                <c:pt idx="1495">
                  <c:v>0.34428718350555798</c:v>
                </c:pt>
                <c:pt idx="1496">
                  <c:v>0.346063344852369</c:v>
                </c:pt>
                <c:pt idx="1497">
                  <c:v>0.346063344852369</c:v>
                </c:pt>
                <c:pt idx="1498">
                  <c:v>0.35032291500558099</c:v>
                </c:pt>
                <c:pt idx="1499">
                  <c:v>0.35032291500558099</c:v>
                </c:pt>
                <c:pt idx="1500">
                  <c:v>0.34411285291690902</c:v>
                </c:pt>
                <c:pt idx="1501">
                  <c:v>0.34411285291690902</c:v>
                </c:pt>
                <c:pt idx="1502">
                  <c:v>0.35187357244274298</c:v>
                </c:pt>
                <c:pt idx="1503">
                  <c:v>0.35187357244274298</c:v>
                </c:pt>
                <c:pt idx="1504">
                  <c:v>0.35187357244274298</c:v>
                </c:pt>
                <c:pt idx="1505">
                  <c:v>0.35787535055041603</c:v>
                </c:pt>
                <c:pt idx="1506">
                  <c:v>0.35787535055041603</c:v>
                </c:pt>
                <c:pt idx="1507">
                  <c:v>0.342885290842114</c:v>
                </c:pt>
                <c:pt idx="1508">
                  <c:v>0.342885290842114</c:v>
                </c:pt>
                <c:pt idx="1509">
                  <c:v>0.34285591913654201</c:v>
                </c:pt>
                <c:pt idx="1510">
                  <c:v>0.34285591913654201</c:v>
                </c:pt>
                <c:pt idx="1511">
                  <c:v>0.33827397868092102</c:v>
                </c:pt>
                <c:pt idx="1512">
                  <c:v>0.33827397868092102</c:v>
                </c:pt>
                <c:pt idx="1513">
                  <c:v>0.34913806540104098</c:v>
                </c:pt>
                <c:pt idx="1514">
                  <c:v>0.34913806540104098</c:v>
                </c:pt>
                <c:pt idx="1515">
                  <c:v>0.34913806540104098</c:v>
                </c:pt>
                <c:pt idx="1516">
                  <c:v>0.34201606254007999</c:v>
                </c:pt>
                <c:pt idx="1517">
                  <c:v>0.34201606254007999</c:v>
                </c:pt>
                <c:pt idx="1518">
                  <c:v>0.336147905078234</c:v>
                </c:pt>
                <c:pt idx="1519">
                  <c:v>0.336147905078234</c:v>
                </c:pt>
                <c:pt idx="1520">
                  <c:v>0.35171362694907898</c:v>
                </c:pt>
                <c:pt idx="1521">
                  <c:v>0.35171362694907898</c:v>
                </c:pt>
                <c:pt idx="1522">
                  <c:v>0.34382640586796998</c:v>
                </c:pt>
                <c:pt idx="1523">
                  <c:v>0.34382640586796998</c:v>
                </c:pt>
                <c:pt idx="1524">
                  <c:v>0.34382640586796998</c:v>
                </c:pt>
                <c:pt idx="1525">
                  <c:v>0.33773007861605697</c:v>
                </c:pt>
                <c:pt idx="1526">
                  <c:v>0.33773007861605697</c:v>
                </c:pt>
                <c:pt idx="1527">
                  <c:v>0.33604830518039203</c:v>
                </c:pt>
                <c:pt idx="1528">
                  <c:v>0.33604830518039203</c:v>
                </c:pt>
                <c:pt idx="1529">
                  <c:v>0.34234631304614399</c:v>
                </c:pt>
                <c:pt idx="1530">
                  <c:v>0.34234631304614399</c:v>
                </c:pt>
                <c:pt idx="1531">
                  <c:v>0.34978658417198499</c:v>
                </c:pt>
                <c:pt idx="1532">
                  <c:v>0.34978658417198499</c:v>
                </c:pt>
                <c:pt idx="1533">
                  <c:v>0.34645963710788302</c:v>
                </c:pt>
                <c:pt idx="1534">
                  <c:v>0.34645963710788302</c:v>
                </c:pt>
                <c:pt idx="1535">
                  <c:v>0.34645963710788302</c:v>
                </c:pt>
                <c:pt idx="1536">
                  <c:v>0.34514193851944702</c:v>
                </c:pt>
                <c:pt idx="1537">
                  <c:v>0.34514193851944702</c:v>
                </c:pt>
                <c:pt idx="1538">
                  <c:v>0.344567749006713</c:v>
                </c:pt>
                <c:pt idx="1539">
                  <c:v>0.344567749006713</c:v>
                </c:pt>
                <c:pt idx="1540">
                  <c:v>0.34334679791364298</c:v>
                </c:pt>
                <c:pt idx="1541">
                  <c:v>0.34334679791364298</c:v>
                </c:pt>
                <c:pt idx="1542">
                  <c:v>0.34107288947757902</c:v>
                </c:pt>
                <c:pt idx="1543">
                  <c:v>0.34107288947757902</c:v>
                </c:pt>
                <c:pt idx="1544">
                  <c:v>0.336065101817553</c:v>
                </c:pt>
                <c:pt idx="1545">
                  <c:v>0.336065101817553</c:v>
                </c:pt>
                <c:pt idx="1546">
                  <c:v>0.336065101817553</c:v>
                </c:pt>
                <c:pt idx="1547">
                  <c:v>0.34911944005418799</c:v>
                </c:pt>
                <c:pt idx="1548">
                  <c:v>0.34911944005418799</c:v>
                </c:pt>
                <c:pt idx="1549">
                  <c:v>0.34554359566464299</c:v>
                </c:pt>
                <c:pt idx="1550">
                  <c:v>0.34554359566464299</c:v>
                </c:pt>
                <c:pt idx="1551">
                  <c:v>0.34092475034680397</c:v>
                </c:pt>
                <c:pt idx="1552">
                  <c:v>0.34092475034680397</c:v>
                </c:pt>
                <c:pt idx="1553">
                  <c:v>0.34811133020145202</c:v>
                </c:pt>
                <c:pt idx="1554">
                  <c:v>0.34811133020145202</c:v>
                </c:pt>
                <c:pt idx="1555">
                  <c:v>0.34811133020145202</c:v>
                </c:pt>
                <c:pt idx="1556">
                  <c:v>0.343270342195102</c:v>
                </c:pt>
                <c:pt idx="1557">
                  <c:v>0.343270342195102</c:v>
                </c:pt>
                <c:pt idx="1558">
                  <c:v>0.33791114286470297</c:v>
                </c:pt>
                <c:pt idx="1559">
                  <c:v>0.33791114286470297</c:v>
                </c:pt>
                <c:pt idx="1560">
                  <c:v>0.35118805805018399</c:v>
                </c:pt>
                <c:pt idx="1561">
                  <c:v>0.35118805805018399</c:v>
                </c:pt>
                <c:pt idx="1562">
                  <c:v>0.34476321394326598</c:v>
                </c:pt>
                <c:pt idx="1563">
                  <c:v>0.34476321394326598</c:v>
                </c:pt>
                <c:pt idx="1564">
                  <c:v>0.33645525385271402</c:v>
                </c:pt>
                <c:pt idx="1565">
                  <c:v>0.33645525385271402</c:v>
                </c:pt>
                <c:pt idx="1566">
                  <c:v>0.33645525385271402</c:v>
                </c:pt>
                <c:pt idx="1567">
                  <c:v>0.35280149262169902</c:v>
                </c:pt>
                <c:pt idx="1568">
                  <c:v>0.35280149262169902</c:v>
                </c:pt>
                <c:pt idx="1569">
                  <c:v>0.34563251224510699</c:v>
                </c:pt>
                <c:pt idx="1570">
                  <c:v>0.34563251224510699</c:v>
                </c:pt>
                <c:pt idx="1571">
                  <c:v>0.338967267309214</c:v>
                </c:pt>
                <c:pt idx="1572">
                  <c:v>0.338967267309214</c:v>
                </c:pt>
                <c:pt idx="1573">
                  <c:v>0.346873993651377</c:v>
                </c:pt>
                <c:pt idx="1574">
                  <c:v>0.346873993651377</c:v>
                </c:pt>
                <c:pt idx="1575">
                  <c:v>0.34344017126459397</c:v>
                </c:pt>
                <c:pt idx="1576">
                  <c:v>0.34344017126459397</c:v>
                </c:pt>
                <c:pt idx="1577">
                  <c:v>0.34344017126459397</c:v>
                </c:pt>
                <c:pt idx="1578">
                  <c:v>0.33907705683513001</c:v>
                </c:pt>
                <c:pt idx="1579">
                  <c:v>0.33907705683513001</c:v>
                </c:pt>
                <c:pt idx="1580">
                  <c:v>0.34159380576565501</c:v>
                </c:pt>
                <c:pt idx="1581">
                  <c:v>0.34159380576565501</c:v>
                </c:pt>
                <c:pt idx="1582">
                  <c:v>0.34381176399858698</c:v>
                </c:pt>
                <c:pt idx="1583">
                  <c:v>0.34381176399858698</c:v>
                </c:pt>
                <c:pt idx="1584">
                  <c:v>0.35047534415529602</c:v>
                </c:pt>
                <c:pt idx="1585">
                  <c:v>0.35047534415529602</c:v>
                </c:pt>
                <c:pt idx="1586">
                  <c:v>0.35047534415529602</c:v>
                </c:pt>
                <c:pt idx="1587">
                  <c:v>0.341700505446555</c:v>
                </c:pt>
                <c:pt idx="1588">
                  <c:v>0.341700505446555</c:v>
                </c:pt>
                <c:pt idx="1589">
                  <c:v>0.34581385298393102</c:v>
                </c:pt>
                <c:pt idx="1590">
                  <c:v>0.34581385298393102</c:v>
                </c:pt>
                <c:pt idx="1591">
                  <c:v>0.34763033175355401</c:v>
                </c:pt>
                <c:pt idx="1592">
                  <c:v>0.34763033175355401</c:v>
                </c:pt>
                <c:pt idx="1593">
                  <c:v>0.34327290076335798</c:v>
                </c:pt>
                <c:pt idx="1594">
                  <c:v>0.34327290076335798</c:v>
                </c:pt>
                <c:pt idx="1595">
                  <c:v>0.342825831453892</c:v>
                </c:pt>
                <c:pt idx="1596">
                  <c:v>0.342825831453892</c:v>
                </c:pt>
                <c:pt idx="1597">
                  <c:v>0.342825831453892</c:v>
                </c:pt>
                <c:pt idx="1598">
                  <c:v>0.34341216619335102</c:v>
                </c:pt>
                <c:pt idx="1599">
                  <c:v>0.34341216619335102</c:v>
                </c:pt>
                <c:pt idx="1600">
                  <c:v>0.33708406621208098</c:v>
                </c:pt>
                <c:pt idx="1601">
                  <c:v>0.33708406621208098</c:v>
                </c:pt>
                <c:pt idx="1602">
                  <c:v>0.34234116658645802</c:v>
                </c:pt>
                <c:pt idx="1603">
                  <c:v>0.34234116658645802</c:v>
                </c:pt>
                <c:pt idx="1604">
                  <c:v>0.350386535539563</c:v>
                </c:pt>
                <c:pt idx="1605">
                  <c:v>0.350386535539563</c:v>
                </c:pt>
                <c:pt idx="1606">
                  <c:v>0.350386535539563</c:v>
                </c:pt>
                <c:pt idx="1607">
                  <c:v>0.34097838606951603</c:v>
                </c:pt>
                <c:pt idx="1608">
                  <c:v>0.34097838606951603</c:v>
                </c:pt>
                <c:pt idx="1609">
                  <c:v>0.34509360213947698</c:v>
                </c:pt>
                <c:pt idx="1610">
                  <c:v>0.34509360213947698</c:v>
                </c:pt>
                <c:pt idx="1611">
                  <c:v>0.34828797342422602</c:v>
                </c:pt>
                <c:pt idx="1612">
                  <c:v>0.34828797342422602</c:v>
                </c:pt>
                <c:pt idx="1613">
                  <c:v>0.33803732733471498</c:v>
                </c:pt>
                <c:pt idx="1614">
                  <c:v>0.33803732733471498</c:v>
                </c:pt>
                <c:pt idx="1615">
                  <c:v>0.343469876075854</c:v>
                </c:pt>
                <c:pt idx="1616">
                  <c:v>0.343469876075854</c:v>
                </c:pt>
                <c:pt idx="1617">
                  <c:v>0.343469876075854</c:v>
                </c:pt>
                <c:pt idx="1618">
                  <c:v>0.353279335867908</c:v>
                </c:pt>
                <c:pt idx="1619">
                  <c:v>0.353279335867908</c:v>
                </c:pt>
                <c:pt idx="1620">
                  <c:v>0.33097735218118202</c:v>
                </c:pt>
                <c:pt idx="1621">
                  <c:v>0.33097735218118202</c:v>
                </c:pt>
                <c:pt idx="1622">
                  <c:v>0.33852850868669498</c:v>
                </c:pt>
                <c:pt idx="1623">
                  <c:v>0.33852850868669498</c:v>
                </c:pt>
                <c:pt idx="1624">
                  <c:v>0.34368803701255701</c:v>
                </c:pt>
                <c:pt idx="1625">
                  <c:v>0.34368803701255701</c:v>
                </c:pt>
                <c:pt idx="1626">
                  <c:v>0.34517376797472399</c:v>
                </c:pt>
                <c:pt idx="1627">
                  <c:v>0.34517376797472399</c:v>
                </c:pt>
                <c:pt idx="1628">
                  <c:v>0.34517376797472399</c:v>
                </c:pt>
                <c:pt idx="1629">
                  <c:v>0.346113989637305</c:v>
                </c:pt>
                <c:pt idx="1630">
                  <c:v>0.346113989637305</c:v>
                </c:pt>
                <c:pt idx="1631">
                  <c:v>0.34637037037037</c:v>
                </c:pt>
                <c:pt idx="1632">
                  <c:v>0.34637037037037</c:v>
                </c:pt>
                <c:pt idx="1633">
                  <c:v>0.33826617338266102</c:v>
                </c:pt>
                <c:pt idx="1634">
                  <c:v>0.33826617338266102</c:v>
                </c:pt>
                <c:pt idx="1635">
                  <c:v>0.34343085700363402</c:v>
                </c:pt>
                <c:pt idx="1636">
                  <c:v>0.34343085700363402</c:v>
                </c:pt>
                <c:pt idx="1637">
                  <c:v>0.34343085700363402</c:v>
                </c:pt>
                <c:pt idx="1638">
                  <c:v>0.35140384954970799</c:v>
                </c:pt>
                <c:pt idx="1639">
                  <c:v>0.35140384954970799</c:v>
                </c:pt>
                <c:pt idx="1640">
                  <c:v>0.33574110913713601</c:v>
                </c:pt>
                <c:pt idx="1641">
                  <c:v>0.33574110913713601</c:v>
                </c:pt>
                <c:pt idx="1642">
                  <c:v>0.34465812665858497</c:v>
                </c:pt>
                <c:pt idx="1643">
                  <c:v>0.34465812665858497</c:v>
                </c:pt>
                <c:pt idx="1644">
                  <c:v>0.35520940021834801</c:v>
                </c:pt>
                <c:pt idx="1645">
                  <c:v>0.35520940021834801</c:v>
                </c:pt>
                <c:pt idx="1646">
                  <c:v>0.35243983768325599</c:v>
                </c:pt>
                <c:pt idx="1647">
                  <c:v>0.35243983768325599</c:v>
                </c:pt>
                <c:pt idx="1648">
                  <c:v>0.35243983768325599</c:v>
                </c:pt>
                <c:pt idx="1649">
                  <c:v>0.34313132091252202</c:v>
                </c:pt>
                <c:pt idx="1650">
                  <c:v>0.34313132091252202</c:v>
                </c:pt>
                <c:pt idx="1651">
                  <c:v>0.327782683655018</c:v>
                </c:pt>
                <c:pt idx="1652">
                  <c:v>0.327782683655018</c:v>
                </c:pt>
                <c:pt idx="1653">
                  <c:v>0.34189617553826501</c:v>
                </c:pt>
                <c:pt idx="1654">
                  <c:v>0.34189617553826501</c:v>
                </c:pt>
                <c:pt idx="1655">
                  <c:v>0.33892425726412001</c:v>
                </c:pt>
                <c:pt idx="1656">
                  <c:v>0.33892425726412001</c:v>
                </c:pt>
                <c:pt idx="1657">
                  <c:v>0.33892425726412001</c:v>
                </c:pt>
                <c:pt idx="1658">
                  <c:v>0.335416645631607</c:v>
                </c:pt>
                <c:pt idx="1659">
                  <c:v>0.335416645631607</c:v>
                </c:pt>
                <c:pt idx="1660">
                  <c:v>0.345136353234969</c:v>
                </c:pt>
                <c:pt idx="1661">
                  <c:v>0.345136353234969</c:v>
                </c:pt>
                <c:pt idx="1662">
                  <c:v>0.34023480026285002</c:v>
                </c:pt>
                <c:pt idx="1663">
                  <c:v>0.34023480026285002</c:v>
                </c:pt>
                <c:pt idx="1664">
                  <c:v>0.33582125674014202</c:v>
                </c:pt>
                <c:pt idx="1665">
                  <c:v>0.33582125674014202</c:v>
                </c:pt>
                <c:pt idx="1666">
                  <c:v>0.34269345366405102</c:v>
                </c:pt>
                <c:pt idx="1667">
                  <c:v>0.34269345366405102</c:v>
                </c:pt>
                <c:pt idx="1668">
                  <c:v>0.34269345366405102</c:v>
                </c:pt>
                <c:pt idx="1669">
                  <c:v>0.34209041439132298</c:v>
                </c:pt>
                <c:pt idx="1670">
                  <c:v>0.34209041439132298</c:v>
                </c:pt>
                <c:pt idx="1671">
                  <c:v>0.341030432461292</c:v>
                </c:pt>
                <c:pt idx="1672">
                  <c:v>0.341030432461292</c:v>
                </c:pt>
                <c:pt idx="1673">
                  <c:v>0.37072779912234299</c:v>
                </c:pt>
                <c:pt idx="1674">
                  <c:v>0.37072779912234299</c:v>
                </c:pt>
                <c:pt idx="1675">
                  <c:v>0.30772486132732702</c:v>
                </c:pt>
                <c:pt idx="1676">
                  <c:v>0.30772486132732702</c:v>
                </c:pt>
                <c:pt idx="1677">
                  <c:v>0.24005046247442899</c:v>
                </c:pt>
                <c:pt idx="1678">
                  <c:v>0.24005046247442899</c:v>
                </c:pt>
                <c:pt idx="1679">
                  <c:v>0.24005046247442899</c:v>
                </c:pt>
                <c:pt idx="1680">
                  <c:v>0.28442806312482299</c:v>
                </c:pt>
                <c:pt idx="1681">
                  <c:v>0.28442806312482299</c:v>
                </c:pt>
                <c:pt idx="1682">
                  <c:v>0.333778458131127</c:v>
                </c:pt>
                <c:pt idx="1683">
                  <c:v>0.333778458131127</c:v>
                </c:pt>
                <c:pt idx="1684">
                  <c:v>0.400218698742482</c:v>
                </c:pt>
                <c:pt idx="1685">
                  <c:v>0.400218698742482</c:v>
                </c:pt>
                <c:pt idx="1686">
                  <c:v>0.224029911075181</c:v>
                </c:pt>
                <c:pt idx="1687">
                  <c:v>0.224029911075181</c:v>
                </c:pt>
                <c:pt idx="1688">
                  <c:v>0.224029911075181</c:v>
                </c:pt>
                <c:pt idx="1689">
                  <c:v>0.222153192512725</c:v>
                </c:pt>
                <c:pt idx="1690">
                  <c:v>0.222153192512725</c:v>
                </c:pt>
                <c:pt idx="1691">
                  <c:v>0.20734935139027799</c:v>
                </c:pt>
                <c:pt idx="1692">
                  <c:v>0.20734935139027799</c:v>
                </c:pt>
                <c:pt idx="1693">
                  <c:v>0.440332560704215</c:v>
                </c:pt>
                <c:pt idx="1694">
                  <c:v>0.440332560704215</c:v>
                </c:pt>
                <c:pt idx="1695">
                  <c:v>0.346751673175627</c:v>
                </c:pt>
                <c:pt idx="1696">
                  <c:v>0.346751673175627</c:v>
                </c:pt>
                <c:pt idx="1697">
                  <c:v>0.34243339290482899</c:v>
                </c:pt>
                <c:pt idx="1698">
                  <c:v>0.34243339290482899</c:v>
                </c:pt>
                <c:pt idx="1699">
                  <c:v>0.34243339290482899</c:v>
                </c:pt>
                <c:pt idx="1700">
                  <c:v>0.21721055913531401</c:v>
                </c:pt>
                <c:pt idx="1701">
                  <c:v>0.21721055913531401</c:v>
                </c:pt>
                <c:pt idx="1702">
                  <c:v>0.28771560450238798</c:v>
                </c:pt>
                <c:pt idx="1703">
                  <c:v>0.28771560450238798</c:v>
                </c:pt>
                <c:pt idx="1704">
                  <c:v>0.35945166675097301</c:v>
                </c:pt>
                <c:pt idx="1705">
                  <c:v>0.35945166675097301</c:v>
                </c:pt>
                <c:pt idx="1706">
                  <c:v>0.34050309879693702</c:v>
                </c:pt>
                <c:pt idx="1707">
                  <c:v>0.34050309879693702</c:v>
                </c:pt>
                <c:pt idx="1708">
                  <c:v>0.34050309879693702</c:v>
                </c:pt>
                <c:pt idx="1709">
                  <c:v>0.338823187985199</c:v>
                </c:pt>
                <c:pt idx="1710">
                  <c:v>0.338823187985199</c:v>
                </c:pt>
                <c:pt idx="1711">
                  <c:v>0.33735461966336699</c:v>
                </c:pt>
                <c:pt idx="1712">
                  <c:v>0.33735461966336699</c:v>
                </c:pt>
                <c:pt idx="1713">
                  <c:v>0.32658283604786498</c:v>
                </c:pt>
                <c:pt idx="1714">
                  <c:v>0.32658283604786498</c:v>
                </c:pt>
                <c:pt idx="1715">
                  <c:v>0.33313720246055001</c:v>
                </c:pt>
                <c:pt idx="1716">
                  <c:v>0.33313720246055001</c:v>
                </c:pt>
                <c:pt idx="1717">
                  <c:v>0.33954857703630997</c:v>
                </c:pt>
                <c:pt idx="1718">
                  <c:v>0.33954857703630997</c:v>
                </c:pt>
                <c:pt idx="1719">
                  <c:v>0.33954857703630997</c:v>
                </c:pt>
                <c:pt idx="1720">
                  <c:v>0.33248842847696702</c:v>
                </c:pt>
                <c:pt idx="1721">
                  <c:v>0.33248842847696702</c:v>
                </c:pt>
                <c:pt idx="1722">
                  <c:v>0.33685409316243098</c:v>
                </c:pt>
                <c:pt idx="1723">
                  <c:v>0.33685409316243098</c:v>
                </c:pt>
                <c:pt idx="1724">
                  <c:v>0.34063837234246702</c:v>
                </c:pt>
                <c:pt idx="1725">
                  <c:v>0.34063837234246702</c:v>
                </c:pt>
                <c:pt idx="1726">
                  <c:v>0.332575229431193</c:v>
                </c:pt>
                <c:pt idx="1727">
                  <c:v>0.332575229431193</c:v>
                </c:pt>
                <c:pt idx="1728">
                  <c:v>0.33676268067722798</c:v>
                </c:pt>
                <c:pt idx="1729">
                  <c:v>0.33676268067722798</c:v>
                </c:pt>
                <c:pt idx="1730">
                  <c:v>0.33676268067722798</c:v>
                </c:pt>
                <c:pt idx="1731">
                  <c:v>0.34208732043354501</c:v>
                </c:pt>
                <c:pt idx="1732">
                  <c:v>0.34208732043354501</c:v>
                </c:pt>
                <c:pt idx="1733">
                  <c:v>0.33211609146021198</c:v>
                </c:pt>
                <c:pt idx="1734">
                  <c:v>0.33211609146021198</c:v>
                </c:pt>
                <c:pt idx="1735">
                  <c:v>0.33668037744979401</c:v>
                </c:pt>
                <c:pt idx="1736">
                  <c:v>0.33668037744979401</c:v>
                </c:pt>
                <c:pt idx="1737">
                  <c:v>0.34049060989784002</c:v>
                </c:pt>
                <c:pt idx="1738">
                  <c:v>0.34049060989784002</c:v>
                </c:pt>
                <c:pt idx="1739">
                  <c:v>0.34049060989784002</c:v>
                </c:pt>
                <c:pt idx="1740">
                  <c:v>0.338629531930556</c:v>
                </c:pt>
                <c:pt idx="1741">
                  <c:v>0.338629531930556</c:v>
                </c:pt>
                <c:pt idx="1742">
                  <c:v>0.33934565305595499</c:v>
                </c:pt>
                <c:pt idx="1743">
                  <c:v>0.33934565305595499</c:v>
                </c:pt>
                <c:pt idx="1744">
                  <c:v>0.342164313253908</c:v>
                </c:pt>
                <c:pt idx="1745">
                  <c:v>0.342164313253908</c:v>
                </c:pt>
                <c:pt idx="1746">
                  <c:v>0.34159294231508902</c:v>
                </c:pt>
                <c:pt idx="1747">
                  <c:v>0.34159294231508902</c:v>
                </c:pt>
                <c:pt idx="1748">
                  <c:v>0.33998987316759899</c:v>
                </c:pt>
                <c:pt idx="1749">
                  <c:v>0.33998987316759899</c:v>
                </c:pt>
                <c:pt idx="1750">
                  <c:v>0.33998987316759899</c:v>
                </c:pt>
                <c:pt idx="1751">
                  <c:v>0.33637574380215701</c:v>
                </c:pt>
                <c:pt idx="1752">
                  <c:v>0.33637574380215701</c:v>
                </c:pt>
                <c:pt idx="1753">
                  <c:v>0.34176432804527701</c:v>
                </c:pt>
                <c:pt idx="1754">
                  <c:v>0.34176432804527701</c:v>
                </c:pt>
                <c:pt idx="1755">
                  <c:v>0.34241169542358202</c:v>
                </c:pt>
                <c:pt idx="1756">
                  <c:v>0.34241169542358202</c:v>
                </c:pt>
                <c:pt idx="1757">
                  <c:v>0.347903327288204</c:v>
                </c:pt>
                <c:pt idx="1758">
                  <c:v>0.347903327288204</c:v>
                </c:pt>
                <c:pt idx="1759">
                  <c:v>0.341321170884892</c:v>
                </c:pt>
                <c:pt idx="1760">
                  <c:v>0.341321170884892</c:v>
                </c:pt>
                <c:pt idx="1761">
                  <c:v>0.341321170884892</c:v>
                </c:pt>
                <c:pt idx="1762">
                  <c:v>0.34354735535013198</c:v>
                </c:pt>
                <c:pt idx="1763">
                  <c:v>0.34354735535013198</c:v>
                </c:pt>
                <c:pt idx="1764">
                  <c:v>0.34534496671373799</c:v>
                </c:pt>
                <c:pt idx="1765">
                  <c:v>0.34534496671373799</c:v>
                </c:pt>
                <c:pt idx="1766">
                  <c:v>0.342193280291896</c:v>
                </c:pt>
                <c:pt idx="1767">
                  <c:v>0.342193280291896</c:v>
                </c:pt>
                <c:pt idx="1768">
                  <c:v>0.34353378103378102</c:v>
                </c:pt>
                <c:pt idx="1769">
                  <c:v>0.34353378103378102</c:v>
                </c:pt>
                <c:pt idx="1770">
                  <c:v>0.34353378103378102</c:v>
                </c:pt>
                <c:pt idx="1771">
                  <c:v>0.34478356884821099</c:v>
                </c:pt>
                <c:pt idx="1772">
                  <c:v>0.34478356884821099</c:v>
                </c:pt>
                <c:pt idx="1773">
                  <c:v>0.34209615606454802</c:v>
                </c:pt>
                <c:pt idx="1774">
                  <c:v>0.34209615606454802</c:v>
                </c:pt>
                <c:pt idx="1775">
                  <c:v>0.34186829936852298</c:v>
                </c:pt>
                <c:pt idx="1776">
                  <c:v>0.34186829936852298</c:v>
                </c:pt>
                <c:pt idx="1777">
                  <c:v>0.34160576467727199</c:v>
                </c:pt>
                <c:pt idx="1778">
                  <c:v>0.34160576467727199</c:v>
                </c:pt>
                <c:pt idx="1779">
                  <c:v>0.33915288858056802</c:v>
                </c:pt>
                <c:pt idx="1780">
                  <c:v>0.33915288858056802</c:v>
                </c:pt>
                <c:pt idx="1781">
                  <c:v>0.33915288858056802</c:v>
                </c:pt>
                <c:pt idx="1782">
                  <c:v>0.33835309195770502</c:v>
                </c:pt>
                <c:pt idx="1783">
                  <c:v>0.33835309195770502</c:v>
                </c:pt>
                <c:pt idx="1784">
                  <c:v>0.33449477351916301</c:v>
                </c:pt>
                <c:pt idx="1785">
                  <c:v>0.33449477351916301</c:v>
                </c:pt>
                <c:pt idx="1786">
                  <c:v>0.34804195370197899</c:v>
                </c:pt>
                <c:pt idx="1787">
                  <c:v>0.34804195370197899</c:v>
                </c:pt>
                <c:pt idx="1788">
                  <c:v>0.344636865328597</c:v>
                </c:pt>
                <c:pt idx="1789">
                  <c:v>0.344636865328597</c:v>
                </c:pt>
                <c:pt idx="1790">
                  <c:v>0.344636865328597</c:v>
                </c:pt>
                <c:pt idx="1791">
                  <c:v>0.347240281854094</c:v>
                </c:pt>
                <c:pt idx="1792">
                  <c:v>0.347240281854094</c:v>
                </c:pt>
                <c:pt idx="1793">
                  <c:v>0.33797616206779602</c:v>
                </c:pt>
                <c:pt idx="1794">
                  <c:v>0.33797616206779602</c:v>
                </c:pt>
                <c:pt idx="1795">
                  <c:v>0.34000884452586999</c:v>
                </c:pt>
                <c:pt idx="1796">
                  <c:v>0.34000884452586999</c:v>
                </c:pt>
                <c:pt idx="1797">
                  <c:v>0.340245290175749</c:v>
                </c:pt>
                <c:pt idx="1798">
                  <c:v>0.340245290175749</c:v>
                </c:pt>
                <c:pt idx="1799">
                  <c:v>0.34141108166098699</c:v>
                </c:pt>
                <c:pt idx="1800">
                  <c:v>0.34141108166098699</c:v>
                </c:pt>
                <c:pt idx="1801">
                  <c:v>0.34141108166098699</c:v>
                </c:pt>
                <c:pt idx="1802">
                  <c:v>0.340602885995618</c:v>
                </c:pt>
                <c:pt idx="1803">
                  <c:v>0.340602885995618</c:v>
                </c:pt>
                <c:pt idx="1804">
                  <c:v>0.33771130365302499</c:v>
                </c:pt>
                <c:pt idx="1805">
                  <c:v>0.33771130365302499</c:v>
                </c:pt>
                <c:pt idx="1806">
                  <c:v>0.34010051251430501</c:v>
                </c:pt>
                <c:pt idx="1807">
                  <c:v>0.34010051251430501</c:v>
                </c:pt>
                <c:pt idx="1808">
                  <c:v>0.33764758188015598</c:v>
                </c:pt>
                <c:pt idx="1809">
                  <c:v>0.33764758188015598</c:v>
                </c:pt>
                <c:pt idx="1810">
                  <c:v>0.335925884969343</c:v>
                </c:pt>
                <c:pt idx="1811">
                  <c:v>0.335925884969343</c:v>
                </c:pt>
                <c:pt idx="1812">
                  <c:v>0.335925884969343</c:v>
                </c:pt>
                <c:pt idx="1813">
                  <c:v>0.34707708663034398</c:v>
                </c:pt>
                <c:pt idx="1814">
                  <c:v>0.34707708663034398</c:v>
                </c:pt>
                <c:pt idx="1815">
                  <c:v>0.34158056807238202</c:v>
                </c:pt>
                <c:pt idx="1816">
                  <c:v>0.34158056807238202</c:v>
                </c:pt>
                <c:pt idx="1817">
                  <c:v>0.333588778969857</c:v>
                </c:pt>
                <c:pt idx="1818">
                  <c:v>0.333588778969857</c:v>
                </c:pt>
                <c:pt idx="1819">
                  <c:v>0.34804734534384402</c:v>
                </c:pt>
                <c:pt idx="1820">
                  <c:v>0.34804734534384402</c:v>
                </c:pt>
                <c:pt idx="1821">
                  <c:v>0.34804734534384402</c:v>
                </c:pt>
                <c:pt idx="1822">
                  <c:v>0.339381050486254</c:v>
                </c:pt>
                <c:pt idx="1823">
                  <c:v>0.339381050486254</c:v>
                </c:pt>
                <c:pt idx="1824">
                  <c:v>0.330557113882535</c:v>
                </c:pt>
                <c:pt idx="1825">
                  <c:v>0.330557113882535</c:v>
                </c:pt>
                <c:pt idx="1826">
                  <c:v>0.35059444072337498</c:v>
                </c:pt>
                <c:pt idx="1827">
                  <c:v>0.35059444072337498</c:v>
                </c:pt>
                <c:pt idx="1828">
                  <c:v>0.34203218165482302</c:v>
                </c:pt>
                <c:pt idx="1829">
                  <c:v>0.34203218165482302</c:v>
                </c:pt>
                <c:pt idx="1830">
                  <c:v>0.33332006686301002</c:v>
                </c:pt>
                <c:pt idx="1831">
                  <c:v>0.33332006686301002</c:v>
                </c:pt>
                <c:pt idx="1832">
                  <c:v>0.33332006686301002</c:v>
                </c:pt>
                <c:pt idx="1833">
                  <c:v>0.34931147668343399</c:v>
                </c:pt>
                <c:pt idx="1834">
                  <c:v>0.34931147668343399</c:v>
                </c:pt>
                <c:pt idx="1835">
                  <c:v>0.34685926983086102</c:v>
                </c:pt>
                <c:pt idx="1836">
                  <c:v>0.34685926983086102</c:v>
                </c:pt>
                <c:pt idx="1837">
                  <c:v>0.36241083303107202</c:v>
                </c:pt>
                <c:pt idx="1838">
                  <c:v>0.36241083303107202</c:v>
                </c:pt>
                <c:pt idx="1839">
                  <c:v>0.37832049669915102</c:v>
                </c:pt>
                <c:pt idx="1840">
                  <c:v>0.37832049669915102</c:v>
                </c:pt>
                <c:pt idx="1841">
                  <c:v>0.37832049669915102</c:v>
                </c:pt>
                <c:pt idx="1842">
                  <c:v>0.38933597541248699</c:v>
                </c:pt>
                <c:pt idx="1843">
                  <c:v>0.38933597541248699</c:v>
                </c:pt>
                <c:pt idx="1844">
                  <c:v>0.37865528701500401</c:v>
                </c:pt>
                <c:pt idx="1845">
                  <c:v>0.37865528701500401</c:v>
                </c:pt>
                <c:pt idx="1846">
                  <c:v>0.35228880096758902</c:v>
                </c:pt>
                <c:pt idx="1847">
                  <c:v>0.35228880096758902</c:v>
                </c:pt>
                <c:pt idx="1848">
                  <c:v>0.34497641272709001</c:v>
                </c:pt>
                <c:pt idx="1849">
                  <c:v>0.34497641272709001</c:v>
                </c:pt>
                <c:pt idx="1850">
                  <c:v>0.34075249095325399</c:v>
                </c:pt>
                <c:pt idx="1851">
                  <c:v>0.34075249095325399</c:v>
                </c:pt>
                <c:pt idx="1852">
                  <c:v>0.34075249095325399</c:v>
                </c:pt>
                <c:pt idx="1853">
                  <c:v>0.34055635444042198</c:v>
                </c:pt>
                <c:pt idx="1854">
                  <c:v>0.34055635444042198</c:v>
                </c:pt>
                <c:pt idx="1855">
                  <c:v>0.34145031868033499</c:v>
                </c:pt>
                <c:pt idx="1856">
                  <c:v>0.34145031868033499</c:v>
                </c:pt>
                <c:pt idx="1857">
                  <c:v>0.34046856564975497</c:v>
                </c:pt>
                <c:pt idx="1858">
                  <c:v>0.34046856564975497</c:v>
                </c:pt>
                <c:pt idx="1859">
                  <c:v>0.35691843659670702</c:v>
                </c:pt>
                <c:pt idx="1860">
                  <c:v>0.35691843659670702</c:v>
                </c:pt>
                <c:pt idx="1861">
                  <c:v>0.34798344910789097</c:v>
                </c:pt>
                <c:pt idx="1862">
                  <c:v>0.34798344910789097</c:v>
                </c:pt>
                <c:pt idx="1863">
                  <c:v>0.34798344910789097</c:v>
                </c:pt>
                <c:pt idx="1864">
                  <c:v>0.339191709463742</c:v>
                </c:pt>
                <c:pt idx="1865">
                  <c:v>0.339191709463742</c:v>
                </c:pt>
                <c:pt idx="1866">
                  <c:v>0.34781977930309099</c:v>
                </c:pt>
                <c:pt idx="1867">
                  <c:v>0.34781977930309099</c:v>
                </c:pt>
                <c:pt idx="1868">
                  <c:v>0.34652526219749002</c:v>
                </c:pt>
                <c:pt idx="1869">
                  <c:v>0.34652526219749002</c:v>
                </c:pt>
                <c:pt idx="1870">
                  <c:v>0.34976384557871498</c:v>
                </c:pt>
                <c:pt idx="1871">
                  <c:v>0.34976384557871498</c:v>
                </c:pt>
                <c:pt idx="1872">
                  <c:v>0.34976384557871498</c:v>
                </c:pt>
                <c:pt idx="1873">
                  <c:v>0.35476457601968803</c:v>
                </c:pt>
                <c:pt idx="1874">
                  <c:v>0.35476457601968803</c:v>
                </c:pt>
                <c:pt idx="1875">
                  <c:v>0.35432857401048201</c:v>
                </c:pt>
                <c:pt idx="1876">
                  <c:v>0.35432857401048201</c:v>
                </c:pt>
                <c:pt idx="1877">
                  <c:v>0.36882701533251799</c:v>
                </c:pt>
                <c:pt idx="1878">
                  <c:v>0.36882701533251799</c:v>
                </c:pt>
                <c:pt idx="1879">
                  <c:v>0.39325436296229299</c:v>
                </c:pt>
                <c:pt idx="1880">
                  <c:v>0.39325436296229299</c:v>
                </c:pt>
                <c:pt idx="1881">
                  <c:v>0.40117705662048198</c:v>
                </c:pt>
                <c:pt idx="1882">
                  <c:v>0.40117705662048198</c:v>
                </c:pt>
                <c:pt idx="1883">
                  <c:v>0.40117705662048198</c:v>
                </c:pt>
                <c:pt idx="1884">
                  <c:v>0.421839838597035</c:v>
                </c:pt>
                <c:pt idx="1885">
                  <c:v>0.421839838597035</c:v>
                </c:pt>
                <c:pt idx="1886">
                  <c:v>0.52106768657196101</c:v>
                </c:pt>
                <c:pt idx="1887">
                  <c:v>0.52106768657196101</c:v>
                </c:pt>
                <c:pt idx="1888">
                  <c:v>0.41019380629490898</c:v>
                </c:pt>
                <c:pt idx="1889">
                  <c:v>0.41019380629490898</c:v>
                </c:pt>
                <c:pt idx="1890">
                  <c:v>0.32931151803215403</c:v>
                </c:pt>
                <c:pt idx="1891">
                  <c:v>0.32931151803215403</c:v>
                </c:pt>
                <c:pt idx="1892">
                  <c:v>0.25218553245459002</c:v>
                </c:pt>
                <c:pt idx="1893">
                  <c:v>0.25218553245459002</c:v>
                </c:pt>
                <c:pt idx="1894">
                  <c:v>0.25218553245459002</c:v>
                </c:pt>
                <c:pt idx="1895">
                  <c:v>0.30867962187785802</c:v>
                </c:pt>
                <c:pt idx="1896">
                  <c:v>0.30867962187785802</c:v>
                </c:pt>
                <c:pt idx="1897">
                  <c:v>0.39120964058602298</c:v>
                </c:pt>
                <c:pt idx="1898">
                  <c:v>0.39120964058602298</c:v>
                </c:pt>
                <c:pt idx="1899">
                  <c:v>0.33271719038816999</c:v>
                </c:pt>
                <c:pt idx="1900">
                  <c:v>0.33271719038816999</c:v>
                </c:pt>
                <c:pt idx="1901">
                  <c:v>0.34259883421229997</c:v>
                </c:pt>
                <c:pt idx="1902">
                  <c:v>0.34259883421229997</c:v>
                </c:pt>
                <c:pt idx="1903">
                  <c:v>0.34259883421229997</c:v>
                </c:pt>
                <c:pt idx="1904">
                  <c:v>0.34995342055166201</c:v>
                </c:pt>
                <c:pt idx="1905">
                  <c:v>0.34995342055166201</c:v>
                </c:pt>
                <c:pt idx="1906">
                  <c:v>0.34883249142880302</c:v>
                </c:pt>
                <c:pt idx="1907">
                  <c:v>0.34883249142880302</c:v>
                </c:pt>
                <c:pt idx="1908">
                  <c:v>0.34596889398603597</c:v>
                </c:pt>
                <c:pt idx="1909">
                  <c:v>0.34596889398603597</c:v>
                </c:pt>
                <c:pt idx="1910">
                  <c:v>0.34057260564286901</c:v>
                </c:pt>
                <c:pt idx="1911">
                  <c:v>0.34057260564286901</c:v>
                </c:pt>
                <c:pt idx="1912">
                  <c:v>0.34530563284729598</c:v>
                </c:pt>
                <c:pt idx="1913">
                  <c:v>0.34530563284729598</c:v>
                </c:pt>
                <c:pt idx="1914">
                  <c:v>0.34530563284729598</c:v>
                </c:pt>
                <c:pt idx="1915">
                  <c:v>0.3441281661849</c:v>
                </c:pt>
                <c:pt idx="1916">
                  <c:v>0.3441281661849</c:v>
                </c:pt>
                <c:pt idx="1917">
                  <c:v>0.343455087770769</c:v>
                </c:pt>
                <c:pt idx="1918">
                  <c:v>0.343455087770769</c:v>
                </c:pt>
                <c:pt idx="1919">
                  <c:v>0.34313389755882701</c:v>
                </c:pt>
                <c:pt idx="1920">
                  <c:v>0.34313389755882701</c:v>
                </c:pt>
                <c:pt idx="1921">
                  <c:v>0.34228993626594501</c:v>
                </c:pt>
                <c:pt idx="1922">
                  <c:v>0.34228993626594501</c:v>
                </c:pt>
                <c:pt idx="1923">
                  <c:v>0.34228993626594501</c:v>
                </c:pt>
                <c:pt idx="1924">
                  <c:v>0.34351369353132399</c:v>
                </c:pt>
                <c:pt idx="1925">
                  <c:v>0.34351369353132399</c:v>
                </c:pt>
                <c:pt idx="1926">
                  <c:v>0.34190216217277702</c:v>
                </c:pt>
                <c:pt idx="1927">
                  <c:v>0.34190216217277702</c:v>
                </c:pt>
                <c:pt idx="1928">
                  <c:v>0.33992619638010801</c:v>
                </c:pt>
                <c:pt idx="1929">
                  <c:v>0.33992619638010801</c:v>
                </c:pt>
                <c:pt idx="1930">
                  <c:v>0.33842296066634903</c:v>
                </c:pt>
                <c:pt idx="1931">
                  <c:v>0.33842296066634903</c:v>
                </c:pt>
                <c:pt idx="1932">
                  <c:v>0.339065337074833</c:v>
                </c:pt>
                <c:pt idx="1933">
                  <c:v>0.339065337074833</c:v>
                </c:pt>
                <c:pt idx="1934">
                  <c:v>0.339065337074833</c:v>
                </c:pt>
                <c:pt idx="1935">
                  <c:v>0.34421236286212697</c:v>
                </c:pt>
                <c:pt idx="1936">
                  <c:v>0.34421236286212697</c:v>
                </c:pt>
                <c:pt idx="1937">
                  <c:v>0.352891242395456</c:v>
                </c:pt>
                <c:pt idx="1938">
                  <c:v>0.352891242395456</c:v>
                </c:pt>
                <c:pt idx="1939">
                  <c:v>0.33112582781456901</c:v>
                </c:pt>
                <c:pt idx="1940">
                  <c:v>0.33112582781456901</c:v>
                </c:pt>
                <c:pt idx="1941">
                  <c:v>0.33816218984019902</c:v>
                </c:pt>
                <c:pt idx="1942">
                  <c:v>0.33816218984019902</c:v>
                </c:pt>
                <c:pt idx="1943">
                  <c:v>0.33686850438885402</c:v>
                </c:pt>
                <c:pt idx="1944">
                  <c:v>0.33686850438885402</c:v>
                </c:pt>
                <c:pt idx="1945">
                  <c:v>0.33686850438885402</c:v>
                </c:pt>
                <c:pt idx="1946">
                  <c:v>0.36077933252750399</c:v>
                </c:pt>
                <c:pt idx="1947">
                  <c:v>0.36077933252750399</c:v>
                </c:pt>
                <c:pt idx="1948">
                  <c:v>0.35005068877094597</c:v>
                </c:pt>
                <c:pt idx="1949">
                  <c:v>0.35005068877094597</c:v>
                </c:pt>
                <c:pt idx="1950">
                  <c:v>0.34477357714822698</c:v>
                </c:pt>
                <c:pt idx="1951">
                  <c:v>0.34477357714822698</c:v>
                </c:pt>
                <c:pt idx="1952">
                  <c:v>0.34445271487894602</c:v>
                </c:pt>
                <c:pt idx="1953">
                  <c:v>0.34445271487894602</c:v>
                </c:pt>
                <c:pt idx="1954">
                  <c:v>0.34445271487894602</c:v>
                </c:pt>
                <c:pt idx="1955">
                  <c:v>0.34518294597989901</c:v>
                </c:pt>
                <c:pt idx="1956">
                  <c:v>0.34518294597989901</c:v>
                </c:pt>
                <c:pt idx="1957">
                  <c:v>0.34791468819246602</c:v>
                </c:pt>
                <c:pt idx="1958">
                  <c:v>0.34791468819246602</c:v>
                </c:pt>
                <c:pt idx="1959">
                  <c:v>0.34317144622252299</c:v>
                </c:pt>
                <c:pt idx="1960">
                  <c:v>0.34317144622252299</c:v>
                </c:pt>
                <c:pt idx="1961">
                  <c:v>0.346137610806247</c:v>
                </c:pt>
                <c:pt idx="1962">
                  <c:v>0.346137610806247</c:v>
                </c:pt>
                <c:pt idx="1963">
                  <c:v>0.34577271768922602</c:v>
                </c:pt>
                <c:pt idx="1964">
                  <c:v>0.34577271768922602</c:v>
                </c:pt>
                <c:pt idx="1965">
                  <c:v>0.34577271768922602</c:v>
                </c:pt>
                <c:pt idx="1966">
                  <c:v>0.34518103162400798</c:v>
                </c:pt>
                <c:pt idx="1967">
                  <c:v>0.34518103162400798</c:v>
                </c:pt>
                <c:pt idx="1968">
                  <c:v>0.34519490699333699</c:v>
                </c:pt>
                <c:pt idx="1969">
                  <c:v>0.34519490699333699</c:v>
                </c:pt>
                <c:pt idx="1970">
                  <c:v>0.34664056350535799</c:v>
                </c:pt>
                <c:pt idx="1971">
                  <c:v>0.34664056350535799</c:v>
                </c:pt>
                <c:pt idx="1972">
                  <c:v>0.342927314429537</c:v>
                </c:pt>
                <c:pt idx="1973">
                  <c:v>0.342927314429537</c:v>
                </c:pt>
                <c:pt idx="1974">
                  <c:v>0.342927314429537</c:v>
                </c:pt>
                <c:pt idx="1975">
                  <c:v>0.34321990858303703</c:v>
                </c:pt>
                <c:pt idx="1976">
                  <c:v>0.34321990858303703</c:v>
                </c:pt>
                <c:pt idx="1977">
                  <c:v>0.34411120729161299</c:v>
                </c:pt>
                <c:pt idx="1978">
                  <c:v>0.34411120729161299</c:v>
                </c:pt>
                <c:pt idx="1979">
                  <c:v>0.33770373798138698</c:v>
                </c:pt>
                <c:pt idx="1980">
                  <c:v>0.33770373798138698</c:v>
                </c:pt>
                <c:pt idx="1981">
                  <c:v>0.34364045414116001</c:v>
                </c:pt>
                <c:pt idx="1982">
                  <c:v>0.34364045414116001</c:v>
                </c:pt>
                <c:pt idx="1983">
                  <c:v>0.353175243318814</c:v>
                </c:pt>
                <c:pt idx="1984">
                  <c:v>0.353175243318814</c:v>
                </c:pt>
                <c:pt idx="1985">
                  <c:v>0.353175243318814</c:v>
                </c:pt>
                <c:pt idx="1986">
                  <c:v>0.335377645173766</c:v>
                </c:pt>
                <c:pt idx="1987">
                  <c:v>0.335377645173766</c:v>
                </c:pt>
                <c:pt idx="1988">
                  <c:v>0.34092313222425602</c:v>
                </c:pt>
                <c:pt idx="1989">
                  <c:v>0.34092313222425602</c:v>
                </c:pt>
                <c:pt idx="1990">
                  <c:v>0.34650865415353699</c:v>
                </c:pt>
                <c:pt idx="1991">
                  <c:v>0.34650865415353699</c:v>
                </c:pt>
                <c:pt idx="1992">
                  <c:v>0.33934301345829698</c:v>
                </c:pt>
                <c:pt idx="1993">
                  <c:v>0.33934301345829698</c:v>
                </c:pt>
                <c:pt idx="1994">
                  <c:v>0.34372296396754498</c:v>
                </c:pt>
                <c:pt idx="1995">
                  <c:v>0.34372296396754498</c:v>
                </c:pt>
                <c:pt idx="1996">
                  <c:v>0.34372296396754498</c:v>
                </c:pt>
                <c:pt idx="1997">
                  <c:v>0.34762456546929299</c:v>
                </c:pt>
                <c:pt idx="1998">
                  <c:v>0.34762456546929299</c:v>
                </c:pt>
                <c:pt idx="1999">
                  <c:v>0.33989758805512998</c:v>
                </c:pt>
                <c:pt idx="2000">
                  <c:v>0.33989758805512998</c:v>
                </c:pt>
                <c:pt idx="2001">
                  <c:v>0.34248722152570099</c:v>
                </c:pt>
                <c:pt idx="2002">
                  <c:v>0.34248722152570099</c:v>
                </c:pt>
                <c:pt idx="2003">
                  <c:v>0.34414671964337601</c:v>
                </c:pt>
                <c:pt idx="2004">
                  <c:v>0.34414671964337601</c:v>
                </c:pt>
                <c:pt idx="2005">
                  <c:v>0.34414671964337601</c:v>
                </c:pt>
                <c:pt idx="2006">
                  <c:v>0.33365332545660398</c:v>
                </c:pt>
                <c:pt idx="2007">
                  <c:v>0.33365332545660398</c:v>
                </c:pt>
                <c:pt idx="2008">
                  <c:v>0.34262676305545697</c:v>
                </c:pt>
                <c:pt idx="2009">
                  <c:v>0.34262676305545697</c:v>
                </c:pt>
                <c:pt idx="2010">
                  <c:v>0.35396727989658999</c:v>
                </c:pt>
                <c:pt idx="2011">
                  <c:v>0.35396727989658999</c:v>
                </c:pt>
                <c:pt idx="2012">
                  <c:v>0.33841875142066302</c:v>
                </c:pt>
                <c:pt idx="2013">
                  <c:v>0.33841875142066302</c:v>
                </c:pt>
                <c:pt idx="2014">
                  <c:v>0.34341460767153698</c:v>
                </c:pt>
                <c:pt idx="2015">
                  <c:v>0.34341460767153698</c:v>
                </c:pt>
                <c:pt idx="2016">
                  <c:v>0.34341460767153698</c:v>
                </c:pt>
                <c:pt idx="2017">
                  <c:v>0.34984657064661401</c:v>
                </c:pt>
                <c:pt idx="2018">
                  <c:v>0.34984657064661401</c:v>
                </c:pt>
                <c:pt idx="2019">
                  <c:v>0.32907311785011201</c:v>
                </c:pt>
                <c:pt idx="2020">
                  <c:v>0.32907311785011201</c:v>
                </c:pt>
                <c:pt idx="2021">
                  <c:v>0.33923477340234598</c:v>
                </c:pt>
                <c:pt idx="2022">
                  <c:v>0.33923477340234598</c:v>
                </c:pt>
                <c:pt idx="2023">
                  <c:v>0.34769634218022299</c:v>
                </c:pt>
                <c:pt idx="2024">
                  <c:v>0.34769634218022299</c:v>
                </c:pt>
                <c:pt idx="2025">
                  <c:v>0.33476276110112002</c:v>
                </c:pt>
                <c:pt idx="2026">
                  <c:v>0.33476276110112002</c:v>
                </c:pt>
                <c:pt idx="2027">
                  <c:v>0.33476276110112002</c:v>
                </c:pt>
                <c:pt idx="2028">
                  <c:v>0.33928933061237199</c:v>
                </c:pt>
                <c:pt idx="2029">
                  <c:v>0.33928933061237199</c:v>
                </c:pt>
                <c:pt idx="2030">
                  <c:v>0.34278699361012299</c:v>
                </c:pt>
                <c:pt idx="2031">
                  <c:v>0.34278699361012299</c:v>
                </c:pt>
                <c:pt idx="2032">
                  <c:v>0.34883358283433102</c:v>
                </c:pt>
                <c:pt idx="2033">
                  <c:v>0.34883358283433102</c:v>
                </c:pt>
                <c:pt idx="2034">
                  <c:v>0.34419620876415502</c:v>
                </c:pt>
                <c:pt idx="2035">
                  <c:v>0.34419620876415502</c:v>
                </c:pt>
                <c:pt idx="2036">
                  <c:v>0.34419620876415502</c:v>
                </c:pt>
                <c:pt idx="2037">
                  <c:v>0.33688744314930202</c:v>
                </c:pt>
                <c:pt idx="2038">
                  <c:v>0.33688744314930202</c:v>
                </c:pt>
                <c:pt idx="2039">
                  <c:v>0.34400047674383899</c:v>
                </c:pt>
                <c:pt idx="2040">
                  <c:v>0.34400047674383899</c:v>
                </c:pt>
                <c:pt idx="2041">
                  <c:v>0.339648730546321</c:v>
                </c:pt>
                <c:pt idx="2042">
                  <c:v>0.339648730546321</c:v>
                </c:pt>
                <c:pt idx="2043">
                  <c:v>0.33141003559536097</c:v>
                </c:pt>
                <c:pt idx="2044">
                  <c:v>0.33141003559536097</c:v>
                </c:pt>
                <c:pt idx="2045">
                  <c:v>0.35160491077642603</c:v>
                </c:pt>
                <c:pt idx="2046">
                  <c:v>0.35160491077642603</c:v>
                </c:pt>
                <c:pt idx="2047">
                  <c:v>0.35160491077642603</c:v>
                </c:pt>
                <c:pt idx="2048">
                  <c:v>0.34104717414198099</c:v>
                </c:pt>
                <c:pt idx="2049">
                  <c:v>0.34104717414198099</c:v>
                </c:pt>
                <c:pt idx="2050">
                  <c:v>0.33058067555718401</c:v>
                </c:pt>
                <c:pt idx="2051">
                  <c:v>0.33058067555718401</c:v>
                </c:pt>
                <c:pt idx="2052">
                  <c:v>0.34296283926988702</c:v>
                </c:pt>
                <c:pt idx="2053">
                  <c:v>0.34296283926988702</c:v>
                </c:pt>
                <c:pt idx="2054">
                  <c:v>0.33900887517617001</c:v>
                </c:pt>
                <c:pt idx="2055">
                  <c:v>0.33900887517617001</c:v>
                </c:pt>
                <c:pt idx="2056">
                  <c:v>0.33900887517617001</c:v>
                </c:pt>
                <c:pt idx="2057">
                  <c:v>0.33532603235205399</c:v>
                </c:pt>
                <c:pt idx="2058">
                  <c:v>0.33532603235205399</c:v>
                </c:pt>
                <c:pt idx="2059">
                  <c:v>0.34527550288245001</c:v>
                </c:pt>
                <c:pt idx="2060">
                  <c:v>0.34527550288245001</c:v>
                </c:pt>
                <c:pt idx="2061">
                  <c:v>0.33880404962489902</c:v>
                </c:pt>
                <c:pt idx="2062">
                  <c:v>0.33880404962489902</c:v>
                </c:pt>
                <c:pt idx="2063">
                  <c:v>0.33094992470325901</c:v>
                </c:pt>
                <c:pt idx="2064">
                  <c:v>0.33094992470325901</c:v>
                </c:pt>
                <c:pt idx="2065">
                  <c:v>0.34508374635822298</c:v>
                </c:pt>
                <c:pt idx="2066">
                  <c:v>0.34508374635822298</c:v>
                </c:pt>
                <c:pt idx="2067">
                  <c:v>0.34508374635822298</c:v>
                </c:pt>
                <c:pt idx="2068">
                  <c:v>0.33987630468830299</c:v>
                </c:pt>
                <c:pt idx="2069">
                  <c:v>0.33987630468830299</c:v>
                </c:pt>
                <c:pt idx="2070">
                  <c:v>0.33761838788071502</c:v>
                </c:pt>
                <c:pt idx="2071">
                  <c:v>0.33761838788071502</c:v>
                </c:pt>
                <c:pt idx="2072">
                  <c:v>0.34313835897204897</c:v>
                </c:pt>
                <c:pt idx="2073">
                  <c:v>0.34313835897204897</c:v>
                </c:pt>
                <c:pt idx="2074">
                  <c:v>0.341706852080296</c:v>
                </c:pt>
                <c:pt idx="2075">
                  <c:v>0.341706852080296</c:v>
                </c:pt>
                <c:pt idx="2076">
                  <c:v>0.34367245657568202</c:v>
                </c:pt>
                <c:pt idx="2077">
                  <c:v>0.34367245657568202</c:v>
                </c:pt>
                <c:pt idx="2078">
                  <c:v>0.34367245657568202</c:v>
                </c:pt>
                <c:pt idx="2079">
                  <c:v>0.33022559852670302</c:v>
                </c:pt>
                <c:pt idx="2080">
                  <c:v>0.33022559852670302</c:v>
                </c:pt>
                <c:pt idx="2081">
                  <c:v>0.33725960408144001</c:v>
                </c:pt>
                <c:pt idx="2082">
                  <c:v>0.33725960408144001</c:v>
                </c:pt>
                <c:pt idx="2083">
                  <c:v>0.34167778201219501</c:v>
                </c:pt>
                <c:pt idx="2084">
                  <c:v>0.34167778201219501</c:v>
                </c:pt>
                <c:pt idx="2085">
                  <c:v>0.33701935762431301</c:v>
                </c:pt>
                <c:pt idx="2086">
                  <c:v>0.33701935762431301</c:v>
                </c:pt>
                <c:pt idx="2087">
                  <c:v>0.33701935762431301</c:v>
                </c:pt>
                <c:pt idx="2088">
                  <c:v>0.33579503357950302</c:v>
                </c:pt>
                <c:pt idx="2089">
                  <c:v>0.33579503357950302</c:v>
                </c:pt>
                <c:pt idx="2090">
                  <c:v>0.33237917248231602</c:v>
                </c:pt>
                <c:pt idx="2091">
                  <c:v>0.33237917248231602</c:v>
                </c:pt>
                <c:pt idx="2092">
                  <c:v>0.34788335335982901</c:v>
                </c:pt>
                <c:pt idx="2093">
                  <c:v>0.34788335335982901</c:v>
                </c:pt>
                <c:pt idx="2094">
                  <c:v>0.34116660623640299</c:v>
                </c:pt>
                <c:pt idx="2095">
                  <c:v>0.34116660623640299</c:v>
                </c:pt>
                <c:pt idx="2096">
                  <c:v>0.33525960071706101</c:v>
                </c:pt>
                <c:pt idx="2097">
                  <c:v>0.33525960071706101</c:v>
                </c:pt>
                <c:pt idx="2098">
                  <c:v>0.33525960071706101</c:v>
                </c:pt>
                <c:pt idx="2099">
                  <c:v>0.33769316958986401</c:v>
                </c:pt>
                <c:pt idx="2100">
                  <c:v>0.33769316958986401</c:v>
                </c:pt>
                <c:pt idx="2101">
                  <c:v>0.33934961706112499</c:v>
                </c:pt>
                <c:pt idx="2102">
                  <c:v>0.33934961706112499</c:v>
                </c:pt>
                <c:pt idx="2103">
                  <c:v>0.34046931973245598</c:v>
                </c:pt>
                <c:pt idx="2104">
                  <c:v>0.34046931973245598</c:v>
                </c:pt>
                <c:pt idx="2105">
                  <c:v>0.33928691481971102</c:v>
                </c:pt>
                <c:pt idx="2106">
                  <c:v>0.33928691481971102</c:v>
                </c:pt>
                <c:pt idx="2107">
                  <c:v>0.33928691481971102</c:v>
                </c:pt>
                <c:pt idx="2108">
                  <c:v>0.338467729315239</c:v>
                </c:pt>
                <c:pt idx="2109">
                  <c:v>0.338467729315239</c:v>
                </c:pt>
                <c:pt idx="2110">
                  <c:v>0.337788090404051</c:v>
                </c:pt>
                <c:pt idx="2111">
                  <c:v>0.337788090404051</c:v>
                </c:pt>
                <c:pt idx="2112">
                  <c:v>0.39563437926330097</c:v>
                </c:pt>
                <c:pt idx="2113">
                  <c:v>0.39563437926330097</c:v>
                </c:pt>
                <c:pt idx="2114">
                  <c:v>0.31860293514798699</c:v>
                </c:pt>
                <c:pt idx="2115">
                  <c:v>0.31860293514798699</c:v>
                </c:pt>
                <c:pt idx="2116">
                  <c:v>0.26393180969198898</c:v>
                </c:pt>
                <c:pt idx="2117">
                  <c:v>0.26393180969198898</c:v>
                </c:pt>
                <c:pt idx="2118">
                  <c:v>0.26393180969198898</c:v>
                </c:pt>
                <c:pt idx="2119">
                  <c:v>0.34324152349786302</c:v>
                </c:pt>
                <c:pt idx="2120">
                  <c:v>0.34324152349786302</c:v>
                </c:pt>
                <c:pt idx="2121">
                  <c:v>0.35674919851102499</c:v>
                </c:pt>
                <c:pt idx="2122">
                  <c:v>0.35674919851102499</c:v>
                </c:pt>
                <c:pt idx="2123">
                  <c:v>0.37903528026125499</c:v>
                </c:pt>
                <c:pt idx="2124">
                  <c:v>0.37903528026125499</c:v>
                </c:pt>
                <c:pt idx="2125">
                  <c:v>0.213106969013415</c:v>
                </c:pt>
                <c:pt idx="2126">
                  <c:v>0.213106969013415</c:v>
                </c:pt>
                <c:pt idx="2127">
                  <c:v>0.26530267519689099</c:v>
                </c:pt>
                <c:pt idx="2128">
                  <c:v>0.26530267519689099</c:v>
                </c:pt>
                <c:pt idx="2129">
                  <c:v>0.26530267519689099</c:v>
                </c:pt>
                <c:pt idx="2130">
                  <c:v>0.28902664841800102</c:v>
                </c:pt>
                <c:pt idx="2131">
                  <c:v>0.28902664841800102</c:v>
                </c:pt>
                <c:pt idx="2132">
                  <c:v>0.23234443106038899</c:v>
                </c:pt>
                <c:pt idx="2133">
                  <c:v>0.23234443106038899</c:v>
                </c:pt>
                <c:pt idx="2134">
                  <c:v>0.23356261000911199</c:v>
                </c:pt>
                <c:pt idx="2135">
                  <c:v>0.23356261000911199</c:v>
                </c:pt>
                <c:pt idx="2136">
                  <c:v>0.22455053887328599</c:v>
                </c:pt>
                <c:pt idx="2137">
                  <c:v>0.22455053887328599</c:v>
                </c:pt>
                <c:pt idx="2138">
                  <c:v>0.22455053887328599</c:v>
                </c:pt>
                <c:pt idx="2139">
                  <c:v>0.24538086005932999</c:v>
                </c:pt>
                <c:pt idx="2140">
                  <c:v>0.24538086005932999</c:v>
                </c:pt>
                <c:pt idx="2141">
                  <c:v>0.23678575453623299</c:v>
                </c:pt>
                <c:pt idx="2142">
                  <c:v>0.23678575453623299</c:v>
                </c:pt>
                <c:pt idx="2143">
                  <c:v>0.22384402301299799</c:v>
                </c:pt>
                <c:pt idx="2144">
                  <c:v>0.22384402301299799</c:v>
                </c:pt>
                <c:pt idx="2145">
                  <c:v>0.32863330568611099</c:v>
                </c:pt>
                <c:pt idx="2146">
                  <c:v>0.32863330568611099</c:v>
                </c:pt>
                <c:pt idx="2147">
                  <c:v>0.27502275146149202</c:v>
                </c:pt>
                <c:pt idx="2148">
                  <c:v>0.27502275146149202</c:v>
                </c:pt>
                <c:pt idx="2149">
                  <c:v>0.27502275146149202</c:v>
                </c:pt>
                <c:pt idx="2150">
                  <c:v>0.23913305883773001</c:v>
                </c:pt>
                <c:pt idx="2151">
                  <c:v>0.23913305883773001</c:v>
                </c:pt>
                <c:pt idx="2152">
                  <c:v>0.39853267034912598</c:v>
                </c:pt>
                <c:pt idx="2153">
                  <c:v>0.39853267034912598</c:v>
                </c:pt>
                <c:pt idx="2154">
                  <c:v>0.3670790894798</c:v>
                </c:pt>
                <c:pt idx="2155">
                  <c:v>0.3670790894798</c:v>
                </c:pt>
                <c:pt idx="2156">
                  <c:v>0.37451243144150898</c:v>
                </c:pt>
                <c:pt idx="2157">
                  <c:v>0.37451243144150898</c:v>
                </c:pt>
                <c:pt idx="2158">
                  <c:v>0.31214905144597599</c:v>
                </c:pt>
                <c:pt idx="2159">
                  <c:v>0.31214905144597599</c:v>
                </c:pt>
                <c:pt idx="2160">
                  <c:v>0.31214905144597599</c:v>
                </c:pt>
                <c:pt idx="2161">
                  <c:v>0.34598546351000897</c:v>
                </c:pt>
                <c:pt idx="2162">
                  <c:v>0.34598546351000897</c:v>
                </c:pt>
                <c:pt idx="2163">
                  <c:v>0.390423724168174</c:v>
                </c:pt>
                <c:pt idx="2164">
                  <c:v>0.390423724168174</c:v>
                </c:pt>
                <c:pt idx="2165">
                  <c:v>0.32482316869554601</c:v>
                </c:pt>
                <c:pt idx="2166">
                  <c:v>0.32482316869554601</c:v>
                </c:pt>
                <c:pt idx="2167">
                  <c:v>0.34656992939042502</c:v>
                </c:pt>
                <c:pt idx="2168">
                  <c:v>0.34656992939042502</c:v>
                </c:pt>
                <c:pt idx="2169">
                  <c:v>0.34656992939042502</c:v>
                </c:pt>
                <c:pt idx="2170">
                  <c:v>0.36897824062898699</c:v>
                </c:pt>
                <c:pt idx="2171">
                  <c:v>0.36897824062898699</c:v>
                </c:pt>
                <c:pt idx="2172">
                  <c:v>0.32715606787638102</c:v>
                </c:pt>
                <c:pt idx="2173">
                  <c:v>0.32715606787638102</c:v>
                </c:pt>
                <c:pt idx="2174">
                  <c:v>0.34224444658140202</c:v>
                </c:pt>
                <c:pt idx="2175">
                  <c:v>0.34224444658140202</c:v>
                </c:pt>
                <c:pt idx="2176">
                  <c:v>0.35239368285558598</c:v>
                </c:pt>
                <c:pt idx="2177">
                  <c:v>0.35239368285558598</c:v>
                </c:pt>
                <c:pt idx="2178">
                  <c:v>0.34090794578525702</c:v>
                </c:pt>
                <c:pt idx="2179">
                  <c:v>0.34090794578525702</c:v>
                </c:pt>
                <c:pt idx="2180">
                  <c:v>0.34090794578525702</c:v>
                </c:pt>
                <c:pt idx="2181">
                  <c:v>0.34351106282302502</c:v>
                </c:pt>
                <c:pt idx="2182">
                  <c:v>0.34351106282302502</c:v>
                </c:pt>
                <c:pt idx="2183">
                  <c:v>0.34558140010010902</c:v>
                </c:pt>
                <c:pt idx="2184">
                  <c:v>0.34558140010010902</c:v>
                </c:pt>
                <c:pt idx="2185">
                  <c:v>0.34316590282263398</c:v>
                </c:pt>
                <c:pt idx="2186">
                  <c:v>0.34316590282263398</c:v>
                </c:pt>
                <c:pt idx="2187">
                  <c:v>0.345133382142157</c:v>
                </c:pt>
                <c:pt idx="2188">
                  <c:v>0.345133382142157</c:v>
                </c:pt>
                <c:pt idx="2189">
                  <c:v>0.345133382142157</c:v>
                </c:pt>
                <c:pt idx="2190">
                  <c:v>0.350812833439894</c:v>
                </c:pt>
                <c:pt idx="2191">
                  <c:v>0.350812833439894</c:v>
                </c:pt>
                <c:pt idx="2192">
                  <c:v>0.341354998564394</c:v>
                </c:pt>
                <c:pt idx="2193">
                  <c:v>0.341354998564394</c:v>
                </c:pt>
                <c:pt idx="2194">
                  <c:v>0.34591635505458102</c:v>
                </c:pt>
                <c:pt idx="2195">
                  <c:v>0.34591635505458102</c:v>
                </c:pt>
                <c:pt idx="2196">
                  <c:v>0.34638294198894998</c:v>
                </c:pt>
                <c:pt idx="2197">
                  <c:v>0.34638294198894998</c:v>
                </c:pt>
                <c:pt idx="2198">
                  <c:v>0.34673540260132402</c:v>
                </c:pt>
                <c:pt idx="2199">
                  <c:v>0.34673540260132402</c:v>
                </c:pt>
                <c:pt idx="2200">
                  <c:v>0.34673540260132402</c:v>
                </c:pt>
                <c:pt idx="2201">
                  <c:v>0.34198489522391201</c:v>
                </c:pt>
                <c:pt idx="2202">
                  <c:v>0.34198489522391201</c:v>
                </c:pt>
                <c:pt idx="2203">
                  <c:v>0.33582284430981302</c:v>
                </c:pt>
                <c:pt idx="2204">
                  <c:v>0.33582284430981302</c:v>
                </c:pt>
                <c:pt idx="2205">
                  <c:v>0.34861445474568398</c:v>
                </c:pt>
                <c:pt idx="2206">
                  <c:v>0.34861445474568398</c:v>
                </c:pt>
                <c:pt idx="2207">
                  <c:v>0.34503736299390603</c:v>
                </c:pt>
                <c:pt idx="2208">
                  <c:v>0.34503736299390603</c:v>
                </c:pt>
                <c:pt idx="2209">
                  <c:v>0.33804523826080002</c:v>
                </c:pt>
                <c:pt idx="2210">
                  <c:v>0.33804523826080002</c:v>
                </c:pt>
                <c:pt idx="2211">
                  <c:v>0.33804523826080002</c:v>
                </c:pt>
                <c:pt idx="2212">
                  <c:v>0.35232828248466702</c:v>
                </c:pt>
                <c:pt idx="2213">
                  <c:v>0.35232828248466702</c:v>
                </c:pt>
                <c:pt idx="2214">
                  <c:v>0.34682689271806999</c:v>
                </c:pt>
                <c:pt idx="2215">
                  <c:v>0.34682689271806999</c:v>
                </c:pt>
                <c:pt idx="2216">
                  <c:v>0.34687667457704902</c:v>
                </c:pt>
                <c:pt idx="2217">
                  <c:v>0.34687667457704902</c:v>
                </c:pt>
                <c:pt idx="2218">
                  <c:v>0.33877780361156301</c:v>
                </c:pt>
                <c:pt idx="2219">
                  <c:v>0.33877780361156301</c:v>
                </c:pt>
                <c:pt idx="2220">
                  <c:v>0.33877780361156301</c:v>
                </c:pt>
                <c:pt idx="2221">
                  <c:v>0.34287002902188402</c:v>
                </c:pt>
                <c:pt idx="2222">
                  <c:v>0.34287002902188402</c:v>
                </c:pt>
                <c:pt idx="2223">
                  <c:v>0.34322337491534699</c:v>
                </c:pt>
                <c:pt idx="2224">
                  <c:v>0.34322337491534699</c:v>
                </c:pt>
                <c:pt idx="2225">
                  <c:v>0.34360991495581</c:v>
                </c:pt>
                <c:pt idx="2226">
                  <c:v>0.34360991495581</c:v>
                </c:pt>
                <c:pt idx="2227">
                  <c:v>0.34867170314630602</c:v>
                </c:pt>
                <c:pt idx="2228">
                  <c:v>0.34867170314630602</c:v>
                </c:pt>
                <c:pt idx="2229">
                  <c:v>0.36219072138300401</c:v>
                </c:pt>
                <c:pt idx="2230">
                  <c:v>0.36219072138300401</c:v>
                </c:pt>
                <c:pt idx="2231">
                  <c:v>0.36219072138300401</c:v>
                </c:pt>
                <c:pt idx="2232">
                  <c:v>0.34022482004770199</c:v>
                </c:pt>
                <c:pt idx="2233">
                  <c:v>0.34022482004770199</c:v>
                </c:pt>
                <c:pt idx="2234">
                  <c:v>0.34676724842750101</c:v>
                </c:pt>
                <c:pt idx="2235">
                  <c:v>0.34676724842750101</c:v>
                </c:pt>
                <c:pt idx="2236">
                  <c:v>0.34724041568421898</c:v>
                </c:pt>
                <c:pt idx="2237">
                  <c:v>0.34724041568421898</c:v>
                </c:pt>
                <c:pt idx="2238">
                  <c:v>0.34531082353456299</c:v>
                </c:pt>
                <c:pt idx="2239">
                  <c:v>0.34531082353456299</c:v>
                </c:pt>
                <c:pt idx="2240">
                  <c:v>0.34531082353456299</c:v>
                </c:pt>
                <c:pt idx="2241">
                  <c:v>0.34231261802947699</c:v>
                </c:pt>
                <c:pt idx="2242">
                  <c:v>0.34231261802947699</c:v>
                </c:pt>
                <c:pt idx="2243">
                  <c:v>0.33654153951215299</c:v>
                </c:pt>
                <c:pt idx="2244">
                  <c:v>0.33654153951215299</c:v>
                </c:pt>
                <c:pt idx="2245">
                  <c:v>0.35618878005342802</c:v>
                </c:pt>
                <c:pt idx="2246">
                  <c:v>0.35618878005342802</c:v>
                </c:pt>
                <c:pt idx="2247">
                  <c:v>0.34647382309691099</c:v>
                </c:pt>
                <c:pt idx="2248">
                  <c:v>0.34647382309691099</c:v>
                </c:pt>
                <c:pt idx="2249">
                  <c:v>0.336295470764778</c:v>
                </c:pt>
                <c:pt idx="2250">
                  <c:v>0.336295470764778</c:v>
                </c:pt>
                <c:pt idx="2251">
                  <c:v>0.336295470764778</c:v>
                </c:pt>
                <c:pt idx="2252">
                  <c:v>0.35287052835260302</c:v>
                </c:pt>
                <c:pt idx="2253">
                  <c:v>0.35287052835260302</c:v>
                </c:pt>
                <c:pt idx="2254">
                  <c:v>0.34451630915266801</c:v>
                </c:pt>
                <c:pt idx="2255">
                  <c:v>0.34451630915266801</c:v>
                </c:pt>
                <c:pt idx="2256">
                  <c:v>0.335599673646994</c:v>
                </c:pt>
                <c:pt idx="2257">
                  <c:v>0.335599673646994</c:v>
                </c:pt>
                <c:pt idx="2258">
                  <c:v>0.35049627791563198</c:v>
                </c:pt>
                <c:pt idx="2259">
                  <c:v>0.35049627791563198</c:v>
                </c:pt>
                <c:pt idx="2260">
                  <c:v>0.34483660586614501</c:v>
                </c:pt>
                <c:pt idx="2261">
                  <c:v>0.34483660586614501</c:v>
                </c:pt>
                <c:pt idx="2262">
                  <c:v>0.34483660586614501</c:v>
                </c:pt>
                <c:pt idx="2263">
                  <c:v>0.340531418436052</c:v>
                </c:pt>
                <c:pt idx="2264">
                  <c:v>0.340531418436052</c:v>
                </c:pt>
                <c:pt idx="2265">
                  <c:v>0.34588187066580101</c:v>
                </c:pt>
                <c:pt idx="2266">
                  <c:v>0.34588187066580101</c:v>
                </c:pt>
                <c:pt idx="2267">
                  <c:v>0.34379138229601702</c:v>
                </c:pt>
                <c:pt idx="2268">
                  <c:v>0.34379138229601702</c:v>
                </c:pt>
                <c:pt idx="2269">
                  <c:v>0.34141489074723402</c:v>
                </c:pt>
                <c:pt idx="2270">
                  <c:v>0.34141489074723402</c:v>
                </c:pt>
                <c:pt idx="2271">
                  <c:v>0.34141489074723402</c:v>
                </c:pt>
                <c:pt idx="2272">
                  <c:v>0.33778629189482401</c:v>
                </c:pt>
                <c:pt idx="2273">
                  <c:v>0.33778629189482401</c:v>
                </c:pt>
                <c:pt idx="2274">
                  <c:v>0.34544634962464599</c:v>
                </c:pt>
                <c:pt idx="2275">
                  <c:v>0.34544634962464599</c:v>
                </c:pt>
                <c:pt idx="2276">
                  <c:v>0.35481199861102403</c:v>
                </c:pt>
                <c:pt idx="2277">
                  <c:v>0.35481199861102403</c:v>
                </c:pt>
                <c:pt idx="2278">
                  <c:v>0.34394719926122402</c:v>
                </c:pt>
                <c:pt idx="2279">
                  <c:v>0.34394719926122402</c:v>
                </c:pt>
                <c:pt idx="2280">
                  <c:v>0.34386003023144202</c:v>
                </c:pt>
                <c:pt idx="2281">
                  <c:v>0.34386003023144202</c:v>
                </c:pt>
                <c:pt idx="2282">
                  <c:v>0.34386003023144202</c:v>
                </c:pt>
                <c:pt idx="2283">
                  <c:v>0.34331622325043298</c:v>
                </c:pt>
                <c:pt idx="2284">
                  <c:v>0.34331622325043298</c:v>
                </c:pt>
                <c:pt idx="2285">
                  <c:v>0.34396836574400003</c:v>
                </c:pt>
                <c:pt idx="2286">
                  <c:v>0.34396836574400003</c:v>
                </c:pt>
                <c:pt idx="2287">
                  <c:v>0.34939383379491201</c:v>
                </c:pt>
                <c:pt idx="2288">
                  <c:v>0.34939383379491201</c:v>
                </c:pt>
                <c:pt idx="2289">
                  <c:v>0.35740752901004602</c:v>
                </c:pt>
                <c:pt idx="2290">
                  <c:v>0.35740752901004602</c:v>
                </c:pt>
                <c:pt idx="2291">
                  <c:v>0.337969092789283</c:v>
                </c:pt>
                <c:pt idx="2292">
                  <c:v>0.337969092789283</c:v>
                </c:pt>
                <c:pt idx="2293">
                  <c:v>0.337969092789283</c:v>
                </c:pt>
                <c:pt idx="2294">
                  <c:v>0.34184107371528499</c:v>
                </c:pt>
                <c:pt idx="2295">
                  <c:v>0.34184107371528499</c:v>
                </c:pt>
                <c:pt idx="2296">
                  <c:v>0.34766960948063302</c:v>
                </c:pt>
                <c:pt idx="2297">
                  <c:v>0.34766960948063302</c:v>
                </c:pt>
                <c:pt idx="2298">
                  <c:v>0.33260776695078997</c:v>
                </c:pt>
                <c:pt idx="2299">
                  <c:v>0.33260776695078997</c:v>
                </c:pt>
                <c:pt idx="2300">
                  <c:v>0.34283198087689498</c:v>
                </c:pt>
                <c:pt idx="2301">
                  <c:v>0.34283198087689498</c:v>
                </c:pt>
                <c:pt idx="2302">
                  <c:v>0.34283198087689498</c:v>
                </c:pt>
                <c:pt idx="2303">
                  <c:v>0.35417591820377498</c:v>
                </c:pt>
                <c:pt idx="2304">
                  <c:v>0.35417591820377498</c:v>
                </c:pt>
                <c:pt idx="2305">
                  <c:v>0.34538408334888598</c:v>
                </c:pt>
                <c:pt idx="2306">
                  <c:v>0.34538408334888598</c:v>
                </c:pt>
                <c:pt idx="2307">
                  <c:v>0.346418543192203</c:v>
                </c:pt>
                <c:pt idx="2308">
                  <c:v>0.346418543192203</c:v>
                </c:pt>
                <c:pt idx="2309">
                  <c:v>0.34748992102501702</c:v>
                </c:pt>
                <c:pt idx="2310">
                  <c:v>0.34748992102501702</c:v>
                </c:pt>
                <c:pt idx="2311">
                  <c:v>0.345683114581602</c:v>
                </c:pt>
                <c:pt idx="2312">
                  <c:v>0.345683114581602</c:v>
                </c:pt>
                <c:pt idx="2313">
                  <c:v>0.345683114581602</c:v>
                </c:pt>
                <c:pt idx="2314">
                  <c:v>0.34498004841437402</c:v>
                </c:pt>
                <c:pt idx="2315">
                  <c:v>0.34498004841437402</c:v>
                </c:pt>
                <c:pt idx="2316">
                  <c:v>0.34416214547218899</c:v>
                </c:pt>
                <c:pt idx="2317">
                  <c:v>0.34416214547218899</c:v>
                </c:pt>
                <c:pt idx="2318">
                  <c:v>0.34531724714895801</c:v>
                </c:pt>
                <c:pt idx="2319">
                  <c:v>0.34531724714895801</c:v>
                </c:pt>
                <c:pt idx="2320">
                  <c:v>0.34852457559327998</c:v>
                </c:pt>
                <c:pt idx="2321">
                  <c:v>0.34852457559327998</c:v>
                </c:pt>
                <c:pt idx="2322">
                  <c:v>0.34852457559327998</c:v>
                </c:pt>
                <c:pt idx="2323">
                  <c:v>0.353114658141786</c:v>
                </c:pt>
                <c:pt idx="2324">
                  <c:v>0.353114658141786</c:v>
                </c:pt>
                <c:pt idx="2325">
                  <c:v>0.35824362353151301</c:v>
                </c:pt>
                <c:pt idx="2326">
                  <c:v>0.35824362353151301</c:v>
                </c:pt>
                <c:pt idx="2327">
                  <c:v>0.35565410199556502</c:v>
                </c:pt>
                <c:pt idx="2328">
                  <c:v>0.35565410199556502</c:v>
                </c:pt>
                <c:pt idx="2329">
                  <c:v>0.35246937318024502</c:v>
                </c:pt>
                <c:pt idx="2330">
                  <c:v>0.35246937318024502</c:v>
                </c:pt>
                <c:pt idx="2331">
                  <c:v>0.34658240478962199</c:v>
                </c:pt>
                <c:pt idx="2332">
                  <c:v>0.34658240478962199</c:v>
                </c:pt>
                <c:pt idx="2333">
                  <c:v>0.34658240478962199</c:v>
                </c:pt>
                <c:pt idx="2334">
                  <c:v>0.35108211008659101</c:v>
                </c:pt>
                <c:pt idx="2335">
                  <c:v>0.35108211008659101</c:v>
                </c:pt>
                <c:pt idx="2336">
                  <c:v>0.35074727346169299</c:v>
                </c:pt>
                <c:pt idx="2337">
                  <c:v>0.35074727346169299</c:v>
                </c:pt>
                <c:pt idx="2338">
                  <c:v>0.36339032279358302</c:v>
                </c:pt>
                <c:pt idx="2339">
                  <c:v>0.36339032279358302</c:v>
                </c:pt>
                <c:pt idx="2340">
                  <c:v>0.35092751960221802</c:v>
                </c:pt>
                <c:pt idx="2341">
                  <c:v>0.35092751960221802</c:v>
                </c:pt>
                <c:pt idx="2342">
                  <c:v>0.34319735666341</c:v>
                </c:pt>
                <c:pt idx="2343">
                  <c:v>0.34319735666341</c:v>
                </c:pt>
                <c:pt idx="2344">
                  <c:v>0.34319735666341</c:v>
                </c:pt>
                <c:pt idx="2345">
                  <c:v>0.33755318480015001</c:v>
                </c:pt>
                <c:pt idx="2346">
                  <c:v>0.33755318480015001</c:v>
                </c:pt>
                <c:pt idx="2347">
                  <c:v>0.33708688280971999</c:v>
                </c:pt>
                <c:pt idx="2348">
                  <c:v>0.33708688280971999</c:v>
                </c:pt>
                <c:pt idx="2349">
                  <c:v>0.335576762793799</c:v>
                </c:pt>
                <c:pt idx="2350">
                  <c:v>0.335576762793799</c:v>
                </c:pt>
                <c:pt idx="2351">
                  <c:v>0.33895142732757</c:v>
                </c:pt>
                <c:pt idx="2352">
                  <c:v>0.33895142732757</c:v>
                </c:pt>
                <c:pt idx="2353">
                  <c:v>0.33895142732757</c:v>
                </c:pt>
                <c:pt idx="2354">
                  <c:v>0.344275757511949</c:v>
                </c:pt>
                <c:pt idx="2355">
                  <c:v>0.344275757511949</c:v>
                </c:pt>
                <c:pt idx="2356">
                  <c:v>0.35024956620466502</c:v>
                </c:pt>
                <c:pt idx="2357">
                  <c:v>0.35024956620466502</c:v>
                </c:pt>
                <c:pt idx="2358">
                  <c:v>0.337837837837837</c:v>
                </c:pt>
                <c:pt idx="2359">
                  <c:v>0.337837837837837</c:v>
                </c:pt>
                <c:pt idx="2360">
                  <c:v>0.331739838792659</c:v>
                </c:pt>
                <c:pt idx="2361">
                  <c:v>0.331739838792659</c:v>
                </c:pt>
                <c:pt idx="2362">
                  <c:v>0.31393909885784999</c:v>
                </c:pt>
                <c:pt idx="2363">
                  <c:v>0.31393909885784999</c:v>
                </c:pt>
                <c:pt idx="2364">
                  <c:v>0.31393909885784999</c:v>
                </c:pt>
                <c:pt idx="2365">
                  <c:v>0.45018534174416303</c:v>
                </c:pt>
                <c:pt idx="2366">
                  <c:v>0.45018534174416303</c:v>
                </c:pt>
                <c:pt idx="2367">
                  <c:v>0.34824932085722898</c:v>
                </c:pt>
                <c:pt idx="2368">
                  <c:v>0.34824932085722898</c:v>
                </c:pt>
                <c:pt idx="2369">
                  <c:v>0.30439609968449999</c:v>
                </c:pt>
                <c:pt idx="2370">
                  <c:v>0.30439609968449999</c:v>
                </c:pt>
                <c:pt idx="2371">
                  <c:v>0.16008070403652899</c:v>
                </c:pt>
                <c:pt idx="2372">
                  <c:v>0.16008070403652899</c:v>
                </c:pt>
                <c:pt idx="2373">
                  <c:v>0.16008070403652899</c:v>
                </c:pt>
                <c:pt idx="2374">
                  <c:v>0.222169003187001</c:v>
                </c:pt>
                <c:pt idx="2375">
                  <c:v>0.222169003187001</c:v>
                </c:pt>
                <c:pt idx="2376">
                  <c:v>0.25334537739218099</c:v>
                </c:pt>
                <c:pt idx="2377">
                  <c:v>0.25334537739218099</c:v>
                </c:pt>
                <c:pt idx="2378">
                  <c:v>0.25662476732269401</c:v>
                </c:pt>
                <c:pt idx="2379">
                  <c:v>0.25662476732269401</c:v>
                </c:pt>
                <c:pt idx="2380">
                  <c:v>0.228777058900303</c:v>
                </c:pt>
                <c:pt idx="2381">
                  <c:v>0.228777058900303</c:v>
                </c:pt>
                <c:pt idx="2382">
                  <c:v>0.190644883119304</c:v>
                </c:pt>
                <c:pt idx="2383">
                  <c:v>0.190644883119304</c:v>
                </c:pt>
                <c:pt idx="2384">
                  <c:v>0.190644883119304</c:v>
                </c:pt>
                <c:pt idx="2385">
                  <c:v>0.44082206632995302</c:v>
                </c:pt>
                <c:pt idx="2386">
                  <c:v>0.44082206632995302</c:v>
                </c:pt>
                <c:pt idx="2387">
                  <c:v>0.40421688822391599</c:v>
                </c:pt>
                <c:pt idx="2388">
                  <c:v>0.40421688822391599</c:v>
                </c:pt>
                <c:pt idx="2389">
                  <c:v>0.478186698340058</c:v>
                </c:pt>
                <c:pt idx="2390">
                  <c:v>0.478186698340058</c:v>
                </c:pt>
                <c:pt idx="2391">
                  <c:v>0.27149394828609202</c:v>
                </c:pt>
                <c:pt idx="2392">
                  <c:v>0.27149394828609202</c:v>
                </c:pt>
                <c:pt idx="2393">
                  <c:v>0.331615683237522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9C0-4083-8AB1-41D665A5B1AC}"/>
            </c:ext>
          </c:extLst>
        </c:ser>
        <c:ser>
          <c:idx val="3"/>
          <c:order val="3"/>
          <c:tx>
            <c:v>Victim_detected</c:v>
          </c:tx>
          <c:spPr>
            <a:ln w="31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'Måling 2'!$A$2:$A$2395</c:f>
              <c:numCache>
                <c:formatCode>General</c:formatCode>
                <c:ptCount val="2394"/>
                <c:pt idx="0">
                  <c:v>0.17424988746643</c:v>
                </c:pt>
                <c:pt idx="1">
                  <c:v>0.22478604316711401</c:v>
                </c:pt>
                <c:pt idx="2">
                  <c:v>0.27469611167907698</c:v>
                </c:pt>
                <c:pt idx="3">
                  <c:v>0.324339389801025</c:v>
                </c:pt>
                <c:pt idx="4">
                  <c:v>0.37467694282531699</c:v>
                </c:pt>
                <c:pt idx="5">
                  <c:v>0.424721479415893</c:v>
                </c:pt>
                <c:pt idx="6">
                  <c:v>0.47443842887878401</c:v>
                </c:pt>
                <c:pt idx="7">
                  <c:v>0.52437138557434004</c:v>
                </c:pt>
                <c:pt idx="8">
                  <c:v>0.57448863983154297</c:v>
                </c:pt>
                <c:pt idx="9">
                  <c:v>0.62445330619812001</c:v>
                </c:pt>
                <c:pt idx="10">
                  <c:v>0.67484688758850098</c:v>
                </c:pt>
                <c:pt idx="11">
                  <c:v>0.724392890930175</c:v>
                </c:pt>
                <c:pt idx="12">
                  <c:v>0.77452325820922796</c:v>
                </c:pt>
                <c:pt idx="13">
                  <c:v>0.82444858551025302</c:v>
                </c:pt>
                <c:pt idx="14">
                  <c:v>0.87514805793762196</c:v>
                </c:pt>
                <c:pt idx="15">
                  <c:v>0.92449903488159102</c:v>
                </c:pt>
                <c:pt idx="16">
                  <c:v>0.97442746162414495</c:v>
                </c:pt>
                <c:pt idx="17" formatCode="#,##0">
                  <c:v>1.02445197105407</c:v>
                </c:pt>
                <c:pt idx="18" formatCode="#,##0">
                  <c:v>1.0743429660797099</c:v>
                </c:pt>
                <c:pt idx="19" formatCode="#,##0">
                  <c:v>1.12449955940246</c:v>
                </c:pt>
                <c:pt idx="20" formatCode="#,##0">
                  <c:v>1.1743299961089999</c:v>
                </c:pt>
                <c:pt idx="21" formatCode="#,##0">
                  <c:v>1.22451448440551</c:v>
                </c:pt>
                <c:pt idx="22" formatCode="#,##0">
                  <c:v>1.2743613719940099</c:v>
                </c:pt>
                <c:pt idx="23" formatCode="#,##0">
                  <c:v>1.32478475570678</c:v>
                </c:pt>
                <c:pt idx="24" formatCode="#,##0">
                  <c:v>1.37434577941894</c:v>
                </c:pt>
                <c:pt idx="25" formatCode="#,##0">
                  <c:v>1.4245183467864899</c:v>
                </c:pt>
                <c:pt idx="26" formatCode="#,##0">
                  <c:v>1.47436022758483</c:v>
                </c:pt>
                <c:pt idx="27" formatCode="#,##0">
                  <c:v>1.52454829216003</c:v>
                </c:pt>
                <c:pt idx="28" formatCode="#,##0">
                  <c:v>1.5743770599365201</c:v>
                </c:pt>
                <c:pt idx="29" formatCode="#,##0">
                  <c:v>1.6245148181915201</c:v>
                </c:pt>
                <c:pt idx="30" formatCode="#,##0">
                  <c:v>1.67443251609802</c:v>
                </c:pt>
                <c:pt idx="31" formatCode="#,##0">
                  <c:v>1.7244725227355899</c:v>
                </c:pt>
                <c:pt idx="32" formatCode="#,##0">
                  <c:v>1.7743601799011199</c:v>
                </c:pt>
                <c:pt idx="33" formatCode="#,##0">
                  <c:v>1.82473015785217</c:v>
                </c:pt>
                <c:pt idx="34" formatCode="#,##0">
                  <c:v>1.8750014305114699</c:v>
                </c:pt>
                <c:pt idx="35" formatCode="#,##0">
                  <c:v>1.92442154884338</c:v>
                </c:pt>
                <c:pt idx="36" formatCode="#,##0">
                  <c:v>1.97456622123718</c:v>
                </c:pt>
                <c:pt idx="37" formatCode="#,##0">
                  <c:v>2.0246915817260698</c:v>
                </c:pt>
                <c:pt idx="38" formatCode="#,##0">
                  <c:v>2.0747392177581698</c:v>
                </c:pt>
                <c:pt idx="39" formatCode="#,##0">
                  <c:v>2.1243596076965301</c:v>
                </c:pt>
                <c:pt idx="40" formatCode="#,##0">
                  <c:v>2.1744997501373202</c:v>
                </c:pt>
                <c:pt idx="41" formatCode="#,##0">
                  <c:v>2.2243573665618799</c:v>
                </c:pt>
                <c:pt idx="42" formatCode="#,##0">
                  <c:v>2.2744836807250901</c:v>
                </c:pt>
                <c:pt idx="43" formatCode="#,##0">
                  <c:v>2.3245570659637398</c:v>
                </c:pt>
                <c:pt idx="44" formatCode="#,##0">
                  <c:v>2.3746283054351802</c:v>
                </c:pt>
                <c:pt idx="45" formatCode="#,##0">
                  <c:v>2.4245564937591499</c:v>
                </c:pt>
                <c:pt idx="46" formatCode="#,##0">
                  <c:v>2.4745998382568302</c:v>
                </c:pt>
                <c:pt idx="47" formatCode="#,##0">
                  <c:v>2.5246393680572501</c:v>
                </c:pt>
                <c:pt idx="48" formatCode="#,##0">
                  <c:v>2.5746941566467201</c:v>
                </c:pt>
                <c:pt idx="49" formatCode="#,##0">
                  <c:v>2.6246161460876398</c:v>
                </c:pt>
                <c:pt idx="50" formatCode="#,##0">
                  <c:v>2.6746027469635001</c:v>
                </c:pt>
                <c:pt idx="51" formatCode="#,##0">
                  <c:v>2.7246718406677202</c:v>
                </c:pt>
                <c:pt idx="52" formatCode="#,##0">
                  <c:v>2.7745547294616699</c:v>
                </c:pt>
                <c:pt idx="53" formatCode="#,##0">
                  <c:v>2.8246288299560498</c:v>
                </c:pt>
                <c:pt idx="54" formatCode="#,##0">
                  <c:v>2.87465023994445</c:v>
                </c:pt>
                <c:pt idx="55" formatCode="#,##0">
                  <c:v>2.9245870113372798</c:v>
                </c:pt>
                <c:pt idx="56" formatCode="#,##0">
                  <c:v>2.9745798110961901</c:v>
                </c:pt>
                <c:pt idx="57" formatCode="#,##0">
                  <c:v>3.0244903564453098</c:v>
                </c:pt>
                <c:pt idx="58" formatCode="#,##0">
                  <c:v>3.0745248794555602</c:v>
                </c:pt>
                <c:pt idx="59" formatCode="#,##0">
                  <c:v>3.1244211196899401</c:v>
                </c:pt>
                <c:pt idx="60" formatCode="#,##0">
                  <c:v>3.17435598373413</c:v>
                </c:pt>
                <c:pt idx="61" formatCode="#,##0">
                  <c:v>3.2244615554809499</c:v>
                </c:pt>
                <c:pt idx="62" formatCode="#,##0">
                  <c:v>3.2743365764617902</c:v>
                </c:pt>
                <c:pt idx="63" formatCode="#,##0">
                  <c:v>3.3245348930358798</c:v>
                </c:pt>
                <c:pt idx="64" formatCode="#,##0">
                  <c:v>3.3751327991485498</c:v>
                </c:pt>
                <c:pt idx="65" formatCode="#,##0">
                  <c:v>3.4244284629821702</c:v>
                </c:pt>
                <c:pt idx="66" formatCode="#,##0">
                  <c:v>3.4743580818176198</c:v>
                </c:pt>
                <c:pt idx="67" formatCode="#,##0">
                  <c:v>3.5247452259063698</c:v>
                </c:pt>
                <c:pt idx="68" formatCode="#,##0">
                  <c:v>3.5743629932403498</c:v>
                </c:pt>
                <c:pt idx="69" formatCode="#,##0">
                  <c:v>3.6245305538177401</c:v>
                </c:pt>
                <c:pt idx="70" formatCode="#,##0">
                  <c:v>3.6743619441986</c:v>
                </c:pt>
                <c:pt idx="71" formatCode="#,##0">
                  <c:v>3.7244970798492401</c:v>
                </c:pt>
                <c:pt idx="72" formatCode="#,##0">
                  <c:v>3.7743439674377401</c:v>
                </c:pt>
                <c:pt idx="73" formatCode="#,##0">
                  <c:v>3.8245484828948899</c:v>
                </c:pt>
                <c:pt idx="74" formatCode="#,##0">
                  <c:v>3.8743581771850502</c:v>
                </c:pt>
                <c:pt idx="75" formatCode="#,##0">
                  <c:v>3.9245429039001398</c:v>
                </c:pt>
                <c:pt idx="76" formatCode="#,##0">
                  <c:v>3.9743573665618799</c:v>
                </c:pt>
                <c:pt idx="77" formatCode="#,##0">
                  <c:v>4.0245032310485804</c:v>
                </c:pt>
                <c:pt idx="78" formatCode="#,##0">
                  <c:v>4.0744924545287997</c:v>
                </c:pt>
                <c:pt idx="79" formatCode="#,##0">
                  <c:v>4.1244957447052002</c:v>
                </c:pt>
                <c:pt idx="80" formatCode="#,##0">
                  <c:v>4.17449951171875</c:v>
                </c:pt>
                <c:pt idx="81" formatCode="#,##0">
                  <c:v>4.2246575355529696</c:v>
                </c:pt>
                <c:pt idx="82" formatCode="#,##0">
                  <c:v>4.2745018005370996</c:v>
                </c:pt>
                <c:pt idx="83" formatCode="#,##0">
                  <c:v>4.3243021965026802</c:v>
                </c:pt>
                <c:pt idx="84" formatCode="#,##0">
                  <c:v>4.3745436668395996</c:v>
                </c:pt>
                <c:pt idx="85" formatCode="#,##0">
                  <c:v>4.4243631362915004</c:v>
                </c:pt>
                <c:pt idx="86" formatCode="#,##0">
                  <c:v>4.47444319725036</c:v>
                </c:pt>
                <c:pt idx="87" formatCode="#,##0">
                  <c:v>4.5243432521819997</c:v>
                </c:pt>
                <c:pt idx="88" formatCode="#,##0">
                  <c:v>4.5744938850402797</c:v>
                </c:pt>
                <c:pt idx="89" formatCode="#,##0">
                  <c:v>4.6243488788604701</c:v>
                </c:pt>
                <c:pt idx="90" formatCode="#,##0">
                  <c:v>4.6744756698608398</c:v>
                </c:pt>
                <c:pt idx="91" formatCode="#,##0">
                  <c:v>4.72446417808532</c:v>
                </c:pt>
                <c:pt idx="92" formatCode="#,##0">
                  <c:v>4.7745816707611004</c:v>
                </c:pt>
                <c:pt idx="93" formatCode="#,##0">
                  <c:v>4.8245313167572004</c:v>
                </c:pt>
                <c:pt idx="94" formatCode="#,##0">
                  <c:v>4.87455034255981</c:v>
                </c:pt>
                <c:pt idx="95" formatCode="#,##0">
                  <c:v>4.9244675636291504</c:v>
                </c:pt>
                <c:pt idx="96" formatCode="#,##0">
                  <c:v>4.9745748043060303</c:v>
                </c:pt>
                <c:pt idx="97" formatCode="#,##0">
                  <c:v>5.0247306823730398</c:v>
                </c:pt>
                <c:pt idx="98" formatCode="#,##0">
                  <c:v>5.0745825767517001</c:v>
                </c:pt>
                <c:pt idx="99" formatCode="#,##0">
                  <c:v>5.1247642040252597</c:v>
                </c:pt>
                <c:pt idx="100" formatCode="#,##0">
                  <c:v>5.1745586395263601</c:v>
                </c:pt>
                <c:pt idx="101" formatCode="#,##0">
                  <c:v>5.2246720790863002</c:v>
                </c:pt>
                <c:pt idx="102" formatCode="#,##0">
                  <c:v>5.2746689319610596</c:v>
                </c:pt>
                <c:pt idx="103" formatCode="#,##0">
                  <c:v>5.3245420455932599</c:v>
                </c:pt>
                <c:pt idx="104" formatCode="#,##0">
                  <c:v>5.3756084442138601</c:v>
                </c:pt>
                <c:pt idx="105" formatCode="#,##0">
                  <c:v>5.4245963096618599</c:v>
                </c:pt>
                <c:pt idx="106" formatCode="#,##0">
                  <c:v>5.4744274616241402</c:v>
                </c:pt>
                <c:pt idx="107" formatCode="#,##0">
                  <c:v>5.5246188640594402</c:v>
                </c:pt>
                <c:pt idx="108" formatCode="#,##0">
                  <c:v>5.5745692253112704</c:v>
                </c:pt>
                <c:pt idx="109" formatCode="#,##0">
                  <c:v>5.6245558261871302</c:v>
                </c:pt>
                <c:pt idx="110" formatCode="#,##0">
                  <c:v>5.6744492053985596</c:v>
                </c:pt>
                <c:pt idx="111" formatCode="#,##0">
                  <c:v>5.7246153354644704</c:v>
                </c:pt>
                <c:pt idx="112" formatCode="#,##0">
                  <c:v>5.7744657993316597</c:v>
                </c:pt>
                <c:pt idx="113" formatCode="#,##0">
                  <c:v>5.8248641490936199</c:v>
                </c:pt>
                <c:pt idx="114" formatCode="#,##0">
                  <c:v>5.8744688034057599</c:v>
                </c:pt>
                <c:pt idx="115" formatCode="#,##0">
                  <c:v>5.9252133369445801</c:v>
                </c:pt>
                <c:pt idx="116" formatCode="#,##0">
                  <c:v>5.9744725227355904</c:v>
                </c:pt>
                <c:pt idx="117" formatCode="#,##0">
                  <c:v>6.0246374607086102</c:v>
                </c:pt>
                <c:pt idx="118" formatCode="#,##0">
                  <c:v>6.0744776725768999</c:v>
                </c:pt>
                <c:pt idx="119" formatCode="#,##0">
                  <c:v>6.1246368885040203</c:v>
                </c:pt>
                <c:pt idx="120" formatCode="#,##0">
                  <c:v>6.1744534969329798</c:v>
                </c:pt>
                <c:pt idx="121" formatCode="#,##0">
                  <c:v>6.2246196269988996</c:v>
                </c:pt>
                <c:pt idx="122" formatCode="#,##0">
                  <c:v>6.2744674682617099</c:v>
                </c:pt>
                <c:pt idx="123" formatCode="#,##0">
                  <c:v>6.3247389793395996</c:v>
                </c:pt>
                <c:pt idx="124" formatCode="#,##0">
                  <c:v>6.37481594085693</c:v>
                </c:pt>
                <c:pt idx="125" formatCode="#,##0">
                  <c:v>6.42462110519409</c:v>
                </c:pt>
                <c:pt idx="126" formatCode="#,##0">
                  <c:v>6.4749164581298801</c:v>
                </c:pt>
                <c:pt idx="127" formatCode="#,##0">
                  <c:v>6.5246646404266304</c:v>
                </c:pt>
                <c:pt idx="128" formatCode="#,##0">
                  <c:v>6.57490730285644</c:v>
                </c:pt>
                <c:pt idx="129" formatCode="#,##0">
                  <c:v>6.62442922592163</c:v>
                </c:pt>
                <c:pt idx="130" formatCode="#,##0">
                  <c:v>6.6745760440826398</c:v>
                </c:pt>
                <c:pt idx="131" formatCode="#,##0">
                  <c:v>6.7244560718536297</c:v>
                </c:pt>
                <c:pt idx="132" formatCode="#,##0">
                  <c:v>6.7745640277862504</c:v>
                </c:pt>
                <c:pt idx="133" formatCode="#,##0">
                  <c:v>6.8244369029998699</c:v>
                </c:pt>
                <c:pt idx="134" formatCode="#,##0">
                  <c:v>6.8747143745422301</c:v>
                </c:pt>
                <c:pt idx="135" formatCode="#,##0">
                  <c:v>6.9244956970214799</c:v>
                </c:pt>
                <c:pt idx="136" formatCode="#,##0">
                  <c:v>6.9747815132141104</c:v>
                </c:pt>
                <c:pt idx="137" formatCode="#,##0">
                  <c:v>7.0244672298431396</c:v>
                </c:pt>
                <c:pt idx="138" formatCode="#,##0">
                  <c:v>7.0745854377746502</c:v>
                </c:pt>
                <c:pt idx="139" formatCode="#,##0">
                  <c:v>7.1247107982635498</c:v>
                </c:pt>
                <c:pt idx="140" formatCode="#,##0">
                  <c:v>7.1746013164520201</c:v>
                </c:pt>
                <c:pt idx="141" formatCode="#,##0">
                  <c:v>7.2248063087463299</c:v>
                </c:pt>
                <c:pt idx="142" formatCode="#,##0">
                  <c:v>7.2745487689971897</c:v>
                </c:pt>
                <c:pt idx="143" formatCode="#,##0">
                  <c:v>7.3245561122894198</c:v>
                </c:pt>
                <c:pt idx="144" formatCode="#,##0">
                  <c:v>7.3745577335357604</c:v>
                </c:pt>
                <c:pt idx="145" formatCode="#,##0">
                  <c:v>7.4251167774200404</c:v>
                </c:pt>
                <c:pt idx="146" formatCode="#,##0">
                  <c:v>7.4745516777038503</c:v>
                </c:pt>
                <c:pt idx="147" formatCode="#,##0">
                  <c:v>7.5246307849883998</c:v>
                </c:pt>
                <c:pt idx="148" formatCode="#,##0">
                  <c:v>7.5747220516204798</c:v>
                </c:pt>
                <c:pt idx="149" formatCode="#,##0">
                  <c:v>7.6246078014373699</c:v>
                </c:pt>
                <c:pt idx="150" formatCode="#,##0">
                  <c:v>7.6745452880859304</c:v>
                </c:pt>
                <c:pt idx="151" formatCode="#,##0">
                  <c:v>7.7244997024536097</c:v>
                </c:pt>
                <c:pt idx="152" formatCode="#,##0">
                  <c:v>7.7744908332824698</c:v>
                </c:pt>
                <c:pt idx="153" formatCode="#,##0">
                  <c:v>7.82457995414733</c:v>
                </c:pt>
                <c:pt idx="154" formatCode="#,##0">
                  <c:v>7.8751380443572998</c:v>
                </c:pt>
                <c:pt idx="155" formatCode="#,##0">
                  <c:v>7.9247422218322701</c:v>
                </c:pt>
                <c:pt idx="156" formatCode="#,##0">
                  <c:v>7.9745206832885698</c:v>
                </c:pt>
                <c:pt idx="157" formatCode="#,##0">
                  <c:v>8.0245907306671107</c:v>
                </c:pt>
                <c:pt idx="158" formatCode="#,##0">
                  <c:v>8.0750269889831507</c:v>
                </c:pt>
                <c:pt idx="159" formatCode="#,##0">
                  <c:v>8.1245350837707502</c:v>
                </c:pt>
                <c:pt idx="160" formatCode="#,##0">
                  <c:v>8.1747250556945801</c:v>
                </c:pt>
                <c:pt idx="161" formatCode="#,##0">
                  <c:v>8.2244873046875</c:v>
                </c:pt>
                <c:pt idx="162" formatCode="#,##0">
                  <c:v>8.2744591236114502</c:v>
                </c:pt>
                <c:pt idx="163" formatCode="#,##0">
                  <c:v>8.3246729373931796</c:v>
                </c:pt>
                <c:pt idx="164" formatCode="#,##0">
                  <c:v>8.3745365142822195</c:v>
                </c:pt>
                <c:pt idx="165" formatCode="#,##0">
                  <c:v>8.4246258735656703</c:v>
                </c:pt>
                <c:pt idx="166" formatCode="#,##0">
                  <c:v>8.4745419025421107</c:v>
                </c:pt>
                <c:pt idx="167" formatCode="#,##0">
                  <c:v>8.5250208377838099</c:v>
                </c:pt>
                <c:pt idx="168" formatCode="#,##0">
                  <c:v>8.5747539997100795</c:v>
                </c:pt>
                <c:pt idx="169" formatCode="#,##0">
                  <c:v>8.6247007846832204</c:v>
                </c:pt>
                <c:pt idx="170" formatCode="#,##0">
                  <c:v>8.6746196746826101</c:v>
                </c:pt>
                <c:pt idx="171" formatCode="#,##0">
                  <c:v>8.7243454456329292</c:v>
                </c:pt>
                <c:pt idx="172" formatCode="#,##0">
                  <c:v>8.7744684219360298</c:v>
                </c:pt>
                <c:pt idx="173" formatCode="#,##0">
                  <c:v>8.8244004249572701</c:v>
                </c:pt>
                <c:pt idx="174" formatCode="#,##0">
                  <c:v>8.8745610713958705</c:v>
                </c:pt>
                <c:pt idx="175" formatCode="#,##0">
                  <c:v>8.9245550632476807</c:v>
                </c:pt>
                <c:pt idx="176" formatCode="#,##0">
                  <c:v>8.9745705127715993</c:v>
                </c:pt>
                <c:pt idx="177" formatCode="#,##0">
                  <c:v>9.0244388580322195</c:v>
                </c:pt>
                <c:pt idx="178" formatCode="#,##0">
                  <c:v>9.0746779441833496</c:v>
                </c:pt>
                <c:pt idx="179" formatCode="#,##0">
                  <c:v>9.1245002746581996</c:v>
                </c:pt>
                <c:pt idx="180" formatCode="#,##0">
                  <c:v>9.1746490001678396</c:v>
                </c:pt>
                <c:pt idx="181" formatCode="#,##0">
                  <c:v>9.2244555950164795</c:v>
                </c:pt>
                <c:pt idx="182" formatCode="#,##0">
                  <c:v>9.2750205993652308</c:v>
                </c:pt>
                <c:pt idx="183" formatCode="#,##0">
                  <c:v>9.32450079917907</c:v>
                </c:pt>
                <c:pt idx="184" formatCode="#,##0">
                  <c:v>9.3749940395355207</c:v>
                </c:pt>
                <c:pt idx="185" formatCode="#,##0">
                  <c:v>9.42447781562805</c:v>
                </c:pt>
                <c:pt idx="186" formatCode="#,##0">
                  <c:v>9.4745836257934499</c:v>
                </c:pt>
                <c:pt idx="187" formatCode="#,##0">
                  <c:v>9.5244514942169101</c:v>
                </c:pt>
                <c:pt idx="188" formatCode="#,##0">
                  <c:v>9.5746040344238192</c:v>
                </c:pt>
                <c:pt idx="189" formatCode="#,##0">
                  <c:v>9.6247215270996094</c:v>
                </c:pt>
                <c:pt idx="190" formatCode="#,##0">
                  <c:v>9.6746151447296107</c:v>
                </c:pt>
                <c:pt idx="191" formatCode="#,##0">
                  <c:v>9.7244987487792898</c:v>
                </c:pt>
                <c:pt idx="192" formatCode="#,##0">
                  <c:v>9.7745423316955495</c:v>
                </c:pt>
                <c:pt idx="193" formatCode="#,##0">
                  <c:v>9.8246784210205007</c:v>
                </c:pt>
                <c:pt idx="194" formatCode="#,##0">
                  <c:v>9.8746461868286097</c:v>
                </c:pt>
                <c:pt idx="195" formatCode="#,##0">
                  <c:v>9.9248411655426008</c:v>
                </c:pt>
                <c:pt idx="196" formatCode="#,##0">
                  <c:v>9.97444295883178</c:v>
                </c:pt>
                <c:pt idx="197" formatCode="#,##0">
                  <c:v>10.0247480869293</c:v>
                </c:pt>
                <c:pt idx="198" formatCode="#,##0">
                  <c:v>10.074474334716699</c:v>
                </c:pt>
                <c:pt idx="199" formatCode="#,##0">
                  <c:v>10.124777555465601</c:v>
                </c:pt>
                <c:pt idx="200" formatCode="#,##0">
                  <c:v>10.174570322036701</c:v>
                </c:pt>
                <c:pt idx="201" formatCode="#,##0">
                  <c:v>10.224492549896199</c:v>
                </c:pt>
                <c:pt idx="202" formatCode="#,##0">
                  <c:v>10.2745025157928</c:v>
                </c:pt>
                <c:pt idx="203" formatCode="#,##0">
                  <c:v>10.3245503902435</c:v>
                </c:pt>
                <c:pt idx="204" formatCode="#,##0">
                  <c:v>10.374593019485401</c:v>
                </c:pt>
                <c:pt idx="205" formatCode="#,##0">
                  <c:v>10.4247958660125</c:v>
                </c:pt>
                <c:pt idx="206" formatCode="#,##0">
                  <c:v>10.474468231201101</c:v>
                </c:pt>
                <c:pt idx="207" formatCode="#,##0">
                  <c:v>10.5246050357818</c:v>
                </c:pt>
                <c:pt idx="208" formatCode="#,##0">
                  <c:v>10.5745327472686</c:v>
                </c:pt>
                <c:pt idx="209" formatCode="#,##0">
                  <c:v>10.6245806217193</c:v>
                </c:pt>
                <c:pt idx="210" formatCode="#,##0">
                  <c:v>10.6746366024017</c:v>
                </c:pt>
                <c:pt idx="211" formatCode="#,##0">
                  <c:v>10.7244927883148</c:v>
                </c:pt>
                <c:pt idx="212" formatCode="#,##0">
                  <c:v>10.774578094482401</c:v>
                </c:pt>
                <c:pt idx="213" formatCode="#,##0">
                  <c:v>10.824644565582201</c:v>
                </c:pt>
                <c:pt idx="214" formatCode="#,##0">
                  <c:v>10.8745503425598</c:v>
                </c:pt>
                <c:pt idx="215" formatCode="#,##0">
                  <c:v>10.9244270324707</c:v>
                </c:pt>
                <c:pt idx="216" formatCode="#,##0">
                  <c:v>10.9745776653289</c:v>
                </c:pt>
                <c:pt idx="217" formatCode="#,##0">
                  <c:v>11.024457693099899</c:v>
                </c:pt>
                <c:pt idx="218" formatCode="#,##0">
                  <c:v>11.0747950077056</c:v>
                </c:pt>
                <c:pt idx="219" formatCode="#,##0">
                  <c:v>11.124584436416599</c:v>
                </c:pt>
                <c:pt idx="220" formatCode="#,##0">
                  <c:v>11.1745772361755</c:v>
                </c:pt>
                <c:pt idx="221" formatCode="#,##0">
                  <c:v>11.224459648132299</c:v>
                </c:pt>
                <c:pt idx="222" formatCode="#,##0">
                  <c:v>11.274585247039701</c:v>
                </c:pt>
                <c:pt idx="223" formatCode="#,##0">
                  <c:v>11.324618101119899</c:v>
                </c:pt>
                <c:pt idx="224" formatCode="#,##0">
                  <c:v>11.3746647834777</c:v>
                </c:pt>
                <c:pt idx="225" formatCode="#,##0">
                  <c:v>11.424516916275</c:v>
                </c:pt>
                <c:pt idx="226" formatCode="#,##0">
                  <c:v>11.4747378826141</c:v>
                </c:pt>
                <c:pt idx="227" formatCode="#,##0">
                  <c:v>11.5246822834014</c:v>
                </c:pt>
                <c:pt idx="228" formatCode="#,##0">
                  <c:v>11.5747156143188</c:v>
                </c:pt>
                <c:pt idx="229" formatCode="#,##0">
                  <c:v>11.6245369911193</c:v>
                </c:pt>
                <c:pt idx="230" formatCode="#,##0">
                  <c:v>11.674622774124099</c:v>
                </c:pt>
                <c:pt idx="231" formatCode="#,##0">
                  <c:v>11.7245144844055</c:v>
                </c:pt>
                <c:pt idx="232" formatCode="#,##0">
                  <c:v>11.7747433185577</c:v>
                </c:pt>
                <c:pt idx="233" formatCode="#,##0">
                  <c:v>11.8246355056762</c:v>
                </c:pt>
                <c:pt idx="234" formatCode="#,##0">
                  <c:v>11.8744616508483</c:v>
                </c:pt>
                <c:pt idx="235" formatCode="#,##0">
                  <c:v>11.9245393276214</c:v>
                </c:pt>
                <c:pt idx="236" formatCode="#,##0">
                  <c:v>11.974513053894</c:v>
                </c:pt>
                <c:pt idx="237" formatCode="#,##0">
                  <c:v>12.024706602096501</c:v>
                </c:pt>
                <c:pt idx="238" formatCode="#,##0">
                  <c:v>12.0745179653167</c:v>
                </c:pt>
                <c:pt idx="239" formatCode="#,##0">
                  <c:v>12.124630212783799</c:v>
                </c:pt>
                <c:pt idx="240" formatCode="#,##0">
                  <c:v>12.1745653152465</c:v>
                </c:pt>
                <c:pt idx="241" formatCode="#,##0">
                  <c:v>12.224633216857899</c:v>
                </c:pt>
                <c:pt idx="242" formatCode="#,##0">
                  <c:v>12.2744531631469</c:v>
                </c:pt>
                <c:pt idx="243" formatCode="#,##0">
                  <c:v>12.3246428966522</c:v>
                </c:pt>
                <c:pt idx="244" formatCode="#,##0">
                  <c:v>12.374730587005599</c:v>
                </c:pt>
                <c:pt idx="245" formatCode="#,##0">
                  <c:v>12.4246680736541</c:v>
                </c:pt>
                <c:pt idx="246" formatCode="#,##0">
                  <c:v>12.4745230674743</c:v>
                </c:pt>
                <c:pt idx="247" formatCode="#,##0">
                  <c:v>12.5246076583862</c:v>
                </c:pt>
                <c:pt idx="248" formatCode="#,##0">
                  <c:v>12.5744514465332</c:v>
                </c:pt>
                <c:pt idx="249" formatCode="#,##0">
                  <c:v>12.624638080596901</c:v>
                </c:pt>
                <c:pt idx="250" formatCode="#,##0">
                  <c:v>12.674660205841001</c:v>
                </c:pt>
                <c:pt idx="251" formatCode="#,##0">
                  <c:v>12.725207805633501</c:v>
                </c:pt>
                <c:pt idx="252" formatCode="#,##0">
                  <c:v>12.774703502655001</c:v>
                </c:pt>
                <c:pt idx="253" formatCode="#,##0">
                  <c:v>12.8244442939758</c:v>
                </c:pt>
                <c:pt idx="254" formatCode="#,##0">
                  <c:v>12.8745777606964</c:v>
                </c:pt>
                <c:pt idx="255" formatCode="#,##0">
                  <c:v>12.9244513511657</c:v>
                </c:pt>
                <c:pt idx="256" formatCode="#,##0">
                  <c:v>12.9747884273529</c:v>
                </c:pt>
                <c:pt idx="257" formatCode="#,##0">
                  <c:v>13.024397373199401</c:v>
                </c:pt>
                <c:pt idx="258" formatCode="#,##0">
                  <c:v>13.0748128890991</c:v>
                </c:pt>
                <c:pt idx="259" formatCode="#,##0">
                  <c:v>13.124370098113999</c:v>
                </c:pt>
                <c:pt idx="260" formatCode="#,##0">
                  <c:v>13.174477815628</c:v>
                </c:pt>
                <c:pt idx="261" formatCode="#,##0">
                  <c:v>13.224501132965001</c:v>
                </c:pt>
                <c:pt idx="262" formatCode="#,##0">
                  <c:v>13.274466514587401</c:v>
                </c:pt>
                <c:pt idx="263" formatCode="#,##0">
                  <c:v>13.324371576309201</c:v>
                </c:pt>
                <c:pt idx="264" formatCode="#,##0">
                  <c:v>13.3744609355926</c:v>
                </c:pt>
                <c:pt idx="265" formatCode="#,##0">
                  <c:v>13.424519777297901</c:v>
                </c:pt>
                <c:pt idx="266" formatCode="#,##0">
                  <c:v>13.474459409713701</c:v>
                </c:pt>
                <c:pt idx="267" formatCode="#,##0">
                  <c:v>13.524581432342501</c:v>
                </c:pt>
                <c:pt idx="268" formatCode="#,##0">
                  <c:v>13.5745358467102</c:v>
                </c:pt>
                <c:pt idx="269" formatCode="#,##0">
                  <c:v>13.6244602203369</c:v>
                </c:pt>
                <c:pt idx="270" formatCode="#,##0">
                  <c:v>13.674558401107699</c:v>
                </c:pt>
                <c:pt idx="271" formatCode="#,##0">
                  <c:v>13.724678754806501</c:v>
                </c:pt>
                <c:pt idx="272" formatCode="#,##0">
                  <c:v>13.7745511531829</c:v>
                </c:pt>
                <c:pt idx="273" formatCode="#,##0">
                  <c:v>13.824601411819399</c:v>
                </c:pt>
                <c:pt idx="274" formatCode="#,##0">
                  <c:v>13.875013113021801</c:v>
                </c:pt>
                <c:pt idx="275" formatCode="#,##0">
                  <c:v>13.9244887828826</c:v>
                </c:pt>
                <c:pt idx="276" formatCode="#,##0">
                  <c:v>13.975090026855399</c:v>
                </c:pt>
                <c:pt idx="277" formatCode="#,##0">
                  <c:v>14.0246021747589</c:v>
                </c:pt>
                <c:pt idx="278" formatCode="#,##0">
                  <c:v>14.074855089187601</c:v>
                </c:pt>
                <c:pt idx="279" formatCode="#,##0">
                  <c:v>14.124528169631899</c:v>
                </c:pt>
                <c:pt idx="280" formatCode="#,##0">
                  <c:v>14.174578428268401</c:v>
                </c:pt>
                <c:pt idx="281" formatCode="#,##0">
                  <c:v>14.2244849205017</c:v>
                </c:pt>
                <c:pt idx="282" formatCode="#,##0">
                  <c:v>14.2744486331939</c:v>
                </c:pt>
                <c:pt idx="283" formatCode="#,##0">
                  <c:v>14.324590206146199</c:v>
                </c:pt>
                <c:pt idx="284" formatCode="#,##0">
                  <c:v>14.375281572341899</c:v>
                </c:pt>
                <c:pt idx="285" formatCode="#,##0">
                  <c:v>14.424527168273899</c:v>
                </c:pt>
                <c:pt idx="286" formatCode="#,##0">
                  <c:v>14.474457979202199</c:v>
                </c:pt>
                <c:pt idx="287" formatCode="#,##0">
                  <c:v>14.5246782302856</c:v>
                </c:pt>
                <c:pt idx="288" formatCode="#,##0">
                  <c:v>14.5744626522064</c:v>
                </c:pt>
                <c:pt idx="289" formatCode="#,##0">
                  <c:v>14.6245944499969</c:v>
                </c:pt>
                <c:pt idx="290" formatCode="#,##0">
                  <c:v>14.674470663070601</c:v>
                </c:pt>
                <c:pt idx="291" formatCode="#,##0">
                  <c:v>14.7248711585998</c:v>
                </c:pt>
                <c:pt idx="292" formatCode="#,##0">
                  <c:v>14.774534702301001</c:v>
                </c:pt>
                <c:pt idx="293" formatCode="#,##0">
                  <c:v>14.824635028839101</c:v>
                </c:pt>
                <c:pt idx="294" formatCode="#,##0">
                  <c:v>14.874465227127001</c:v>
                </c:pt>
                <c:pt idx="295" formatCode="#,##0">
                  <c:v>14.9246215820312</c:v>
                </c:pt>
                <c:pt idx="296" formatCode="#,##0">
                  <c:v>14.9744608402252</c:v>
                </c:pt>
                <c:pt idx="297" formatCode="#,##0">
                  <c:v>15.0249953269958</c:v>
                </c:pt>
                <c:pt idx="298" formatCode="#,##0">
                  <c:v>15.0744531154632</c:v>
                </c:pt>
                <c:pt idx="299" formatCode="#,##0">
                  <c:v>15.1242904663085</c:v>
                </c:pt>
                <c:pt idx="300" formatCode="#,##0">
                  <c:v>15.1748535633087</c:v>
                </c:pt>
                <c:pt idx="301" formatCode="#,##0">
                  <c:v>15.224338054656901</c:v>
                </c:pt>
                <c:pt idx="302" formatCode="#,##0">
                  <c:v>15.2744982242584</c:v>
                </c:pt>
                <c:pt idx="303" formatCode="#,##0">
                  <c:v>15.3243441581726</c:v>
                </c:pt>
                <c:pt idx="304" formatCode="#,##0">
                  <c:v>15.374818086624099</c:v>
                </c:pt>
                <c:pt idx="305" formatCode="#,##0">
                  <c:v>15.4243628978729</c:v>
                </c:pt>
                <c:pt idx="306" formatCode="#,##0">
                  <c:v>15.474556684494001</c:v>
                </c:pt>
                <c:pt idx="307" formatCode="#,##0">
                  <c:v>15.5243504047393</c:v>
                </c:pt>
                <c:pt idx="308" formatCode="#,##0">
                  <c:v>15.574483871459901</c:v>
                </c:pt>
                <c:pt idx="309" formatCode="#,##0">
                  <c:v>15.6243438720703</c:v>
                </c:pt>
                <c:pt idx="310" formatCode="#,##0">
                  <c:v>15.674525976181</c:v>
                </c:pt>
                <c:pt idx="311" formatCode="#,##0">
                  <c:v>15.724353551864599</c:v>
                </c:pt>
                <c:pt idx="312" formatCode="#,##0">
                  <c:v>15.7746059894561</c:v>
                </c:pt>
                <c:pt idx="313" formatCode="#,##0">
                  <c:v>15.824365377426099</c:v>
                </c:pt>
                <c:pt idx="314" formatCode="#,##0">
                  <c:v>15.8744688034057</c:v>
                </c:pt>
                <c:pt idx="315" formatCode="#,##0">
                  <c:v>15.9245386123657</c:v>
                </c:pt>
                <c:pt idx="316" formatCode="#,##0">
                  <c:v>15.9744503498077</c:v>
                </c:pt>
                <c:pt idx="317" formatCode="#,##0">
                  <c:v>16.024663925170898</c:v>
                </c:pt>
                <c:pt idx="318" formatCode="#,##0">
                  <c:v>16.074735164642298</c:v>
                </c:pt>
                <c:pt idx="319" formatCode="#,##0">
                  <c:v>16.124769926071099</c:v>
                </c:pt>
                <c:pt idx="320" formatCode="#,##0">
                  <c:v>16.1746068000793</c:v>
                </c:pt>
                <c:pt idx="321" formatCode="#,##0">
                  <c:v>16.2250254154205</c:v>
                </c:pt>
                <c:pt idx="322" formatCode="#,##0">
                  <c:v>16.274479150771999</c:v>
                </c:pt>
                <c:pt idx="323" formatCode="#,##0">
                  <c:v>16.324625968933098</c:v>
                </c:pt>
                <c:pt idx="324" formatCode="#,##0">
                  <c:v>16.374482393264699</c:v>
                </c:pt>
                <c:pt idx="325" formatCode="#,##0">
                  <c:v>16.424805641174299</c:v>
                </c:pt>
                <c:pt idx="326" formatCode="#,##0">
                  <c:v>16.474533319473199</c:v>
                </c:pt>
                <c:pt idx="327" formatCode="#,##0">
                  <c:v>16.524489879608101</c:v>
                </c:pt>
                <c:pt idx="328" formatCode="#,##0">
                  <c:v>16.5750634670257</c:v>
                </c:pt>
                <c:pt idx="329" formatCode="#,##0">
                  <c:v>16.6245467662811</c:v>
                </c:pt>
                <c:pt idx="330" formatCode="#,##0">
                  <c:v>16.674589395523</c:v>
                </c:pt>
                <c:pt idx="331" formatCode="#,##0">
                  <c:v>16.7244951725006</c:v>
                </c:pt>
                <c:pt idx="332" formatCode="#,##0">
                  <c:v>16.774480581283498</c:v>
                </c:pt>
                <c:pt idx="333" formatCode="#,##0">
                  <c:v>16.8245863914489</c:v>
                </c:pt>
                <c:pt idx="334" formatCode="#,##0">
                  <c:v>16.874494552612301</c:v>
                </c:pt>
                <c:pt idx="335" formatCode="#,##0">
                  <c:v>16.924747228622401</c:v>
                </c:pt>
                <c:pt idx="336" formatCode="#,##0">
                  <c:v>16.974552631378099</c:v>
                </c:pt>
                <c:pt idx="337" formatCode="#,##0">
                  <c:v>17.024554014205901</c:v>
                </c:pt>
                <c:pt idx="338" formatCode="#,##0">
                  <c:v>17.0752000808715</c:v>
                </c:pt>
                <c:pt idx="339" formatCode="#,##0">
                  <c:v>17.124497652053801</c:v>
                </c:pt>
                <c:pt idx="340" formatCode="#,##0">
                  <c:v>17.174482822418199</c:v>
                </c:pt>
                <c:pt idx="341" formatCode="#,##0">
                  <c:v>17.224516391754101</c:v>
                </c:pt>
                <c:pt idx="342" formatCode="#,##0">
                  <c:v>17.274435997009199</c:v>
                </c:pt>
                <c:pt idx="343" formatCode="#,##0">
                  <c:v>17.325623750686599</c:v>
                </c:pt>
                <c:pt idx="344" formatCode="#,##0">
                  <c:v>17.3743767738342</c:v>
                </c:pt>
                <c:pt idx="345" formatCode="#,##0">
                  <c:v>17.424369812011701</c:v>
                </c:pt>
                <c:pt idx="346" formatCode="#,##0">
                  <c:v>17.4744551181793</c:v>
                </c:pt>
                <c:pt idx="347" formatCode="#,##0">
                  <c:v>17.5245006084442</c:v>
                </c:pt>
                <c:pt idx="348" formatCode="#,##0">
                  <c:v>17.5744497776031</c:v>
                </c:pt>
                <c:pt idx="349" formatCode="#,##0">
                  <c:v>17.624394655227601</c:v>
                </c:pt>
                <c:pt idx="350" formatCode="#,##0">
                  <c:v>17.674441337585399</c:v>
                </c:pt>
                <c:pt idx="351" formatCode="#,##0">
                  <c:v>17.724338769912698</c:v>
                </c:pt>
                <c:pt idx="352" formatCode="#,##0">
                  <c:v>17.774447441101</c:v>
                </c:pt>
                <c:pt idx="353" formatCode="#,##0">
                  <c:v>17.824339628219601</c:v>
                </c:pt>
                <c:pt idx="354" formatCode="#,##0">
                  <c:v>17.874504327774002</c:v>
                </c:pt>
                <c:pt idx="355" formatCode="#,##0">
                  <c:v>17.924359083175599</c:v>
                </c:pt>
                <c:pt idx="356" formatCode="#,##0">
                  <c:v>17.9745323657989</c:v>
                </c:pt>
                <c:pt idx="357" formatCode="#,##0">
                  <c:v>18.0243804454803</c:v>
                </c:pt>
                <c:pt idx="358" formatCode="#,##0">
                  <c:v>18.0744981765747</c:v>
                </c:pt>
                <c:pt idx="359" formatCode="#,##0">
                  <c:v>18.124370813369701</c:v>
                </c:pt>
                <c:pt idx="360" formatCode="#,##0">
                  <c:v>18.174540281295702</c:v>
                </c:pt>
                <c:pt idx="361" formatCode="#,##0">
                  <c:v>18.224364280700598</c:v>
                </c:pt>
                <c:pt idx="362" formatCode="#,##0">
                  <c:v>18.274538278579701</c:v>
                </c:pt>
                <c:pt idx="363" formatCode="#,##0">
                  <c:v>18.324378490447899</c:v>
                </c:pt>
                <c:pt idx="364" formatCode="#,##0">
                  <c:v>18.374315977096501</c:v>
                </c:pt>
                <c:pt idx="365" formatCode="#,##0">
                  <c:v>18.4245157241821</c:v>
                </c:pt>
                <c:pt idx="366" formatCode="#,##0">
                  <c:v>18.4743409156799</c:v>
                </c:pt>
                <c:pt idx="367" formatCode="#,##0">
                  <c:v>18.524521112441999</c:v>
                </c:pt>
                <c:pt idx="368" formatCode="#,##0">
                  <c:v>18.5743486881256</c:v>
                </c:pt>
                <c:pt idx="369" formatCode="#,##0">
                  <c:v>18.6246016025543</c:v>
                </c:pt>
                <c:pt idx="370" formatCode="#,##0">
                  <c:v>18.674354553222599</c:v>
                </c:pt>
                <c:pt idx="371" formatCode="#,##0">
                  <c:v>18.7245419025421</c:v>
                </c:pt>
                <c:pt idx="372" formatCode="#,##0">
                  <c:v>18.7743723392486</c:v>
                </c:pt>
                <c:pt idx="373" formatCode="#,##0">
                  <c:v>18.8245236873626</c:v>
                </c:pt>
                <c:pt idx="374" formatCode="#,##0">
                  <c:v>18.874353408813398</c:v>
                </c:pt>
                <c:pt idx="375" formatCode="#,##0">
                  <c:v>18.9245364665985</c:v>
                </c:pt>
                <c:pt idx="376" formatCode="#,##0">
                  <c:v>18.974345207214299</c:v>
                </c:pt>
                <c:pt idx="377" formatCode="#,##0">
                  <c:v>19.024779081344601</c:v>
                </c:pt>
                <c:pt idx="378" formatCode="#,##0">
                  <c:v>19.074478387832599</c:v>
                </c:pt>
                <c:pt idx="379" formatCode="#,##0">
                  <c:v>19.124482393264699</c:v>
                </c:pt>
                <c:pt idx="380" formatCode="#,##0">
                  <c:v>19.174347400665201</c:v>
                </c:pt>
                <c:pt idx="381" formatCode="#,##0">
                  <c:v>19.224464178085299</c:v>
                </c:pt>
                <c:pt idx="382" formatCode="#,##0">
                  <c:v>19.274497747421201</c:v>
                </c:pt>
                <c:pt idx="383" formatCode="#,##0">
                  <c:v>19.324386358261101</c:v>
                </c:pt>
                <c:pt idx="384" formatCode="#,##0">
                  <c:v>19.3745744228363</c:v>
                </c:pt>
                <c:pt idx="385" formatCode="#,##0">
                  <c:v>19.4243805408477</c:v>
                </c:pt>
                <c:pt idx="386" formatCode="#,##0">
                  <c:v>19.474491596221899</c:v>
                </c:pt>
                <c:pt idx="387" formatCode="#,##0">
                  <c:v>19.5244524478912</c:v>
                </c:pt>
                <c:pt idx="388" formatCode="#,##0">
                  <c:v>19.5746345520019</c:v>
                </c:pt>
                <c:pt idx="389" formatCode="#,##0">
                  <c:v>19.6243541240692</c:v>
                </c:pt>
                <c:pt idx="390" formatCode="#,##0">
                  <c:v>19.674472570419301</c:v>
                </c:pt>
                <c:pt idx="391" formatCode="#,##0">
                  <c:v>19.724568128585801</c:v>
                </c:pt>
                <c:pt idx="392" formatCode="#,##0">
                  <c:v>19.774559736251799</c:v>
                </c:pt>
                <c:pt idx="393" formatCode="#,##0">
                  <c:v>19.824651479720998</c:v>
                </c:pt>
                <c:pt idx="394" formatCode="#,##0">
                  <c:v>19.874661684036202</c:v>
                </c:pt>
                <c:pt idx="395" formatCode="#,##0">
                  <c:v>19.924831151962199</c:v>
                </c:pt>
                <c:pt idx="396" formatCode="#,##0">
                  <c:v>19.974587440490701</c:v>
                </c:pt>
                <c:pt idx="397" formatCode="#,##0">
                  <c:v>20.0247640609741</c:v>
                </c:pt>
                <c:pt idx="398" formatCode="#,##0">
                  <c:v>20.074624061584402</c:v>
                </c:pt>
                <c:pt idx="399" formatCode="#,##0">
                  <c:v>20.124515295028601</c:v>
                </c:pt>
                <c:pt idx="400" formatCode="#,##0">
                  <c:v>20.1746230125427</c:v>
                </c:pt>
                <c:pt idx="401" formatCode="#,##0">
                  <c:v>20.224691867828302</c:v>
                </c:pt>
                <c:pt idx="402" formatCode="#,##0">
                  <c:v>20.274602651595998</c:v>
                </c:pt>
                <c:pt idx="403" formatCode="#,##0">
                  <c:v>20.324558258056602</c:v>
                </c:pt>
                <c:pt idx="404" formatCode="#,##0">
                  <c:v>20.374931097030601</c:v>
                </c:pt>
                <c:pt idx="405" formatCode="#,##0">
                  <c:v>20.424518585205</c:v>
                </c:pt>
                <c:pt idx="406" formatCode="#,##0">
                  <c:v>20.4746315479278</c:v>
                </c:pt>
                <c:pt idx="407" formatCode="#,##0">
                  <c:v>20.5246579647064</c:v>
                </c:pt>
                <c:pt idx="408" formatCode="#,##0">
                  <c:v>20.574948549270601</c:v>
                </c:pt>
                <c:pt idx="409" formatCode="#,##0">
                  <c:v>20.624705314636198</c:v>
                </c:pt>
                <c:pt idx="410" formatCode="#,##0">
                  <c:v>20.674939870834301</c:v>
                </c:pt>
                <c:pt idx="411" formatCode="#,##0">
                  <c:v>20.7245578765869</c:v>
                </c:pt>
                <c:pt idx="412" formatCode="#,##0">
                  <c:v>20.774650812149002</c:v>
                </c:pt>
                <c:pt idx="413" formatCode="#,##0">
                  <c:v>20.824600696563699</c:v>
                </c:pt>
                <c:pt idx="414" formatCode="#,##0">
                  <c:v>20.874789237976</c:v>
                </c:pt>
                <c:pt idx="415" formatCode="#,##0">
                  <c:v>20.924619197845399</c:v>
                </c:pt>
                <c:pt idx="416" formatCode="#,##0">
                  <c:v>20.974484443664501</c:v>
                </c:pt>
                <c:pt idx="417" formatCode="#,##0">
                  <c:v>21.0247511863708</c:v>
                </c:pt>
                <c:pt idx="418" formatCode="#,##0">
                  <c:v>21.074534177780102</c:v>
                </c:pt>
                <c:pt idx="419" formatCode="#,##0">
                  <c:v>21.1246531009674</c:v>
                </c:pt>
                <c:pt idx="420" formatCode="#,##0">
                  <c:v>21.1745040416717</c:v>
                </c:pt>
                <c:pt idx="421" formatCode="#,##0">
                  <c:v>21.224976539611799</c:v>
                </c:pt>
                <c:pt idx="422" formatCode="#,##0">
                  <c:v>21.2744958400726</c:v>
                </c:pt>
                <c:pt idx="423" formatCode="#,##0">
                  <c:v>21.324744224548301</c:v>
                </c:pt>
                <c:pt idx="424" formatCode="#,##0">
                  <c:v>21.374543428420999</c:v>
                </c:pt>
                <c:pt idx="425" formatCode="#,##0">
                  <c:v>21.424616336822499</c:v>
                </c:pt>
                <c:pt idx="426" formatCode="#,##0">
                  <c:v>21.4744906425476</c:v>
                </c:pt>
                <c:pt idx="427" formatCode="#,##0">
                  <c:v>21.5247819423675</c:v>
                </c:pt>
                <c:pt idx="428" formatCode="#,##0">
                  <c:v>21.574459791183401</c:v>
                </c:pt>
                <c:pt idx="429" formatCode="#,##0">
                  <c:v>21.6246161460876</c:v>
                </c:pt>
                <c:pt idx="430" formatCode="#,##0">
                  <c:v>21.675122022628699</c:v>
                </c:pt>
                <c:pt idx="431" formatCode="#,##0">
                  <c:v>21.724490880966101</c:v>
                </c:pt>
                <c:pt idx="432" formatCode="#,##0">
                  <c:v>21.774621963500898</c:v>
                </c:pt>
                <c:pt idx="433" formatCode="#,##0">
                  <c:v>21.8243758678436</c:v>
                </c:pt>
                <c:pt idx="434" formatCode="#,##0">
                  <c:v>21.874685525894101</c:v>
                </c:pt>
                <c:pt idx="435" formatCode="#,##0">
                  <c:v>21.9245426654815</c:v>
                </c:pt>
                <c:pt idx="436" formatCode="#,##0">
                  <c:v>21.97456741333</c:v>
                </c:pt>
                <c:pt idx="437" formatCode="#,##0">
                  <c:v>22.024450063705402</c:v>
                </c:pt>
                <c:pt idx="438" formatCode="#,##0">
                  <c:v>22.0752980709075</c:v>
                </c:pt>
                <c:pt idx="439" formatCode="#,##0">
                  <c:v>22.124448537826499</c:v>
                </c:pt>
                <c:pt idx="440" formatCode="#,##0">
                  <c:v>22.174565076827999</c:v>
                </c:pt>
                <c:pt idx="441" formatCode="#,##0">
                  <c:v>22.224479675292901</c:v>
                </c:pt>
                <c:pt idx="442" formatCode="#,##0">
                  <c:v>22.274649381637499</c:v>
                </c:pt>
                <c:pt idx="443" formatCode="#,##0">
                  <c:v>22.324444532394399</c:v>
                </c:pt>
                <c:pt idx="444" formatCode="#,##0">
                  <c:v>22.3745808601379</c:v>
                </c:pt>
                <c:pt idx="445" formatCode="#,##0">
                  <c:v>22.4248960018157</c:v>
                </c:pt>
                <c:pt idx="446" formatCode="#,##0">
                  <c:v>22.4745452404022</c:v>
                </c:pt>
                <c:pt idx="447" formatCode="#,##0">
                  <c:v>22.524502992630001</c:v>
                </c:pt>
                <c:pt idx="448" formatCode="#,##0">
                  <c:v>22.574556350708001</c:v>
                </c:pt>
                <c:pt idx="449" formatCode="#,##0">
                  <c:v>22.624395608901899</c:v>
                </c:pt>
                <c:pt idx="450" formatCode="#,##0">
                  <c:v>22.674464941024699</c:v>
                </c:pt>
                <c:pt idx="451" formatCode="#,##0">
                  <c:v>22.724526643752998</c:v>
                </c:pt>
                <c:pt idx="452" formatCode="#,##0">
                  <c:v>22.774584770202601</c:v>
                </c:pt>
                <c:pt idx="453" formatCode="#,##0">
                  <c:v>22.824644804000801</c:v>
                </c:pt>
                <c:pt idx="454" formatCode="#,##0">
                  <c:v>22.874358415603599</c:v>
                </c:pt>
                <c:pt idx="455" formatCode="#,##0">
                  <c:v>22.924488782882602</c:v>
                </c:pt>
                <c:pt idx="456" formatCode="#,##0">
                  <c:v>22.974463939666698</c:v>
                </c:pt>
                <c:pt idx="457" formatCode="#,##0">
                  <c:v>23.024599313735902</c:v>
                </c:pt>
                <c:pt idx="458" formatCode="#,##0">
                  <c:v>23.0745301246643</c:v>
                </c:pt>
                <c:pt idx="459" formatCode="#,##0">
                  <c:v>23.124619960784901</c:v>
                </c:pt>
                <c:pt idx="460" formatCode="#,##0">
                  <c:v>23.174540996551499</c:v>
                </c:pt>
                <c:pt idx="461" formatCode="#,##0">
                  <c:v>23.224550724029498</c:v>
                </c:pt>
                <c:pt idx="462" formatCode="#,##0">
                  <c:v>23.274488210678101</c:v>
                </c:pt>
                <c:pt idx="463" formatCode="#,##0">
                  <c:v>23.3245527744293</c:v>
                </c:pt>
                <c:pt idx="464" formatCode="#,##0">
                  <c:v>23.374496459960898</c:v>
                </c:pt>
                <c:pt idx="465" formatCode="#,##0">
                  <c:v>23.424601793289099</c:v>
                </c:pt>
                <c:pt idx="466" formatCode="#,##0">
                  <c:v>23.474683761596602</c:v>
                </c:pt>
                <c:pt idx="467" formatCode="#,##0">
                  <c:v>23.524595975875801</c:v>
                </c:pt>
                <c:pt idx="468" formatCode="#,##0">
                  <c:v>23.5746266841888</c:v>
                </c:pt>
                <c:pt idx="469" formatCode="#,##0">
                  <c:v>23.6245806217193</c:v>
                </c:pt>
                <c:pt idx="470" formatCode="#,##0">
                  <c:v>23.6745698451995</c:v>
                </c:pt>
                <c:pt idx="471" formatCode="#,##0">
                  <c:v>23.725451707839898</c:v>
                </c:pt>
                <c:pt idx="472" formatCode="#,##0">
                  <c:v>23.774578571319498</c:v>
                </c:pt>
                <c:pt idx="473" formatCode="#,##0">
                  <c:v>23.824571609496999</c:v>
                </c:pt>
                <c:pt idx="474" formatCode="#,##0">
                  <c:v>23.874619722366301</c:v>
                </c:pt>
                <c:pt idx="475" formatCode="#,##0">
                  <c:v>23.924643278121899</c:v>
                </c:pt>
                <c:pt idx="476" formatCode="#,##0">
                  <c:v>23.974715948104802</c:v>
                </c:pt>
                <c:pt idx="477" formatCode="#,##0">
                  <c:v>24.024540662765499</c:v>
                </c:pt>
                <c:pt idx="478" formatCode="#,##0">
                  <c:v>24.0747599601745</c:v>
                </c:pt>
                <c:pt idx="479" formatCode="#,##0">
                  <c:v>24.124467611312799</c:v>
                </c:pt>
                <c:pt idx="480" formatCode="#,##0">
                  <c:v>24.1745812892913</c:v>
                </c:pt>
                <c:pt idx="481" formatCode="#,##0">
                  <c:v>24.224478721618599</c:v>
                </c:pt>
                <c:pt idx="482" formatCode="#,##0">
                  <c:v>24.274564504623399</c:v>
                </c:pt>
                <c:pt idx="483" formatCode="#,##0">
                  <c:v>24.324460506439198</c:v>
                </c:pt>
                <c:pt idx="484" formatCode="#,##0">
                  <c:v>24.374608516693101</c:v>
                </c:pt>
                <c:pt idx="485" formatCode="#,##0">
                  <c:v>24.424468517303399</c:v>
                </c:pt>
                <c:pt idx="486" formatCode="#,##0">
                  <c:v>24.474665164947499</c:v>
                </c:pt>
                <c:pt idx="487" formatCode="#,##0">
                  <c:v>24.524494647979701</c:v>
                </c:pt>
                <c:pt idx="488" formatCode="#,##0">
                  <c:v>24.574724197387599</c:v>
                </c:pt>
                <c:pt idx="489" formatCode="#,##0">
                  <c:v>24.6244909763336</c:v>
                </c:pt>
                <c:pt idx="490" formatCode="#,##0">
                  <c:v>24.674604892730699</c:v>
                </c:pt>
                <c:pt idx="491" formatCode="#,##0">
                  <c:v>24.724595785140899</c:v>
                </c:pt>
                <c:pt idx="492" formatCode="#,##0">
                  <c:v>24.7746646404266</c:v>
                </c:pt>
                <c:pt idx="493" formatCode="#,##0">
                  <c:v>24.824455976486199</c:v>
                </c:pt>
                <c:pt idx="494" formatCode="#,##0">
                  <c:v>24.875529527664099</c:v>
                </c:pt>
                <c:pt idx="495" formatCode="#,##0">
                  <c:v>24.9246101379394</c:v>
                </c:pt>
                <c:pt idx="496" formatCode="#,##0">
                  <c:v>24.974493026733398</c:v>
                </c:pt>
                <c:pt idx="497" formatCode="#,##0">
                  <c:v>25.0247995853424</c:v>
                </c:pt>
                <c:pt idx="498" formatCode="#,##0">
                  <c:v>25.074457168579102</c:v>
                </c:pt>
                <c:pt idx="499" formatCode="#,##0">
                  <c:v>25.124658823013299</c:v>
                </c:pt>
                <c:pt idx="500" formatCode="#,##0">
                  <c:v>25.174461841583199</c:v>
                </c:pt>
                <c:pt idx="501" formatCode="#,##0">
                  <c:v>25.224646568298301</c:v>
                </c:pt>
                <c:pt idx="502" formatCode="#,##0">
                  <c:v>25.2745263576507</c:v>
                </c:pt>
                <c:pt idx="503" formatCode="#,##0">
                  <c:v>25.324632883071899</c:v>
                </c:pt>
                <c:pt idx="504" formatCode="#,##0">
                  <c:v>25.374475955963099</c:v>
                </c:pt>
                <c:pt idx="505" formatCode="#,##0">
                  <c:v>25.4246232509613</c:v>
                </c:pt>
                <c:pt idx="506" formatCode="#,##0">
                  <c:v>25.474495410919101</c:v>
                </c:pt>
                <c:pt idx="507" formatCode="#,##0">
                  <c:v>25.524610042572</c:v>
                </c:pt>
                <c:pt idx="508" formatCode="#,##0">
                  <c:v>25.574479103088301</c:v>
                </c:pt>
                <c:pt idx="509" formatCode="#,##0">
                  <c:v>25.6246304512023</c:v>
                </c:pt>
                <c:pt idx="510" formatCode="#,##0">
                  <c:v>25.674474000930701</c:v>
                </c:pt>
                <c:pt idx="511" formatCode="#,##0">
                  <c:v>25.724720954895002</c:v>
                </c:pt>
                <c:pt idx="512" formatCode="#,##0">
                  <c:v>25.774492979049601</c:v>
                </c:pt>
                <c:pt idx="513" formatCode="#,##0">
                  <c:v>25.8245847225189</c:v>
                </c:pt>
                <c:pt idx="514" formatCode="#,##0">
                  <c:v>25.874731302261299</c:v>
                </c:pt>
                <c:pt idx="515" formatCode="#,##0">
                  <c:v>25.924736499786299</c:v>
                </c:pt>
                <c:pt idx="516" formatCode="#,##0">
                  <c:v>25.9748680591583</c:v>
                </c:pt>
                <c:pt idx="517" formatCode="#,##0">
                  <c:v>26.025773048400801</c:v>
                </c:pt>
                <c:pt idx="518" formatCode="#,##0">
                  <c:v>26.074754476547199</c:v>
                </c:pt>
                <c:pt idx="519" formatCode="#,##0">
                  <c:v>26.1245889663696</c:v>
                </c:pt>
                <c:pt idx="520" formatCode="#,##0">
                  <c:v>26.1747531890869</c:v>
                </c:pt>
                <c:pt idx="521" formatCode="#,##0">
                  <c:v>26.224705219268799</c:v>
                </c:pt>
                <c:pt idx="522" formatCode="#,##0">
                  <c:v>26.2747433185577</c:v>
                </c:pt>
                <c:pt idx="523" formatCode="#,##0">
                  <c:v>26.324815511703399</c:v>
                </c:pt>
                <c:pt idx="524" formatCode="#,##0">
                  <c:v>26.374625205993599</c:v>
                </c:pt>
                <c:pt idx="525" formatCode="#,##0">
                  <c:v>26.424693107604899</c:v>
                </c:pt>
                <c:pt idx="526" formatCode="#,##0">
                  <c:v>26.474734544754</c:v>
                </c:pt>
                <c:pt idx="527" formatCode="#,##0">
                  <c:v>26.524660825729299</c:v>
                </c:pt>
                <c:pt idx="528" formatCode="#,##0">
                  <c:v>26.5746200084686</c:v>
                </c:pt>
                <c:pt idx="529" formatCode="#,##0">
                  <c:v>26.624558687210001</c:v>
                </c:pt>
                <c:pt idx="530" formatCode="#,##0">
                  <c:v>26.674551486968902</c:v>
                </c:pt>
                <c:pt idx="531" formatCode="#,##0">
                  <c:v>26.724547147750801</c:v>
                </c:pt>
                <c:pt idx="532" formatCode="#,##0">
                  <c:v>26.774603128433199</c:v>
                </c:pt>
                <c:pt idx="533" formatCode="#,##0">
                  <c:v>26.8244771957397</c:v>
                </c:pt>
                <c:pt idx="534" formatCode="#,##0">
                  <c:v>26.8745789527893</c:v>
                </c:pt>
                <c:pt idx="535" formatCode="#,##0">
                  <c:v>26.924560070037799</c:v>
                </c:pt>
                <c:pt idx="536" formatCode="#,##0">
                  <c:v>26.974680423736501</c:v>
                </c:pt>
                <c:pt idx="537" formatCode="#,##0">
                  <c:v>27.024642944335898</c:v>
                </c:pt>
                <c:pt idx="538" formatCode="#,##0">
                  <c:v>27.074625492095901</c:v>
                </c:pt>
                <c:pt idx="539" formatCode="#,##0">
                  <c:v>27.124638557434</c:v>
                </c:pt>
                <c:pt idx="540" formatCode="#,##0">
                  <c:v>27.174911737441999</c:v>
                </c:pt>
                <c:pt idx="541" formatCode="#,##0">
                  <c:v>27.224547863006499</c:v>
                </c:pt>
                <c:pt idx="542" formatCode="#,##0">
                  <c:v>27.2745778560638</c:v>
                </c:pt>
                <c:pt idx="543" formatCode="#,##0">
                  <c:v>27.324592590331999</c:v>
                </c:pt>
                <c:pt idx="544" formatCode="#,##0">
                  <c:v>27.375297307968101</c:v>
                </c:pt>
                <c:pt idx="545" formatCode="#,##0">
                  <c:v>27.4245955944061</c:v>
                </c:pt>
                <c:pt idx="546" formatCode="#,##0">
                  <c:v>27.474644184112499</c:v>
                </c:pt>
                <c:pt idx="547" formatCode="#,##0">
                  <c:v>27.524699211120598</c:v>
                </c:pt>
                <c:pt idx="548" formatCode="#,##0">
                  <c:v>27.574504137039099</c:v>
                </c:pt>
                <c:pt idx="549" formatCode="#,##0">
                  <c:v>27.624737501144399</c:v>
                </c:pt>
                <c:pt idx="550" formatCode="#,##0">
                  <c:v>27.674454212188699</c:v>
                </c:pt>
                <c:pt idx="551" formatCode="#,##0">
                  <c:v>27.724642753601</c:v>
                </c:pt>
                <c:pt idx="552" formatCode="#,##0">
                  <c:v>27.774480581283498</c:v>
                </c:pt>
                <c:pt idx="553" formatCode="#,##0">
                  <c:v>27.824794054031301</c:v>
                </c:pt>
                <c:pt idx="554" formatCode="#,##0">
                  <c:v>27.8744571208953</c:v>
                </c:pt>
                <c:pt idx="555" formatCode="#,##0">
                  <c:v>27.9244992733001</c:v>
                </c:pt>
                <c:pt idx="556" formatCode="#,##0">
                  <c:v>27.974453926086401</c:v>
                </c:pt>
                <c:pt idx="557" formatCode="#,##0">
                  <c:v>28.024810552597</c:v>
                </c:pt>
                <c:pt idx="558" formatCode="#,##0">
                  <c:v>28.0743794441223</c:v>
                </c:pt>
                <c:pt idx="559" formatCode="#,##0">
                  <c:v>28.1245195865631</c:v>
                </c:pt>
                <c:pt idx="560" formatCode="#,##0">
                  <c:v>28.174434423446598</c:v>
                </c:pt>
                <c:pt idx="561" formatCode="#,##0">
                  <c:v>28.224337100982599</c:v>
                </c:pt>
                <c:pt idx="562" formatCode="#,##0">
                  <c:v>28.2744393348693</c:v>
                </c:pt>
                <c:pt idx="563" formatCode="#,##0">
                  <c:v>28.324333906173699</c:v>
                </c:pt>
                <c:pt idx="564" formatCode="#,##0">
                  <c:v>28.374565124511701</c:v>
                </c:pt>
                <c:pt idx="565" formatCode="#,##0">
                  <c:v>28.4243631362915</c:v>
                </c:pt>
                <c:pt idx="566" formatCode="#,##0">
                  <c:v>28.474481582641602</c:v>
                </c:pt>
                <c:pt idx="567" formatCode="#,##0">
                  <c:v>28.524394512176499</c:v>
                </c:pt>
                <c:pt idx="568" formatCode="#,##0">
                  <c:v>28.574548244476301</c:v>
                </c:pt>
                <c:pt idx="569" formatCode="#,##0">
                  <c:v>28.624371767044</c:v>
                </c:pt>
                <c:pt idx="570" formatCode="#,##0">
                  <c:v>28.674551963806099</c:v>
                </c:pt>
                <c:pt idx="571" formatCode="#,##0">
                  <c:v>28.724364042282101</c:v>
                </c:pt>
                <c:pt idx="572" formatCode="#,##0">
                  <c:v>28.7744750976562</c:v>
                </c:pt>
                <c:pt idx="573" formatCode="#,##0">
                  <c:v>28.824364662170399</c:v>
                </c:pt>
                <c:pt idx="574" formatCode="#,##0">
                  <c:v>28.874484539031901</c:v>
                </c:pt>
                <c:pt idx="575" formatCode="#,##0">
                  <c:v>28.9243726730346</c:v>
                </c:pt>
                <c:pt idx="576" formatCode="#,##0">
                  <c:v>28.974491834640499</c:v>
                </c:pt>
                <c:pt idx="577" formatCode="#,##0">
                  <c:v>29.024420976638702</c:v>
                </c:pt>
                <c:pt idx="578" formatCode="#,##0">
                  <c:v>29.0744836330413</c:v>
                </c:pt>
                <c:pt idx="579" formatCode="#,##0">
                  <c:v>29.124551296234099</c:v>
                </c:pt>
                <c:pt idx="580" formatCode="#,##0">
                  <c:v>29.174222469329798</c:v>
                </c:pt>
                <c:pt idx="581" formatCode="#,##0">
                  <c:v>29.224529981613099</c:v>
                </c:pt>
                <c:pt idx="582" formatCode="#,##0">
                  <c:v>29.274437427520699</c:v>
                </c:pt>
                <c:pt idx="583" formatCode="#,##0">
                  <c:v>29.324659109115601</c:v>
                </c:pt>
                <c:pt idx="584" formatCode="#,##0">
                  <c:v>29.3744072914123</c:v>
                </c:pt>
                <c:pt idx="585" formatCode="#,##0">
                  <c:v>29.424831151962199</c:v>
                </c:pt>
                <c:pt idx="586" formatCode="#,##0">
                  <c:v>29.4743971824646</c:v>
                </c:pt>
                <c:pt idx="587" formatCode="#,##0">
                  <c:v>29.524651288986199</c:v>
                </c:pt>
                <c:pt idx="588" formatCode="#,##0">
                  <c:v>29.574578762054401</c:v>
                </c:pt>
                <c:pt idx="589" formatCode="#,##0">
                  <c:v>29.624629259109401</c:v>
                </c:pt>
                <c:pt idx="590" formatCode="#,##0">
                  <c:v>29.6745958328247</c:v>
                </c:pt>
                <c:pt idx="591" formatCode="#,##0">
                  <c:v>29.724589347839299</c:v>
                </c:pt>
                <c:pt idx="592" formatCode="#,##0">
                  <c:v>29.774438858032202</c:v>
                </c:pt>
                <c:pt idx="593" formatCode="#,##0">
                  <c:v>29.824594736099201</c:v>
                </c:pt>
                <c:pt idx="594" formatCode="#,##0">
                  <c:v>29.8748040199279</c:v>
                </c:pt>
                <c:pt idx="595" formatCode="#,##0">
                  <c:v>29.924663066863999</c:v>
                </c:pt>
                <c:pt idx="596" formatCode="#,##0">
                  <c:v>29.974782943725501</c:v>
                </c:pt>
                <c:pt idx="597" formatCode="#,##0">
                  <c:v>30.0247590541839</c:v>
                </c:pt>
                <c:pt idx="598" formatCode="#,##0">
                  <c:v>30.074663162231399</c:v>
                </c:pt>
                <c:pt idx="599" formatCode="#,##0">
                  <c:v>30.1246032714843</c:v>
                </c:pt>
                <c:pt idx="600" formatCode="#,##0">
                  <c:v>30.174579381942699</c:v>
                </c:pt>
                <c:pt idx="601" formatCode="#,##0">
                  <c:v>30.224579572677602</c:v>
                </c:pt>
                <c:pt idx="602" formatCode="#,##0">
                  <c:v>30.274546861648499</c:v>
                </c:pt>
                <c:pt idx="603" formatCode="#,##0">
                  <c:v>30.324542284011802</c:v>
                </c:pt>
                <c:pt idx="604" formatCode="#,##0">
                  <c:v>30.374574899673402</c:v>
                </c:pt>
                <c:pt idx="605" formatCode="#,##0">
                  <c:v>30.424677133560099</c:v>
                </c:pt>
                <c:pt idx="606" formatCode="#,##0">
                  <c:v>30.4745531082153</c:v>
                </c:pt>
                <c:pt idx="607" formatCode="#,##0">
                  <c:v>30.5244362354278</c:v>
                </c:pt>
                <c:pt idx="608" formatCode="#,##0">
                  <c:v>30.574579715728699</c:v>
                </c:pt>
                <c:pt idx="609" formatCode="#,##0">
                  <c:v>30.624471902847201</c:v>
                </c:pt>
                <c:pt idx="610" formatCode="#,##0">
                  <c:v>30.674548864364599</c:v>
                </c:pt>
                <c:pt idx="611" formatCode="#,##0">
                  <c:v>30.724493980407701</c:v>
                </c:pt>
                <c:pt idx="612" formatCode="#,##0">
                  <c:v>30.774539232254</c:v>
                </c:pt>
                <c:pt idx="613" formatCode="#,##0">
                  <c:v>30.8244805335998</c:v>
                </c:pt>
                <c:pt idx="614" formatCode="#,##0">
                  <c:v>30.874532699584901</c:v>
                </c:pt>
                <c:pt idx="615" formatCode="#,##0">
                  <c:v>30.9245121479034</c:v>
                </c:pt>
                <c:pt idx="616" formatCode="#,##0">
                  <c:v>30.974561452865601</c:v>
                </c:pt>
                <c:pt idx="617" formatCode="#,##0">
                  <c:v>31.0245344638824</c:v>
                </c:pt>
                <c:pt idx="618" formatCode="#,##0">
                  <c:v>31.074635982513399</c:v>
                </c:pt>
                <c:pt idx="619" formatCode="#,##0">
                  <c:v>31.124607086181602</c:v>
                </c:pt>
                <c:pt idx="620" formatCode="#,##0">
                  <c:v>31.174599647521902</c:v>
                </c:pt>
                <c:pt idx="621" formatCode="#,##0">
                  <c:v>31.224608898162799</c:v>
                </c:pt>
                <c:pt idx="622" formatCode="#,##0">
                  <c:v>31.274655818939198</c:v>
                </c:pt>
                <c:pt idx="623" formatCode="#,##0">
                  <c:v>31.3244822025299</c:v>
                </c:pt>
                <c:pt idx="624" formatCode="#,##0">
                  <c:v>31.3748040199279</c:v>
                </c:pt>
                <c:pt idx="625" formatCode="#,##0">
                  <c:v>31.424546241760201</c:v>
                </c:pt>
                <c:pt idx="626" formatCode="#,##0">
                  <c:v>31.4746105670928</c:v>
                </c:pt>
                <c:pt idx="627" formatCode="#,##0">
                  <c:v>31.5245022773742</c:v>
                </c:pt>
                <c:pt idx="628" formatCode="#,##0">
                  <c:v>31.5744979381561</c:v>
                </c:pt>
                <c:pt idx="629" formatCode="#,##0">
                  <c:v>31.624594688415499</c:v>
                </c:pt>
                <c:pt idx="630" formatCode="#,##0">
                  <c:v>31.674519538879299</c:v>
                </c:pt>
                <c:pt idx="631" formatCode="#,##0">
                  <c:v>31.7245564460754</c:v>
                </c:pt>
                <c:pt idx="632" formatCode="#,##0">
                  <c:v>31.7745101451873</c:v>
                </c:pt>
                <c:pt idx="633" formatCode="#,##0">
                  <c:v>31.824694395065301</c:v>
                </c:pt>
                <c:pt idx="634" formatCode="#,##0">
                  <c:v>31.874497652053801</c:v>
                </c:pt>
                <c:pt idx="635" formatCode="#,##0">
                  <c:v>31.924659490585299</c:v>
                </c:pt>
                <c:pt idx="636" formatCode="#,##0">
                  <c:v>31.974523782730099</c:v>
                </c:pt>
                <c:pt idx="637" formatCode="#,##0">
                  <c:v>32.0246839523315</c:v>
                </c:pt>
                <c:pt idx="638" formatCode="#,##0">
                  <c:v>32.0747101306915</c:v>
                </c:pt>
                <c:pt idx="639" formatCode="#,##0">
                  <c:v>32.124695539474402</c:v>
                </c:pt>
                <c:pt idx="640" formatCode="#,##0">
                  <c:v>32.174489974975501</c:v>
                </c:pt>
                <c:pt idx="641" formatCode="#,##0">
                  <c:v>32.224790334701503</c:v>
                </c:pt>
                <c:pt idx="642" formatCode="#,##0">
                  <c:v>32.2745614051818</c:v>
                </c:pt>
                <c:pt idx="643" formatCode="#,##0">
                  <c:v>32.324785232543903</c:v>
                </c:pt>
                <c:pt idx="644" formatCode="#,##0">
                  <c:v>32.374588012695298</c:v>
                </c:pt>
                <c:pt idx="645" formatCode="#,##0">
                  <c:v>32.424555301666203</c:v>
                </c:pt>
                <c:pt idx="646" formatCode="#,##0">
                  <c:v>32.474669218063298</c:v>
                </c:pt>
                <c:pt idx="647" formatCode="#,##0">
                  <c:v>32.524507999420102</c:v>
                </c:pt>
                <c:pt idx="648" formatCode="#,##0">
                  <c:v>32.574881792068403</c:v>
                </c:pt>
                <c:pt idx="649" formatCode="#,##0">
                  <c:v>32.6244828701019</c:v>
                </c:pt>
                <c:pt idx="650" formatCode="#,##0">
                  <c:v>32.674707412719698</c:v>
                </c:pt>
                <c:pt idx="651" formatCode="#,##0">
                  <c:v>32.724480152130099</c:v>
                </c:pt>
                <c:pt idx="652" formatCode="#,##0">
                  <c:v>32.774739027023301</c:v>
                </c:pt>
                <c:pt idx="653" formatCode="#,##0">
                  <c:v>32.8245334625244</c:v>
                </c:pt>
                <c:pt idx="654" formatCode="#,##0">
                  <c:v>32.8746531009674</c:v>
                </c:pt>
                <c:pt idx="655" formatCode="#,##0">
                  <c:v>32.924506902694702</c:v>
                </c:pt>
                <c:pt idx="656" formatCode="#,##0">
                  <c:v>32.974714756011899</c:v>
                </c:pt>
                <c:pt idx="657" formatCode="#,##0">
                  <c:v>33.024515867233198</c:v>
                </c:pt>
                <c:pt idx="658" formatCode="#,##0">
                  <c:v>33.074655055999699</c:v>
                </c:pt>
                <c:pt idx="659" formatCode="#,##0">
                  <c:v>33.124518394470201</c:v>
                </c:pt>
                <c:pt idx="660" formatCode="#,##0">
                  <c:v>33.174632549285803</c:v>
                </c:pt>
                <c:pt idx="661" formatCode="#,##0">
                  <c:v>33.224633693694997</c:v>
                </c:pt>
                <c:pt idx="662" formatCode="#,##0">
                  <c:v>33.274607419967602</c:v>
                </c:pt>
                <c:pt idx="663" formatCode="#,##0">
                  <c:v>33.3247520923614</c:v>
                </c:pt>
                <c:pt idx="664" formatCode="#,##0">
                  <c:v>33.375983715057302</c:v>
                </c:pt>
                <c:pt idx="665" formatCode="#,##0">
                  <c:v>33.424601554870598</c:v>
                </c:pt>
                <c:pt idx="666" formatCode="#,##0">
                  <c:v>33.474457740783599</c:v>
                </c:pt>
                <c:pt idx="667" formatCode="#,##0">
                  <c:v>33.524709224700899</c:v>
                </c:pt>
                <c:pt idx="668" formatCode="#,##0">
                  <c:v>33.574501037597599</c:v>
                </c:pt>
                <c:pt idx="669" formatCode="#,##0">
                  <c:v>33.6245982646942</c:v>
                </c:pt>
                <c:pt idx="670" formatCode="#,##0">
                  <c:v>33.6744384765625</c:v>
                </c:pt>
                <c:pt idx="671" formatCode="#,##0">
                  <c:v>33.724636316299403</c:v>
                </c:pt>
                <c:pt idx="672" formatCode="#,##0">
                  <c:v>33.774445772170999</c:v>
                </c:pt>
                <c:pt idx="673" formatCode="#,##0">
                  <c:v>33.824679851531897</c:v>
                </c:pt>
                <c:pt idx="674" formatCode="#,##0">
                  <c:v>33.874699115753103</c:v>
                </c:pt>
                <c:pt idx="675" formatCode="#,##0">
                  <c:v>33.924553394317599</c:v>
                </c:pt>
                <c:pt idx="676" formatCode="#,##0">
                  <c:v>33.9744358062744</c:v>
                </c:pt>
                <c:pt idx="677" formatCode="#,##0">
                  <c:v>34.024591207504201</c:v>
                </c:pt>
                <c:pt idx="678" formatCode="#,##0">
                  <c:v>34.074872732162397</c:v>
                </c:pt>
                <c:pt idx="679" formatCode="#,##0">
                  <c:v>34.124786853790198</c:v>
                </c:pt>
                <c:pt idx="680" formatCode="#,##0">
                  <c:v>34.1747050285339</c:v>
                </c:pt>
                <c:pt idx="681" formatCode="#,##0">
                  <c:v>34.224517822265597</c:v>
                </c:pt>
                <c:pt idx="682" formatCode="#,##0">
                  <c:v>34.274560213088897</c:v>
                </c:pt>
                <c:pt idx="683" formatCode="#,##0">
                  <c:v>34.3247487545013</c:v>
                </c:pt>
                <c:pt idx="684" formatCode="#,##0">
                  <c:v>34.3746531009674</c:v>
                </c:pt>
                <c:pt idx="685" formatCode="#,##0">
                  <c:v>34.424610376357997</c:v>
                </c:pt>
                <c:pt idx="686" formatCode="#,##0">
                  <c:v>34.474740028381298</c:v>
                </c:pt>
                <c:pt idx="687" formatCode="#,##0">
                  <c:v>34.5244622230529</c:v>
                </c:pt>
                <c:pt idx="688" formatCode="#,##0">
                  <c:v>34.5744564533233</c:v>
                </c:pt>
                <c:pt idx="689" formatCode="#,##0">
                  <c:v>34.624354600906301</c:v>
                </c:pt>
                <c:pt idx="690" formatCode="#,##0">
                  <c:v>34.674472570419297</c:v>
                </c:pt>
                <c:pt idx="691" formatCode="#,##0">
                  <c:v>34.724384069442699</c:v>
                </c:pt>
                <c:pt idx="692" formatCode="#,##0">
                  <c:v>34.774448156356797</c:v>
                </c:pt>
                <c:pt idx="693" formatCode="#,##0">
                  <c:v>34.824354171752901</c:v>
                </c:pt>
                <c:pt idx="694" formatCode="#,##0">
                  <c:v>34.8744571208953</c:v>
                </c:pt>
                <c:pt idx="695" formatCode="#,##0">
                  <c:v>34.924811601638702</c:v>
                </c:pt>
                <c:pt idx="696" formatCode="#,##0">
                  <c:v>34.974433898925703</c:v>
                </c:pt>
                <c:pt idx="697" formatCode="#,##0">
                  <c:v>35.024447441101003</c:v>
                </c:pt>
                <c:pt idx="698" formatCode="#,##0">
                  <c:v>35.074483156204202</c:v>
                </c:pt>
                <c:pt idx="699" formatCode="#,##0">
                  <c:v>35.124559640884399</c:v>
                </c:pt>
                <c:pt idx="700" formatCode="#,##0">
                  <c:v>35.174609184265101</c:v>
                </c:pt>
                <c:pt idx="701" formatCode="#,##0">
                  <c:v>35.224388122558501</c:v>
                </c:pt>
                <c:pt idx="702" formatCode="#,##0">
                  <c:v>35.274660348892198</c:v>
                </c:pt>
                <c:pt idx="703" formatCode="#,##0">
                  <c:v>35.324496269226003</c:v>
                </c:pt>
                <c:pt idx="704" formatCode="#,##0">
                  <c:v>35.375134229659999</c:v>
                </c:pt>
                <c:pt idx="705" formatCode="#,##0">
                  <c:v>35.424628257751401</c:v>
                </c:pt>
                <c:pt idx="706" formatCode="#,##0">
                  <c:v>35.474470853805499</c:v>
                </c:pt>
                <c:pt idx="707" formatCode="#,##0">
                  <c:v>35.524698257446197</c:v>
                </c:pt>
                <c:pt idx="708" formatCode="#,##0">
                  <c:v>35.5749187469482</c:v>
                </c:pt>
                <c:pt idx="709" formatCode="#,##0">
                  <c:v>35.624541521072302</c:v>
                </c:pt>
                <c:pt idx="710" formatCode="#,##0">
                  <c:v>35.674566507339399</c:v>
                </c:pt>
                <c:pt idx="711" formatCode="#,##0">
                  <c:v>35.724517107009802</c:v>
                </c:pt>
                <c:pt idx="712" formatCode="#,##0">
                  <c:v>35.774492979049597</c:v>
                </c:pt>
                <c:pt idx="713" formatCode="#,##0">
                  <c:v>35.824593782424898</c:v>
                </c:pt>
                <c:pt idx="714" formatCode="#,##0">
                  <c:v>35.8743577003479</c:v>
                </c:pt>
                <c:pt idx="715" formatCode="#,##0">
                  <c:v>35.924551486968902</c:v>
                </c:pt>
                <c:pt idx="716" formatCode="#,##0">
                  <c:v>35.974361181259098</c:v>
                </c:pt>
                <c:pt idx="717" formatCode="#,##0">
                  <c:v>36.024538516998199</c:v>
                </c:pt>
                <c:pt idx="718" formatCode="#,##0">
                  <c:v>36.074470043182302</c:v>
                </c:pt>
                <c:pt idx="719" formatCode="#,##0">
                  <c:v>36.124578475952099</c:v>
                </c:pt>
                <c:pt idx="720" formatCode="#,##0">
                  <c:v>36.174631595611501</c:v>
                </c:pt>
                <c:pt idx="721" formatCode="#,##0">
                  <c:v>36.224675178527797</c:v>
                </c:pt>
                <c:pt idx="722" formatCode="#,##0">
                  <c:v>36.274533987045203</c:v>
                </c:pt>
                <c:pt idx="723" formatCode="#,##0">
                  <c:v>36.324657678604098</c:v>
                </c:pt>
                <c:pt idx="724" formatCode="#,##0">
                  <c:v>36.374560832977203</c:v>
                </c:pt>
                <c:pt idx="725" formatCode="#,##0">
                  <c:v>36.424904823303201</c:v>
                </c:pt>
                <c:pt idx="726" formatCode="#,##0">
                  <c:v>36.4746029376983</c:v>
                </c:pt>
                <c:pt idx="727" formatCode="#,##0">
                  <c:v>36.524385690689002</c:v>
                </c:pt>
                <c:pt idx="728" formatCode="#,##0">
                  <c:v>36.574561119079497</c:v>
                </c:pt>
                <c:pt idx="729" formatCode="#,##0">
                  <c:v>36.624433279037397</c:v>
                </c:pt>
                <c:pt idx="730" formatCode="#,##0">
                  <c:v>36.674582004547098</c:v>
                </c:pt>
                <c:pt idx="731" formatCode="#,##0">
                  <c:v>36.724478244781402</c:v>
                </c:pt>
                <c:pt idx="732" formatCode="#,##0">
                  <c:v>36.774873018264699</c:v>
                </c:pt>
                <c:pt idx="733" formatCode="#,##0">
                  <c:v>36.824464797973597</c:v>
                </c:pt>
                <c:pt idx="734" formatCode="#,##0">
                  <c:v>36.874653339385901</c:v>
                </c:pt>
                <c:pt idx="735" formatCode="#,##0">
                  <c:v>36.924470901489201</c:v>
                </c:pt>
                <c:pt idx="736" formatCode="#,##0">
                  <c:v>36.975002288818303</c:v>
                </c:pt>
                <c:pt idx="737" formatCode="#,##0">
                  <c:v>37.024468421936</c:v>
                </c:pt>
                <c:pt idx="738" formatCode="#,##0">
                  <c:v>37.0749638080596</c:v>
                </c:pt>
                <c:pt idx="739" formatCode="#,##0">
                  <c:v>37.124490976333597</c:v>
                </c:pt>
                <c:pt idx="740" formatCode="#,##0">
                  <c:v>37.174591779708798</c:v>
                </c:pt>
                <c:pt idx="741" formatCode="#,##0">
                  <c:v>37.224518060684197</c:v>
                </c:pt>
                <c:pt idx="742" formatCode="#,##0">
                  <c:v>37.274649381637502</c:v>
                </c:pt>
                <c:pt idx="743" formatCode="#,##0">
                  <c:v>37.324508190155001</c:v>
                </c:pt>
                <c:pt idx="744" formatCode="#,##0">
                  <c:v>37.374566793441701</c:v>
                </c:pt>
                <c:pt idx="745" formatCode="#,##0">
                  <c:v>37.424521684646599</c:v>
                </c:pt>
                <c:pt idx="746" formatCode="#,##0">
                  <c:v>37.474555253982501</c:v>
                </c:pt>
                <c:pt idx="747" formatCode="#,##0">
                  <c:v>37.524784326553302</c:v>
                </c:pt>
                <c:pt idx="748" formatCode="#,##0">
                  <c:v>37.574800729751502</c:v>
                </c:pt>
                <c:pt idx="749" formatCode="#,##0">
                  <c:v>37.624794006347599</c:v>
                </c:pt>
                <c:pt idx="750" formatCode="#,##0">
                  <c:v>37.674603462219203</c:v>
                </c:pt>
                <c:pt idx="751" formatCode="#,##0">
                  <c:v>37.7246346473693</c:v>
                </c:pt>
                <c:pt idx="752" formatCode="#,##0">
                  <c:v>37.774425029754603</c:v>
                </c:pt>
                <c:pt idx="753" formatCode="#,##0">
                  <c:v>37.824608564376803</c:v>
                </c:pt>
                <c:pt idx="754" formatCode="#,##0">
                  <c:v>37.874701499938901</c:v>
                </c:pt>
                <c:pt idx="755" formatCode="#,##0">
                  <c:v>37.924517393112097</c:v>
                </c:pt>
                <c:pt idx="756" formatCode="#,##0">
                  <c:v>37.974648714065502</c:v>
                </c:pt>
                <c:pt idx="757" formatCode="#,##0">
                  <c:v>38.024747610092099</c:v>
                </c:pt>
                <c:pt idx="758" formatCode="#,##0">
                  <c:v>38.074553966522203</c:v>
                </c:pt>
                <c:pt idx="759" formatCode="#,##0">
                  <c:v>38.124590158462503</c:v>
                </c:pt>
                <c:pt idx="760" formatCode="#,##0">
                  <c:v>38.174508094787598</c:v>
                </c:pt>
                <c:pt idx="761" formatCode="#,##0">
                  <c:v>38.224563360214198</c:v>
                </c:pt>
                <c:pt idx="762" formatCode="#,##0">
                  <c:v>38.274710893630903</c:v>
                </c:pt>
                <c:pt idx="763" formatCode="#,##0">
                  <c:v>38.324509620666497</c:v>
                </c:pt>
                <c:pt idx="764" formatCode="#,##0">
                  <c:v>38.374763488769503</c:v>
                </c:pt>
                <c:pt idx="765" formatCode="#,##0">
                  <c:v>38.424607992172199</c:v>
                </c:pt>
                <c:pt idx="766" formatCode="#,##0">
                  <c:v>38.474678039550703</c:v>
                </c:pt>
                <c:pt idx="767" formatCode="#,##0">
                  <c:v>38.524610757827702</c:v>
                </c:pt>
                <c:pt idx="768" formatCode="#,##0">
                  <c:v>38.574548006057697</c:v>
                </c:pt>
                <c:pt idx="769" formatCode="#,##0">
                  <c:v>38.624699592590297</c:v>
                </c:pt>
                <c:pt idx="770" formatCode="#,##0">
                  <c:v>38.674534082412698</c:v>
                </c:pt>
                <c:pt idx="771" formatCode="#,##0">
                  <c:v>38.7246286869049</c:v>
                </c:pt>
                <c:pt idx="772" formatCode="#,##0">
                  <c:v>38.774596452712998</c:v>
                </c:pt>
                <c:pt idx="773" formatCode="#,##0">
                  <c:v>38.825451612472499</c:v>
                </c:pt>
                <c:pt idx="774" formatCode="#,##0">
                  <c:v>38.874536275863598</c:v>
                </c:pt>
                <c:pt idx="775" formatCode="#,##0">
                  <c:v>38.924483776092501</c:v>
                </c:pt>
                <c:pt idx="776" formatCode="#,##0">
                  <c:v>38.974525451660099</c:v>
                </c:pt>
                <c:pt idx="777" formatCode="#,##0">
                  <c:v>39.024448633193899</c:v>
                </c:pt>
                <c:pt idx="778" formatCode="#,##0">
                  <c:v>39.074582338333101</c:v>
                </c:pt>
                <c:pt idx="779" formatCode="#,##0">
                  <c:v>39.1244859695434</c:v>
                </c:pt>
                <c:pt idx="780" formatCode="#,##0">
                  <c:v>39.174523591995197</c:v>
                </c:pt>
                <c:pt idx="781" formatCode="#,##0">
                  <c:v>39.224461078643799</c:v>
                </c:pt>
                <c:pt idx="782" formatCode="#,##0">
                  <c:v>39.274639368057201</c:v>
                </c:pt>
                <c:pt idx="783" formatCode="#,##0">
                  <c:v>39.324443340301499</c:v>
                </c:pt>
                <c:pt idx="784" formatCode="#,##0">
                  <c:v>39.374577522277797</c:v>
                </c:pt>
                <c:pt idx="785" formatCode="#,##0">
                  <c:v>39.4244637489318</c:v>
                </c:pt>
                <c:pt idx="786" formatCode="#,##0">
                  <c:v>39.474649190902703</c:v>
                </c:pt>
                <c:pt idx="787" formatCode="#,##0">
                  <c:v>39.524483919143599</c:v>
                </c:pt>
                <c:pt idx="788" formatCode="#,##0">
                  <c:v>39.5746393203735</c:v>
                </c:pt>
                <c:pt idx="789" formatCode="#,##0">
                  <c:v>39.624459266662598</c:v>
                </c:pt>
                <c:pt idx="790" formatCode="#,##0">
                  <c:v>39.674577474594102</c:v>
                </c:pt>
                <c:pt idx="791" formatCode="#,##0">
                  <c:v>39.724473953246999</c:v>
                </c:pt>
                <c:pt idx="792" formatCode="#,##0">
                  <c:v>39.774777889251702</c:v>
                </c:pt>
                <c:pt idx="793" formatCode="#,##0">
                  <c:v>39.824501037597599</c:v>
                </c:pt>
                <c:pt idx="794" formatCode="#,##0">
                  <c:v>39.874505519866901</c:v>
                </c:pt>
                <c:pt idx="795" formatCode="#,##0">
                  <c:v>39.924613714218097</c:v>
                </c:pt>
                <c:pt idx="796" formatCode="#,##0">
                  <c:v>39.974433183670001</c:v>
                </c:pt>
                <c:pt idx="797" formatCode="#,##0">
                  <c:v>40.024639368057201</c:v>
                </c:pt>
                <c:pt idx="798" formatCode="#,##0">
                  <c:v>40.074467420578003</c:v>
                </c:pt>
                <c:pt idx="799" formatCode="#,##0">
                  <c:v>40.124635696411097</c:v>
                </c:pt>
                <c:pt idx="800" formatCode="#,##0">
                  <c:v>40.1746506690979</c:v>
                </c:pt>
                <c:pt idx="801" formatCode="#,##0">
                  <c:v>40.224621057510298</c:v>
                </c:pt>
                <c:pt idx="802" formatCode="#,##0">
                  <c:v>40.274453878402703</c:v>
                </c:pt>
                <c:pt idx="803" formatCode="#,##0">
                  <c:v>40.324637174606302</c:v>
                </c:pt>
                <c:pt idx="804" formatCode="#,##0">
                  <c:v>40.374477386474602</c:v>
                </c:pt>
                <c:pt idx="805" formatCode="#,##0">
                  <c:v>40.424632310867302</c:v>
                </c:pt>
                <c:pt idx="806" formatCode="#,##0">
                  <c:v>40.474370479583698</c:v>
                </c:pt>
                <c:pt idx="807" formatCode="#,##0">
                  <c:v>40.524534225463803</c:v>
                </c:pt>
                <c:pt idx="808" formatCode="#,##0">
                  <c:v>40.574549198150599</c:v>
                </c:pt>
                <c:pt idx="809" formatCode="#,##0">
                  <c:v>40.624574422836297</c:v>
                </c:pt>
                <c:pt idx="810" formatCode="#,##0">
                  <c:v>40.674350500106797</c:v>
                </c:pt>
                <c:pt idx="811" formatCode="#,##0">
                  <c:v>40.724473953246999</c:v>
                </c:pt>
                <c:pt idx="812" formatCode="#,##0">
                  <c:v>40.774586915969799</c:v>
                </c:pt>
                <c:pt idx="813" formatCode="#,##0">
                  <c:v>40.824524164199801</c:v>
                </c:pt>
                <c:pt idx="814" formatCode="#,##0">
                  <c:v>40.874489545822101</c:v>
                </c:pt>
                <c:pt idx="815" formatCode="#,##0">
                  <c:v>40.924337148666297</c:v>
                </c:pt>
                <c:pt idx="816" formatCode="#,##0">
                  <c:v>40.9745802879333</c:v>
                </c:pt>
                <c:pt idx="817" formatCode="#,##0">
                  <c:v>41.024368286132798</c:v>
                </c:pt>
                <c:pt idx="818" formatCode="#,##0">
                  <c:v>41.074580192565897</c:v>
                </c:pt>
                <c:pt idx="819" formatCode="#,##0">
                  <c:v>41.1243638992309</c:v>
                </c:pt>
                <c:pt idx="820" formatCode="#,##0">
                  <c:v>41.1744670867919</c:v>
                </c:pt>
                <c:pt idx="821" formatCode="#,##0">
                  <c:v>41.224333763122502</c:v>
                </c:pt>
                <c:pt idx="822" formatCode="#,##0">
                  <c:v>41.274492740631104</c:v>
                </c:pt>
                <c:pt idx="823" formatCode="#,##0">
                  <c:v>41.324493885040198</c:v>
                </c:pt>
                <c:pt idx="824" formatCode="#,##0">
                  <c:v>41.374488353729198</c:v>
                </c:pt>
                <c:pt idx="825" formatCode="#,##0">
                  <c:v>41.424473285674999</c:v>
                </c:pt>
                <c:pt idx="826" formatCode="#,##0">
                  <c:v>41.474428892135599</c:v>
                </c:pt>
                <c:pt idx="827" formatCode="#,##0">
                  <c:v>41.524810075759802</c:v>
                </c:pt>
                <c:pt idx="828" formatCode="#,##0">
                  <c:v>41.574453830718902</c:v>
                </c:pt>
                <c:pt idx="829" formatCode="#,##0">
                  <c:v>41.624467134475701</c:v>
                </c:pt>
                <c:pt idx="830" formatCode="#,##0">
                  <c:v>41.674437046050997</c:v>
                </c:pt>
                <c:pt idx="831" formatCode="#,##0">
                  <c:v>41.7244517803192</c:v>
                </c:pt>
                <c:pt idx="832" formatCode="#,##0">
                  <c:v>41.774458408355699</c:v>
                </c:pt>
                <c:pt idx="833" formatCode="#,##0">
                  <c:v>41.824545145034698</c:v>
                </c:pt>
                <c:pt idx="834" formatCode="#,##0">
                  <c:v>41.874458789825397</c:v>
                </c:pt>
                <c:pt idx="835" formatCode="#,##0">
                  <c:v>41.924505472183199</c:v>
                </c:pt>
                <c:pt idx="836" formatCode="#,##0">
                  <c:v>41.974311113357501</c:v>
                </c:pt>
                <c:pt idx="837" formatCode="#,##0">
                  <c:v>42.024453163146902</c:v>
                </c:pt>
                <c:pt idx="838" formatCode="#,##0">
                  <c:v>42.074425697326603</c:v>
                </c:pt>
                <c:pt idx="839" formatCode="#,##0">
                  <c:v>42.124735832214299</c:v>
                </c:pt>
                <c:pt idx="840" formatCode="#,##0">
                  <c:v>42.174718379974301</c:v>
                </c:pt>
                <c:pt idx="841" formatCode="#,##0">
                  <c:v>42.224713802337597</c:v>
                </c:pt>
                <c:pt idx="842" formatCode="#,##0">
                  <c:v>42.274629831314002</c:v>
                </c:pt>
                <c:pt idx="843" formatCode="#,##0">
                  <c:v>42.324532270431497</c:v>
                </c:pt>
                <c:pt idx="844" formatCode="#,##0">
                  <c:v>42.374524116516099</c:v>
                </c:pt>
                <c:pt idx="845" formatCode="#,##0">
                  <c:v>42.424594640731797</c:v>
                </c:pt>
                <c:pt idx="846" formatCode="#,##0">
                  <c:v>42.474816083908003</c:v>
                </c:pt>
                <c:pt idx="847" formatCode="#,##0">
                  <c:v>42.524555683135901</c:v>
                </c:pt>
                <c:pt idx="848" formatCode="#,##0">
                  <c:v>42.574470996856597</c:v>
                </c:pt>
                <c:pt idx="849" formatCode="#,##0">
                  <c:v>42.624790668487499</c:v>
                </c:pt>
                <c:pt idx="850" formatCode="#,##0">
                  <c:v>42.674457311630199</c:v>
                </c:pt>
                <c:pt idx="851" formatCode="#,##0">
                  <c:v>42.7246253490448</c:v>
                </c:pt>
                <c:pt idx="852" formatCode="#,##0">
                  <c:v>42.774531364440897</c:v>
                </c:pt>
                <c:pt idx="853" formatCode="#,##0">
                  <c:v>42.824626207351599</c:v>
                </c:pt>
                <c:pt idx="854" formatCode="#,##0">
                  <c:v>42.874682426452601</c:v>
                </c:pt>
                <c:pt idx="855" formatCode="#,##0">
                  <c:v>42.924629688262897</c:v>
                </c:pt>
                <c:pt idx="856" formatCode="#,##0">
                  <c:v>42.9744870662689</c:v>
                </c:pt>
                <c:pt idx="857" formatCode="#,##0">
                  <c:v>43.024493217468198</c:v>
                </c:pt>
                <c:pt idx="858" formatCode="#,##0">
                  <c:v>43.074564456939697</c:v>
                </c:pt>
                <c:pt idx="859" formatCode="#,##0">
                  <c:v>43.124637365341101</c:v>
                </c:pt>
                <c:pt idx="860" formatCode="#,##0">
                  <c:v>43.174541950225802</c:v>
                </c:pt>
                <c:pt idx="861" formatCode="#,##0">
                  <c:v>43.224536657333303</c:v>
                </c:pt>
                <c:pt idx="862" formatCode="#,##0">
                  <c:v>43.274663925170898</c:v>
                </c:pt>
                <c:pt idx="863" formatCode="#,##0">
                  <c:v>43.324419975280698</c:v>
                </c:pt>
                <c:pt idx="864" formatCode="#,##0">
                  <c:v>43.374868631362901</c:v>
                </c:pt>
                <c:pt idx="865" formatCode="#,##0">
                  <c:v>43.424448251724201</c:v>
                </c:pt>
                <c:pt idx="866" formatCode="#,##0">
                  <c:v>43.4746477603912</c:v>
                </c:pt>
                <c:pt idx="867" formatCode="#,##0">
                  <c:v>43.524458408355699</c:v>
                </c:pt>
                <c:pt idx="868" formatCode="#,##0">
                  <c:v>43.574581861495901</c:v>
                </c:pt>
                <c:pt idx="869" formatCode="#,##0">
                  <c:v>43.624551296234102</c:v>
                </c:pt>
                <c:pt idx="870" formatCode="#,##0">
                  <c:v>43.674554824829102</c:v>
                </c:pt>
                <c:pt idx="871" formatCode="#,##0">
                  <c:v>43.724462985992403</c:v>
                </c:pt>
                <c:pt idx="872" formatCode="#,##0">
                  <c:v>43.774633884429903</c:v>
                </c:pt>
                <c:pt idx="873" formatCode="#,##0">
                  <c:v>43.8246653079986</c:v>
                </c:pt>
                <c:pt idx="874" formatCode="#,##0">
                  <c:v>43.874935388565</c:v>
                </c:pt>
                <c:pt idx="875" formatCode="#,##0">
                  <c:v>43.924576282501199</c:v>
                </c:pt>
                <c:pt idx="876" formatCode="#,##0">
                  <c:v>43.974528074264498</c:v>
                </c:pt>
                <c:pt idx="877" formatCode="#,##0">
                  <c:v>44.0247287750244</c:v>
                </c:pt>
                <c:pt idx="878" formatCode="#,##0">
                  <c:v>44.074645042419398</c:v>
                </c:pt>
                <c:pt idx="879" formatCode="#,##0">
                  <c:v>44.124628543853703</c:v>
                </c:pt>
                <c:pt idx="880" formatCode="#,##0">
                  <c:v>44.174376249313298</c:v>
                </c:pt>
                <c:pt idx="881" formatCode="#,##0">
                  <c:v>44.224529504776001</c:v>
                </c:pt>
                <c:pt idx="882" formatCode="#,##0">
                  <c:v>44.274332523345898</c:v>
                </c:pt>
                <c:pt idx="883" formatCode="#,##0">
                  <c:v>44.324529170989898</c:v>
                </c:pt>
                <c:pt idx="884" formatCode="#,##0">
                  <c:v>44.374340534210198</c:v>
                </c:pt>
                <c:pt idx="885" formatCode="#,##0">
                  <c:v>44.424516916275003</c:v>
                </c:pt>
                <c:pt idx="886" formatCode="#,##0">
                  <c:v>44.474343538284302</c:v>
                </c:pt>
                <c:pt idx="887" formatCode="#,##0">
                  <c:v>44.524528264999297</c:v>
                </c:pt>
                <c:pt idx="888" formatCode="#,##0">
                  <c:v>44.574348926544097</c:v>
                </c:pt>
                <c:pt idx="889" formatCode="#,##0">
                  <c:v>44.624513387679997</c:v>
                </c:pt>
                <c:pt idx="890" formatCode="#,##0">
                  <c:v>44.674437284469597</c:v>
                </c:pt>
                <c:pt idx="891" formatCode="#,##0">
                  <c:v>44.724389076232903</c:v>
                </c:pt>
                <c:pt idx="892" formatCode="#,##0">
                  <c:v>44.774353504180901</c:v>
                </c:pt>
                <c:pt idx="893" formatCode="#,##0">
                  <c:v>44.824594974517801</c:v>
                </c:pt>
                <c:pt idx="894" formatCode="#,##0">
                  <c:v>44.874383687973001</c:v>
                </c:pt>
                <c:pt idx="895" formatCode="#,##0">
                  <c:v>44.924449682235696</c:v>
                </c:pt>
                <c:pt idx="896" formatCode="#,##0">
                  <c:v>44.974558591842602</c:v>
                </c:pt>
                <c:pt idx="897" formatCode="#,##0">
                  <c:v>45.0246164798736</c:v>
                </c:pt>
                <c:pt idx="898" formatCode="#,##0">
                  <c:v>45.075043201446498</c:v>
                </c:pt>
                <c:pt idx="899" formatCode="#,##0">
                  <c:v>45.124732017516997</c:v>
                </c:pt>
                <c:pt idx="900" formatCode="#,##0">
                  <c:v>45.174670219421301</c:v>
                </c:pt>
                <c:pt idx="901" formatCode="#,##0">
                  <c:v>45.224527120590203</c:v>
                </c:pt>
                <c:pt idx="902" formatCode="#,##0">
                  <c:v>45.274622201919499</c:v>
                </c:pt>
                <c:pt idx="903" formatCode="#,##0">
                  <c:v>45.324637889861997</c:v>
                </c:pt>
                <c:pt idx="904" formatCode="#,##0">
                  <c:v>45.374578237533498</c:v>
                </c:pt>
                <c:pt idx="905" formatCode="#,##0">
                  <c:v>45.424384117126401</c:v>
                </c:pt>
                <c:pt idx="906" formatCode="#,##0">
                  <c:v>45.4745514392852</c:v>
                </c:pt>
                <c:pt idx="907" formatCode="#,##0">
                  <c:v>45.5244975090026</c:v>
                </c:pt>
                <c:pt idx="908" formatCode="#,##0">
                  <c:v>45.5745656490325</c:v>
                </c:pt>
                <c:pt idx="909" formatCode="#,##0">
                  <c:v>45.624585866928101</c:v>
                </c:pt>
                <c:pt idx="910" formatCode="#,##0">
                  <c:v>45.674535512924102</c:v>
                </c:pt>
                <c:pt idx="911" formatCode="#,##0">
                  <c:v>45.724433183670001</c:v>
                </c:pt>
                <c:pt idx="912" formatCode="#,##0">
                  <c:v>45.774553298950103</c:v>
                </c:pt>
                <c:pt idx="913" formatCode="#,##0">
                  <c:v>45.8246073722839</c:v>
                </c:pt>
                <c:pt idx="914" formatCode="#,##0">
                  <c:v>45.8745467662811</c:v>
                </c:pt>
                <c:pt idx="915" formatCode="#,##0">
                  <c:v>45.924487113952601</c:v>
                </c:pt>
                <c:pt idx="916" formatCode="#,##0">
                  <c:v>45.974713563919003</c:v>
                </c:pt>
                <c:pt idx="917" formatCode="#,##0">
                  <c:v>46.024393320083597</c:v>
                </c:pt>
                <c:pt idx="918" formatCode="#,##0">
                  <c:v>46.074503183364797</c:v>
                </c:pt>
                <c:pt idx="919" formatCode="#,##0">
                  <c:v>46.124436616897498</c:v>
                </c:pt>
                <c:pt idx="920" formatCode="#,##0">
                  <c:v>46.174542188644402</c:v>
                </c:pt>
                <c:pt idx="921" formatCode="#,##0">
                  <c:v>46.224395275115903</c:v>
                </c:pt>
                <c:pt idx="922" formatCode="#,##0">
                  <c:v>46.2744815349578</c:v>
                </c:pt>
                <c:pt idx="923" formatCode="#,##0">
                  <c:v>46.324374198913503</c:v>
                </c:pt>
                <c:pt idx="924" formatCode="#,##0">
                  <c:v>46.374531269073401</c:v>
                </c:pt>
                <c:pt idx="925" formatCode="#,##0">
                  <c:v>46.424439907073896</c:v>
                </c:pt>
                <c:pt idx="926" formatCode="#,##0">
                  <c:v>46.475019216537397</c:v>
                </c:pt>
                <c:pt idx="927" formatCode="#,##0">
                  <c:v>46.524391174316399</c:v>
                </c:pt>
                <c:pt idx="928" formatCode="#,##0">
                  <c:v>46.574340105056699</c:v>
                </c:pt>
                <c:pt idx="929" formatCode="#,##0">
                  <c:v>46.624511003494199</c:v>
                </c:pt>
                <c:pt idx="930" formatCode="#,##0">
                  <c:v>46.674345731735201</c:v>
                </c:pt>
                <c:pt idx="931" formatCode="#,##0">
                  <c:v>46.724519968032801</c:v>
                </c:pt>
                <c:pt idx="932" formatCode="#,##0">
                  <c:v>46.774347543716402</c:v>
                </c:pt>
                <c:pt idx="933" formatCode="#,##0">
                  <c:v>46.824532747268599</c:v>
                </c:pt>
                <c:pt idx="934" formatCode="#,##0">
                  <c:v>46.874346017837503</c:v>
                </c:pt>
                <c:pt idx="935" formatCode="#,##0">
                  <c:v>46.9245188236236</c:v>
                </c:pt>
                <c:pt idx="936" formatCode="#,##0">
                  <c:v>46.974359989166203</c:v>
                </c:pt>
                <c:pt idx="937" formatCode="#,##0">
                  <c:v>47.0245394706726</c:v>
                </c:pt>
                <c:pt idx="938" formatCode="#,##0">
                  <c:v>47.074435234069803</c:v>
                </c:pt>
                <c:pt idx="939" formatCode="#,##0">
                  <c:v>47.124513387679997</c:v>
                </c:pt>
                <c:pt idx="940" formatCode="#,##0">
                  <c:v>47.174366712570098</c:v>
                </c:pt>
                <c:pt idx="941" formatCode="#,##0">
                  <c:v>47.224580764770501</c:v>
                </c:pt>
                <c:pt idx="942" formatCode="#,##0">
                  <c:v>47.274360418319702</c:v>
                </c:pt>
                <c:pt idx="943" formatCode="#,##0">
                  <c:v>47.324527740478501</c:v>
                </c:pt>
                <c:pt idx="944" formatCode="#,##0">
                  <c:v>47.374536275863598</c:v>
                </c:pt>
                <c:pt idx="945" formatCode="#,##0">
                  <c:v>47.424381494522002</c:v>
                </c:pt>
                <c:pt idx="946" formatCode="#,##0">
                  <c:v>47.474453926086397</c:v>
                </c:pt>
                <c:pt idx="947" formatCode="#,##0">
                  <c:v>47.524655103683401</c:v>
                </c:pt>
                <c:pt idx="948" formatCode="#,##0">
                  <c:v>47.574551582336397</c:v>
                </c:pt>
                <c:pt idx="949" formatCode="#,##0">
                  <c:v>47.624430418014498</c:v>
                </c:pt>
                <c:pt idx="950" formatCode="#,##0">
                  <c:v>47.674783945083597</c:v>
                </c:pt>
                <c:pt idx="951" formatCode="#,##0">
                  <c:v>47.724571943283003</c:v>
                </c:pt>
                <c:pt idx="952" formatCode="#,##0">
                  <c:v>47.774883985519402</c:v>
                </c:pt>
                <c:pt idx="953" formatCode="#,##0">
                  <c:v>47.824601650238002</c:v>
                </c:pt>
                <c:pt idx="954" formatCode="#,##0">
                  <c:v>47.874578237533498</c:v>
                </c:pt>
                <c:pt idx="955" formatCode="#,##0">
                  <c:v>47.924637079238799</c:v>
                </c:pt>
                <c:pt idx="956" formatCode="#,##0">
                  <c:v>47.9748885631561</c:v>
                </c:pt>
                <c:pt idx="957" formatCode="#,##0">
                  <c:v>48.024482250213602</c:v>
                </c:pt>
                <c:pt idx="958" formatCode="#,##0">
                  <c:v>48.074624300003002</c:v>
                </c:pt>
                <c:pt idx="959" formatCode="#,##0">
                  <c:v>48.124859571456902</c:v>
                </c:pt>
                <c:pt idx="960" formatCode="#,##0">
                  <c:v>48.174797534942599</c:v>
                </c:pt>
                <c:pt idx="961" formatCode="#,##0">
                  <c:v>48.2244772911071</c:v>
                </c:pt>
                <c:pt idx="962" formatCode="#,##0">
                  <c:v>48.274534463882397</c:v>
                </c:pt>
                <c:pt idx="963" formatCode="#,##0">
                  <c:v>48.324817180633502</c:v>
                </c:pt>
                <c:pt idx="964" formatCode="#,##0">
                  <c:v>48.374536514282198</c:v>
                </c:pt>
                <c:pt idx="965" formatCode="#,##0">
                  <c:v>48.424937248229902</c:v>
                </c:pt>
                <c:pt idx="966" formatCode="#,##0">
                  <c:v>48.474508047103797</c:v>
                </c:pt>
                <c:pt idx="967" formatCode="#,##0">
                  <c:v>48.524504423141401</c:v>
                </c:pt>
                <c:pt idx="968" formatCode="#,##0">
                  <c:v>48.574533224105799</c:v>
                </c:pt>
                <c:pt idx="969" formatCode="#,##0">
                  <c:v>48.624544620513902</c:v>
                </c:pt>
                <c:pt idx="970" formatCode="#,##0">
                  <c:v>48.674617290496798</c:v>
                </c:pt>
                <c:pt idx="971" formatCode="#,##0">
                  <c:v>48.724886894226003</c:v>
                </c:pt>
                <c:pt idx="972" formatCode="#,##0">
                  <c:v>48.774541616439798</c:v>
                </c:pt>
                <c:pt idx="973" formatCode="#,##0">
                  <c:v>48.824650526046703</c:v>
                </c:pt>
                <c:pt idx="974" formatCode="#,##0">
                  <c:v>48.874557971954303</c:v>
                </c:pt>
                <c:pt idx="975" formatCode="#,##0">
                  <c:v>48.924577236175502</c:v>
                </c:pt>
                <c:pt idx="976" formatCode="#,##0">
                  <c:v>48.9759776592254</c:v>
                </c:pt>
                <c:pt idx="977" formatCode="#,##0">
                  <c:v>49.024782419204698</c:v>
                </c:pt>
                <c:pt idx="978" formatCode="#,##0">
                  <c:v>49.074838876724201</c:v>
                </c:pt>
                <c:pt idx="979" formatCode="#,##0">
                  <c:v>49.124567031860302</c:v>
                </c:pt>
                <c:pt idx="980" formatCode="#,##0">
                  <c:v>49.1745603084564</c:v>
                </c:pt>
                <c:pt idx="981" formatCode="#,##0">
                  <c:v>49.224504470825103</c:v>
                </c:pt>
                <c:pt idx="982" formatCode="#,##0">
                  <c:v>49.2748024463653</c:v>
                </c:pt>
                <c:pt idx="983" formatCode="#,##0">
                  <c:v>49.3247292041778</c:v>
                </c:pt>
                <c:pt idx="984" formatCode="#,##0">
                  <c:v>49.374722242355297</c:v>
                </c:pt>
                <c:pt idx="985" formatCode="#,##0">
                  <c:v>49.4245510101318</c:v>
                </c:pt>
                <c:pt idx="986" formatCode="#,##0">
                  <c:v>49.475106477737398</c:v>
                </c:pt>
                <c:pt idx="987" formatCode="#,##0">
                  <c:v>49.524527311325002</c:v>
                </c:pt>
                <c:pt idx="988" formatCode="#,##0">
                  <c:v>49.574476957321103</c:v>
                </c:pt>
                <c:pt idx="989" formatCode="#,##0">
                  <c:v>49.6246206760406</c:v>
                </c:pt>
                <c:pt idx="990" formatCode="#,##0">
                  <c:v>49.6744608879089</c:v>
                </c:pt>
                <c:pt idx="991" formatCode="#,##0">
                  <c:v>49.724594116210902</c:v>
                </c:pt>
                <c:pt idx="992" formatCode="#,##0">
                  <c:v>49.774580001830998</c:v>
                </c:pt>
                <c:pt idx="993" formatCode="#,##0">
                  <c:v>49.824829339981001</c:v>
                </c:pt>
                <c:pt idx="994" formatCode="#,##0">
                  <c:v>49.874531507492001</c:v>
                </c:pt>
                <c:pt idx="995" formatCode="#,##0">
                  <c:v>49.924653053283599</c:v>
                </c:pt>
                <c:pt idx="996" formatCode="#,##0">
                  <c:v>49.974643468856797</c:v>
                </c:pt>
                <c:pt idx="997" formatCode="#,##0">
                  <c:v>50.025441169738698</c:v>
                </c:pt>
                <c:pt idx="998" formatCode="#,##0">
                  <c:v>50.074621200561502</c:v>
                </c:pt>
                <c:pt idx="999" formatCode="#,##0">
                  <c:v>50.124784946441601</c:v>
                </c:pt>
                <c:pt idx="1000" formatCode="#,##0">
                  <c:v>50.174600362777703</c:v>
                </c:pt>
                <c:pt idx="1001" formatCode="#,##0">
                  <c:v>50.2246189117431</c:v>
                </c:pt>
                <c:pt idx="1002" formatCode="#,##0">
                  <c:v>50.274902582168501</c:v>
                </c:pt>
                <c:pt idx="1003" formatCode="#,##0">
                  <c:v>50.324445009231503</c:v>
                </c:pt>
                <c:pt idx="1004" formatCode="#,##0">
                  <c:v>50.375102519988999</c:v>
                </c:pt>
                <c:pt idx="1005" formatCode="#,##0">
                  <c:v>50.4244446754455</c:v>
                </c:pt>
                <c:pt idx="1006" formatCode="#,##0">
                  <c:v>50.474642992019596</c:v>
                </c:pt>
                <c:pt idx="1007" formatCode="#,##0">
                  <c:v>50.524779319763098</c:v>
                </c:pt>
                <c:pt idx="1008" formatCode="#,##0">
                  <c:v>50.574998140334998</c:v>
                </c:pt>
                <c:pt idx="1009" formatCode="#,##0">
                  <c:v>50.624471426010103</c:v>
                </c:pt>
                <c:pt idx="1010" formatCode="#,##0">
                  <c:v>50.674661159515303</c:v>
                </c:pt>
                <c:pt idx="1011" formatCode="#,##0">
                  <c:v>50.724460840225198</c:v>
                </c:pt>
                <c:pt idx="1012" formatCode="#,##0">
                  <c:v>50.7746708393096</c:v>
                </c:pt>
                <c:pt idx="1013" formatCode="#,##0">
                  <c:v>50.824541568756104</c:v>
                </c:pt>
                <c:pt idx="1014" formatCode="#,##0">
                  <c:v>50.8749933242797</c:v>
                </c:pt>
                <c:pt idx="1015" formatCode="#,##0">
                  <c:v>50.924450635909999</c:v>
                </c:pt>
                <c:pt idx="1016" formatCode="#,##0">
                  <c:v>50.974575757980297</c:v>
                </c:pt>
                <c:pt idx="1017" formatCode="#,##0">
                  <c:v>51.024592161178496</c:v>
                </c:pt>
                <c:pt idx="1018" formatCode="#,##0">
                  <c:v>51.0746135711669</c:v>
                </c:pt>
                <c:pt idx="1019" formatCode="#,##0">
                  <c:v>51.124600410461397</c:v>
                </c:pt>
                <c:pt idx="1020" formatCode="#,##0">
                  <c:v>51.174491643905597</c:v>
                </c:pt>
                <c:pt idx="1021" formatCode="#,##0">
                  <c:v>51.2247214317321</c:v>
                </c:pt>
                <c:pt idx="1022" formatCode="#,##0">
                  <c:v>51.274528503417898</c:v>
                </c:pt>
                <c:pt idx="1023" formatCode="#,##0">
                  <c:v>51.324671745300201</c:v>
                </c:pt>
                <c:pt idx="1024" formatCode="#,##0">
                  <c:v>51.374501228332498</c:v>
                </c:pt>
                <c:pt idx="1025" formatCode="#,##0">
                  <c:v>51.424618959426802</c:v>
                </c:pt>
                <c:pt idx="1026" formatCode="#,##0">
                  <c:v>51.474445104598999</c:v>
                </c:pt>
                <c:pt idx="1027" formatCode="#,##0">
                  <c:v>51.524744987487701</c:v>
                </c:pt>
                <c:pt idx="1028" formatCode="#,##0">
                  <c:v>51.574482679367001</c:v>
                </c:pt>
                <c:pt idx="1029" formatCode="#,##0">
                  <c:v>51.624592781066802</c:v>
                </c:pt>
                <c:pt idx="1030" formatCode="#,##0">
                  <c:v>51.674574613571103</c:v>
                </c:pt>
                <c:pt idx="1031" formatCode="#,##0">
                  <c:v>51.724488019943202</c:v>
                </c:pt>
                <c:pt idx="1032" formatCode="#,##0">
                  <c:v>51.774479150772002</c:v>
                </c:pt>
                <c:pt idx="1033" formatCode="#,##0">
                  <c:v>51.824574470519998</c:v>
                </c:pt>
                <c:pt idx="1034" formatCode="#,##0">
                  <c:v>51.874595642089801</c:v>
                </c:pt>
                <c:pt idx="1035" formatCode="#,##0">
                  <c:v>51.924519538879302</c:v>
                </c:pt>
                <c:pt idx="1036" formatCode="#,##0">
                  <c:v>51.974534273147498</c:v>
                </c:pt>
                <c:pt idx="1037" formatCode="#,##0">
                  <c:v>52.024531841277998</c:v>
                </c:pt>
                <c:pt idx="1038" formatCode="#,##0">
                  <c:v>52.074578762054401</c:v>
                </c:pt>
                <c:pt idx="1039" formatCode="#,##0">
                  <c:v>52.124581813812199</c:v>
                </c:pt>
                <c:pt idx="1040" formatCode="#,##0">
                  <c:v>52.174733877182</c:v>
                </c:pt>
                <c:pt idx="1041" formatCode="#,##0">
                  <c:v>52.224463701248098</c:v>
                </c:pt>
                <c:pt idx="1042" formatCode="#,##0">
                  <c:v>52.274587154388399</c:v>
                </c:pt>
                <c:pt idx="1043" formatCode="#,##0">
                  <c:v>52.324559450149501</c:v>
                </c:pt>
                <c:pt idx="1044" formatCode="#,##0">
                  <c:v>52.374531745910602</c:v>
                </c:pt>
                <c:pt idx="1045" formatCode="#,##0">
                  <c:v>52.424492597579899</c:v>
                </c:pt>
                <c:pt idx="1046" formatCode="#,##0">
                  <c:v>52.474545955657902</c:v>
                </c:pt>
                <c:pt idx="1047" formatCode="#,##0">
                  <c:v>52.5244975090026</c:v>
                </c:pt>
                <c:pt idx="1048" formatCode="#,##0">
                  <c:v>52.574551105499197</c:v>
                </c:pt>
                <c:pt idx="1049" formatCode="#,##0">
                  <c:v>52.624448060989302</c:v>
                </c:pt>
                <c:pt idx="1050" formatCode="#,##0">
                  <c:v>52.674546003341597</c:v>
                </c:pt>
                <c:pt idx="1051" formatCode="#,##0">
                  <c:v>52.724476099014197</c:v>
                </c:pt>
                <c:pt idx="1052" formatCode="#,##0">
                  <c:v>52.774550676345797</c:v>
                </c:pt>
                <c:pt idx="1053" formatCode="#,##0">
                  <c:v>52.824589967727597</c:v>
                </c:pt>
                <c:pt idx="1054" formatCode="#,##0">
                  <c:v>52.874542713165198</c:v>
                </c:pt>
                <c:pt idx="1055" formatCode="#,##0">
                  <c:v>52.924453496932898</c:v>
                </c:pt>
                <c:pt idx="1056" formatCode="#,##0">
                  <c:v>52.9746186733245</c:v>
                </c:pt>
                <c:pt idx="1057" formatCode="#,##0">
                  <c:v>53.024495363235403</c:v>
                </c:pt>
                <c:pt idx="1058" formatCode="#,##0">
                  <c:v>53.074804544448803</c:v>
                </c:pt>
                <c:pt idx="1059" formatCode="#,##0">
                  <c:v>53.124610424041698</c:v>
                </c:pt>
                <c:pt idx="1060" formatCode="#,##0">
                  <c:v>53.174643039703298</c:v>
                </c:pt>
                <c:pt idx="1061" formatCode="#,##0">
                  <c:v>53.2244229316711</c:v>
                </c:pt>
                <c:pt idx="1062" formatCode="#,##0">
                  <c:v>53.274543046951202</c:v>
                </c:pt>
                <c:pt idx="1063" formatCode="#,##0">
                  <c:v>53.324381828308098</c:v>
                </c:pt>
                <c:pt idx="1064" formatCode="#,##0">
                  <c:v>53.374516725540097</c:v>
                </c:pt>
                <c:pt idx="1065" formatCode="#,##0">
                  <c:v>53.424448728561401</c:v>
                </c:pt>
                <c:pt idx="1066" formatCode="#,##0">
                  <c:v>53.474424362182603</c:v>
                </c:pt>
                <c:pt idx="1067" formatCode="#,##0">
                  <c:v>53.524626493453901</c:v>
                </c:pt>
                <c:pt idx="1068" formatCode="#,##0">
                  <c:v>53.5746202468872</c:v>
                </c:pt>
                <c:pt idx="1069" formatCode="#,##0">
                  <c:v>53.624567508697503</c:v>
                </c:pt>
                <c:pt idx="1070" formatCode="#,##0">
                  <c:v>53.674472332000697</c:v>
                </c:pt>
                <c:pt idx="1071" formatCode="#,##0">
                  <c:v>53.724632024765</c:v>
                </c:pt>
                <c:pt idx="1072" formatCode="#,##0">
                  <c:v>53.774488210678101</c:v>
                </c:pt>
                <c:pt idx="1073" formatCode="#,##0">
                  <c:v>53.824642181396399</c:v>
                </c:pt>
                <c:pt idx="1074" formatCode="#,##0">
                  <c:v>53.874667406082096</c:v>
                </c:pt>
                <c:pt idx="1075" formatCode="#,##0">
                  <c:v>53.924669265746999</c:v>
                </c:pt>
                <c:pt idx="1076" formatCode="#,##0">
                  <c:v>53.974492073058997</c:v>
                </c:pt>
                <c:pt idx="1077" formatCode="#,##0">
                  <c:v>54.0246324539184</c:v>
                </c:pt>
                <c:pt idx="1078" formatCode="#,##0">
                  <c:v>54.074494123458798</c:v>
                </c:pt>
                <c:pt idx="1079" formatCode="#,##0">
                  <c:v>54.124663829803403</c:v>
                </c:pt>
                <c:pt idx="1080" formatCode="#,##0">
                  <c:v>54.174475669860797</c:v>
                </c:pt>
                <c:pt idx="1081" formatCode="#,##0">
                  <c:v>54.224684476852403</c:v>
                </c:pt>
                <c:pt idx="1082" formatCode="#,##0">
                  <c:v>54.274444580078097</c:v>
                </c:pt>
                <c:pt idx="1083" formatCode="#,##0">
                  <c:v>54.3246748447418</c:v>
                </c:pt>
                <c:pt idx="1084" formatCode="#,##0">
                  <c:v>54.374541044235201</c:v>
                </c:pt>
                <c:pt idx="1085" formatCode="#,##0">
                  <c:v>54.424708366394</c:v>
                </c:pt>
                <c:pt idx="1086" formatCode="#,##0">
                  <c:v>54.474899291992102</c:v>
                </c:pt>
                <c:pt idx="1087" formatCode="#,##0">
                  <c:v>54.524522542953399</c:v>
                </c:pt>
                <c:pt idx="1088" formatCode="#,##0">
                  <c:v>54.574625015258697</c:v>
                </c:pt>
                <c:pt idx="1089" formatCode="#,##0">
                  <c:v>54.624401807784999</c:v>
                </c:pt>
                <c:pt idx="1090" formatCode="#,##0">
                  <c:v>54.674779415130601</c:v>
                </c:pt>
                <c:pt idx="1091" formatCode="#,##0">
                  <c:v>54.724436759948702</c:v>
                </c:pt>
                <c:pt idx="1092" formatCode="#,##0">
                  <c:v>54.774758815765303</c:v>
                </c:pt>
                <c:pt idx="1093" formatCode="#,##0">
                  <c:v>54.82444357872</c:v>
                </c:pt>
                <c:pt idx="1094" formatCode="#,##0">
                  <c:v>54.874933004379201</c:v>
                </c:pt>
                <c:pt idx="1095" formatCode="#,##0">
                  <c:v>54.924442291259702</c:v>
                </c:pt>
                <c:pt idx="1096" formatCode="#,##0">
                  <c:v>54.974665164947503</c:v>
                </c:pt>
                <c:pt idx="1097" formatCode="#,##0">
                  <c:v>55.024506807327199</c:v>
                </c:pt>
                <c:pt idx="1098" formatCode="#,##0">
                  <c:v>55.074657678604098</c:v>
                </c:pt>
                <c:pt idx="1099" formatCode="#,##0">
                  <c:v>55.124546051025298</c:v>
                </c:pt>
                <c:pt idx="1100" formatCode="#,##0">
                  <c:v>55.174433708190897</c:v>
                </c:pt>
                <c:pt idx="1101" formatCode="#,##0">
                  <c:v>55.224660873413001</c:v>
                </c:pt>
                <c:pt idx="1102" formatCode="#,##0">
                  <c:v>55.274530410766602</c:v>
                </c:pt>
                <c:pt idx="1103" formatCode="#,##0">
                  <c:v>55.324843168258603</c:v>
                </c:pt>
                <c:pt idx="1104" formatCode="#,##0">
                  <c:v>55.374551773071197</c:v>
                </c:pt>
                <c:pt idx="1105" formatCode="#,##0">
                  <c:v>55.424713850021298</c:v>
                </c:pt>
                <c:pt idx="1106" formatCode="#,##0">
                  <c:v>55.474708080291698</c:v>
                </c:pt>
                <c:pt idx="1107" formatCode="#,##0">
                  <c:v>55.5246453285217</c:v>
                </c:pt>
                <c:pt idx="1108" formatCode="#,##0">
                  <c:v>55.574372053146298</c:v>
                </c:pt>
                <c:pt idx="1109" formatCode="#,##0">
                  <c:v>55.624642610549898</c:v>
                </c:pt>
                <c:pt idx="1110" formatCode="#,##0">
                  <c:v>55.674413681030202</c:v>
                </c:pt>
                <c:pt idx="1111" formatCode="#,##0">
                  <c:v>55.724704504012998</c:v>
                </c:pt>
                <c:pt idx="1112" formatCode="#,##0">
                  <c:v>55.774417877197202</c:v>
                </c:pt>
                <c:pt idx="1113" formatCode="#,##0">
                  <c:v>55.824593067169097</c:v>
                </c:pt>
                <c:pt idx="1114" formatCode="#,##0">
                  <c:v>55.874959468841503</c:v>
                </c:pt>
                <c:pt idx="1115" formatCode="#,##0">
                  <c:v>55.9245219230651</c:v>
                </c:pt>
                <c:pt idx="1116" formatCode="#,##0">
                  <c:v>55.974448919296201</c:v>
                </c:pt>
                <c:pt idx="1117" formatCode="#,##0">
                  <c:v>56.0246293544769</c:v>
                </c:pt>
                <c:pt idx="1118" formatCode="#,##0">
                  <c:v>56.074579477310103</c:v>
                </c:pt>
                <c:pt idx="1119" formatCode="#,##0">
                  <c:v>56.124609947204497</c:v>
                </c:pt>
                <c:pt idx="1120" formatCode="#,##0">
                  <c:v>56.174499988555901</c:v>
                </c:pt>
                <c:pt idx="1121" formatCode="#,##0">
                  <c:v>56.224673748016301</c:v>
                </c:pt>
                <c:pt idx="1122" formatCode="#,##0">
                  <c:v>56.274880886077803</c:v>
                </c:pt>
                <c:pt idx="1123" formatCode="#,##0">
                  <c:v>56.3245205879211</c:v>
                </c:pt>
                <c:pt idx="1124" formatCode="#,##0">
                  <c:v>56.3745052814483</c:v>
                </c:pt>
                <c:pt idx="1125" formatCode="#,##0">
                  <c:v>56.424630880355799</c:v>
                </c:pt>
                <c:pt idx="1126" formatCode="#,##0">
                  <c:v>56.474625587463301</c:v>
                </c:pt>
                <c:pt idx="1127" formatCode="#,##0">
                  <c:v>56.524601697921703</c:v>
                </c:pt>
                <c:pt idx="1128" formatCode="#,##0">
                  <c:v>56.574636220932</c:v>
                </c:pt>
                <c:pt idx="1129" formatCode="#,##0">
                  <c:v>56.624878406524601</c:v>
                </c:pt>
                <c:pt idx="1130" formatCode="#,##0">
                  <c:v>56.674588441848698</c:v>
                </c:pt>
                <c:pt idx="1131" formatCode="#,##0">
                  <c:v>56.724556922912598</c:v>
                </c:pt>
                <c:pt idx="1132" formatCode="#,##0">
                  <c:v>56.774580240249598</c:v>
                </c:pt>
                <c:pt idx="1133" formatCode="#,##0">
                  <c:v>56.824715614318798</c:v>
                </c:pt>
                <c:pt idx="1134" formatCode="#,##0">
                  <c:v>56.874612092971802</c:v>
                </c:pt>
                <c:pt idx="1135" formatCode="#,##0">
                  <c:v>56.924610853195098</c:v>
                </c:pt>
                <c:pt idx="1136" formatCode="#,##0">
                  <c:v>56.974683761596602</c:v>
                </c:pt>
                <c:pt idx="1137" formatCode="#,##0">
                  <c:v>57.024430990219102</c:v>
                </c:pt>
                <c:pt idx="1138" formatCode="#,##0">
                  <c:v>57.074595212936401</c:v>
                </c:pt>
                <c:pt idx="1139" formatCode="#,##0">
                  <c:v>57.1247429847717</c:v>
                </c:pt>
                <c:pt idx="1140" formatCode="#,##0">
                  <c:v>57.174577713012603</c:v>
                </c:pt>
                <c:pt idx="1141" formatCode="#,##0">
                  <c:v>57.224626541137603</c:v>
                </c:pt>
                <c:pt idx="1142" formatCode="#,##0">
                  <c:v>57.2746932506561</c:v>
                </c:pt>
                <c:pt idx="1143" formatCode="#,##0">
                  <c:v>57.324514865875202</c:v>
                </c:pt>
                <c:pt idx="1144" formatCode="#,##0">
                  <c:v>57.374729156494098</c:v>
                </c:pt>
                <c:pt idx="1145" formatCode="#,##0">
                  <c:v>57.424524068832397</c:v>
                </c:pt>
                <c:pt idx="1146" formatCode="#,##0">
                  <c:v>57.474889993667603</c:v>
                </c:pt>
                <c:pt idx="1147" formatCode="#,##0">
                  <c:v>57.524718284606898</c:v>
                </c:pt>
                <c:pt idx="1148" formatCode="#,##0">
                  <c:v>57.574666976928697</c:v>
                </c:pt>
                <c:pt idx="1149" formatCode="#,##0">
                  <c:v>57.624495267867999</c:v>
                </c:pt>
                <c:pt idx="1150" formatCode="#,##0">
                  <c:v>57.674844741821197</c:v>
                </c:pt>
                <c:pt idx="1151" formatCode="#,##0">
                  <c:v>57.724723339080803</c:v>
                </c:pt>
                <c:pt idx="1152" formatCode="#,##0">
                  <c:v>57.7746133804321</c:v>
                </c:pt>
                <c:pt idx="1153" formatCode="#,##0">
                  <c:v>57.824497699737499</c:v>
                </c:pt>
                <c:pt idx="1154" formatCode="#,##0">
                  <c:v>57.874456405639599</c:v>
                </c:pt>
                <c:pt idx="1155" formatCode="#,##0">
                  <c:v>57.924628496170001</c:v>
                </c:pt>
                <c:pt idx="1156" formatCode="#,##0">
                  <c:v>57.974578857421797</c:v>
                </c:pt>
                <c:pt idx="1157" formatCode="#,##0">
                  <c:v>58.024585008621202</c:v>
                </c:pt>
                <c:pt idx="1158" formatCode="#,##0">
                  <c:v>58.074639797210601</c:v>
                </c:pt>
                <c:pt idx="1159" formatCode="#,##0">
                  <c:v>58.125036954879697</c:v>
                </c:pt>
                <c:pt idx="1160" formatCode="#,##0">
                  <c:v>58.174683094024601</c:v>
                </c:pt>
                <c:pt idx="1161" formatCode="#,##0">
                  <c:v>58.224644899368201</c:v>
                </c:pt>
                <c:pt idx="1162" formatCode="#,##0">
                  <c:v>58.274462938308702</c:v>
                </c:pt>
                <c:pt idx="1163" formatCode="#,##0">
                  <c:v>58.324863910674999</c:v>
                </c:pt>
                <c:pt idx="1164" formatCode="#,##0">
                  <c:v>58.374480009078901</c:v>
                </c:pt>
                <c:pt idx="1165" formatCode="#,##0">
                  <c:v>58.424632787704397</c:v>
                </c:pt>
                <c:pt idx="1166" formatCode="#,##0">
                  <c:v>58.474467277526799</c:v>
                </c:pt>
                <c:pt idx="1167" formatCode="#,##0">
                  <c:v>58.524585485458303</c:v>
                </c:pt>
                <c:pt idx="1168" formatCode="#,##0">
                  <c:v>58.574563026428201</c:v>
                </c:pt>
                <c:pt idx="1169" formatCode="#,##0">
                  <c:v>58.624642610549898</c:v>
                </c:pt>
                <c:pt idx="1170" formatCode="#,##0">
                  <c:v>58.674655199050903</c:v>
                </c:pt>
                <c:pt idx="1171" formatCode="#,##0">
                  <c:v>58.724608182907097</c:v>
                </c:pt>
                <c:pt idx="1172" formatCode="#,##0">
                  <c:v>58.7746646404266</c:v>
                </c:pt>
                <c:pt idx="1173" formatCode="#,##0">
                  <c:v>58.824389457702601</c:v>
                </c:pt>
                <c:pt idx="1174" formatCode="#,##0">
                  <c:v>58.874625205993603</c:v>
                </c:pt>
                <c:pt idx="1175" formatCode="#,##0">
                  <c:v>58.924419403076101</c:v>
                </c:pt>
                <c:pt idx="1176" formatCode="#,##0">
                  <c:v>58.974858522415097</c:v>
                </c:pt>
                <c:pt idx="1177" formatCode="#,##0">
                  <c:v>59.024650335311797</c:v>
                </c:pt>
                <c:pt idx="1178" formatCode="#,##0">
                  <c:v>59.074646949768002</c:v>
                </c:pt>
                <c:pt idx="1179" formatCode="#,##0">
                  <c:v>59.124434947967501</c:v>
                </c:pt>
                <c:pt idx="1180" formatCode="#,##0">
                  <c:v>59.174994468688901</c:v>
                </c:pt>
                <c:pt idx="1181" formatCode="#,##0">
                  <c:v>59.224600791931103</c:v>
                </c:pt>
                <c:pt idx="1182" formatCode="#,##0">
                  <c:v>59.274547576904297</c:v>
                </c:pt>
                <c:pt idx="1183" formatCode="#,##0">
                  <c:v>59.324486494064303</c:v>
                </c:pt>
                <c:pt idx="1184" formatCode="#,##0">
                  <c:v>59.374526739120398</c:v>
                </c:pt>
                <c:pt idx="1185" formatCode="#,##0">
                  <c:v>59.424494028091402</c:v>
                </c:pt>
                <c:pt idx="1186" formatCode="#,##0">
                  <c:v>59.474544763565</c:v>
                </c:pt>
                <c:pt idx="1187" formatCode="#,##0">
                  <c:v>59.5246036052703</c:v>
                </c:pt>
                <c:pt idx="1188" formatCode="#,##0">
                  <c:v>59.574561119079497</c:v>
                </c:pt>
                <c:pt idx="1189" formatCode="#,##0">
                  <c:v>59.624525070190401</c:v>
                </c:pt>
                <c:pt idx="1190" formatCode="#,##0">
                  <c:v>59.674447298049898</c:v>
                </c:pt>
                <c:pt idx="1191" formatCode="#,##0">
                  <c:v>59.724497795104902</c:v>
                </c:pt>
                <c:pt idx="1192" formatCode="#,##0">
                  <c:v>59.774984598159698</c:v>
                </c:pt>
                <c:pt idx="1193" formatCode="#,##0">
                  <c:v>59.824524879455502</c:v>
                </c:pt>
                <c:pt idx="1194" formatCode="#,##0">
                  <c:v>59.874336004257202</c:v>
                </c:pt>
                <c:pt idx="1195" formatCode="#,##0">
                  <c:v>59.924488544464097</c:v>
                </c:pt>
                <c:pt idx="1196" formatCode="#,##0">
                  <c:v>59.9744553565979</c:v>
                </c:pt>
                <c:pt idx="1197" formatCode="#,##0">
                  <c:v>60.024442911148</c:v>
                </c:pt>
                <c:pt idx="1198" formatCode="#,##0">
                  <c:v>60.074714899063103</c:v>
                </c:pt>
                <c:pt idx="1199" formatCode="#,##0">
                  <c:v>60.124544858932403</c:v>
                </c:pt>
                <c:pt idx="1200" formatCode="#,##0">
                  <c:v>60.174522638320902</c:v>
                </c:pt>
                <c:pt idx="1201" formatCode="#,##0">
                  <c:v>60.224627733230498</c:v>
                </c:pt>
                <c:pt idx="1202" formatCode="#,##0">
                  <c:v>60.274554729461599</c:v>
                </c:pt>
                <c:pt idx="1203" formatCode="#,##0">
                  <c:v>60.324625492095898</c:v>
                </c:pt>
                <c:pt idx="1204" formatCode="#,##0">
                  <c:v>60.374453306198099</c:v>
                </c:pt>
                <c:pt idx="1205" formatCode="#,##0">
                  <c:v>60.424631834030102</c:v>
                </c:pt>
                <c:pt idx="1206" formatCode="#,##0">
                  <c:v>60.474806308746302</c:v>
                </c:pt>
                <c:pt idx="1207" formatCode="#,##0">
                  <c:v>60.524497747421201</c:v>
                </c:pt>
                <c:pt idx="1208" formatCode="#,##0">
                  <c:v>60.574617147445601</c:v>
                </c:pt>
                <c:pt idx="1209" formatCode="#,##0">
                  <c:v>60.624618053436201</c:v>
                </c:pt>
                <c:pt idx="1210" formatCode="#,##0">
                  <c:v>60.674449920654297</c:v>
                </c:pt>
                <c:pt idx="1211" formatCode="#,##0">
                  <c:v>60.724641799926701</c:v>
                </c:pt>
                <c:pt idx="1212" formatCode="#,##0">
                  <c:v>60.774538755416799</c:v>
                </c:pt>
                <c:pt idx="1213" formatCode="#,##0">
                  <c:v>60.824763774871798</c:v>
                </c:pt>
                <c:pt idx="1214" formatCode="#,##0">
                  <c:v>60.874528646469102</c:v>
                </c:pt>
                <c:pt idx="1215" formatCode="#,##0">
                  <c:v>60.9246566295623</c:v>
                </c:pt>
                <c:pt idx="1216" formatCode="#,##0">
                  <c:v>60.974521636962798</c:v>
                </c:pt>
                <c:pt idx="1217" formatCode="#,##0">
                  <c:v>61.025076150894101</c:v>
                </c:pt>
                <c:pt idx="1218" formatCode="#,##0">
                  <c:v>61.074689149856503</c:v>
                </c:pt>
                <c:pt idx="1219" formatCode="#,##0">
                  <c:v>61.124746799468902</c:v>
                </c:pt>
                <c:pt idx="1220" formatCode="#,##0">
                  <c:v>61.174548387527402</c:v>
                </c:pt>
                <c:pt idx="1221" formatCode="#,##0">
                  <c:v>61.224446058273301</c:v>
                </c:pt>
                <c:pt idx="1222" formatCode="#,##0">
                  <c:v>61.274663925170898</c:v>
                </c:pt>
                <c:pt idx="1223" formatCode="#,##0">
                  <c:v>61.324436426162698</c:v>
                </c:pt>
                <c:pt idx="1224" formatCode="#,##0">
                  <c:v>61.374717950820902</c:v>
                </c:pt>
                <c:pt idx="1225" formatCode="#,##0">
                  <c:v>61.424430608749297</c:v>
                </c:pt>
                <c:pt idx="1226" formatCode="#,##0">
                  <c:v>61.474745035171502</c:v>
                </c:pt>
                <c:pt idx="1227" formatCode="#,##0">
                  <c:v>61.524428367614703</c:v>
                </c:pt>
                <c:pt idx="1228" formatCode="#,##0">
                  <c:v>61.574676513671797</c:v>
                </c:pt>
                <c:pt idx="1229" formatCode="#,##0">
                  <c:v>61.624442577361997</c:v>
                </c:pt>
                <c:pt idx="1230" formatCode="#,##0">
                  <c:v>61.674574375152503</c:v>
                </c:pt>
                <c:pt idx="1231" formatCode="#,##0">
                  <c:v>61.7244679927825</c:v>
                </c:pt>
                <c:pt idx="1232" formatCode="#,##0">
                  <c:v>61.774822235107401</c:v>
                </c:pt>
                <c:pt idx="1233" formatCode="#,##0">
                  <c:v>61.824375629424999</c:v>
                </c:pt>
                <c:pt idx="1234" formatCode="#,##0">
                  <c:v>61.874467134475701</c:v>
                </c:pt>
                <c:pt idx="1235" formatCode="#,##0">
                  <c:v>61.924498796462998</c:v>
                </c:pt>
                <c:pt idx="1236" formatCode="#,##0">
                  <c:v>61.974483489990199</c:v>
                </c:pt>
                <c:pt idx="1237" formatCode="#,##0">
                  <c:v>62.024379730224602</c:v>
                </c:pt>
                <c:pt idx="1238" formatCode="#,##0">
                  <c:v>62.074491977691601</c:v>
                </c:pt>
                <c:pt idx="1239" formatCode="#,##0">
                  <c:v>62.124575138091998</c:v>
                </c:pt>
                <c:pt idx="1240" formatCode="#,##0">
                  <c:v>62.174313306808401</c:v>
                </c:pt>
                <c:pt idx="1241" formatCode="#,##0">
                  <c:v>62.224555253982501</c:v>
                </c:pt>
                <c:pt idx="1242" formatCode="#,##0">
                  <c:v>62.274319648742598</c:v>
                </c:pt>
                <c:pt idx="1243" formatCode="#,##0">
                  <c:v>62.324551582336397</c:v>
                </c:pt>
                <c:pt idx="1244" formatCode="#,##0">
                  <c:v>62.374342918395897</c:v>
                </c:pt>
                <c:pt idx="1245" formatCode="#,##0">
                  <c:v>62.424539804458597</c:v>
                </c:pt>
                <c:pt idx="1246" formatCode="#,##0">
                  <c:v>62.4743392467498</c:v>
                </c:pt>
                <c:pt idx="1247" formatCode="#,##0">
                  <c:v>62.524521589279097</c:v>
                </c:pt>
                <c:pt idx="1248" formatCode="#,##0">
                  <c:v>62.574486494064303</c:v>
                </c:pt>
                <c:pt idx="1249" formatCode="#,##0">
                  <c:v>62.6244280338287</c:v>
                </c:pt>
                <c:pt idx="1250" formatCode="#,##0">
                  <c:v>62.674551725387502</c:v>
                </c:pt>
                <c:pt idx="1251" formatCode="#,##0">
                  <c:v>62.724436759948702</c:v>
                </c:pt>
                <c:pt idx="1252" formatCode="#,##0">
                  <c:v>62.774476051330502</c:v>
                </c:pt>
                <c:pt idx="1253" formatCode="#,##0">
                  <c:v>62.824389934539703</c:v>
                </c:pt>
                <c:pt idx="1254" formatCode="#,##0">
                  <c:v>62.874354362487701</c:v>
                </c:pt>
                <c:pt idx="1255" formatCode="#,##0">
                  <c:v>62.924474477767902</c:v>
                </c:pt>
                <c:pt idx="1256" formatCode="#,##0">
                  <c:v>62.974378585815401</c:v>
                </c:pt>
                <c:pt idx="1257" formatCode="#,##0">
                  <c:v>63.024394512176499</c:v>
                </c:pt>
                <c:pt idx="1258" formatCode="#,##0">
                  <c:v>63.074526309966998</c:v>
                </c:pt>
                <c:pt idx="1259" formatCode="#,##0">
                  <c:v>63.124438047409001</c:v>
                </c:pt>
                <c:pt idx="1260" formatCode="#,##0">
                  <c:v>63.174816370010298</c:v>
                </c:pt>
                <c:pt idx="1261" formatCode="#,##0">
                  <c:v>63.224599123001099</c:v>
                </c:pt>
                <c:pt idx="1262" formatCode="#,##0">
                  <c:v>63.274582862853997</c:v>
                </c:pt>
                <c:pt idx="1263" formatCode="#,##0">
                  <c:v>63.324435710906897</c:v>
                </c:pt>
                <c:pt idx="1264" formatCode="#,##0">
                  <c:v>63.374602556228602</c:v>
                </c:pt>
                <c:pt idx="1265" formatCode="#,##0">
                  <c:v>63.424465417861903</c:v>
                </c:pt>
                <c:pt idx="1266" formatCode="#,##0">
                  <c:v>63.474555969238203</c:v>
                </c:pt>
                <c:pt idx="1267" formatCode="#,##0">
                  <c:v>63.524546623229902</c:v>
                </c:pt>
                <c:pt idx="1268" formatCode="#,##0">
                  <c:v>63.574611902236903</c:v>
                </c:pt>
                <c:pt idx="1269" formatCode="#,##0">
                  <c:v>63.624820947647002</c:v>
                </c:pt>
                <c:pt idx="1270" formatCode="#,##0">
                  <c:v>63.674525260925201</c:v>
                </c:pt>
                <c:pt idx="1271" formatCode="#,##0">
                  <c:v>63.724499225616398</c:v>
                </c:pt>
                <c:pt idx="1272" formatCode="#,##0">
                  <c:v>63.774525880813599</c:v>
                </c:pt>
                <c:pt idx="1273" formatCode="#,##0">
                  <c:v>63.824798345565704</c:v>
                </c:pt>
                <c:pt idx="1274" formatCode="#,##0">
                  <c:v>63.874578475952099</c:v>
                </c:pt>
                <c:pt idx="1275" formatCode="#,##0">
                  <c:v>63.924535512924102</c:v>
                </c:pt>
                <c:pt idx="1276" formatCode="#,##0">
                  <c:v>63.974596738815301</c:v>
                </c:pt>
                <c:pt idx="1277" formatCode="#,##0">
                  <c:v>64.024466037750202</c:v>
                </c:pt>
                <c:pt idx="1278" formatCode="#,##0">
                  <c:v>64.074659347534094</c:v>
                </c:pt>
                <c:pt idx="1279" formatCode="#,##0">
                  <c:v>64.124539613723698</c:v>
                </c:pt>
                <c:pt idx="1280" formatCode="#,##0">
                  <c:v>64.175311565399099</c:v>
                </c:pt>
                <c:pt idx="1281" formatCode="#,##0">
                  <c:v>64.224679708480807</c:v>
                </c:pt>
                <c:pt idx="1282" formatCode="#,##0">
                  <c:v>64.275128841400104</c:v>
                </c:pt>
                <c:pt idx="1283" formatCode="#,##0">
                  <c:v>64.324449539184499</c:v>
                </c:pt>
                <c:pt idx="1284" formatCode="#,##0">
                  <c:v>64.374688625335693</c:v>
                </c:pt>
                <c:pt idx="1285" formatCode="#,##0">
                  <c:v>64.424526691436697</c:v>
                </c:pt>
                <c:pt idx="1286" formatCode="#,##0">
                  <c:v>64.474892616271902</c:v>
                </c:pt>
                <c:pt idx="1287" formatCode="#,##0">
                  <c:v>64.524473905563298</c:v>
                </c:pt>
                <c:pt idx="1288" formatCode="#,##0">
                  <c:v>64.5744175910949</c:v>
                </c:pt>
                <c:pt idx="1289" formatCode="#,##0">
                  <c:v>64.625112056732107</c:v>
                </c:pt>
                <c:pt idx="1290" formatCode="#,##0">
                  <c:v>64.674426317214895</c:v>
                </c:pt>
                <c:pt idx="1291" formatCode="#,##0">
                  <c:v>64.724619388580294</c:v>
                </c:pt>
                <c:pt idx="1292" formatCode="#,##0">
                  <c:v>64.774433612823401</c:v>
                </c:pt>
                <c:pt idx="1293" formatCode="#,##0">
                  <c:v>64.824580907821598</c:v>
                </c:pt>
                <c:pt idx="1294" formatCode="#,##0">
                  <c:v>64.874440670013399</c:v>
                </c:pt>
                <c:pt idx="1295" formatCode="#,##0">
                  <c:v>64.924650907516394</c:v>
                </c:pt>
                <c:pt idx="1296" formatCode="#,##0">
                  <c:v>64.974441289901705</c:v>
                </c:pt>
                <c:pt idx="1297" formatCode="#,##0">
                  <c:v>65.024598121642995</c:v>
                </c:pt>
                <c:pt idx="1298" formatCode="#,##0">
                  <c:v>65.074545621871906</c:v>
                </c:pt>
                <c:pt idx="1299" formatCode="#,##0">
                  <c:v>65.124629259109497</c:v>
                </c:pt>
                <c:pt idx="1300" formatCode="#,##0">
                  <c:v>65.174564361572195</c:v>
                </c:pt>
                <c:pt idx="1301" formatCode="#,##0">
                  <c:v>65.224582433700505</c:v>
                </c:pt>
                <c:pt idx="1302" formatCode="#,##0">
                  <c:v>65.274465322494507</c:v>
                </c:pt>
                <c:pt idx="1303" formatCode="#,##0">
                  <c:v>65.324575662612901</c:v>
                </c:pt>
                <c:pt idx="1304" formatCode="#,##0">
                  <c:v>65.374558210372896</c:v>
                </c:pt>
                <c:pt idx="1305" formatCode="#,##0">
                  <c:v>65.424854278564396</c:v>
                </c:pt>
                <c:pt idx="1306" formatCode="#,##0">
                  <c:v>65.474637269973698</c:v>
                </c:pt>
                <c:pt idx="1307" formatCode="#,##0">
                  <c:v>65.524369001388493</c:v>
                </c:pt>
                <c:pt idx="1308" formatCode="#,##0">
                  <c:v>65.574621915817204</c:v>
                </c:pt>
                <c:pt idx="1309" formatCode="#,##0">
                  <c:v>65.624857425689697</c:v>
                </c:pt>
                <c:pt idx="1310" formatCode="#,##0">
                  <c:v>65.674737691879201</c:v>
                </c:pt>
                <c:pt idx="1311" formatCode="#,##0">
                  <c:v>65.724505662918006</c:v>
                </c:pt>
                <c:pt idx="1312" formatCode="#,##0">
                  <c:v>65.774681091308594</c:v>
                </c:pt>
                <c:pt idx="1313" formatCode="#,##0">
                  <c:v>65.824351310729895</c:v>
                </c:pt>
                <c:pt idx="1314" formatCode="#,##0">
                  <c:v>65.874500036239596</c:v>
                </c:pt>
                <c:pt idx="1315" formatCode="#,##0">
                  <c:v>65.924414157867403</c:v>
                </c:pt>
                <c:pt idx="1316" formatCode="#,##0">
                  <c:v>65.974430561065603</c:v>
                </c:pt>
                <c:pt idx="1317" formatCode="#,##0">
                  <c:v>66.024397134780799</c:v>
                </c:pt>
                <c:pt idx="1318" formatCode="#,##0">
                  <c:v>66.074470758438096</c:v>
                </c:pt>
                <c:pt idx="1319" formatCode="#,##0">
                  <c:v>66.124380111694293</c:v>
                </c:pt>
                <c:pt idx="1320" formatCode="#,##0">
                  <c:v>66.174448013305593</c:v>
                </c:pt>
                <c:pt idx="1321" formatCode="#,##0">
                  <c:v>66.224490880966101</c:v>
                </c:pt>
                <c:pt idx="1322" formatCode="#,##0">
                  <c:v>66.274613618850694</c:v>
                </c:pt>
                <c:pt idx="1323" formatCode="#,##0">
                  <c:v>66.324384689330998</c:v>
                </c:pt>
                <c:pt idx="1324" formatCode="#,##0">
                  <c:v>66.374452114105196</c:v>
                </c:pt>
                <c:pt idx="1325" formatCode="#,##0">
                  <c:v>66.424539327621403</c:v>
                </c:pt>
                <c:pt idx="1326" formatCode="#,##0">
                  <c:v>66.474427938461304</c:v>
                </c:pt>
                <c:pt idx="1327" formatCode="#,##0">
                  <c:v>66.524619340896606</c:v>
                </c:pt>
                <c:pt idx="1328" formatCode="#,##0">
                  <c:v>66.574672460556002</c:v>
                </c:pt>
                <c:pt idx="1329" formatCode="#,##0">
                  <c:v>66.624523878097506</c:v>
                </c:pt>
                <c:pt idx="1330" formatCode="#,##0">
                  <c:v>66.674567699432302</c:v>
                </c:pt>
                <c:pt idx="1331" formatCode="#,##0">
                  <c:v>66.724546909332204</c:v>
                </c:pt>
                <c:pt idx="1332" formatCode="#,##0">
                  <c:v>66.774533033370901</c:v>
                </c:pt>
                <c:pt idx="1333" formatCode="#,##0">
                  <c:v>66.824512720108004</c:v>
                </c:pt>
                <c:pt idx="1334" formatCode="#,##0">
                  <c:v>66.874470472335801</c:v>
                </c:pt>
                <c:pt idx="1335" formatCode="#,##0">
                  <c:v>66.924601078033405</c:v>
                </c:pt>
                <c:pt idx="1336" formatCode="#,##0">
                  <c:v>66.974561929702702</c:v>
                </c:pt>
                <c:pt idx="1337" formatCode="#,##0">
                  <c:v>67.024544000625596</c:v>
                </c:pt>
                <c:pt idx="1338" formatCode="#,##0">
                  <c:v>67.074623346328707</c:v>
                </c:pt>
                <c:pt idx="1339" formatCode="#,##0">
                  <c:v>67.124594211578298</c:v>
                </c:pt>
                <c:pt idx="1340" formatCode="#,##0">
                  <c:v>67.174631357192993</c:v>
                </c:pt>
                <c:pt idx="1341" formatCode="#,##0">
                  <c:v>67.224507570266695</c:v>
                </c:pt>
                <c:pt idx="1342" formatCode="#,##0">
                  <c:v>67.274452447891207</c:v>
                </c:pt>
                <c:pt idx="1343" formatCode="#,##0">
                  <c:v>67.324632167816105</c:v>
                </c:pt>
                <c:pt idx="1344" formatCode="#,##0">
                  <c:v>67.374503135681096</c:v>
                </c:pt>
                <c:pt idx="1345" formatCode="#,##0">
                  <c:v>67.424633026123004</c:v>
                </c:pt>
                <c:pt idx="1346" formatCode="#,##0">
                  <c:v>67.474445104598999</c:v>
                </c:pt>
                <c:pt idx="1347" formatCode="#,##0">
                  <c:v>67.5247256755828</c:v>
                </c:pt>
                <c:pt idx="1348" formatCode="#,##0">
                  <c:v>67.574544191360403</c:v>
                </c:pt>
                <c:pt idx="1349" formatCode="#,##0">
                  <c:v>67.624715328216496</c:v>
                </c:pt>
                <c:pt idx="1350" formatCode="#,##0">
                  <c:v>67.674470186233506</c:v>
                </c:pt>
                <c:pt idx="1351" formatCode="#,##0">
                  <c:v>67.724601984024005</c:v>
                </c:pt>
                <c:pt idx="1352" formatCode="#,##0">
                  <c:v>67.774523496627793</c:v>
                </c:pt>
                <c:pt idx="1353" formatCode="#,##0">
                  <c:v>67.825399398803697</c:v>
                </c:pt>
                <c:pt idx="1354" formatCode="#,##0">
                  <c:v>67.874538898468003</c:v>
                </c:pt>
                <c:pt idx="1355" formatCode="#,##0">
                  <c:v>67.924466371536198</c:v>
                </c:pt>
                <c:pt idx="1356" formatCode="#,##0">
                  <c:v>67.974683523178101</c:v>
                </c:pt>
                <c:pt idx="1357" formatCode="#,##0">
                  <c:v>68.024472713470402</c:v>
                </c:pt>
                <c:pt idx="1358" formatCode="#,##0">
                  <c:v>68.074739217758093</c:v>
                </c:pt>
                <c:pt idx="1359" formatCode="#,##0">
                  <c:v>68.124428987502995</c:v>
                </c:pt>
                <c:pt idx="1360" formatCode="#,##0">
                  <c:v>68.174722909927297</c:v>
                </c:pt>
                <c:pt idx="1361" formatCode="#,##0">
                  <c:v>68.224529266357393</c:v>
                </c:pt>
                <c:pt idx="1362" formatCode="#,##0">
                  <c:v>68.274711608886705</c:v>
                </c:pt>
                <c:pt idx="1363" formatCode="#,##0">
                  <c:v>68.324467420578003</c:v>
                </c:pt>
                <c:pt idx="1364" formatCode="#,##0">
                  <c:v>68.374713420867906</c:v>
                </c:pt>
                <c:pt idx="1365" formatCode="#,##0">
                  <c:v>68.424647808074894</c:v>
                </c:pt>
                <c:pt idx="1366" formatCode="#,##0">
                  <c:v>68.474759578704806</c:v>
                </c:pt>
                <c:pt idx="1367" formatCode="#,##0">
                  <c:v>68.524700164794893</c:v>
                </c:pt>
                <c:pt idx="1368" formatCode="#,##0">
                  <c:v>68.574572563171301</c:v>
                </c:pt>
                <c:pt idx="1369" formatCode="#,##0">
                  <c:v>68.624511241912799</c:v>
                </c:pt>
                <c:pt idx="1370" formatCode="#,##0">
                  <c:v>68.674607992172199</c:v>
                </c:pt>
                <c:pt idx="1371" formatCode="#,##0">
                  <c:v>68.7245290279388</c:v>
                </c:pt>
                <c:pt idx="1372" formatCode="#,##0">
                  <c:v>68.774612188339205</c:v>
                </c:pt>
                <c:pt idx="1373" formatCode="#,##0">
                  <c:v>68.824648380279498</c:v>
                </c:pt>
                <c:pt idx="1374" formatCode="#,##0">
                  <c:v>68.874627351760793</c:v>
                </c:pt>
                <c:pt idx="1375" formatCode="#,##0">
                  <c:v>68.924734354019094</c:v>
                </c:pt>
                <c:pt idx="1376" formatCode="#,##0">
                  <c:v>68.974516868591294</c:v>
                </c:pt>
                <c:pt idx="1377" formatCode="#,##0">
                  <c:v>69.024840354919405</c:v>
                </c:pt>
                <c:pt idx="1378" formatCode="#,##0">
                  <c:v>69.074565887451101</c:v>
                </c:pt>
                <c:pt idx="1379" formatCode="#,##0">
                  <c:v>69.124652147293006</c:v>
                </c:pt>
                <c:pt idx="1380" formatCode="#,##0">
                  <c:v>69.174468755722003</c:v>
                </c:pt>
                <c:pt idx="1381" formatCode="#,##0">
                  <c:v>69.224727630615206</c:v>
                </c:pt>
                <c:pt idx="1382" formatCode="#,##0">
                  <c:v>69.274563789367605</c:v>
                </c:pt>
                <c:pt idx="1383" formatCode="#,##0">
                  <c:v>69.324635982513399</c:v>
                </c:pt>
                <c:pt idx="1384" formatCode="#,##0">
                  <c:v>69.374901771545396</c:v>
                </c:pt>
                <c:pt idx="1385" formatCode="#,##0">
                  <c:v>69.424571275711003</c:v>
                </c:pt>
                <c:pt idx="1386" formatCode="#,##0">
                  <c:v>69.474794626235905</c:v>
                </c:pt>
                <c:pt idx="1387" formatCode="#,##0">
                  <c:v>69.524394750594993</c:v>
                </c:pt>
                <c:pt idx="1388" formatCode="#,##0">
                  <c:v>69.574407577514606</c:v>
                </c:pt>
                <c:pt idx="1389" formatCode="#,##0">
                  <c:v>69.624383449554401</c:v>
                </c:pt>
                <c:pt idx="1390" formatCode="#,##0">
                  <c:v>69.674481868743896</c:v>
                </c:pt>
                <c:pt idx="1391" formatCode="#,##0">
                  <c:v>69.724385738372803</c:v>
                </c:pt>
                <c:pt idx="1392" formatCode="#,##0">
                  <c:v>69.774600505828801</c:v>
                </c:pt>
                <c:pt idx="1393" formatCode="#,##0">
                  <c:v>69.824436902999807</c:v>
                </c:pt>
                <c:pt idx="1394" formatCode="#,##0">
                  <c:v>69.874808073043795</c:v>
                </c:pt>
                <c:pt idx="1395" formatCode="#,##0">
                  <c:v>69.924432277679401</c:v>
                </c:pt>
                <c:pt idx="1396" formatCode="#,##0">
                  <c:v>69.974563598632798</c:v>
                </c:pt>
                <c:pt idx="1397" formatCode="#,##0">
                  <c:v>70.024644851684499</c:v>
                </c:pt>
                <c:pt idx="1398" formatCode="#,##0">
                  <c:v>70.074529170989905</c:v>
                </c:pt>
                <c:pt idx="1399" formatCode="#,##0">
                  <c:v>70.124509811401296</c:v>
                </c:pt>
                <c:pt idx="1400" formatCode="#,##0">
                  <c:v>70.174596786498995</c:v>
                </c:pt>
                <c:pt idx="1401" formatCode="#,##0">
                  <c:v>70.224430799484196</c:v>
                </c:pt>
                <c:pt idx="1402" formatCode="#,##0">
                  <c:v>70.274694919586096</c:v>
                </c:pt>
                <c:pt idx="1403" formatCode="#,##0">
                  <c:v>70.324506998062105</c:v>
                </c:pt>
                <c:pt idx="1404" formatCode="#,##0">
                  <c:v>70.374549865722599</c:v>
                </c:pt>
                <c:pt idx="1405" formatCode="#,##0">
                  <c:v>70.424352407455402</c:v>
                </c:pt>
                <c:pt idx="1406" formatCode="#,##0">
                  <c:v>70.474462509155202</c:v>
                </c:pt>
                <c:pt idx="1407" formatCode="#,##0">
                  <c:v>70.524691820144596</c:v>
                </c:pt>
                <c:pt idx="1408" formatCode="#,##0">
                  <c:v>70.574425697326603</c:v>
                </c:pt>
                <c:pt idx="1409" formatCode="#,##0">
                  <c:v>70.624346971511798</c:v>
                </c:pt>
                <c:pt idx="1410" formatCode="#,##0">
                  <c:v>70.674531936645494</c:v>
                </c:pt>
                <c:pt idx="1411" formatCode="#,##0">
                  <c:v>70.724346160888601</c:v>
                </c:pt>
                <c:pt idx="1412" formatCode="#,##0">
                  <c:v>70.774498701095496</c:v>
                </c:pt>
                <c:pt idx="1413" formatCode="#,##0">
                  <c:v>70.824382781982393</c:v>
                </c:pt>
                <c:pt idx="1414" formatCode="#,##0">
                  <c:v>70.874498367309499</c:v>
                </c:pt>
                <c:pt idx="1415" formatCode="#,##0">
                  <c:v>70.924385547637897</c:v>
                </c:pt>
                <c:pt idx="1416" formatCode="#,##0">
                  <c:v>70.975050926208496</c:v>
                </c:pt>
                <c:pt idx="1417" formatCode="#,##0">
                  <c:v>71.024539947509695</c:v>
                </c:pt>
                <c:pt idx="1418" formatCode="#,##0">
                  <c:v>71.074439764022799</c:v>
                </c:pt>
                <c:pt idx="1419" formatCode="#,##0">
                  <c:v>71.124490261077796</c:v>
                </c:pt>
                <c:pt idx="1420" formatCode="#,##0">
                  <c:v>71.174567937850895</c:v>
                </c:pt>
                <c:pt idx="1421" formatCode="#,##0">
                  <c:v>71.224473953246999</c:v>
                </c:pt>
                <c:pt idx="1422" formatCode="#,##0">
                  <c:v>71.274544000625596</c:v>
                </c:pt>
                <c:pt idx="1423" formatCode="#,##0">
                  <c:v>71.324612379074097</c:v>
                </c:pt>
                <c:pt idx="1424" formatCode="#,##0">
                  <c:v>71.374420404434204</c:v>
                </c:pt>
                <c:pt idx="1425" formatCode="#,##0">
                  <c:v>71.424735069274902</c:v>
                </c:pt>
                <c:pt idx="1426" formatCode="#,##0">
                  <c:v>71.474440813064504</c:v>
                </c:pt>
                <c:pt idx="1427" formatCode="#,##0">
                  <c:v>71.52468085289</c:v>
                </c:pt>
                <c:pt idx="1428" formatCode="#,##0">
                  <c:v>71.574467420578003</c:v>
                </c:pt>
                <c:pt idx="1429" formatCode="#,##0">
                  <c:v>71.624670505523596</c:v>
                </c:pt>
                <c:pt idx="1430" formatCode="#,##0">
                  <c:v>71.674480438232393</c:v>
                </c:pt>
                <c:pt idx="1431" formatCode="#,##0">
                  <c:v>71.724924802780095</c:v>
                </c:pt>
                <c:pt idx="1432" formatCode="#,##0">
                  <c:v>71.774607658386202</c:v>
                </c:pt>
                <c:pt idx="1433" formatCode="#,##0">
                  <c:v>71.824687957763601</c:v>
                </c:pt>
                <c:pt idx="1434" formatCode="#,##0">
                  <c:v>71.874546289443899</c:v>
                </c:pt>
                <c:pt idx="1435" formatCode="#,##0">
                  <c:v>71.924663066863999</c:v>
                </c:pt>
                <c:pt idx="1436" formatCode="#,##0">
                  <c:v>71.974554538726807</c:v>
                </c:pt>
                <c:pt idx="1437" formatCode="#,##0">
                  <c:v>72.024611711502004</c:v>
                </c:pt>
                <c:pt idx="1438" formatCode="#,##0">
                  <c:v>72.074677705764699</c:v>
                </c:pt>
                <c:pt idx="1439" formatCode="#,##0">
                  <c:v>72.124465227127004</c:v>
                </c:pt>
                <c:pt idx="1440" formatCode="#,##0">
                  <c:v>72.174836874008093</c:v>
                </c:pt>
                <c:pt idx="1441" formatCode="#,##0">
                  <c:v>72.224423885345402</c:v>
                </c:pt>
                <c:pt idx="1442" formatCode="#,##0">
                  <c:v>72.274626970291095</c:v>
                </c:pt>
                <c:pt idx="1443" formatCode="#,##0">
                  <c:v>72.324602365493703</c:v>
                </c:pt>
                <c:pt idx="1444" formatCode="#,##0">
                  <c:v>72.374647140502901</c:v>
                </c:pt>
                <c:pt idx="1445" formatCode="#,##0">
                  <c:v>72.424473047256399</c:v>
                </c:pt>
                <c:pt idx="1446" formatCode="#,##0">
                  <c:v>72.474642276763902</c:v>
                </c:pt>
                <c:pt idx="1447" formatCode="#,##0">
                  <c:v>72.524496793746906</c:v>
                </c:pt>
                <c:pt idx="1448" formatCode="#,##0">
                  <c:v>72.574582099914494</c:v>
                </c:pt>
                <c:pt idx="1449" formatCode="#,##0">
                  <c:v>72.624462366104098</c:v>
                </c:pt>
                <c:pt idx="1450" formatCode="#,##0">
                  <c:v>72.674710273742605</c:v>
                </c:pt>
                <c:pt idx="1451" formatCode="#,##0">
                  <c:v>72.724477767944293</c:v>
                </c:pt>
                <c:pt idx="1452" formatCode="#,##0">
                  <c:v>72.774563789367605</c:v>
                </c:pt>
                <c:pt idx="1453" formatCode="#,##0">
                  <c:v>72.824659109115601</c:v>
                </c:pt>
                <c:pt idx="1454" formatCode="#,##0">
                  <c:v>72.874552965164099</c:v>
                </c:pt>
                <c:pt idx="1455" formatCode="#,##0">
                  <c:v>72.924505233764606</c:v>
                </c:pt>
                <c:pt idx="1456" formatCode="#,##0">
                  <c:v>72.974553823470998</c:v>
                </c:pt>
                <c:pt idx="1457" formatCode="#,##0">
                  <c:v>73.024525880813599</c:v>
                </c:pt>
                <c:pt idx="1458" formatCode="#,##0">
                  <c:v>73.074533224105807</c:v>
                </c:pt>
                <c:pt idx="1459" formatCode="#,##0">
                  <c:v>73.124619483947697</c:v>
                </c:pt>
                <c:pt idx="1460" formatCode="#,##0">
                  <c:v>73.174572944641099</c:v>
                </c:pt>
                <c:pt idx="1461" formatCode="#,##0">
                  <c:v>73.224626541137695</c:v>
                </c:pt>
                <c:pt idx="1462" formatCode="#,##0">
                  <c:v>73.274415731429997</c:v>
                </c:pt>
                <c:pt idx="1463" formatCode="#,##0">
                  <c:v>73.324582099914494</c:v>
                </c:pt>
                <c:pt idx="1464" formatCode="#,##0">
                  <c:v>73.374539136886597</c:v>
                </c:pt>
                <c:pt idx="1465" formatCode="#,##0">
                  <c:v>73.424524068832397</c:v>
                </c:pt>
                <c:pt idx="1466" formatCode="#,##0">
                  <c:v>73.474622011184593</c:v>
                </c:pt>
                <c:pt idx="1467" formatCode="#,##0">
                  <c:v>73.524793863296495</c:v>
                </c:pt>
                <c:pt idx="1468" formatCode="#,##0">
                  <c:v>73.574525356292696</c:v>
                </c:pt>
                <c:pt idx="1469" formatCode="#,##0">
                  <c:v>73.624544620513902</c:v>
                </c:pt>
                <c:pt idx="1470" formatCode="#,##0">
                  <c:v>73.674659490585299</c:v>
                </c:pt>
                <c:pt idx="1471" formatCode="#,##0">
                  <c:v>73.724471569061194</c:v>
                </c:pt>
                <c:pt idx="1472" formatCode="#,##0">
                  <c:v>73.774626493453894</c:v>
                </c:pt>
                <c:pt idx="1473" formatCode="#,##0">
                  <c:v>73.824658393859806</c:v>
                </c:pt>
                <c:pt idx="1474" formatCode="#,##0">
                  <c:v>73.874797821044893</c:v>
                </c:pt>
                <c:pt idx="1475" formatCode="#,##0">
                  <c:v>73.924567461013794</c:v>
                </c:pt>
                <c:pt idx="1476" formatCode="#,##0">
                  <c:v>73.974676132202106</c:v>
                </c:pt>
                <c:pt idx="1477" formatCode="#,##0">
                  <c:v>74.024596691131507</c:v>
                </c:pt>
                <c:pt idx="1478" formatCode="#,##0">
                  <c:v>74.074600458145099</c:v>
                </c:pt>
                <c:pt idx="1479" formatCode="#,##0">
                  <c:v>74.124772548675494</c:v>
                </c:pt>
                <c:pt idx="1480" formatCode="#,##0">
                  <c:v>74.174586772918701</c:v>
                </c:pt>
                <c:pt idx="1481" formatCode="#,##0">
                  <c:v>74.224847316741901</c:v>
                </c:pt>
                <c:pt idx="1482" formatCode="#,##0">
                  <c:v>74.274585247039795</c:v>
                </c:pt>
                <c:pt idx="1483" formatCode="#,##0">
                  <c:v>74.324609756469698</c:v>
                </c:pt>
                <c:pt idx="1484" formatCode="#,##0">
                  <c:v>74.374541997909503</c:v>
                </c:pt>
                <c:pt idx="1485" formatCode="#,##0">
                  <c:v>74.424484252929602</c:v>
                </c:pt>
                <c:pt idx="1486" formatCode="#,##0">
                  <c:v>74.474578619003296</c:v>
                </c:pt>
                <c:pt idx="1487" formatCode="#,##0">
                  <c:v>74.524623394012394</c:v>
                </c:pt>
                <c:pt idx="1488" formatCode="#,##0">
                  <c:v>74.574578762054401</c:v>
                </c:pt>
                <c:pt idx="1489" formatCode="#,##0">
                  <c:v>74.624612808227496</c:v>
                </c:pt>
                <c:pt idx="1490" formatCode="#,##0">
                  <c:v>74.674784898757906</c:v>
                </c:pt>
                <c:pt idx="1491" formatCode="#,##0">
                  <c:v>74.724514484405503</c:v>
                </c:pt>
                <c:pt idx="1492" formatCode="#,##0">
                  <c:v>74.774725198745699</c:v>
                </c:pt>
                <c:pt idx="1493" formatCode="#,##0">
                  <c:v>74.824480295181203</c:v>
                </c:pt>
                <c:pt idx="1494" formatCode="#,##0">
                  <c:v>74.874643802642794</c:v>
                </c:pt>
                <c:pt idx="1495" formatCode="#,##0">
                  <c:v>74.924513339996295</c:v>
                </c:pt>
                <c:pt idx="1496" formatCode="#,##0">
                  <c:v>74.974660634994507</c:v>
                </c:pt>
                <c:pt idx="1497" formatCode="#,##0">
                  <c:v>75.024540424346895</c:v>
                </c:pt>
                <c:pt idx="1498" formatCode="#,##0">
                  <c:v>75.074743747711096</c:v>
                </c:pt>
                <c:pt idx="1499" formatCode="#,##0">
                  <c:v>75.124538421630803</c:v>
                </c:pt>
                <c:pt idx="1500" formatCode="#,##0">
                  <c:v>75.174704551696706</c:v>
                </c:pt>
                <c:pt idx="1501" formatCode="#,##0">
                  <c:v>75.2245290279388</c:v>
                </c:pt>
                <c:pt idx="1502" formatCode="#,##0">
                  <c:v>75.274701118469196</c:v>
                </c:pt>
                <c:pt idx="1503" formatCode="#,##0">
                  <c:v>75.324423313140798</c:v>
                </c:pt>
                <c:pt idx="1504" formatCode="#,##0">
                  <c:v>75.374425411224294</c:v>
                </c:pt>
                <c:pt idx="1505" formatCode="#,##0">
                  <c:v>75.424526691436697</c:v>
                </c:pt>
                <c:pt idx="1506" formatCode="#,##0">
                  <c:v>75.474355936050401</c:v>
                </c:pt>
                <c:pt idx="1507" formatCode="#,##0">
                  <c:v>75.524501800537095</c:v>
                </c:pt>
                <c:pt idx="1508" formatCode="#,##0">
                  <c:v>75.574355125427203</c:v>
                </c:pt>
                <c:pt idx="1509" formatCode="#,##0">
                  <c:v>75.624573469161902</c:v>
                </c:pt>
                <c:pt idx="1510" formatCode="#,##0">
                  <c:v>75.674348115921006</c:v>
                </c:pt>
                <c:pt idx="1511" formatCode="#,##0">
                  <c:v>75.724538564682007</c:v>
                </c:pt>
                <c:pt idx="1512" formatCode="#,##0">
                  <c:v>75.774361371994004</c:v>
                </c:pt>
                <c:pt idx="1513" formatCode="#,##0">
                  <c:v>75.824489355087195</c:v>
                </c:pt>
                <c:pt idx="1514" formatCode="#,##0">
                  <c:v>75.8743607997894</c:v>
                </c:pt>
                <c:pt idx="1515" formatCode="#,##0">
                  <c:v>75.924542427062903</c:v>
                </c:pt>
                <c:pt idx="1516" formatCode="#,##0">
                  <c:v>75.974350929260197</c:v>
                </c:pt>
                <c:pt idx="1517" formatCode="#,##0">
                  <c:v>76.024515151977496</c:v>
                </c:pt>
                <c:pt idx="1518" formatCode="#,##0">
                  <c:v>76.074459314346299</c:v>
                </c:pt>
                <c:pt idx="1519" formatCode="#,##0">
                  <c:v>76.124482393264699</c:v>
                </c:pt>
                <c:pt idx="1520" formatCode="#,##0">
                  <c:v>76.174446582794104</c:v>
                </c:pt>
                <c:pt idx="1521" formatCode="#,##0">
                  <c:v>76.224327564239502</c:v>
                </c:pt>
                <c:pt idx="1522" formatCode="#,##0">
                  <c:v>76.274560689926105</c:v>
                </c:pt>
                <c:pt idx="1523" formatCode="#,##0">
                  <c:v>76.324335098266602</c:v>
                </c:pt>
                <c:pt idx="1524" formatCode="#,##0">
                  <c:v>76.374558925628605</c:v>
                </c:pt>
                <c:pt idx="1525" formatCode="#,##0">
                  <c:v>76.424367904663001</c:v>
                </c:pt>
                <c:pt idx="1526" formatCode="#,##0">
                  <c:v>76.474466562271104</c:v>
                </c:pt>
                <c:pt idx="1527" formatCode="#,##0">
                  <c:v>76.524346828460693</c:v>
                </c:pt>
                <c:pt idx="1528" formatCode="#,##0">
                  <c:v>76.574467897415104</c:v>
                </c:pt>
                <c:pt idx="1529" formatCode="#,##0">
                  <c:v>76.624360322952199</c:v>
                </c:pt>
                <c:pt idx="1530" formatCode="#,##0">
                  <c:v>76.674468755722003</c:v>
                </c:pt>
                <c:pt idx="1531" formatCode="#,##0">
                  <c:v>76.724410295486393</c:v>
                </c:pt>
                <c:pt idx="1532" formatCode="#,##0">
                  <c:v>76.774429559707599</c:v>
                </c:pt>
                <c:pt idx="1533" formatCode="#,##0">
                  <c:v>76.824457406997595</c:v>
                </c:pt>
                <c:pt idx="1534" formatCode="#,##0">
                  <c:v>76.874537944793701</c:v>
                </c:pt>
                <c:pt idx="1535" formatCode="#,##0">
                  <c:v>76.9247660636901</c:v>
                </c:pt>
                <c:pt idx="1536" formatCode="#,##0">
                  <c:v>76.974525213241506</c:v>
                </c:pt>
                <c:pt idx="1537" formatCode="#,##0">
                  <c:v>77.024832010269094</c:v>
                </c:pt>
                <c:pt idx="1538" formatCode="#,##0">
                  <c:v>77.074545860290499</c:v>
                </c:pt>
                <c:pt idx="1539" formatCode="#,##0">
                  <c:v>77.124511957168494</c:v>
                </c:pt>
                <c:pt idx="1540" formatCode="#,##0">
                  <c:v>77.174575567245398</c:v>
                </c:pt>
                <c:pt idx="1541" formatCode="#,##0">
                  <c:v>77.224934101104694</c:v>
                </c:pt>
                <c:pt idx="1542" formatCode="#,##0">
                  <c:v>77.274527072906494</c:v>
                </c:pt>
                <c:pt idx="1543" formatCode="#,##0">
                  <c:v>77.324584722518907</c:v>
                </c:pt>
                <c:pt idx="1544" formatCode="#,##0">
                  <c:v>77.374480962753296</c:v>
                </c:pt>
                <c:pt idx="1545" formatCode="#,##0">
                  <c:v>77.424547195434499</c:v>
                </c:pt>
                <c:pt idx="1546" formatCode="#,##0">
                  <c:v>77.474438667297306</c:v>
                </c:pt>
                <c:pt idx="1547" formatCode="#,##0">
                  <c:v>77.524651050567599</c:v>
                </c:pt>
                <c:pt idx="1548" formatCode="#,##0">
                  <c:v>77.574627876281696</c:v>
                </c:pt>
                <c:pt idx="1549" formatCode="#,##0">
                  <c:v>77.624521970748901</c:v>
                </c:pt>
                <c:pt idx="1550" formatCode="#,##0">
                  <c:v>77.674589395523</c:v>
                </c:pt>
                <c:pt idx="1551" formatCode="#,##0">
                  <c:v>77.7245192527771</c:v>
                </c:pt>
                <c:pt idx="1552" formatCode="#,##0">
                  <c:v>77.774599313735905</c:v>
                </c:pt>
                <c:pt idx="1553" formatCode="#,##0">
                  <c:v>77.824582815170203</c:v>
                </c:pt>
                <c:pt idx="1554" formatCode="#,##0">
                  <c:v>77.874687671661306</c:v>
                </c:pt>
                <c:pt idx="1555" formatCode="#,##0">
                  <c:v>77.924530982971106</c:v>
                </c:pt>
                <c:pt idx="1556" formatCode="#,##0">
                  <c:v>77.974482774734497</c:v>
                </c:pt>
                <c:pt idx="1557" formatCode="#,##0">
                  <c:v>78.024638652801499</c:v>
                </c:pt>
                <c:pt idx="1558" formatCode="#,##0">
                  <c:v>78.074569940567002</c:v>
                </c:pt>
                <c:pt idx="1559" formatCode="#,##0">
                  <c:v>78.124617338180499</c:v>
                </c:pt>
                <c:pt idx="1560" formatCode="#,##0">
                  <c:v>78.174568653106604</c:v>
                </c:pt>
                <c:pt idx="1561" formatCode="#,##0">
                  <c:v>78.224608421325598</c:v>
                </c:pt>
                <c:pt idx="1562" formatCode="#,##0">
                  <c:v>78.274609088897705</c:v>
                </c:pt>
                <c:pt idx="1563" formatCode="#,##0">
                  <c:v>78.324985980987506</c:v>
                </c:pt>
                <c:pt idx="1564" formatCode="#,##0">
                  <c:v>78.3746724128723</c:v>
                </c:pt>
                <c:pt idx="1565" formatCode="#,##0">
                  <c:v>78.424452781677203</c:v>
                </c:pt>
                <c:pt idx="1566" formatCode="#,##0">
                  <c:v>78.474579572677598</c:v>
                </c:pt>
                <c:pt idx="1567" formatCode="#,##0">
                  <c:v>78.524463653564396</c:v>
                </c:pt>
                <c:pt idx="1568" formatCode="#,##0">
                  <c:v>78.574520111083899</c:v>
                </c:pt>
                <c:pt idx="1569" formatCode="#,##0">
                  <c:v>78.624582767486501</c:v>
                </c:pt>
                <c:pt idx="1570" formatCode="#,##0">
                  <c:v>78.6745955944061</c:v>
                </c:pt>
                <c:pt idx="1571" formatCode="#,##0">
                  <c:v>78.724445819854694</c:v>
                </c:pt>
                <c:pt idx="1572" formatCode="#,##0">
                  <c:v>78.774580001830998</c:v>
                </c:pt>
                <c:pt idx="1573" formatCode="#,##0">
                  <c:v>78.824443817138601</c:v>
                </c:pt>
                <c:pt idx="1574" formatCode="#,##0">
                  <c:v>78.874640464782701</c:v>
                </c:pt>
                <c:pt idx="1575" formatCode="#,##0">
                  <c:v>78.924432516097994</c:v>
                </c:pt>
                <c:pt idx="1576" formatCode="#,##0">
                  <c:v>78.974697828292804</c:v>
                </c:pt>
                <c:pt idx="1577" formatCode="#,##0">
                  <c:v>79.024376153945894</c:v>
                </c:pt>
                <c:pt idx="1578" formatCode="#,##0">
                  <c:v>79.074518203735295</c:v>
                </c:pt>
                <c:pt idx="1579" formatCode="#,##0">
                  <c:v>79.124470233917194</c:v>
                </c:pt>
                <c:pt idx="1580" formatCode="#,##0">
                  <c:v>79.174529790878296</c:v>
                </c:pt>
                <c:pt idx="1581" formatCode="#,##0">
                  <c:v>79.224343061447101</c:v>
                </c:pt>
                <c:pt idx="1582" formatCode="#,##0">
                  <c:v>79.274664640426593</c:v>
                </c:pt>
                <c:pt idx="1583" formatCode="#,##0">
                  <c:v>79.324350118637</c:v>
                </c:pt>
                <c:pt idx="1584" formatCode="#,##0">
                  <c:v>79.374335289001394</c:v>
                </c:pt>
                <c:pt idx="1585" formatCode="#,##0">
                  <c:v>79.424517154693604</c:v>
                </c:pt>
                <c:pt idx="1586" formatCode="#,##0">
                  <c:v>79.474320173263493</c:v>
                </c:pt>
                <c:pt idx="1587" formatCode="#,##0">
                  <c:v>79.524503231048499</c:v>
                </c:pt>
                <c:pt idx="1588" formatCode="#,##0">
                  <c:v>79.574338436126695</c:v>
                </c:pt>
                <c:pt idx="1589" formatCode="#,##0">
                  <c:v>79.624546527862506</c:v>
                </c:pt>
                <c:pt idx="1590" formatCode="#,##0">
                  <c:v>79.674420833587604</c:v>
                </c:pt>
                <c:pt idx="1591" formatCode="#,##0">
                  <c:v>79.724611282348604</c:v>
                </c:pt>
                <c:pt idx="1592" formatCode="#,##0">
                  <c:v>79.7745809555053</c:v>
                </c:pt>
                <c:pt idx="1593" formatCode="#,##0">
                  <c:v>79.824698448181096</c:v>
                </c:pt>
                <c:pt idx="1594" formatCode="#,##0">
                  <c:v>79.874449729919405</c:v>
                </c:pt>
                <c:pt idx="1595" formatCode="#,##0">
                  <c:v>79.924619674682603</c:v>
                </c:pt>
                <c:pt idx="1596" formatCode="#,##0">
                  <c:v>79.974444150924597</c:v>
                </c:pt>
                <c:pt idx="1597" formatCode="#,##0">
                  <c:v>80.024593353271399</c:v>
                </c:pt>
                <c:pt idx="1598" formatCode="#,##0">
                  <c:v>80.074597597122093</c:v>
                </c:pt>
                <c:pt idx="1599" formatCode="#,##0">
                  <c:v>80.124559402465806</c:v>
                </c:pt>
                <c:pt idx="1600" formatCode="#,##0">
                  <c:v>80.174480438232393</c:v>
                </c:pt>
                <c:pt idx="1601" formatCode="#,##0">
                  <c:v>80.224616289138794</c:v>
                </c:pt>
                <c:pt idx="1602" formatCode="#,##0">
                  <c:v>80.274574279785099</c:v>
                </c:pt>
                <c:pt idx="1603" formatCode="#,##0">
                  <c:v>80.324483633041297</c:v>
                </c:pt>
                <c:pt idx="1604" formatCode="#,##0">
                  <c:v>80.374605417251502</c:v>
                </c:pt>
                <c:pt idx="1605" formatCode="#,##0">
                  <c:v>80.424574851989703</c:v>
                </c:pt>
                <c:pt idx="1606" formatCode="#,##0">
                  <c:v>80.474629878997803</c:v>
                </c:pt>
                <c:pt idx="1607" formatCode="#,##0">
                  <c:v>80.5251655578613</c:v>
                </c:pt>
                <c:pt idx="1608" formatCode="#,##0">
                  <c:v>80.574731826782198</c:v>
                </c:pt>
                <c:pt idx="1609" formatCode="#,##0">
                  <c:v>80.624453544616699</c:v>
                </c:pt>
                <c:pt idx="1610" formatCode="#,##0">
                  <c:v>80.674555778503404</c:v>
                </c:pt>
                <c:pt idx="1611" formatCode="#,##0">
                  <c:v>80.724566698074298</c:v>
                </c:pt>
                <c:pt idx="1612" formatCode="#,##0">
                  <c:v>80.774610996246295</c:v>
                </c:pt>
                <c:pt idx="1613" formatCode="#,##0">
                  <c:v>80.824386358261094</c:v>
                </c:pt>
                <c:pt idx="1614" formatCode="#,##0">
                  <c:v>80.874458789825397</c:v>
                </c:pt>
                <c:pt idx="1615" formatCode="#,##0">
                  <c:v>80.924394369125295</c:v>
                </c:pt>
                <c:pt idx="1616" formatCode="#,##0">
                  <c:v>80.974447250366197</c:v>
                </c:pt>
                <c:pt idx="1617" formatCode="#,##0">
                  <c:v>81.024379968643103</c:v>
                </c:pt>
                <c:pt idx="1618" formatCode="#,##0">
                  <c:v>81.074443101882906</c:v>
                </c:pt>
                <c:pt idx="1619" formatCode="#,##0">
                  <c:v>81.124391794204698</c:v>
                </c:pt>
                <c:pt idx="1620" formatCode="#,##0">
                  <c:v>81.174437046050997</c:v>
                </c:pt>
                <c:pt idx="1621" formatCode="#,##0">
                  <c:v>81.224402904510498</c:v>
                </c:pt>
                <c:pt idx="1622" formatCode="#,##0">
                  <c:v>81.274430751800494</c:v>
                </c:pt>
                <c:pt idx="1623" formatCode="#,##0">
                  <c:v>81.3244979381561</c:v>
                </c:pt>
                <c:pt idx="1624" formatCode="#,##0">
                  <c:v>81.374522209167395</c:v>
                </c:pt>
                <c:pt idx="1625" formatCode="#,##0">
                  <c:v>81.424413919448796</c:v>
                </c:pt>
                <c:pt idx="1626" formatCode="#,##0">
                  <c:v>81.474531888961707</c:v>
                </c:pt>
                <c:pt idx="1627" formatCode="#,##0">
                  <c:v>81.524375677108694</c:v>
                </c:pt>
                <c:pt idx="1628" formatCode="#,##0">
                  <c:v>81.574401855468693</c:v>
                </c:pt>
                <c:pt idx="1629" formatCode="#,##0">
                  <c:v>81.624381542205796</c:v>
                </c:pt>
                <c:pt idx="1630" formatCode="#,##0">
                  <c:v>81.674444913864093</c:v>
                </c:pt>
                <c:pt idx="1631" formatCode="#,##0">
                  <c:v>81.724375724792395</c:v>
                </c:pt>
                <c:pt idx="1632" formatCode="#,##0">
                  <c:v>81.774541139602604</c:v>
                </c:pt>
                <c:pt idx="1633" formatCode="#,##0">
                  <c:v>81.824368476867605</c:v>
                </c:pt>
                <c:pt idx="1634" formatCode="#,##0">
                  <c:v>81.874348163604694</c:v>
                </c:pt>
                <c:pt idx="1635" formatCode="#,##0">
                  <c:v>81.924462795257497</c:v>
                </c:pt>
                <c:pt idx="1636" formatCode="#,##0">
                  <c:v>81.974697351455603</c:v>
                </c:pt>
                <c:pt idx="1637" formatCode="#,##0">
                  <c:v>82.0243692398071</c:v>
                </c:pt>
                <c:pt idx="1638" formatCode="#,##0">
                  <c:v>82.074345588683997</c:v>
                </c:pt>
                <c:pt idx="1639" formatCode="#,##0">
                  <c:v>82.124535083770695</c:v>
                </c:pt>
                <c:pt idx="1640" formatCode="#,##0">
                  <c:v>82.174343109130803</c:v>
                </c:pt>
                <c:pt idx="1641" formatCode="#,##0">
                  <c:v>82.224526166915894</c:v>
                </c:pt>
                <c:pt idx="1642" formatCode="#,##0">
                  <c:v>82.274492502212496</c:v>
                </c:pt>
                <c:pt idx="1643" formatCode="#,##0">
                  <c:v>82.3246076107025</c:v>
                </c:pt>
                <c:pt idx="1644" formatCode="#,##0">
                  <c:v>82.374592304229694</c:v>
                </c:pt>
                <c:pt idx="1645" formatCode="#,##0">
                  <c:v>82.424628257751394</c:v>
                </c:pt>
                <c:pt idx="1646" formatCode="#,##0">
                  <c:v>82.474485158920203</c:v>
                </c:pt>
                <c:pt idx="1647" formatCode="#,##0">
                  <c:v>82.524986267089801</c:v>
                </c:pt>
                <c:pt idx="1648" formatCode="#,##0">
                  <c:v>82.574703693389793</c:v>
                </c:pt>
                <c:pt idx="1649" formatCode="#,##0">
                  <c:v>82.624656915664602</c:v>
                </c:pt>
                <c:pt idx="1650" formatCode="#,##0">
                  <c:v>82.674589395523</c:v>
                </c:pt>
                <c:pt idx="1651" formatCode="#,##0">
                  <c:v>82.724423170089693</c:v>
                </c:pt>
                <c:pt idx="1652" formatCode="#,##0">
                  <c:v>82.774899005889793</c:v>
                </c:pt>
                <c:pt idx="1653" formatCode="#,##0">
                  <c:v>82.824387550354004</c:v>
                </c:pt>
                <c:pt idx="1654" formatCode="#,##0">
                  <c:v>82.874938488006507</c:v>
                </c:pt>
                <c:pt idx="1655" formatCode="#,##0">
                  <c:v>82.924440145492497</c:v>
                </c:pt>
                <c:pt idx="1656" formatCode="#,##0">
                  <c:v>82.974912643432603</c:v>
                </c:pt>
                <c:pt idx="1657" formatCode="#,##0">
                  <c:v>83.024438619613605</c:v>
                </c:pt>
                <c:pt idx="1658" formatCode="#,##0">
                  <c:v>83.074622631072998</c:v>
                </c:pt>
                <c:pt idx="1659" formatCode="#,##0">
                  <c:v>83.124470710754395</c:v>
                </c:pt>
                <c:pt idx="1660" formatCode="#,##0">
                  <c:v>83.174669981002793</c:v>
                </c:pt>
                <c:pt idx="1661" formatCode="#,##0">
                  <c:v>83.2244775295257</c:v>
                </c:pt>
                <c:pt idx="1662" formatCode="#,##0">
                  <c:v>83.274845361709595</c:v>
                </c:pt>
                <c:pt idx="1663" formatCode="#,##0">
                  <c:v>83.324561595916705</c:v>
                </c:pt>
                <c:pt idx="1664" formatCode="#,##0">
                  <c:v>83.374921798705998</c:v>
                </c:pt>
                <c:pt idx="1665" formatCode="#,##0">
                  <c:v>83.424646615981999</c:v>
                </c:pt>
                <c:pt idx="1666" formatCode="#,##0">
                  <c:v>83.474630832672105</c:v>
                </c:pt>
                <c:pt idx="1667" formatCode="#,##0">
                  <c:v>83.5248029232025</c:v>
                </c:pt>
                <c:pt idx="1668" formatCode="#,##0">
                  <c:v>83.574613571166907</c:v>
                </c:pt>
                <c:pt idx="1669" formatCode="#,##0">
                  <c:v>83.624628543853703</c:v>
                </c:pt>
                <c:pt idx="1670" formatCode="#,##0">
                  <c:v>83.675128221511798</c:v>
                </c:pt>
                <c:pt idx="1671" formatCode="#,##0">
                  <c:v>83.724733591079698</c:v>
                </c:pt>
                <c:pt idx="1672" formatCode="#,##0">
                  <c:v>83.774465322494507</c:v>
                </c:pt>
                <c:pt idx="1673" formatCode="#,##0">
                  <c:v>83.824680805206299</c:v>
                </c:pt>
                <c:pt idx="1674" formatCode="#,##0">
                  <c:v>83.874454736709595</c:v>
                </c:pt>
                <c:pt idx="1675" formatCode="#,##0">
                  <c:v>83.924671411514197</c:v>
                </c:pt>
                <c:pt idx="1676" formatCode="#,##0">
                  <c:v>83.974483728408799</c:v>
                </c:pt>
                <c:pt idx="1677" formatCode="#,##0">
                  <c:v>84.024919748306203</c:v>
                </c:pt>
                <c:pt idx="1678" formatCode="#,##0">
                  <c:v>84.074538230895996</c:v>
                </c:pt>
                <c:pt idx="1679" formatCode="#,##0">
                  <c:v>84.124629259109497</c:v>
                </c:pt>
                <c:pt idx="1680" formatCode="#,##0">
                  <c:v>84.174579858779893</c:v>
                </c:pt>
                <c:pt idx="1681" formatCode="#,##0">
                  <c:v>84.224519014358506</c:v>
                </c:pt>
                <c:pt idx="1682" formatCode="#,##0">
                  <c:v>84.274484395980807</c:v>
                </c:pt>
                <c:pt idx="1683" formatCode="#,##0">
                  <c:v>84.324609994888306</c:v>
                </c:pt>
                <c:pt idx="1684" formatCode="#,##0">
                  <c:v>84.374559164047199</c:v>
                </c:pt>
                <c:pt idx="1685" formatCode="#,##0">
                  <c:v>84.424551010131793</c:v>
                </c:pt>
                <c:pt idx="1686" formatCode="#,##0">
                  <c:v>84.474633693694997</c:v>
                </c:pt>
                <c:pt idx="1687" formatCode="#,##0">
                  <c:v>84.524672508239703</c:v>
                </c:pt>
                <c:pt idx="1688" formatCode="#,##0">
                  <c:v>84.574876546859699</c:v>
                </c:pt>
                <c:pt idx="1689" formatCode="#,##0">
                  <c:v>84.624493360519395</c:v>
                </c:pt>
                <c:pt idx="1690" formatCode="#,##0">
                  <c:v>84.6746470928192</c:v>
                </c:pt>
                <c:pt idx="1691" formatCode="#,##0">
                  <c:v>84.7243812084198</c:v>
                </c:pt>
                <c:pt idx="1692" formatCode="#,##0">
                  <c:v>84.774968385696397</c:v>
                </c:pt>
                <c:pt idx="1693" formatCode="#,##0">
                  <c:v>84.824722528457599</c:v>
                </c:pt>
                <c:pt idx="1694" formatCode="#,##0">
                  <c:v>84.874529838561998</c:v>
                </c:pt>
                <c:pt idx="1695" formatCode="#,##0">
                  <c:v>84.924408674240098</c:v>
                </c:pt>
                <c:pt idx="1696" formatCode="#,##0">
                  <c:v>84.974689483642507</c:v>
                </c:pt>
                <c:pt idx="1697" formatCode="#,##0">
                  <c:v>85.024511337280202</c:v>
                </c:pt>
                <c:pt idx="1698" formatCode="#,##0">
                  <c:v>85.074526309966998</c:v>
                </c:pt>
                <c:pt idx="1699" formatCode="#,##0">
                  <c:v>85.124557733535696</c:v>
                </c:pt>
                <c:pt idx="1700" formatCode="#,##0">
                  <c:v>85.174655199050903</c:v>
                </c:pt>
                <c:pt idx="1701" formatCode="#,##0">
                  <c:v>85.224429607391301</c:v>
                </c:pt>
                <c:pt idx="1702" formatCode="#,##0">
                  <c:v>85.274520397186194</c:v>
                </c:pt>
                <c:pt idx="1703" formatCode="#,##0">
                  <c:v>85.324434757232595</c:v>
                </c:pt>
                <c:pt idx="1704" formatCode="#,##0">
                  <c:v>85.374535560607896</c:v>
                </c:pt>
                <c:pt idx="1705" formatCode="#,##0">
                  <c:v>85.424464225769</c:v>
                </c:pt>
                <c:pt idx="1706" formatCode="#,##0">
                  <c:v>85.474608421325598</c:v>
                </c:pt>
                <c:pt idx="1707" formatCode="#,##0">
                  <c:v>85.524557113647404</c:v>
                </c:pt>
                <c:pt idx="1708" formatCode="#,##0">
                  <c:v>85.574680566787706</c:v>
                </c:pt>
                <c:pt idx="1709" formatCode="#,##0">
                  <c:v>85.624470233917194</c:v>
                </c:pt>
                <c:pt idx="1710" formatCode="#,##0">
                  <c:v>85.675069093704195</c:v>
                </c:pt>
                <c:pt idx="1711" formatCode="#,##0">
                  <c:v>85.724517822265597</c:v>
                </c:pt>
                <c:pt idx="1712" formatCode="#,##0">
                  <c:v>85.775024175643907</c:v>
                </c:pt>
                <c:pt idx="1713" formatCode="#,##0">
                  <c:v>85.824481487274099</c:v>
                </c:pt>
                <c:pt idx="1714" formatCode="#,##0">
                  <c:v>85.874585866928101</c:v>
                </c:pt>
                <c:pt idx="1715" formatCode="#,##0">
                  <c:v>85.924521684646606</c:v>
                </c:pt>
                <c:pt idx="1716" formatCode="#,##0">
                  <c:v>85.974476099014197</c:v>
                </c:pt>
                <c:pt idx="1717" formatCode="#,##0">
                  <c:v>86.024573564529405</c:v>
                </c:pt>
                <c:pt idx="1718" formatCode="#,##0">
                  <c:v>86.074612379074097</c:v>
                </c:pt>
                <c:pt idx="1719" formatCode="#,##0">
                  <c:v>86.124494791030799</c:v>
                </c:pt>
                <c:pt idx="1720" formatCode="#,##0">
                  <c:v>86.174487829208303</c:v>
                </c:pt>
                <c:pt idx="1721" formatCode="#,##0">
                  <c:v>86.224781990051198</c:v>
                </c:pt>
                <c:pt idx="1722" formatCode="#,##0">
                  <c:v>86.274490356445298</c:v>
                </c:pt>
                <c:pt idx="1723" formatCode="#,##0">
                  <c:v>86.324576139450002</c:v>
                </c:pt>
                <c:pt idx="1724" formatCode="#,##0">
                  <c:v>86.3744442462921</c:v>
                </c:pt>
                <c:pt idx="1725" formatCode="#,##0">
                  <c:v>86.424612998962402</c:v>
                </c:pt>
                <c:pt idx="1726" formatCode="#,##0">
                  <c:v>86.474587440490694</c:v>
                </c:pt>
                <c:pt idx="1727" formatCode="#,##0">
                  <c:v>86.5246164798736</c:v>
                </c:pt>
                <c:pt idx="1728" formatCode="#,##0">
                  <c:v>86.574528455734196</c:v>
                </c:pt>
                <c:pt idx="1729" formatCode="#,##0">
                  <c:v>86.624692678451495</c:v>
                </c:pt>
                <c:pt idx="1730" formatCode="#,##0">
                  <c:v>86.674458026885901</c:v>
                </c:pt>
                <c:pt idx="1731" formatCode="#,##0">
                  <c:v>86.724782466888399</c:v>
                </c:pt>
                <c:pt idx="1732" formatCode="#,##0">
                  <c:v>86.7745201587677</c:v>
                </c:pt>
                <c:pt idx="1733" formatCode="#,##0">
                  <c:v>86.824660539627004</c:v>
                </c:pt>
                <c:pt idx="1734" formatCode="#,##0">
                  <c:v>86.874612092971802</c:v>
                </c:pt>
                <c:pt idx="1735" formatCode="#,##0">
                  <c:v>86.924428462982107</c:v>
                </c:pt>
                <c:pt idx="1736" formatCode="#,##0">
                  <c:v>86.974650382995605</c:v>
                </c:pt>
                <c:pt idx="1737" formatCode="#,##0">
                  <c:v>87.024443149566594</c:v>
                </c:pt>
                <c:pt idx="1738" formatCode="#,##0">
                  <c:v>87.074617385864201</c:v>
                </c:pt>
                <c:pt idx="1739" formatCode="#,##0">
                  <c:v>87.124486446380601</c:v>
                </c:pt>
                <c:pt idx="1740" formatCode="#,##0">
                  <c:v>87.174631357192993</c:v>
                </c:pt>
                <c:pt idx="1741" formatCode="#,##0">
                  <c:v>87.224503993987994</c:v>
                </c:pt>
                <c:pt idx="1742" formatCode="#,##0">
                  <c:v>87.274688243865896</c:v>
                </c:pt>
                <c:pt idx="1743" formatCode="#,##0">
                  <c:v>87.324482917785602</c:v>
                </c:pt>
                <c:pt idx="1744" formatCode="#,##0">
                  <c:v>87.374602794647203</c:v>
                </c:pt>
                <c:pt idx="1745" formatCode="#,##0">
                  <c:v>87.424457073211599</c:v>
                </c:pt>
                <c:pt idx="1746" formatCode="#,##0">
                  <c:v>87.474652767181396</c:v>
                </c:pt>
                <c:pt idx="1747" formatCode="#,##0">
                  <c:v>87.524457216262803</c:v>
                </c:pt>
                <c:pt idx="1748" formatCode="#,##0">
                  <c:v>87.574749708175602</c:v>
                </c:pt>
                <c:pt idx="1749" formatCode="#,##0">
                  <c:v>87.624949216842595</c:v>
                </c:pt>
                <c:pt idx="1750" formatCode="#,##0">
                  <c:v>87.674603223800602</c:v>
                </c:pt>
                <c:pt idx="1751" formatCode="#,##0">
                  <c:v>87.724497556686401</c:v>
                </c:pt>
                <c:pt idx="1752" formatCode="#,##0">
                  <c:v>87.7745552062988</c:v>
                </c:pt>
                <c:pt idx="1753" formatCode="#,##0">
                  <c:v>87.824615001678396</c:v>
                </c:pt>
                <c:pt idx="1754" formatCode="#,##0">
                  <c:v>87.874466180801306</c:v>
                </c:pt>
                <c:pt idx="1755" formatCode="#,##0">
                  <c:v>87.924519777297903</c:v>
                </c:pt>
                <c:pt idx="1756" formatCode="#,##0">
                  <c:v>87.974452257156301</c:v>
                </c:pt>
                <c:pt idx="1757" formatCode="#,##0">
                  <c:v>88.024518489837604</c:v>
                </c:pt>
                <c:pt idx="1758" formatCode="#,##0">
                  <c:v>88.074345111846895</c:v>
                </c:pt>
                <c:pt idx="1759" formatCode="#,##0">
                  <c:v>88.124530553817706</c:v>
                </c:pt>
                <c:pt idx="1760" formatCode="#,##0">
                  <c:v>88.174343347549396</c:v>
                </c:pt>
                <c:pt idx="1761" formatCode="#,##0">
                  <c:v>88.224524021148596</c:v>
                </c:pt>
                <c:pt idx="1762" formatCode="#,##0">
                  <c:v>88.274636507034302</c:v>
                </c:pt>
                <c:pt idx="1763" formatCode="#,##0">
                  <c:v>88.324477195739703</c:v>
                </c:pt>
                <c:pt idx="1764" formatCode="#,##0">
                  <c:v>88.3744571208953</c:v>
                </c:pt>
                <c:pt idx="1765" formatCode="#,##0">
                  <c:v>88.424549818038898</c:v>
                </c:pt>
                <c:pt idx="1766" formatCode="#,##0">
                  <c:v>88.474617481231604</c:v>
                </c:pt>
                <c:pt idx="1767" formatCode="#,##0">
                  <c:v>88.524545907974201</c:v>
                </c:pt>
                <c:pt idx="1768" formatCode="#,##0">
                  <c:v>88.574581861495901</c:v>
                </c:pt>
                <c:pt idx="1769" formatCode="#,##0">
                  <c:v>88.624496221542302</c:v>
                </c:pt>
                <c:pt idx="1770" formatCode="#,##0">
                  <c:v>88.674935340881305</c:v>
                </c:pt>
                <c:pt idx="1771" formatCode="#,##0">
                  <c:v>88.724581956863403</c:v>
                </c:pt>
                <c:pt idx="1772" formatCode="#,##0">
                  <c:v>88.774614810943604</c:v>
                </c:pt>
                <c:pt idx="1773" formatCode="#,##0">
                  <c:v>88.8243696689605</c:v>
                </c:pt>
                <c:pt idx="1774" formatCode="#,##0">
                  <c:v>88.874716043472205</c:v>
                </c:pt>
                <c:pt idx="1775" formatCode="#,##0">
                  <c:v>88.924427986145005</c:v>
                </c:pt>
                <c:pt idx="1776" formatCode="#,##0">
                  <c:v>88.974583148956299</c:v>
                </c:pt>
                <c:pt idx="1777" formatCode="#,##0">
                  <c:v>89.024654626846299</c:v>
                </c:pt>
                <c:pt idx="1778" formatCode="#,##0">
                  <c:v>89.074702024459796</c:v>
                </c:pt>
                <c:pt idx="1779" formatCode="#,##0">
                  <c:v>89.125143766403198</c:v>
                </c:pt>
                <c:pt idx="1780" formatCode="#,##0">
                  <c:v>89.174668073654104</c:v>
                </c:pt>
                <c:pt idx="1781" formatCode="#,##0">
                  <c:v>89.224728822708101</c:v>
                </c:pt>
                <c:pt idx="1782" formatCode="#,##0">
                  <c:v>89.274700880050602</c:v>
                </c:pt>
                <c:pt idx="1783" formatCode="#,##0">
                  <c:v>89.324730157852102</c:v>
                </c:pt>
                <c:pt idx="1784" formatCode="#,##0">
                  <c:v>89.374620676040607</c:v>
                </c:pt>
                <c:pt idx="1785" formatCode="#,##0">
                  <c:v>89.424568891525198</c:v>
                </c:pt>
                <c:pt idx="1786" formatCode="#,##0">
                  <c:v>89.474617958068805</c:v>
                </c:pt>
                <c:pt idx="1787" formatCode="#,##0">
                  <c:v>89.524694681167603</c:v>
                </c:pt>
                <c:pt idx="1788" formatCode="#,##0">
                  <c:v>89.574567794799805</c:v>
                </c:pt>
                <c:pt idx="1789" formatCode="#,##0">
                  <c:v>89.624668359756399</c:v>
                </c:pt>
                <c:pt idx="1790" formatCode="#,##0">
                  <c:v>89.6747176647186</c:v>
                </c:pt>
                <c:pt idx="1791" formatCode="#,##0">
                  <c:v>89.7245192527771</c:v>
                </c:pt>
                <c:pt idx="1792" formatCode="#,##0">
                  <c:v>89.7746129035949</c:v>
                </c:pt>
                <c:pt idx="1793" formatCode="#,##0">
                  <c:v>89.824590444564805</c:v>
                </c:pt>
                <c:pt idx="1794" formatCode="#,##0">
                  <c:v>89.874656677246094</c:v>
                </c:pt>
                <c:pt idx="1795" formatCode="#,##0">
                  <c:v>89.924625873565603</c:v>
                </c:pt>
                <c:pt idx="1796" formatCode="#,##0">
                  <c:v>89.974317312240601</c:v>
                </c:pt>
                <c:pt idx="1797" formatCode="#,##0">
                  <c:v>90.024501562118502</c:v>
                </c:pt>
                <c:pt idx="1798" formatCode="#,##0">
                  <c:v>90.074662923812795</c:v>
                </c:pt>
                <c:pt idx="1799" formatCode="#,##0">
                  <c:v>90.124525785446096</c:v>
                </c:pt>
                <c:pt idx="1800" formatCode="#,##0">
                  <c:v>90.174414873123098</c:v>
                </c:pt>
                <c:pt idx="1801" formatCode="#,##0">
                  <c:v>90.2245419025421</c:v>
                </c:pt>
                <c:pt idx="1802" formatCode="#,##0">
                  <c:v>90.274563550949097</c:v>
                </c:pt>
                <c:pt idx="1803" formatCode="#,##0">
                  <c:v>90.324548482894897</c:v>
                </c:pt>
                <c:pt idx="1804" formatCode="#,##0">
                  <c:v>90.374456405639606</c:v>
                </c:pt>
                <c:pt idx="1805" formatCode="#,##0">
                  <c:v>90.424749374389606</c:v>
                </c:pt>
                <c:pt idx="1806" formatCode="#,##0">
                  <c:v>90.474473476409898</c:v>
                </c:pt>
                <c:pt idx="1807" formatCode="#,##0">
                  <c:v>90.5246324539184</c:v>
                </c:pt>
                <c:pt idx="1808" formatCode="#,##0">
                  <c:v>90.574506282806396</c:v>
                </c:pt>
                <c:pt idx="1809" formatCode="#,##0">
                  <c:v>90.624847412109304</c:v>
                </c:pt>
                <c:pt idx="1810" formatCode="#,##0">
                  <c:v>90.674492597579899</c:v>
                </c:pt>
                <c:pt idx="1811" formatCode="#,##0">
                  <c:v>90.724796772003103</c:v>
                </c:pt>
                <c:pt idx="1812" formatCode="#,##0">
                  <c:v>90.774443149566594</c:v>
                </c:pt>
                <c:pt idx="1813" formatCode="#,##0">
                  <c:v>90.824603796005206</c:v>
                </c:pt>
                <c:pt idx="1814" formatCode="#,##0">
                  <c:v>90.874463081359806</c:v>
                </c:pt>
                <c:pt idx="1815" formatCode="#,##0">
                  <c:v>90.924799680709796</c:v>
                </c:pt>
                <c:pt idx="1816" formatCode="#,##0">
                  <c:v>90.974540233612004</c:v>
                </c:pt>
                <c:pt idx="1817" formatCode="#,##0">
                  <c:v>91.025432586669893</c:v>
                </c:pt>
                <c:pt idx="1818" formatCode="#,##0">
                  <c:v>91.074839115142794</c:v>
                </c:pt>
                <c:pt idx="1819" formatCode="#,##0">
                  <c:v>91.124427080154405</c:v>
                </c:pt>
                <c:pt idx="1820" formatCode="#,##0">
                  <c:v>91.174660921096802</c:v>
                </c:pt>
                <c:pt idx="1821" formatCode="#,##0">
                  <c:v>91.224426507949801</c:v>
                </c:pt>
                <c:pt idx="1822" formatCode="#,##0">
                  <c:v>91.274977207183795</c:v>
                </c:pt>
                <c:pt idx="1823" formatCode="#,##0">
                  <c:v>91.324476957321096</c:v>
                </c:pt>
                <c:pt idx="1824" formatCode="#,##0">
                  <c:v>91.374639749526906</c:v>
                </c:pt>
                <c:pt idx="1825" formatCode="#,##0">
                  <c:v>91.424450159072805</c:v>
                </c:pt>
                <c:pt idx="1826" formatCode="#,##0">
                  <c:v>91.474627971649099</c:v>
                </c:pt>
                <c:pt idx="1827" formatCode="#,##0">
                  <c:v>91.524438858032198</c:v>
                </c:pt>
                <c:pt idx="1828" formatCode="#,##0">
                  <c:v>91.574804544448796</c:v>
                </c:pt>
                <c:pt idx="1829" formatCode="#,##0">
                  <c:v>91.624451637267995</c:v>
                </c:pt>
                <c:pt idx="1830" formatCode="#,##0">
                  <c:v>91.6749458312988</c:v>
                </c:pt>
                <c:pt idx="1831" formatCode="#,##0">
                  <c:v>91.724501848220797</c:v>
                </c:pt>
                <c:pt idx="1832" formatCode="#,##0">
                  <c:v>91.774539947509695</c:v>
                </c:pt>
                <c:pt idx="1833" formatCode="#,##0">
                  <c:v>91.824519157409597</c:v>
                </c:pt>
                <c:pt idx="1834" formatCode="#,##0">
                  <c:v>91.874528408050494</c:v>
                </c:pt>
                <c:pt idx="1835" formatCode="#,##0">
                  <c:v>91.924546241760197</c:v>
                </c:pt>
                <c:pt idx="1836" formatCode="#,##0">
                  <c:v>91.974752664565997</c:v>
                </c:pt>
                <c:pt idx="1837" formatCode="#,##0">
                  <c:v>92.024580717086707</c:v>
                </c:pt>
                <c:pt idx="1838" formatCode="#,##0">
                  <c:v>92.074434757232595</c:v>
                </c:pt>
                <c:pt idx="1839" formatCode="#,##0">
                  <c:v>92.125120162963796</c:v>
                </c:pt>
                <c:pt idx="1840" formatCode="#,##0">
                  <c:v>92.174636363983097</c:v>
                </c:pt>
                <c:pt idx="1841" formatCode="#,##0">
                  <c:v>92.224625587463294</c:v>
                </c:pt>
                <c:pt idx="1842" formatCode="#,##0">
                  <c:v>92.274479389190603</c:v>
                </c:pt>
                <c:pt idx="1843" formatCode="#,##0">
                  <c:v>92.324564695358205</c:v>
                </c:pt>
                <c:pt idx="1844" formatCode="#,##0">
                  <c:v>92.374545097351003</c:v>
                </c:pt>
                <c:pt idx="1845" formatCode="#,##0">
                  <c:v>92.424575328826904</c:v>
                </c:pt>
                <c:pt idx="1846" formatCode="#,##0">
                  <c:v>92.474476099014197</c:v>
                </c:pt>
                <c:pt idx="1847" formatCode="#,##0">
                  <c:v>92.524605989456106</c:v>
                </c:pt>
                <c:pt idx="1848" formatCode="#,##0">
                  <c:v>92.5746843814849</c:v>
                </c:pt>
                <c:pt idx="1849" formatCode="#,##0">
                  <c:v>92.624521255493093</c:v>
                </c:pt>
                <c:pt idx="1850" formatCode="#,##0">
                  <c:v>92.674462318420396</c:v>
                </c:pt>
                <c:pt idx="1851" formatCode="#,##0">
                  <c:v>92.724539518356295</c:v>
                </c:pt>
                <c:pt idx="1852" formatCode="#,##0">
                  <c:v>92.774539470672593</c:v>
                </c:pt>
                <c:pt idx="1853" formatCode="#,##0">
                  <c:v>92.824633598327594</c:v>
                </c:pt>
                <c:pt idx="1854" formatCode="#,##0">
                  <c:v>92.874560594558702</c:v>
                </c:pt>
                <c:pt idx="1855" formatCode="#,##0">
                  <c:v>92.924479007720905</c:v>
                </c:pt>
                <c:pt idx="1856" formatCode="#,##0">
                  <c:v>92.974989414215003</c:v>
                </c:pt>
                <c:pt idx="1857" formatCode="#,##0">
                  <c:v>93.024867534637394</c:v>
                </c:pt>
                <c:pt idx="1858" formatCode="#,##0">
                  <c:v>93.074531316757202</c:v>
                </c:pt>
                <c:pt idx="1859" formatCode="#,##0">
                  <c:v>93.124469280242906</c:v>
                </c:pt>
                <c:pt idx="1860" formatCode="#,##0">
                  <c:v>93.174636363983097</c:v>
                </c:pt>
                <c:pt idx="1861" formatCode="#,##0">
                  <c:v>93.224569082260103</c:v>
                </c:pt>
                <c:pt idx="1862" formatCode="#,##0">
                  <c:v>93.274532794952293</c:v>
                </c:pt>
                <c:pt idx="1863" formatCode="#,##0">
                  <c:v>93.324480772018404</c:v>
                </c:pt>
                <c:pt idx="1864" formatCode="#,##0">
                  <c:v>93.374529838561998</c:v>
                </c:pt>
                <c:pt idx="1865" formatCode="#,##0">
                  <c:v>93.424487352371202</c:v>
                </c:pt>
                <c:pt idx="1866" formatCode="#,##0">
                  <c:v>93.474539995193396</c:v>
                </c:pt>
                <c:pt idx="1867" formatCode="#,##0">
                  <c:v>93.524476289749103</c:v>
                </c:pt>
                <c:pt idx="1868" formatCode="#,##0">
                  <c:v>93.574695825576697</c:v>
                </c:pt>
                <c:pt idx="1869" formatCode="#,##0">
                  <c:v>93.624611377715993</c:v>
                </c:pt>
                <c:pt idx="1870" formatCode="#,##0">
                  <c:v>93.674631834030095</c:v>
                </c:pt>
                <c:pt idx="1871" formatCode="#,##0">
                  <c:v>93.724433422088595</c:v>
                </c:pt>
                <c:pt idx="1872" formatCode="#,##0">
                  <c:v>93.774676084518404</c:v>
                </c:pt>
                <c:pt idx="1873" formatCode="#,##0">
                  <c:v>93.824639797210693</c:v>
                </c:pt>
                <c:pt idx="1874" formatCode="#,##0">
                  <c:v>93.874711513519202</c:v>
                </c:pt>
                <c:pt idx="1875" formatCode="#,##0">
                  <c:v>93.924474000930701</c:v>
                </c:pt>
                <c:pt idx="1876" formatCode="#,##0">
                  <c:v>93.974638938903794</c:v>
                </c:pt>
                <c:pt idx="1877" formatCode="#,##0">
                  <c:v>94.024473905563298</c:v>
                </c:pt>
                <c:pt idx="1878" formatCode="#,##0">
                  <c:v>94.074491977691594</c:v>
                </c:pt>
                <c:pt idx="1879" formatCode="#,##0">
                  <c:v>94.124561309814396</c:v>
                </c:pt>
                <c:pt idx="1880" formatCode="#,##0">
                  <c:v>94.174353837966905</c:v>
                </c:pt>
                <c:pt idx="1881" formatCode="#,##0">
                  <c:v>94.2245290279388</c:v>
                </c:pt>
                <c:pt idx="1882" formatCode="#,##0">
                  <c:v>94.274439573287907</c:v>
                </c:pt>
                <c:pt idx="1883" formatCode="#,##0">
                  <c:v>94.324407577514606</c:v>
                </c:pt>
                <c:pt idx="1884" formatCode="#,##0">
                  <c:v>94.374344587325993</c:v>
                </c:pt>
                <c:pt idx="1885" formatCode="#,##0">
                  <c:v>94.424511671066199</c:v>
                </c:pt>
                <c:pt idx="1886" formatCode="#,##0">
                  <c:v>94.474362134933401</c:v>
                </c:pt>
                <c:pt idx="1887" formatCode="#,##0">
                  <c:v>94.524478912353501</c:v>
                </c:pt>
                <c:pt idx="1888" formatCode="#,##0">
                  <c:v>94.574360370635901</c:v>
                </c:pt>
                <c:pt idx="1889" formatCode="#,##0">
                  <c:v>94.624524831771794</c:v>
                </c:pt>
                <c:pt idx="1890" formatCode="#,##0">
                  <c:v>94.674450635910006</c:v>
                </c:pt>
                <c:pt idx="1891" formatCode="#,##0">
                  <c:v>94.724689006805406</c:v>
                </c:pt>
                <c:pt idx="1892" formatCode="#,##0">
                  <c:v>94.774519920349107</c:v>
                </c:pt>
                <c:pt idx="1893" formatCode="#,##0">
                  <c:v>94.824644804000798</c:v>
                </c:pt>
                <c:pt idx="1894" formatCode="#,##0">
                  <c:v>94.874567270278902</c:v>
                </c:pt>
                <c:pt idx="1895" formatCode="#,##0">
                  <c:v>94.924656629562307</c:v>
                </c:pt>
                <c:pt idx="1896" formatCode="#,##0">
                  <c:v>94.974556207656804</c:v>
                </c:pt>
                <c:pt idx="1897" formatCode="#,##0">
                  <c:v>95.024656057357703</c:v>
                </c:pt>
                <c:pt idx="1898" formatCode="#,##0">
                  <c:v>95.0745689868927</c:v>
                </c:pt>
                <c:pt idx="1899" formatCode="#,##0">
                  <c:v>95.124505281448293</c:v>
                </c:pt>
                <c:pt idx="1900" formatCode="#,##0">
                  <c:v>95.174586057662907</c:v>
                </c:pt>
                <c:pt idx="1901" formatCode="#,##0">
                  <c:v>95.224565505981403</c:v>
                </c:pt>
                <c:pt idx="1902" formatCode="#,##0">
                  <c:v>95.274686098098698</c:v>
                </c:pt>
                <c:pt idx="1903" formatCode="#,##0">
                  <c:v>95.324408531188894</c:v>
                </c:pt>
                <c:pt idx="1904" formatCode="#,##0">
                  <c:v>95.374560594558702</c:v>
                </c:pt>
                <c:pt idx="1905" formatCode="#,##0">
                  <c:v>95.424422740936194</c:v>
                </c:pt>
                <c:pt idx="1906" formatCode="#,##0">
                  <c:v>95.474696397781301</c:v>
                </c:pt>
                <c:pt idx="1907" formatCode="#,##0">
                  <c:v>95.524552583694401</c:v>
                </c:pt>
                <c:pt idx="1908" formatCode="#,##0">
                  <c:v>95.5747616291046</c:v>
                </c:pt>
                <c:pt idx="1909" formatCode="#,##0">
                  <c:v>95.624464035034094</c:v>
                </c:pt>
                <c:pt idx="1910" formatCode="#,##0">
                  <c:v>95.674718856811495</c:v>
                </c:pt>
                <c:pt idx="1911" formatCode="#,##0">
                  <c:v>95.724571228027301</c:v>
                </c:pt>
                <c:pt idx="1912" formatCode="#,##0">
                  <c:v>95.774597167968693</c:v>
                </c:pt>
                <c:pt idx="1913" formatCode="#,##0">
                  <c:v>95.824573755264197</c:v>
                </c:pt>
                <c:pt idx="1914" formatCode="#,##0">
                  <c:v>95.874730587005601</c:v>
                </c:pt>
                <c:pt idx="1915" formatCode="#,##0">
                  <c:v>95.9248433113098</c:v>
                </c:pt>
                <c:pt idx="1916" formatCode="#,##0">
                  <c:v>95.974527359008704</c:v>
                </c:pt>
                <c:pt idx="1917" formatCode="#,##0">
                  <c:v>96.024610519409094</c:v>
                </c:pt>
                <c:pt idx="1918" formatCode="#,##0">
                  <c:v>96.074580907821598</c:v>
                </c:pt>
                <c:pt idx="1919" formatCode="#,##0">
                  <c:v>96.124773502349797</c:v>
                </c:pt>
                <c:pt idx="1920" formatCode="#,##0">
                  <c:v>96.174428224563599</c:v>
                </c:pt>
                <c:pt idx="1921" formatCode="#,##0">
                  <c:v>96.224441051483097</c:v>
                </c:pt>
                <c:pt idx="1922" formatCode="#,##0">
                  <c:v>96.275036573410006</c:v>
                </c:pt>
                <c:pt idx="1923" formatCode="#,##0">
                  <c:v>96.324536085128699</c:v>
                </c:pt>
                <c:pt idx="1924" formatCode="#,##0">
                  <c:v>96.374324798583899</c:v>
                </c:pt>
                <c:pt idx="1925" formatCode="#,##0">
                  <c:v>96.424511909484806</c:v>
                </c:pt>
                <c:pt idx="1926" formatCode="#,##0">
                  <c:v>96.474499702453599</c:v>
                </c:pt>
                <c:pt idx="1927" formatCode="#,##0">
                  <c:v>96.524380207061697</c:v>
                </c:pt>
                <c:pt idx="1928" formatCode="#,##0">
                  <c:v>96.574342012405396</c:v>
                </c:pt>
                <c:pt idx="1929" formatCode="#,##0">
                  <c:v>96.624470949172903</c:v>
                </c:pt>
                <c:pt idx="1930" formatCode="#,##0">
                  <c:v>96.674446344375596</c:v>
                </c:pt>
                <c:pt idx="1931" formatCode="#,##0">
                  <c:v>96.724383831024099</c:v>
                </c:pt>
                <c:pt idx="1932" formatCode="#,##0">
                  <c:v>96.774496555328298</c:v>
                </c:pt>
                <c:pt idx="1933" formatCode="#,##0">
                  <c:v>96.824393033981295</c:v>
                </c:pt>
                <c:pt idx="1934" formatCode="#,##0">
                  <c:v>96.874451160430894</c:v>
                </c:pt>
                <c:pt idx="1935" formatCode="#,##0">
                  <c:v>96.924383401870699</c:v>
                </c:pt>
                <c:pt idx="1936" formatCode="#,##0">
                  <c:v>96.974458694457994</c:v>
                </c:pt>
                <c:pt idx="1937" formatCode="#,##0">
                  <c:v>97.024397134780799</c:v>
                </c:pt>
                <c:pt idx="1938" formatCode="#,##0">
                  <c:v>97.074404239654498</c:v>
                </c:pt>
                <c:pt idx="1939" formatCode="#,##0">
                  <c:v>97.124543428421006</c:v>
                </c:pt>
                <c:pt idx="1940" formatCode="#,##0">
                  <c:v>97.174417495727496</c:v>
                </c:pt>
                <c:pt idx="1941" formatCode="#,##0">
                  <c:v>97.224511623382497</c:v>
                </c:pt>
                <c:pt idx="1942" formatCode="#,##0">
                  <c:v>97.274433612823401</c:v>
                </c:pt>
                <c:pt idx="1943" formatCode="#,##0">
                  <c:v>97.324565172195406</c:v>
                </c:pt>
                <c:pt idx="1944" formatCode="#,##0">
                  <c:v>97.374519586563096</c:v>
                </c:pt>
                <c:pt idx="1945" formatCode="#,##0">
                  <c:v>97.424451589584294</c:v>
                </c:pt>
                <c:pt idx="1946" formatCode="#,##0">
                  <c:v>97.474533796310396</c:v>
                </c:pt>
                <c:pt idx="1947" formatCode="#,##0">
                  <c:v>97.524464845657306</c:v>
                </c:pt>
                <c:pt idx="1948" formatCode="#,##0">
                  <c:v>97.574674129485999</c:v>
                </c:pt>
                <c:pt idx="1949" formatCode="#,##0">
                  <c:v>97.624474287032996</c:v>
                </c:pt>
                <c:pt idx="1950" formatCode="#,##0">
                  <c:v>97.674535512924194</c:v>
                </c:pt>
                <c:pt idx="1951" formatCode="#,##0">
                  <c:v>97.724435329437199</c:v>
                </c:pt>
                <c:pt idx="1952" formatCode="#,##0">
                  <c:v>97.774878978729205</c:v>
                </c:pt>
                <c:pt idx="1953" formatCode="#,##0">
                  <c:v>97.824576377868596</c:v>
                </c:pt>
                <c:pt idx="1954" formatCode="#,##0">
                  <c:v>97.874555349349905</c:v>
                </c:pt>
                <c:pt idx="1955" formatCode="#,##0">
                  <c:v>97.924438238143907</c:v>
                </c:pt>
                <c:pt idx="1956" formatCode="#,##0">
                  <c:v>97.974973917007404</c:v>
                </c:pt>
                <c:pt idx="1957" formatCode="#,##0">
                  <c:v>98.0244526863098</c:v>
                </c:pt>
                <c:pt idx="1958" formatCode="#,##0">
                  <c:v>98.074595451354895</c:v>
                </c:pt>
                <c:pt idx="1959" formatCode="#,##0">
                  <c:v>98.124440431594806</c:v>
                </c:pt>
                <c:pt idx="1960" formatCode="#,##0">
                  <c:v>98.1747598648071</c:v>
                </c:pt>
                <c:pt idx="1961" formatCode="#,##0">
                  <c:v>98.224478006362901</c:v>
                </c:pt>
                <c:pt idx="1962" formatCode="#,##0">
                  <c:v>98.274601936340304</c:v>
                </c:pt>
                <c:pt idx="1963" formatCode="#,##0">
                  <c:v>98.324615478515597</c:v>
                </c:pt>
                <c:pt idx="1964" formatCode="#,##0">
                  <c:v>98.374930620193396</c:v>
                </c:pt>
                <c:pt idx="1965" formatCode="#,##0">
                  <c:v>98.424600601196204</c:v>
                </c:pt>
                <c:pt idx="1966" formatCode="#,##0">
                  <c:v>98.4745774269104</c:v>
                </c:pt>
                <c:pt idx="1967" formatCode="#,##0">
                  <c:v>98.524764060974107</c:v>
                </c:pt>
                <c:pt idx="1968" formatCode="#,##0">
                  <c:v>98.575287342071505</c:v>
                </c:pt>
                <c:pt idx="1969" formatCode="#,##0">
                  <c:v>98.624665975570593</c:v>
                </c:pt>
                <c:pt idx="1970" formatCode="#,##0">
                  <c:v>98.674476623535099</c:v>
                </c:pt>
                <c:pt idx="1971" formatCode="#,##0">
                  <c:v>98.724685430526705</c:v>
                </c:pt>
                <c:pt idx="1972" formatCode="#,##0">
                  <c:v>98.774470090866004</c:v>
                </c:pt>
                <c:pt idx="1973" formatCode="#,##0">
                  <c:v>98.824676036834703</c:v>
                </c:pt>
                <c:pt idx="1974" formatCode="#,##0">
                  <c:v>98.874471187591496</c:v>
                </c:pt>
                <c:pt idx="1975" formatCode="#,##0">
                  <c:v>98.924732923507605</c:v>
                </c:pt>
                <c:pt idx="1976" formatCode="#,##0">
                  <c:v>98.974493741989093</c:v>
                </c:pt>
                <c:pt idx="1977" formatCode="#,##0">
                  <c:v>99.024912595748901</c:v>
                </c:pt>
                <c:pt idx="1978" formatCode="#,##0">
                  <c:v>99.074555635452199</c:v>
                </c:pt>
                <c:pt idx="1979" formatCode="#,##0">
                  <c:v>99.124637842178302</c:v>
                </c:pt>
                <c:pt idx="1980" formatCode="#,##0">
                  <c:v>99.174441099166799</c:v>
                </c:pt>
                <c:pt idx="1981" formatCode="#,##0">
                  <c:v>99.224579334259005</c:v>
                </c:pt>
                <c:pt idx="1982" formatCode="#,##0">
                  <c:v>99.274547576904297</c:v>
                </c:pt>
                <c:pt idx="1983" formatCode="#,##0">
                  <c:v>99.324542284011798</c:v>
                </c:pt>
                <c:pt idx="1984" formatCode="#,##0">
                  <c:v>99.374411106109605</c:v>
                </c:pt>
                <c:pt idx="1985" formatCode="#,##0">
                  <c:v>99.424490690231295</c:v>
                </c:pt>
                <c:pt idx="1986" formatCode="#,##0">
                  <c:v>99.4745063781738</c:v>
                </c:pt>
                <c:pt idx="1987" formatCode="#,##0">
                  <c:v>99.524374008178697</c:v>
                </c:pt>
                <c:pt idx="1988" formatCode="#,##0">
                  <c:v>99.574491977691594</c:v>
                </c:pt>
                <c:pt idx="1989" formatCode="#,##0">
                  <c:v>99.624470710754395</c:v>
                </c:pt>
                <c:pt idx="1990" formatCode="#,##0">
                  <c:v>99.674635887145996</c:v>
                </c:pt>
                <c:pt idx="1991" formatCode="#,##0">
                  <c:v>99.724608182907104</c:v>
                </c:pt>
                <c:pt idx="1992" formatCode="#,##0">
                  <c:v>99.774596691131507</c:v>
                </c:pt>
                <c:pt idx="1993" formatCode="#,##0">
                  <c:v>99.824947595596299</c:v>
                </c:pt>
                <c:pt idx="1994" formatCode="#,##0">
                  <c:v>99.8745822906494</c:v>
                </c:pt>
                <c:pt idx="1995" formatCode="#,##0">
                  <c:v>99.924734115600501</c:v>
                </c:pt>
                <c:pt idx="1996" formatCode="#,##0">
                  <c:v>99.974592685699406</c:v>
                </c:pt>
                <c:pt idx="1997" formatCode="#,##0">
                  <c:v>100.024678945541</c:v>
                </c:pt>
                <c:pt idx="1998" formatCode="#,##0">
                  <c:v>100.07467007637</c:v>
                </c:pt>
                <c:pt idx="1999" formatCode="#,##0">
                  <c:v>100.124609708786</c:v>
                </c:pt>
                <c:pt idx="2000" formatCode="#,##0">
                  <c:v>100.17451906204199</c:v>
                </c:pt>
                <c:pt idx="2001" formatCode="#,##0">
                  <c:v>100.22448611259399</c:v>
                </c:pt>
                <c:pt idx="2002" formatCode="#,##0">
                  <c:v>100.274536848068</c:v>
                </c:pt>
                <c:pt idx="2003" formatCode="#,##0">
                  <c:v>100.324478387832</c:v>
                </c:pt>
                <c:pt idx="2004" formatCode="#,##0">
                  <c:v>100.37452173233</c:v>
                </c:pt>
                <c:pt idx="2005" formatCode="#,##0">
                  <c:v>100.424565076828</c:v>
                </c:pt>
                <c:pt idx="2006" formatCode="#,##0">
                  <c:v>100.47474527359</c:v>
                </c:pt>
                <c:pt idx="2007" formatCode="#,##0">
                  <c:v>100.524480104446</c:v>
                </c:pt>
                <c:pt idx="2008" formatCode="#,##0">
                  <c:v>100.574598550796</c:v>
                </c:pt>
                <c:pt idx="2009" formatCode="#,##0">
                  <c:v>100.624418258666</c:v>
                </c:pt>
                <c:pt idx="2010" formatCode="#,##0">
                  <c:v>100.674454927444</c:v>
                </c:pt>
                <c:pt idx="2011" formatCode="#,##0">
                  <c:v>100.72445869445799</c:v>
                </c:pt>
                <c:pt idx="2012" formatCode="#,##0">
                  <c:v>100.77452969551</c:v>
                </c:pt>
                <c:pt idx="2013" formatCode="#,##0">
                  <c:v>100.824414253234</c:v>
                </c:pt>
                <c:pt idx="2014" formatCode="#,##0">
                  <c:v>100.87450337409901</c:v>
                </c:pt>
                <c:pt idx="2015" formatCode="#,##0">
                  <c:v>100.92457580566401</c:v>
                </c:pt>
                <c:pt idx="2016" formatCode="#,##0">
                  <c:v>100.974548578262</c:v>
                </c:pt>
                <c:pt idx="2017" formatCode="#,##0">
                  <c:v>101.024540424346</c:v>
                </c:pt>
                <c:pt idx="2018" formatCode="#,##0">
                  <c:v>101.075056314468</c:v>
                </c:pt>
                <c:pt idx="2019" formatCode="#,##0">
                  <c:v>101.124639749526</c:v>
                </c:pt>
                <c:pt idx="2020" formatCode="#,##0">
                  <c:v>101.17445111274699</c:v>
                </c:pt>
                <c:pt idx="2021" formatCode="#,##0">
                  <c:v>101.224674940109</c:v>
                </c:pt>
                <c:pt idx="2022" formatCode="#,##0">
                  <c:v>101.274486303329</c:v>
                </c:pt>
                <c:pt idx="2023" formatCode="#,##0">
                  <c:v>101.324627161026</c:v>
                </c:pt>
                <c:pt idx="2024" formatCode="#,##0">
                  <c:v>101.37444448471</c:v>
                </c:pt>
                <c:pt idx="2025" formatCode="#,##0">
                  <c:v>101.42466497421201</c:v>
                </c:pt>
                <c:pt idx="2026" formatCode="#,##0">
                  <c:v>101.47447180747901</c:v>
                </c:pt>
                <c:pt idx="2027" formatCode="#,##0">
                  <c:v>101.524624824523</c:v>
                </c:pt>
                <c:pt idx="2028" formatCode="#,##0">
                  <c:v>101.57459211349401</c:v>
                </c:pt>
                <c:pt idx="2029" formatCode="#,##0">
                  <c:v>101.62462377548199</c:v>
                </c:pt>
                <c:pt idx="2030" formatCode="#,##0">
                  <c:v>101.674595117568</c:v>
                </c:pt>
                <c:pt idx="2031" formatCode="#,##0">
                  <c:v>101.724670886993</c:v>
                </c:pt>
                <c:pt idx="2032" formatCode="#,##0">
                  <c:v>101.77462315559301</c:v>
                </c:pt>
                <c:pt idx="2033" formatCode="#,##0">
                  <c:v>101.824499130249</c:v>
                </c:pt>
                <c:pt idx="2034" formatCode="#,##0">
                  <c:v>101.874643564224</c:v>
                </c:pt>
                <c:pt idx="2035" formatCode="#,##0">
                  <c:v>101.92446064949</c:v>
                </c:pt>
                <c:pt idx="2036" formatCode="#,##0">
                  <c:v>101.974649429321</c:v>
                </c:pt>
                <c:pt idx="2037" formatCode="#,##0">
                  <c:v>102.024431228637</c:v>
                </c:pt>
                <c:pt idx="2038" formatCode="#,##0">
                  <c:v>102.074702978134</c:v>
                </c:pt>
                <c:pt idx="2039" formatCode="#,##0">
                  <c:v>102.124491930007</c:v>
                </c:pt>
                <c:pt idx="2040" formatCode="#,##0">
                  <c:v>102.174579858779</c:v>
                </c:pt>
                <c:pt idx="2041" formatCode="#,##0">
                  <c:v>102.224466323852</c:v>
                </c:pt>
                <c:pt idx="2042" formatCode="#,##0">
                  <c:v>102.274576425552</c:v>
                </c:pt>
                <c:pt idx="2043" formatCode="#,##0">
                  <c:v>102.324469804763</c:v>
                </c:pt>
                <c:pt idx="2044" formatCode="#,##0">
                  <c:v>102.374821424484</c:v>
                </c:pt>
                <c:pt idx="2045" formatCode="#,##0">
                  <c:v>102.42464900016699</c:v>
                </c:pt>
                <c:pt idx="2046" formatCode="#,##0">
                  <c:v>102.474556922912</c:v>
                </c:pt>
                <c:pt idx="2047" formatCode="#,##0">
                  <c:v>102.524452686309</c:v>
                </c:pt>
                <c:pt idx="2048" formatCode="#,##0">
                  <c:v>102.57479095458901</c:v>
                </c:pt>
                <c:pt idx="2049" formatCode="#,##0">
                  <c:v>102.62452840805</c:v>
                </c:pt>
                <c:pt idx="2050" formatCode="#,##0">
                  <c:v>102.674572944641</c:v>
                </c:pt>
                <c:pt idx="2051" formatCode="#,##0">
                  <c:v>102.724495649337</c:v>
                </c:pt>
                <c:pt idx="2052" formatCode="#,##0">
                  <c:v>102.77452635765</c:v>
                </c:pt>
                <c:pt idx="2053" formatCode="#,##0">
                  <c:v>102.82487535476599</c:v>
                </c:pt>
                <c:pt idx="2054" formatCode="#,##0">
                  <c:v>102.874543190002</c:v>
                </c:pt>
                <c:pt idx="2055" formatCode="#,##0">
                  <c:v>102.924846649169</c:v>
                </c:pt>
                <c:pt idx="2056" formatCode="#,##0">
                  <c:v>102.97443509101799</c:v>
                </c:pt>
                <c:pt idx="2057" formatCode="#,##0">
                  <c:v>103.024597406387</c:v>
                </c:pt>
                <c:pt idx="2058" formatCode="#,##0">
                  <c:v>103.074540138244</c:v>
                </c:pt>
                <c:pt idx="2059" formatCode="#,##0">
                  <c:v>103.124595880508</c:v>
                </c:pt>
                <c:pt idx="2060" formatCode="#,##0">
                  <c:v>103.17468500137301</c:v>
                </c:pt>
                <c:pt idx="2061" formatCode="#,##0">
                  <c:v>103.22449803352301</c:v>
                </c:pt>
                <c:pt idx="2062" formatCode="#,##0">
                  <c:v>103.27455139160099</c:v>
                </c:pt>
                <c:pt idx="2063" formatCode="#,##0">
                  <c:v>103.324536085128</c:v>
                </c:pt>
                <c:pt idx="2064" formatCode="#,##0">
                  <c:v>103.37464857101401</c:v>
                </c:pt>
                <c:pt idx="2065" formatCode="#,##0">
                  <c:v>103.42451310157701</c:v>
                </c:pt>
                <c:pt idx="2066" formatCode="#,##0">
                  <c:v>103.47471737861601</c:v>
                </c:pt>
                <c:pt idx="2067" formatCode="#,##0">
                  <c:v>103.52446341514499</c:v>
                </c:pt>
                <c:pt idx="2068" formatCode="#,##0">
                  <c:v>103.574894666671</c:v>
                </c:pt>
                <c:pt idx="2069" formatCode="#,##0">
                  <c:v>103.624472856521</c:v>
                </c:pt>
                <c:pt idx="2070" formatCode="#,##0">
                  <c:v>103.67461323738</c:v>
                </c:pt>
                <c:pt idx="2071" formatCode="#,##0">
                  <c:v>103.72448754310599</c:v>
                </c:pt>
                <c:pt idx="2072" formatCode="#,##0">
                  <c:v>103.774609327316</c:v>
                </c:pt>
                <c:pt idx="2073" formatCode="#,##0">
                  <c:v>103.824692726135</c:v>
                </c:pt>
                <c:pt idx="2074" formatCode="#,##0">
                  <c:v>103.874618768692</c:v>
                </c:pt>
                <c:pt idx="2075" formatCode="#,##0">
                  <c:v>103.92439389228799</c:v>
                </c:pt>
                <c:pt idx="2076" formatCode="#,##0">
                  <c:v>103.97466373443601</c:v>
                </c:pt>
                <c:pt idx="2077" formatCode="#,##0">
                  <c:v>104.024369001388</c:v>
                </c:pt>
                <c:pt idx="2078" formatCode="#,##0">
                  <c:v>104.07448554039</c:v>
                </c:pt>
                <c:pt idx="2079" formatCode="#,##0">
                  <c:v>104.12455081939601</c:v>
                </c:pt>
                <c:pt idx="2080" formatCode="#,##0">
                  <c:v>104.174511671066</c:v>
                </c:pt>
                <c:pt idx="2081" formatCode="#,##0">
                  <c:v>104.224779844284</c:v>
                </c:pt>
                <c:pt idx="2082" formatCode="#,##0">
                  <c:v>104.274522304534</c:v>
                </c:pt>
                <c:pt idx="2083" formatCode="#,##0">
                  <c:v>104.32463645935</c:v>
                </c:pt>
                <c:pt idx="2084" formatCode="#,##0">
                  <c:v>104.374528884887</c:v>
                </c:pt>
                <c:pt idx="2085" formatCode="#,##0">
                  <c:v>104.42451262474</c:v>
                </c:pt>
                <c:pt idx="2086" formatCode="#,##0">
                  <c:v>104.47458815574601</c:v>
                </c:pt>
                <c:pt idx="2087" formatCode="#,##0">
                  <c:v>104.52457499504</c:v>
                </c:pt>
                <c:pt idx="2088" formatCode="#,##0">
                  <c:v>104.575176477432</c:v>
                </c:pt>
                <c:pt idx="2089" formatCode="#,##0">
                  <c:v>104.62444114685</c:v>
                </c:pt>
                <c:pt idx="2090" formatCode="#,##0">
                  <c:v>104.674678087234</c:v>
                </c:pt>
                <c:pt idx="2091" formatCode="#,##0">
                  <c:v>104.724614620208</c:v>
                </c:pt>
                <c:pt idx="2092" formatCode="#,##0">
                  <c:v>104.774901390075</c:v>
                </c:pt>
                <c:pt idx="2093" formatCode="#,##0">
                  <c:v>104.8244702816</c:v>
                </c:pt>
                <c:pt idx="2094" formatCode="#,##0">
                  <c:v>104.874598503112</c:v>
                </c:pt>
                <c:pt idx="2095" formatCode="#,##0">
                  <c:v>104.924397468566</c:v>
                </c:pt>
                <c:pt idx="2096" formatCode="#,##0">
                  <c:v>104.974327802658</c:v>
                </c:pt>
                <c:pt idx="2097" formatCode="#,##0">
                  <c:v>105.024480342864</c:v>
                </c:pt>
                <c:pt idx="2098" formatCode="#,##0">
                  <c:v>105.074350118637</c:v>
                </c:pt>
                <c:pt idx="2099" formatCode="#,##0">
                  <c:v>105.12447667121801</c:v>
                </c:pt>
                <c:pt idx="2100" formatCode="#,##0">
                  <c:v>105.174355983734</c:v>
                </c:pt>
                <c:pt idx="2101" formatCode="#,##0">
                  <c:v>105.224576711654</c:v>
                </c:pt>
                <c:pt idx="2102" formatCode="#,##0">
                  <c:v>105.27435874938899</c:v>
                </c:pt>
                <c:pt idx="2103" formatCode="#,##0">
                  <c:v>105.324773550033</c:v>
                </c:pt>
                <c:pt idx="2104" formatCode="#,##0">
                  <c:v>105.374341487884</c:v>
                </c:pt>
                <c:pt idx="2105" formatCode="#,##0">
                  <c:v>105.42449855804399</c:v>
                </c:pt>
                <c:pt idx="2106" formatCode="#,##0">
                  <c:v>105.474672794342</c:v>
                </c:pt>
                <c:pt idx="2107" formatCode="#,##0">
                  <c:v>105.52463889121999</c:v>
                </c:pt>
                <c:pt idx="2108" formatCode="#,##0">
                  <c:v>105.574462890625</c:v>
                </c:pt>
                <c:pt idx="2109" formatCode="#,##0">
                  <c:v>105.624621629714</c:v>
                </c:pt>
                <c:pt idx="2110" formatCode="#,##0">
                  <c:v>105.67444086074801</c:v>
                </c:pt>
                <c:pt idx="2111" formatCode="#,##0">
                  <c:v>105.725081920623</c:v>
                </c:pt>
                <c:pt idx="2112" formatCode="#,##0">
                  <c:v>105.77444791793801</c:v>
                </c:pt>
                <c:pt idx="2113" formatCode="#,##0">
                  <c:v>105.824590206146</c:v>
                </c:pt>
                <c:pt idx="2114" formatCode="#,##0">
                  <c:v>105.874532461166</c:v>
                </c:pt>
                <c:pt idx="2115" formatCode="#,##0">
                  <c:v>105.924581766128</c:v>
                </c:pt>
                <c:pt idx="2116" formatCode="#,##0">
                  <c:v>105.974599838256</c:v>
                </c:pt>
                <c:pt idx="2117" formatCode="#,##0">
                  <c:v>106.024486303329</c:v>
                </c:pt>
                <c:pt idx="2118" formatCode="#,##0">
                  <c:v>106.074639558792</c:v>
                </c:pt>
                <c:pt idx="2119" formatCode="#,##0">
                  <c:v>106.124443769454</c:v>
                </c:pt>
                <c:pt idx="2120" formatCode="#,##0">
                  <c:v>106.17458653449999</c:v>
                </c:pt>
                <c:pt idx="2121" formatCode="#,##0">
                  <c:v>106.22445058822601</c:v>
                </c:pt>
                <c:pt idx="2122" formatCode="#,##0">
                  <c:v>106.27464056015</c:v>
                </c:pt>
                <c:pt idx="2123" formatCode="#,##0">
                  <c:v>106.32464718818601</c:v>
                </c:pt>
                <c:pt idx="2124" formatCode="#,##0">
                  <c:v>106.374639511108</c:v>
                </c:pt>
                <c:pt idx="2125" formatCode="#,##0">
                  <c:v>106.42445516586299</c:v>
                </c:pt>
                <c:pt idx="2126" formatCode="#,##0">
                  <c:v>106.47456908226</c:v>
                </c:pt>
                <c:pt idx="2127" formatCode="#,##0">
                  <c:v>106.524613142013</c:v>
                </c:pt>
                <c:pt idx="2128" formatCode="#,##0">
                  <c:v>106.57473111152601</c:v>
                </c:pt>
                <c:pt idx="2129" formatCode="#,##0">
                  <c:v>106.624566316604</c:v>
                </c:pt>
                <c:pt idx="2130" formatCode="#,##0">
                  <c:v>106.674555063247</c:v>
                </c:pt>
                <c:pt idx="2131" formatCode="#,##0">
                  <c:v>106.72458815574601</c:v>
                </c:pt>
                <c:pt idx="2132" formatCode="#,##0">
                  <c:v>106.774523496627</c:v>
                </c:pt>
                <c:pt idx="2133" formatCode="#,##0">
                  <c:v>106.82476210594101</c:v>
                </c:pt>
                <c:pt idx="2134" formatCode="#,##0">
                  <c:v>106.874598264694</c:v>
                </c:pt>
                <c:pt idx="2135" formatCode="#,##0">
                  <c:v>106.924591064453</c:v>
                </c:pt>
                <c:pt idx="2136" formatCode="#,##0">
                  <c:v>106.97459125518699</c:v>
                </c:pt>
                <c:pt idx="2137" formatCode="#,##0">
                  <c:v>107.024913549423</c:v>
                </c:pt>
                <c:pt idx="2138" formatCode="#,##0">
                  <c:v>107.074841022491</c:v>
                </c:pt>
                <c:pt idx="2139" formatCode="#,##0">
                  <c:v>107.12492346763599</c:v>
                </c:pt>
                <c:pt idx="2140" formatCode="#,##0">
                  <c:v>107.174430131912</c:v>
                </c:pt>
                <c:pt idx="2141" formatCode="#,##0">
                  <c:v>107.225004196166</c:v>
                </c:pt>
                <c:pt idx="2142" formatCode="#,##0">
                  <c:v>107.274563550949</c:v>
                </c:pt>
                <c:pt idx="2143" formatCode="#,##0">
                  <c:v>107.32453012466399</c:v>
                </c:pt>
                <c:pt idx="2144" formatCode="#,##0">
                  <c:v>107.37447810173001</c:v>
                </c:pt>
                <c:pt idx="2145" formatCode="#,##0">
                  <c:v>107.424580812454</c:v>
                </c:pt>
                <c:pt idx="2146" formatCode="#,##0">
                  <c:v>107.474596500396</c:v>
                </c:pt>
                <c:pt idx="2147" formatCode="#,##0">
                  <c:v>107.524660825729</c:v>
                </c:pt>
                <c:pt idx="2148" formatCode="#,##0">
                  <c:v>107.574668645858</c:v>
                </c:pt>
                <c:pt idx="2149" formatCode="#,##0">
                  <c:v>107.624523162841</c:v>
                </c:pt>
                <c:pt idx="2150" formatCode="#,##0">
                  <c:v>107.674591779708</c:v>
                </c:pt>
                <c:pt idx="2151" formatCode="#,##0">
                  <c:v>107.724566698074</c:v>
                </c:pt>
                <c:pt idx="2152" formatCode="#,##0">
                  <c:v>107.774656295776</c:v>
                </c:pt>
                <c:pt idx="2153" formatCode="#,##0">
                  <c:v>107.824517488479</c:v>
                </c:pt>
                <c:pt idx="2154" formatCode="#,##0">
                  <c:v>107.87443685531601</c:v>
                </c:pt>
                <c:pt idx="2155" formatCode="#,##0">
                  <c:v>107.92465925216599</c:v>
                </c:pt>
                <c:pt idx="2156" formatCode="#,##0">
                  <c:v>107.974536180496</c:v>
                </c:pt>
                <c:pt idx="2157" formatCode="#,##0">
                  <c:v>108.02467298507599</c:v>
                </c:pt>
                <c:pt idx="2158" formatCode="#,##0">
                  <c:v>108.074611186981</c:v>
                </c:pt>
                <c:pt idx="2159" formatCode="#,##0">
                  <c:v>108.124678134918</c:v>
                </c:pt>
                <c:pt idx="2160" formatCode="#,##0">
                  <c:v>108.174573421478</c:v>
                </c:pt>
                <c:pt idx="2161" formatCode="#,##0">
                  <c:v>108.22443723678499</c:v>
                </c:pt>
                <c:pt idx="2162" formatCode="#,##0">
                  <c:v>108.274579048156</c:v>
                </c:pt>
                <c:pt idx="2163" formatCode="#,##0">
                  <c:v>108.324514627456</c:v>
                </c:pt>
                <c:pt idx="2164" formatCode="#,##0">
                  <c:v>108.374587535858</c:v>
                </c:pt>
                <c:pt idx="2165" formatCode="#,##0">
                  <c:v>108.42457628250099</c:v>
                </c:pt>
                <c:pt idx="2166" formatCode="#,##0">
                  <c:v>108.474514245986</c:v>
                </c:pt>
                <c:pt idx="2167" formatCode="#,##0">
                  <c:v>108.52449727058401</c:v>
                </c:pt>
                <c:pt idx="2168" formatCode="#,##0">
                  <c:v>108.57461571693401</c:v>
                </c:pt>
                <c:pt idx="2169" formatCode="#,##0">
                  <c:v>108.624505043029</c:v>
                </c:pt>
                <c:pt idx="2170" formatCode="#,##0">
                  <c:v>108.67463827133101</c:v>
                </c:pt>
                <c:pt idx="2171" formatCode="#,##0">
                  <c:v>108.72445106506299</c:v>
                </c:pt>
                <c:pt idx="2172" formatCode="#,##0">
                  <c:v>108.774626970291</c:v>
                </c:pt>
                <c:pt idx="2173" formatCode="#,##0">
                  <c:v>108.824440240859</c:v>
                </c:pt>
                <c:pt idx="2174" formatCode="#,##0">
                  <c:v>108.874639034271</c:v>
                </c:pt>
                <c:pt idx="2175" formatCode="#,##0">
                  <c:v>108.924460411071</c:v>
                </c:pt>
                <c:pt idx="2176" formatCode="#,##0">
                  <c:v>108.97461891174299</c:v>
                </c:pt>
                <c:pt idx="2177" formatCode="#,##0">
                  <c:v>109.02442741394</c:v>
                </c:pt>
                <c:pt idx="2178" formatCode="#,##0">
                  <c:v>109.074578762054</c:v>
                </c:pt>
                <c:pt idx="2179" formatCode="#,##0">
                  <c:v>109.124498844146</c:v>
                </c:pt>
                <c:pt idx="2180" formatCode="#,##0">
                  <c:v>109.174482345581</c:v>
                </c:pt>
                <c:pt idx="2181" formatCode="#,##0">
                  <c:v>109.224472999572</c:v>
                </c:pt>
                <c:pt idx="2182" formatCode="#,##0">
                  <c:v>109.27461051940899</c:v>
                </c:pt>
                <c:pt idx="2183" formatCode="#,##0">
                  <c:v>109.32474613189601</c:v>
                </c:pt>
                <c:pt idx="2184" formatCode="#,##0">
                  <c:v>109.374474048614</c:v>
                </c:pt>
                <c:pt idx="2185" formatCode="#,##0">
                  <c:v>109.424766778945</c:v>
                </c:pt>
                <c:pt idx="2186" formatCode="#,##0">
                  <c:v>109.474432706832</c:v>
                </c:pt>
                <c:pt idx="2187" formatCode="#,##0">
                  <c:v>109.52468252182</c:v>
                </c:pt>
                <c:pt idx="2188" formatCode="#,##0">
                  <c:v>109.574491739273</c:v>
                </c:pt>
                <c:pt idx="2189" formatCode="#,##0">
                  <c:v>109.624656200408</c:v>
                </c:pt>
                <c:pt idx="2190" formatCode="#,##0">
                  <c:v>109.67443466186501</c:v>
                </c:pt>
                <c:pt idx="2191" formatCode="#,##0">
                  <c:v>109.72467041015599</c:v>
                </c:pt>
                <c:pt idx="2192" formatCode="#,##0">
                  <c:v>109.774363040924</c:v>
                </c:pt>
                <c:pt idx="2193" formatCode="#,##0">
                  <c:v>109.82453417778</c:v>
                </c:pt>
                <c:pt idx="2194" formatCode="#,##0">
                  <c:v>109.87433910369801</c:v>
                </c:pt>
                <c:pt idx="2195" formatCode="#,##0">
                  <c:v>109.924652338027</c:v>
                </c:pt>
                <c:pt idx="2196" formatCode="#,##0">
                  <c:v>109.974514245986</c:v>
                </c:pt>
                <c:pt idx="2197" formatCode="#,##0">
                  <c:v>110.024456024169</c:v>
                </c:pt>
                <c:pt idx="2198" formatCode="#,##0">
                  <c:v>110.074644327163</c:v>
                </c:pt>
                <c:pt idx="2199" formatCode="#,##0">
                  <c:v>110.124819278717</c:v>
                </c:pt>
                <c:pt idx="2200" formatCode="#,##0">
                  <c:v>110.17457890510499</c:v>
                </c:pt>
                <c:pt idx="2201" formatCode="#,##0">
                  <c:v>110.224318504333</c:v>
                </c:pt>
                <c:pt idx="2202" formatCode="#,##0">
                  <c:v>110.274472951889</c:v>
                </c:pt>
                <c:pt idx="2203" formatCode="#,##0">
                  <c:v>110.324335813522</c:v>
                </c:pt>
                <c:pt idx="2204" formatCode="#,##0">
                  <c:v>110.37455415725699</c:v>
                </c:pt>
                <c:pt idx="2205" formatCode="#,##0">
                  <c:v>110.424364089965</c:v>
                </c:pt>
                <c:pt idx="2206" formatCode="#,##0">
                  <c:v>110.47455143928499</c:v>
                </c:pt>
                <c:pt idx="2207" formatCode="#,##0">
                  <c:v>110.524477481842</c:v>
                </c:pt>
                <c:pt idx="2208" formatCode="#,##0">
                  <c:v>110.574616432189</c:v>
                </c:pt>
                <c:pt idx="2209" formatCode="#,##0">
                  <c:v>110.62445998191799</c:v>
                </c:pt>
                <c:pt idx="2210" formatCode="#,##0">
                  <c:v>110.674487352371</c:v>
                </c:pt>
                <c:pt idx="2211" formatCode="#,##0">
                  <c:v>110.72448611259399</c:v>
                </c:pt>
                <c:pt idx="2212" formatCode="#,##0">
                  <c:v>110.774439334869</c:v>
                </c:pt>
                <c:pt idx="2213" formatCode="#,##0">
                  <c:v>110.824472665786</c:v>
                </c:pt>
                <c:pt idx="2214" formatCode="#,##0">
                  <c:v>110.87443327903701</c:v>
                </c:pt>
                <c:pt idx="2215" formatCode="#,##0">
                  <c:v>110.924460172653</c:v>
                </c:pt>
                <c:pt idx="2216" formatCode="#,##0">
                  <c:v>110.97443509101799</c:v>
                </c:pt>
                <c:pt idx="2217" formatCode="#,##0">
                  <c:v>111.02455496787999</c:v>
                </c:pt>
                <c:pt idx="2218" formatCode="#,##0">
                  <c:v>111.074446678161</c:v>
                </c:pt>
                <c:pt idx="2219" formatCode="#,##0">
                  <c:v>111.124532938003</c:v>
                </c:pt>
                <c:pt idx="2220" formatCode="#,##0">
                  <c:v>111.174461126327</c:v>
                </c:pt>
                <c:pt idx="2221" formatCode="#,##0">
                  <c:v>111.22452116012499</c:v>
                </c:pt>
                <c:pt idx="2222" formatCode="#,##0">
                  <c:v>111.274394273757</c:v>
                </c:pt>
                <c:pt idx="2223" formatCode="#,##0">
                  <c:v>111.324389934539</c:v>
                </c:pt>
                <c:pt idx="2224" formatCode="#,##0">
                  <c:v>111.374833106994</c:v>
                </c:pt>
                <c:pt idx="2225" formatCode="#,##0">
                  <c:v>111.42479205131499</c:v>
                </c:pt>
                <c:pt idx="2226" formatCode="#,##0">
                  <c:v>111.475066900253</c:v>
                </c:pt>
                <c:pt idx="2227" formatCode="#,##0">
                  <c:v>111.524486303329</c:v>
                </c:pt>
                <c:pt idx="2228" formatCode="#,##0">
                  <c:v>111.57458066940301</c:v>
                </c:pt>
                <c:pt idx="2229" formatCode="#,##0">
                  <c:v>111.624478340148</c:v>
                </c:pt>
                <c:pt idx="2230" formatCode="#,##0">
                  <c:v>111.674542665481</c:v>
                </c:pt>
                <c:pt idx="2231" formatCode="#,##0">
                  <c:v>111.724476099014</c:v>
                </c:pt>
                <c:pt idx="2232" formatCode="#,##0">
                  <c:v>111.774575233459</c:v>
                </c:pt>
                <c:pt idx="2233" formatCode="#,##0">
                  <c:v>111.824515342712</c:v>
                </c:pt>
                <c:pt idx="2234" formatCode="#,##0">
                  <c:v>111.8749294281</c:v>
                </c:pt>
                <c:pt idx="2235" formatCode="#,##0">
                  <c:v>111.924515485763</c:v>
                </c:pt>
                <c:pt idx="2236" formatCode="#,##0">
                  <c:v>111.974670648574</c:v>
                </c:pt>
                <c:pt idx="2237" formatCode="#,##0">
                  <c:v>112.024851322174</c:v>
                </c:pt>
                <c:pt idx="2238" formatCode="#,##0">
                  <c:v>112.074551820755</c:v>
                </c:pt>
                <c:pt idx="2239" formatCode="#,##0">
                  <c:v>112.12459707260101</c:v>
                </c:pt>
                <c:pt idx="2240" formatCode="#,##0">
                  <c:v>112.174538373947</c:v>
                </c:pt>
                <c:pt idx="2241" formatCode="#,##0">
                  <c:v>112.22473645210199</c:v>
                </c:pt>
                <c:pt idx="2242" formatCode="#,##0">
                  <c:v>112.27457404136599</c:v>
                </c:pt>
                <c:pt idx="2243" formatCode="#,##0">
                  <c:v>112.32464456558201</c:v>
                </c:pt>
                <c:pt idx="2244" formatCode="#,##0">
                  <c:v>112.374531030654</c:v>
                </c:pt>
                <c:pt idx="2245" formatCode="#,##0">
                  <c:v>112.42440176010101</c:v>
                </c:pt>
                <c:pt idx="2246" formatCode="#,##0">
                  <c:v>112.474544048309</c:v>
                </c:pt>
                <c:pt idx="2247" formatCode="#,##0">
                  <c:v>112.524472236633</c:v>
                </c:pt>
                <c:pt idx="2248" formatCode="#,##0">
                  <c:v>112.574530601501</c:v>
                </c:pt>
                <c:pt idx="2249" formatCode="#,##0">
                  <c:v>112.62453627586299</c:v>
                </c:pt>
                <c:pt idx="2250" formatCode="#,##0">
                  <c:v>112.674628257751</c:v>
                </c:pt>
                <c:pt idx="2251" formatCode="#,##0">
                  <c:v>112.724450349807</c:v>
                </c:pt>
                <c:pt idx="2252" formatCode="#,##0">
                  <c:v>112.774572610855</c:v>
                </c:pt>
                <c:pt idx="2253" formatCode="#,##0">
                  <c:v>112.824446678161</c:v>
                </c:pt>
                <c:pt idx="2254" formatCode="#,##0">
                  <c:v>112.87463665008499</c:v>
                </c:pt>
                <c:pt idx="2255" formatCode="#,##0">
                  <c:v>112.924623489379</c:v>
                </c:pt>
                <c:pt idx="2256" formatCode="#,##0">
                  <c:v>112.974687814712</c:v>
                </c:pt>
                <c:pt idx="2257" formatCode="#,##0">
                  <c:v>113.024500846862</c:v>
                </c:pt>
                <c:pt idx="2258" formatCode="#,##0">
                  <c:v>113.07489585876399</c:v>
                </c:pt>
                <c:pt idx="2259" formatCode="#,##0">
                  <c:v>113.12464594841001</c:v>
                </c:pt>
                <c:pt idx="2260" formatCode="#,##0">
                  <c:v>113.17476344108501</c:v>
                </c:pt>
                <c:pt idx="2261" formatCode="#,##0">
                  <c:v>113.22453093528701</c:v>
                </c:pt>
                <c:pt idx="2262" formatCode="#,##0">
                  <c:v>113.274615049362</c:v>
                </c:pt>
                <c:pt idx="2263" formatCode="#,##0">
                  <c:v>113.324502706527</c:v>
                </c:pt>
                <c:pt idx="2264" formatCode="#,##0">
                  <c:v>113.374647378921</c:v>
                </c:pt>
                <c:pt idx="2265" formatCode="#,##0">
                  <c:v>113.425000190734</c:v>
                </c:pt>
                <c:pt idx="2266" formatCode="#,##0">
                  <c:v>113.47432899475</c:v>
                </c:pt>
                <c:pt idx="2267" formatCode="#,##0">
                  <c:v>113.524550199508</c:v>
                </c:pt>
                <c:pt idx="2268" formatCode="#,##0">
                  <c:v>113.574352741241</c:v>
                </c:pt>
                <c:pt idx="2269" formatCode="#,##0">
                  <c:v>113.624500989913</c:v>
                </c:pt>
                <c:pt idx="2270" formatCode="#,##0">
                  <c:v>113.67434668540901</c:v>
                </c:pt>
                <c:pt idx="2271" formatCode="#,##0">
                  <c:v>113.724465370178</c:v>
                </c:pt>
                <c:pt idx="2272" formatCode="#,##0">
                  <c:v>113.77433848381</c:v>
                </c:pt>
                <c:pt idx="2273" formatCode="#,##0">
                  <c:v>113.824532985687</c:v>
                </c:pt>
                <c:pt idx="2274" formatCode="#,##0">
                  <c:v>113.87433743476799</c:v>
                </c:pt>
                <c:pt idx="2275" formatCode="#,##0">
                  <c:v>113.924573659896</c:v>
                </c:pt>
                <c:pt idx="2276" formatCode="#,##0">
                  <c:v>113.974600076675</c:v>
                </c:pt>
                <c:pt idx="2277" formatCode="#,##0">
                  <c:v>114.024548530578</c:v>
                </c:pt>
                <c:pt idx="2278" formatCode="#,##0">
                  <c:v>114.074569225311</c:v>
                </c:pt>
                <c:pt idx="2279" formatCode="#,##0">
                  <c:v>114.124622583389</c:v>
                </c:pt>
                <c:pt idx="2280" formatCode="#,##0">
                  <c:v>114.17457699775601</c:v>
                </c:pt>
                <c:pt idx="2281" formatCode="#,##0">
                  <c:v>114.22460818290701</c:v>
                </c:pt>
                <c:pt idx="2282" formatCode="#,##0">
                  <c:v>114.274675846099</c:v>
                </c:pt>
                <c:pt idx="2283" formatCode="#,##0">
                  <c:v>114.324527263641</c:v>
                </c:pt>
                <c:pt idx="2284" formatCode="#,##0">
                  <c:v>114.375074863433</c:v>
                </c:pt>
                <c:pt idx="2285" formatCode="#,##0">
                  <c:v>114.424654245376</c:v>
                </c:pt>
                <c:pt idx="2286" formatCode="#,##0">
                  <c:v>114.47462511062599</c:v>
                </c:pt>
                <c:pt idx="2287" formatCode="#,##0">
                  <c:v>114.524355411529</c:v>
                </c:pt>
                <c:pt idx="2288" formatCode="#,##0">
                  <c:v>114.57479691505399</c:v>
                </c:pt>
                <c:pt idx="2289" formatCode="#,##0">
                  <c:v>114.62469124794001</c:v>
                </c:pt>
                <c:pt idx="2290" formatCode="#,##0">
                  <c:v>114.67452073097201</c:v>
                </c:pt>
                <c:pt idx="2291" formatCode="#,##0">
                  <c:v>114.724429130554</c:v>
                </c:pt>
                <c:pt idx="2292" formatCode="#,##0">
                  <c:v>114.774534225463</c:v>
                </c:pt>
                <c:pt idx="2293" formatCode="#,##0">
                  <c:v>114.824502706527</c:v>
                </c:pt>
                <c:pt idx="2294" formatCode="#,##0">
                  <c:v>114.874543190002</c:v>
                </c:pt>
                <c:pt idx="2295" formatCode="#,##0">
                  <c:v>114.92463207244801</c:v>
                </c:pt>
                <c:pt idx="2296" formatCode="#,##0">
                  <c:v>114.97447180747901</c:v>
                </c:pt>
                <c:pt idx="2297" formatCode="#,##0">
                  <c:v>115.024520874023</c:v>
                </c:pt>
                <c:pt idx="2298" formatCode="#,##0">
                  <c:v>115.074528932571</c:v>
                </c:pt>
                <c:pt idx="2299" formatCode="#,##0">
                  <c:v>115.124595165252</c:v>
                </c:pt>
                <c:pt idx="2300" formatCode="#,##0">
                  <c:v>115.174545764923</c:v>
                </c:pt>
                <c:pt idx="2301" formatCode="#,##0">
                  <c:v>115.2243642807</c:v>
                </c:pt>
                <c:pt idx="2302" formatCode="#,##0">
                  <c:v>115.27452802658</c:v>
                </c:pt>
                <c:pt idx="2303" formatCode="#,##0">
                  <c:v>115.32438492774899</c:v>
                </c:pt>
                <c:pt idx="2304" formatCode="#,##0">
                  <c:v>115.374543666839</c:v>
                </c:pt>
                <c:pt idx="2305" formatCode="#,##0">
                  <c:v>115.424391508102</c:v>
                </c:pt>
                <c:pt idx="2306" formatCode="#,##0">
                  <c:v>115.47557759284901</c:v>
                </c:pt>
                <c:pt idx="2307" formatCode="#,##0">
                  <c:v>115.52436804771401</c:v>
                </c:pt>
                <c:pt idx="2308" formatCode="#,##0">
                  <c:v>115.575025558471</c:v>
                </c:pt>
                <c:pt idx="2309" formatCode="#,##0">
                  <c:v>115.624376535415</c:v>
                </c:pt>
                <c:pt idx="2310" formatCode="#,##0">
                  <c:v>115.67451357841399</c:v>
                </c:pt>
                <c:pt idx="2311" formatCode="#,##0">
                  <c:v>115.72438168525601</c:v>
                </c:pt>
                <c:pt idx="2312" formatCode="#,##0">
                  <c:v>115.774515151977</c:v>
                </c:pt>
                <c:pt idx="2313" formatCode="#,##0">
                  <c:v>115.824395895004</c:v>
                </c:pt>
                <c:pt idx="2314" formatCode="#,##0">
                  <c:v>115.87434935569701</c:v>
                </c:pt>
                <c:pt idx="2315" formatCode="#,##0">
                  <c:v>115.924497365951</c:v>
                </c:pt>
                <c:pt idx="2316" formatCode="#,##0">
                  <c:v>115.97432851791299</c:v>
                </c:pt>
                <c:pt idx="2317" formatCode="#,##0">
                  <c:v>116.024533271789</c:v>
                </c:pt>
                <c:pt idx="2318" formatCode="#,##0">
                  <c:v>116.074509859085</c:v>
                </c:pt>
                <c:pt idx="2319" formatCode="#,##0">
                  <c:v>116.124511241912</c:v>
                </c:pt>
                <c:pt idx="2320" formatCode="#,##0">
                  <c:v>116.174359798431</c:v>
                </c:pt>
                <c:pt idx="2321" formatCode="#,##0">
                  <c:v>116.224535942077</c:v>
                </c:pt>
                <c:pt idx="2322" formatCode="#,##0">
                  <c:v>116.27440094947799</c:v>
                </c:pt>
                <c:pt idx="2323" formatCode="#,##0">
                  <c:v>116.32453370094299</c:v>
                </c:pt>
                <c:pt idx="2324" formatCode="#,##0">
                  <c:v>116.374338150024</c:v>
                </c:pt>
                <c:pt idx="2325" formatCode="#,##0">
                  <c:v>116.424600124359</c:v>
                </c:pt>
                <c:pt idx="2326" formatCode="#,##0">
                  <c:v>116.474341154098</c:v>
                </c:pt>
                <c:pt idx="2327" formatCode="#,##0">
                  <c:v>116.524577856063</c:v>
                </c:pt>
                <c:pt idx="2328" formatCode="#,##0">
                  <c:v>116.57446265220599</c:v>
                </c:pt>
                <c:pt idx="2329" formatCode="#,##0">
                  <c:v>116.624555110931</c:v>
                </c:pt>
                <c:pt idx="2330" formatCode="#,##0">
                  <c:v>116.674563646316</c:v>
                </c:pt>
                <c:pt idx="2331" formatCode="#,##0">
                  <c:v>116.72450518607999</c:v>
                </c:pt>
                <c:pt idx="2332" formatCode="#,##0">
                  <c:v>116.774668931961</c:v>
                </c:pt>
                <c:pt idx="2333" formatCode="#,##0">
                  <c:v>116.824609279632</c:v>
                </c:pt>
                <c:pt idx="2334" formatCode="#,##0">
                  <c:v>116.87468504905701</c:v>
                </c:pt>
                <c:pt idx="2335" formatCode="#,##0">
                  <c:v>116.924485445022</c:v>
                </c:pt>
                <c:pt idx="2336" formatCode="#,##0">
                  <c:v>116.974917411804</c:v>
                </c:pt>
                <c:pt idx="2337" formatCode="#,##0">
                  <c:v>117.024539232254</c:v>
                </c:pt>
                <c:pt idx="2338" formatCode="#,##0">
                  <c:v>117.074701070785</c:v>
                </c:pt>
                <c:pt idx="2339" formatCode="#,##0">
                  <c:v>117.12448883056599</c:v>
                </c:pt>
                <c:pt idx="2340" formatCode="#,##0">
                  <c:v>117.174795389175</c:v>
                </c:pt>
                <c:pt idx="2341" formatCode="#,##0">
                  <c:v>117.224502801895</c:v>
                </c:pt>
                <c:pt idx="2342" formatCode="#,##0">
                  <c:v>117.274591445922</c:v>
                </c:pt>
                <c:pt idx="2343" formatCode="#,##0">
                  <c:v>117.324640274047</c:v>
                </c:pt>
                <c:pt idx="2344" formatCode="#,##0">
                  <c:v>117.374561548233</c:v>
                </c:pt>
                <c:pt idx="2345" formatCode="#,##0">
                  <c:v>117.42447590827901</c:v>
                </c:pt>
                <c:pt idx="2346" formatCode="#,##0">
                  <c:v>117.47452330589201</c:v>
                </c:pt>
                <c:pt idx="2347" formatCode="#,##0">
                  <c:v>117.524586200714</c:v>
                </c:pt>
                <c:pt idx="2348" formatCode="#,##0">
                  <c:v>117.57452964782701</c:v>
                </c:pt>
                <c:pt idx="2349" formatCode="#,##0">
                  <c:v>117.62465071678101</c:v>
                </c:pt>
                <c:pt idx="2350" formatCode="#,##0">
                  <c:v>117.674567461013</c:v>
                </c:pt>
                <c:pt idx="2351" formatCode="#,##0">
                  <c:v>117.72463107109</c:v>
                </c:pt>
                <c:pt idx="2352" formatCode="#,##0">
                  <c:v>117.774418592453</c:v>
                </c:pt>
                <c:pt idx="2353" formatCode="#,##0">
                  <c:v>117.82462286949099</c:v>
                </c:pt>
                <c:pt idx="2354" formatCode="#,##0">
                  <c:v>117.87443375587399</c:v>
                </c:pt>
                <c:pt idx="2355" formatCode="#,##0">
                  <c:v>117.924579381942</c:v>
                </c:pt>
                <c:pt idx="2356" formatCode="#,##0">
                  <c:v>117.974925756454</c:v>
                </c:pt>
                <c:pt idx="2357" formatCode="#,##0">
                  <c:v>118.02451181411701</c:v>
                </c:pt>
                <c:pt idx="2358" formatCode="#,##0">
                  <c:v>118.074890613555</c:v>
                </c:pt>
                <c:pt idx="2359" formatCode="#,##0">
                  <c:v>118.12457227706901</c:v>
                </c:pt>
                <c:pt idx="2360" formatCode="#,##0">
                  <c:v>118.17447733879</c:v>
                </c:pt>
                <c:pt idx="2361" formatCode="#,##0">
                  <c:v>118.22455310821501</c:v>
                </c:pt>
                <c:pt idx="2362" formatCode="#,##0">
                  <c:v>118.274592876434</c:v>
                </c:pt>
                <c:pt idx="2363" formatCode="#,##0">
                  <c:v>118.324469089508</c:v>
                </c:pt>
                <c:pt idx="2364" formatCode="#,##0">
                  <c:v>118.374516248703</c:v>
                </c:pt>
                <c:pt idx="2365" formatCode="#,##0">
                  <c:v>118.424488544464</c:v>
                </c:pt>
                <c:pt idx="2366" formatCode="#,##0">
                  <c:v>118.474736690521</c:v>
                </c:pt>
                <c:pt idx="2367" formatCode="#,##0">
                  <c:v>118.524589300155</c:v>
                </c:pt>
                <c:pt idx="2368" formatCode="#,##0">
                  <c:v>118.574943065643</c:v>
                </c:pt>
                <c:pt idx="2369" formatCode="#,##0">
                  <c:v>118.62477993965101</c:v>
                </c:pt>
                <c:pt idx="2370" formatCode="#,##0">
                  <c:v>118.674592971801</c:v>
                </c:pt>
                <c:pt idx="2371" formatCode="#,##0">
                  <c:v>118.725143671035</c:v>
                </c:pt>
                <c:pt idx="2372" formatCode="#,##0">
                  <c:v>118.774533987045</c:v>
                </c:pt>
                <c:pt idx="2373" formatCode="#,##0">
                  <c:v>118.824560403823</c:v>
                </c:pt>
                <c:pt idx="2374" formatCode="#,##0">
                  <c:v>118.874553918838</c:v>
                </c:pt>
                <c:pt idx="2375" formatCode="#,##0">
                  <c:v>118.924643993377</c:v>
                </c:pt>
                <c:pt idx="2376" formatCode="#,##0">
                  <c:v>118.974534034729</c:v>
                </c:pt>
                <c:pt idx="2377" formatCode="#,##0">
                  <c:v>119.02455139160099</c:v>
                </c:pt>
                <c:pt idx="2378" formatCode="#,##0">
                  <c:v>119.07453179359401</c:v>
                </c:pt>
                <c:pt idx="2379" formatCode="#,##0">
                  <c:v>119.12455439567501</c:v>
                </c:pt>
                <c:pt idx="2380" formatCode="#,##0">
                  <c:v>119.174563407897</c:v>
                </c:pt>
                <c:pt idx="2381" formatCode="#,##0">
                  <c:v>119.224435806274</c:v>
                </c:pt>
                <c:pt idx="2382" formatCode="#,##0">
                  <c:v>119.274605512619</c:v>
                </c:pt>
                <c:pt idx="2383" formatCode="#,##0">
                  <c:v>119.324490070343</c:v>
                </c:pt>
                <c:pt idx="2384" formatCode="#,##0">
                  <c:v>119.374675512313</c:v>
                </c:pt>
                <c:pt idx="2385" formatCode="#,##0">
                  <c:v>119.424439668655</c:v>
                </c:pt>
                <c:pt idx="2386" formatCode="#,##0">
                  <c:v>119.474578142166</c:v>
                </c:pt>
                <c:pt idx="2387" formatCode="#,##0">
                  <c:v>119.52469253540001</c:v>
                </c:pt>
                <c:pt idx="2388" formatCode="#,##0">
                  <c:v>119.574951171875</c:v>
                </c:pt>
                <c:pt idx="2389" formatCode="#,##0">
                  <c:v>119.62446880340499</c:v>
                </c:pt>
                <c:pt idx="2390" formatCode="#,##0">
                  <c:v>119.67464280128399</c:v>
                </c:pt>
                <c:pt idx="2391" formatCode="#,##0">
                  <c:v>119.72449588775601</c:v>
                </c:pt>
                <c:pt idx="2392" formatCode="#,##0">
                  <c:v>119.77445507049499</c:v>
                </c:pt>
                <c:pt idx="2393" formatCode="#,##0">
                  <c:v>119.82453894615099</c:v>
                </c:pt>
              </c:numCache>
            </c:numRef>
          </c:xVal>
          <c:yVal>
            <c:numRef>
              <c:f>'Måling 2'!$K$2:$K$2395</c:f>
              <c:numCache>
                <c:formatCode>General</c:formatCode>
                <c:ptCount val="23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1</c:v>
                </c:pt>
                <c:pt idx="1461">
                  <c:v>1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1</c:v>
                </c:pt>
                <c:pt idx="1688">
                  <c:v>1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1</c:v>
                </c:pt>
                <c:pt idx="1694">
                  <c:v>1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1</c:v>
                </c:pt>
                <c:pt idx="2129">
                  <c:v>1</c:v>
                </c:pt>
                <c:pt idx="2130">
                  <c:v>1</c:v>
                </c:pt>
                <c:pt idx="2131">
                  <c:v>1</c:v>
                </c:pt>
                <c:pt idx="2132">
                  <c:v>1</c:v>
                </c:pt>
                <c:pt idx="2133">
                  <c:v>1</c:v>
                </c:pt>
                <c:pt idx="2134">
                  <c:v>1</c:v>
                </c:pt>
                <c:pt idx="2135">
                  <c:v>1</c:v>
                </c:pt>
                <c:pt idx="2136">
                  <c:v>1</c:v>
                </c:pt>
                <c:pt idx="2137">
                  <c:v>1</c:v>
                </c:pt>
                <c:pt idx="2138">
                  <c:v>1</c:v>
                </c:pt>
                <c:pt idx="2139">
                  <c:v>1</c:v>
                </c:pt>
                <c:pt idx="2140">
                  <c:v>1</c:v>
                </c:pt>
                <c:pt idx="2141">
                  <c:v>1</c:v>
                </c:pt>
                <c:pt idx="2142">
                  <c:v>1</c:v>
                </c:pt>
                <c:pt idx="2143">
                  <c:v>1</c:v>
                </c:pt>
                <c:pt idx="2144">
                  <c:v>1</c:v>
                </c:pt>
                <c:pt idx="2145">
                  <c:v>1</c:v>
                </c:pt>
                <c:pt idx="2146">
                  <c:v>1</c:v>
                </c:pt>
                <c:pt idx="2147">
                  <c:v>1</c:v>
                </c:pt>
                <c:pt idx="2148">
                  <c:v>1</c:v>
                </c:pt>
                <c:pt idx="2149">
                  <c:v>1</c:v>
                </c:pt>
                <c:pt idx="2150">
                  <c:v>1</c:v>
                </c:pt>
                <c:pt idx="2151">
                  <c:v>1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0</c:v>
                </c:pt>
                <c:pt idx="239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9C0-4083-8AB1-41D665A5B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978912"/>
        <c:axId val="27968352"/>
      </c:scatterChart>
      <c:valAx>
        <c:axId val="27978912"/>
        <c:scaling>
          <c:orientation val="minMax"/>
          <c:max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7968352"/>
        <c:crosses val="autoZero"/>
        <c:crossBetween val="midCat"/>
      </c:valAx>
      <c:valAx>
        <c:axId val="27968352"/>
        <c:scaling>
          <c:orientation val="minMax"/>
          <c:max val="0.70000000000000007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 dirty="0" err="1"/>
                  <a:t>Color</a:t>
                </a:r>
                <a:r>
                  <a:rPr lang="da-DK" dirty="0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27978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a-DK"/>
              <a:t>Edge NaN</a:t>
            </a:r>
            <a:r>
              <a:rPr lang="da-DK" baseline="0"/>
              <a:t> measurements</a:t>
            </a:r>
            <a:endParaRPr lang="da-D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>
        <c:manualLayout>
          <c:layoutTarget val="inner"/>
          <c:xMode val="edge"/>
          <c:yMode val="edge"/>
          <c:x val="0.11298066399766464"/>
          <c:y val="0.17645309487302369"/>
          <c:w val="0.85192912354323325"/>
          <c:h val="0.65055704852844065"/>
        </c:manualLayout>
      </c:layout>
      <c:scatterChart>
        <c:scatterStyle val="lineMarker"/>
        <c:varyColors val="0"/>
        <c:ser>
          <c:idx val="1"/>
          <c:order val="0"/>
          <c:tx>
            <c:v>NaN_L</c:v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'Måling 5'!$A$2:$A$2395</c:f>
              <c:numCache>
                <c:formatCode>General</c:formatCode>
                <c:ptCount val="2394"/>
                <c:pt idx="0">
                  <c:v>0.17524075508117601</c:v>
                </c:pt>
                <c:pt idx="1">
                  <c:v>0.22518968582153301</c:v>
                </c:pt>
                <c:pt idx="2">
                  <c:v>0.27517962455749501</c:v>
                </c:pt>
                <c:pt idx="3">
                  <c:v>0.32528018951415999</c:v>
                </c:pt>
                <c:pt idx="4">
                  <c:v>0.375187397003173</c:v>
                </c:pt>
                <c:pt idx="5">
                  <c:v>0.42519664764404203</c:v>
                </c:pt>
                <c:pt idx="6">
                  <c:v>0.47518134117126398</c:v>
                </c:pt>
                <c:pt idx="7">
                  <c:v>0.52518224716186501</c:v>
                </c:pt>
                <c:pt idx="8">
                  <c:v>0.57522273063659601</c:v>
                </c:pt>
                <c:pt idx="9">
                  <c:v>0.62521457672119096</c:v>
                </c:pt>
                <c:pt idx="10">
                  <c:v>0.67520260810851995</c:v>
                </c:pt>
                <c:pt idx="11">
                  <c:v>0.72519254684448198</c:v>
                </c:pt>
                <c:pt idx="12">
                  <c:v>0.77519011497497503</c:v>
                </c:pt>
                <c:pt idx="13">
                  <c:v>0.82518863677978505</c:v>
                </c:pt>
                <c:pt idx="14">
                  <c:v>0.87519097328186002</c:v>
                </c:pt>
                <c:pt idx="15">
                  <c:v>0.92519259452819802</c:v>
                </c:pt>
                <c:pt idx="16">
                  <c:v>0.97519230842590299</c:v>
                </c:pt>
                <c:pt idx="17" formatCode="#,##0">
                  <c:v>1.0251786708831701</c:v>
                </c:pt>
                <c:pt idx="18" formatCode="#,##0">
                  <c:v>1.0751874446868801</c:v>
                </c:pt>
                <c:pt idx="19" formatCode="#,##0">
                  <c:v>1.1251974105834901</c:v>
                </c:pt>
                <c:pt idx="20" formatCode="#,##0">
                  <c:v>1.1752128601074201</c:v>
                </c:pt>
                <c:pt idx="21" formatCode="#,##0">
                  <c:v>1.22519326210021</c:v>
                </c:pt>
                <c:pt idx="22" formatCode="#,##0">
                  <c:v>1.27563428878784</c:v>
                </c:pt>
                <c:pt idx="23" formatCode="#,##0">
                  <c:v>1.3255271911621</c:v>
                </c:pt>
                <c:pt idx="24" formatCode="#,##0">
                  <c:v>1.3755404949188199</c:v>
                </c:pt>
                <c:pt idx="25" formatCode="#,##0">
                  <c:v>1.42551040649414</c:v>
                </c:pt>
                <c:pt idx="26" formatCode="#,##0">
                  <c:v>1.4755771160125699</c:v>
                </c:pt>
                <c:pt idx="27" formatCode="#,##0">
                  <c:v>1.5253202915191599</c:v>
                </c:pt>
                <c:pt idx="28" formatCode="#,##0">
                  <c:v>1.5755753517150799</c:v>
                </c:pt>
                <c:pt idx="29" formatCode="#,##0">
                  <c:v>1.62533330917358</c:v>
                </c:pt>
                <c:pt idx="30" formatCode="#,##0">
                  <c:v>1.67562127113342</c:v>
                </c:pt>
                <c:pt idx="31" formatCode="#,##0">
                  <c:v>1.7255218029022199</c:v>
                </c:pt>
                <c:pt idx="32" formatCode="#,##0">
                  <c:v>1.77554607391357</c:v>
                </c:pt>
                <c:pt idx="33" formatCode="#,##0">
                  <c:v>1.8255321979522701</c:v>
                </c:pt>
                <c:pt idx="34" formatCode="#,##0">
                  <c:v>1.87557792663574</c:v>
                </c:pt>
                <c:pt idx="35" formatCode="#,##0">
                  <c:v>1.92552518844604</c:v>
                </c:pt>
                <c:pt idx="36" formatCode="#,##0">
                  <c:v>1.9755442142486499</c:v>
                </c:pt>
                <c:pt idx="37" formatCode="#,##0">
                  <c:v>2.0255222320556601</c:v>
                </c:pt>
                <c:pt idx="38" formatCode="#,##0">
                  <c:v>2.0755553245544398</c:v>
                </c:pt>
                <c:pt idx="39" formatCode="#,##0">
                  <c:v>2.12551522254943</c:v>
                </c:pt>
                <c:pt idx="40" formatCode="#,##0">
                  <c:v>2.1755588054656898</c:v>
                </c:pt>
                <c:pt idx="41" formatCode="#,##0">
                  <c:v>2.2255361080169598</c:v>
                </c:pt>
                <c:pt idx="42" formatCode="#,##0">
                  <c:v>2.27568054199218</c:v>
                </c:pt>
                <c:pt idx="43" formatCode="#,##0">
                  <c:v>2.32556104660034</c:v>
                </c:pt>
                <c:pt idx="44" formatCode="#,##0">
                  <c:v>2.3753190040588299</c:v>
                </c:pt>
                <c:pt idx="45" formatCode="#,##0">
                  <c:v>2.4255387783050502</c:v>
                </c:pt>
                <c:pt idx="46" formatCode="#,##0">
                  <c:v>2.4753398895263601</c:v>
                </c:pt>
                <c:pt idx="47" formatCode="#,##0">
                  <c:v>2.5255675315856898</c:v>
                </c:pt>
                <c:pt idx="48" formatCode="#,##0">
                  <c:v>2.57555031776428</c:v>
                </c:pt>
                <c:pt idx="49" formatCode="#,##0">
                  <c:v>2.62553834915161</c:v>
                </c:pt>
                <c:pt idx="50" formatCode="#,##0">
                  <c:v>2.6755113601684499</c:v>
                </c:pt>
                <c:pt idx="51" formatCode="#,##0">
                  <c:v>2.7255291938781698</c:v>
                </c:pt>
                <c:pt idx="52" formatCode="#,##0">
                  <c:v>2.7758100032806299</c:v>
                </c:pt>
                <c:pt idx="53" formatCode="#,##0">
                  <c:v>2.8256430625915501</c:v>
                </c:pt>
                <c:pt idx="54" formatCode="#,##0">
                  <c:v>2.8757250308990399</c:v>
                </c:pt>
                <c:pt idx="55" formatCode="#,##0">
                  <c:v>2.92575907707214</c:v>
                </c:pt>
                <c:pt idx="56" formatCode="#,##0">
                  <c:v>2.9757380485534601</c:v>
                </c:pt>
                <c:pt idx="57" formatCode="#,##0">
                  <c:v>3.0257031917571999</c:v>
                </c:pt>
                <c:pt idx="58" formatCode="#,##0">
                  <c:v>3.07572293281555</c:v>
                </c:pt>
                <c:pt idx="59" formatCode="#,##0">
                  <c:v>3.12562680244445</c:v>
                </c:pt>
                <c:pt idx="60" formatCode="#,##0">
                  <c:v>3.2899320125579798</c:v>
                </c:pt>
                <c:pt idx="61" formatCode="#,##0">
                  <c:v>3.2947974205017001</c:v>
                </c:pt>
                <c:pt idx="62" formatCode="#,##0">
                  <c:v>3.32557892799377</c:v>
                </c:pt>
                <c:pt idx="63" formatCode="#,##0">
                  <c:v>3.3757219314575102</c:v>
                </c:pt>
                <c:pt idx="64" formatCode="#,##0">
                  <c:v>3.4255886077880802</c:v>
                </c:pt>
                <c:pt idx="65" formatCode="#,##0">
                  <c:v>3.4757087230682302</c:v>
                </c:pt>
                <c:pt idx="66" formatCode="#,##0">
                  <c:v>3.5255928039550701</c:v>
                </c:pt>
                <c:pt idx="67" formatCode="#,##0">
                  <c:v>3.5757346153259202</c:v>
                </c:pt>
                <c:pt idx="68" formatCode="#,##0">
                  <c:v>3.6255643367767298</c:v>
                </c:pt>
                <c:pt idx="69" formatCode="#,##0">
                  <c:v>3.6757721900939901</c:v>
                </c:pt>
                <c:pt idx="70" formatCode="#,##0">
                  <c:v>3.72563505172729</c:v>
                </c:pt>
                <c:pt idx="71" formatCode="#,##0">
                  <c:v>3.7757420539855899</c:v>
                </c:pt>
                <c:pt idx="72" formatCode="#,##0">
                  <c:v>3.8255426883697501</c:v>
                </c:pt>
                <c:pt idx="73" formatCode="#,##0">
                  <c:v>3.8755536079406698</c:v>
                </c:pt>
                <c:pt idx="74" formatCode="#,##0">
                  <c:v>3.9255576133728001</c:v>
                </c:pt>
                <c:pt idx="75" formatCode="#,##0">
                  <c:v>3.9755504131317099</c:v>
                </c:pt>
                <c:pt idx="76" formatCode="#,##0">
                  <c:v>4.0255327224731401</c:v>
                </c:pt>
                <c:pt idx="77" formatCode="#,##0">
                  <c:v>4.0755519866943297</c:v>
                </c:pt>
                <c:pt idx="78" formatCode="#,##0">
                  <c:v>4.1255431175231898</c:v>
                </c:pt>
                <c:pt idx="79" formatCode="#,##0">
                  <c:v>4.1754398345947203</c:v>
                </c:pt>
                <c:pt idx="80" formatCode="#,##0">
                  <c:v>4.2255170345306396</c:v>
                </c:pt>
                <c:pt idx="81" formatCode="#,##0">
                  <c:v>4.27542948722839</c:v>
                </c:pt>
                <c:pt idx="82" formatCode="#,##0">
                  <c:v>4.3255317211151096</c:v>
                </c:pt>
                <c:pt idx="83" formatCode="#,##0">
                  <c:v>4.3753428459167401</c:v>
                </c:pt>
                <c:pt idx="84" formatCode="#,##0">
                  <c:v>4.4255316257476798</c:v>
                </c:pt>
                <c:pt idx="85" formatCode="#,##0">
                  <c:v>4.4753425121307302</c:v>
                </c:pt>
                <c:pt idx="86" formatCode="#,##0">
                  <c:v>4.5255177021026602</c:v>
                </c:pt>
                <c:pt idx="87" formatCode="#,##0">
                  <c:v>4.5754992961883501</c:v>
                </c:pt>
                <c:pt idx="88" formatCode="#,##0">
                  <c:v>4.6255121231079102</c:v>
                </c:pt>
                <c:pt idx="89" formatCode="#,##0">
                  <c:v>4.6755428314208896</c:v>
                </c:pt>
                <c:pt idx="90" formatCode="#,##0">
                  <c:v>4.7255251407623202</c:v>
                </c:pt>
                <c:pt idx="91" formatCode="#,##0">
                  <c:v>4.7755749225616402</c:v>
                </c:pt>
                <c:pt idx="92" formatCode="#,##0">
                  <c:v>4.8255293369293204</c:v>
                </c:pt>
                <c:pt idx="93" formatCode="#,##0">
                  <c:v>4.8755509853363002</c:v>
                </c:pt>
                <c:pt idx="94" formatCode="#,##0">
                  <c:v>4.9255237579345703</c:v>
                </c:pt>
                <c:pt idx="95" formatCode="#,##0">
                  <c:v>4.9755518436431796</c:v>
                </c:pt>
                <c:pt idx="96" formatCode="#,##0">
                  <c:v>5.0255331993103001</c:v>
                </c:pt>
                <c:pt idx="97" formatCode="#,##0">
                  <c:v>5.0756452083587602</c:v>
                </c:pt>
                <c:pt idx="98" formatCode="#,##0">
                  <c:v>5.12542653083801</c:v>
                </c:pt>
                <c:pt idx="99" formatCode="#,##0">
                  <c:v>5.1756427288055402</c:v>
                </c:pt>
                <c:pt idx="100" formatCode="#,##0">
                  <c:v>5.2254378795623699</c:v>
                </c:pt>
                <c:pt idx="101" formatCode="#,##0">
                  <c:v>5.2756650447845397</c:v>
                </c:pt>
                <c:pt idx="102" formatCode="#,##0">
                  <c:v>5.3255369663238499</c:v>
                </c:pt>
                <c:pt idx="103" formatCode="#,##0">
                  <c:v>5.3758258819579998</c:v>
                </c:pt>
                <c:pt idx="104" formatCode="#,##0">
                  <c:v>5.4253716468811</c:v>
                </c:pt>
                <c:pt idx="105" formatCode="#,##0">
                  <c:v>5.4755504131317103</c:v>
                </c:pt>
                <c:pt idx="106" formatCode="#,##0">
                  <c:v>5.5255153179168701</c:v>
                </c:pt>
                <c:pt idx="107" formatCode="#,##0">
                  <c:v>5.5755555629730198</c:v>
                </c:pt>
                <c:pt idx="108" formatCode="#,##0">
                  <c:v>5.6255373954772896</c:v>
                </c:pt>
                <c:pt idx="109" formatCode="#,##0">
                  <c:v>5.6755466461181596</c:v>
                </c:pt>
                <c:pt idx="110" formatCode="#,##0">
                  <c:v>5.7255260944366402</c:v>
                </c:pt>
                <c:pt idx="111" formatCode="#,##0">
                  <c:v>5.7755634784698398</c:v>
                </c:pt>
                <c:pt idx="112" formatCode="#,##0">
                  <c:v>5.8255193233489901</c:v>
                </c:pt>
                <c:pt idx="113" formatCode="#,##0">
                  <c:v>5.8756017684936497</c:v>
                </c:pt>
                <c:pt idx="114" formatCode="#,##0">
                  <c:v>5.9256296157836896</c:v>
                </c:pt>
                <c:pt idx="115" formatCode="#,##0">
                  <c:v>5.9756457805633501</c:v>
                </c:pt>
                <c:pt idx="116" formatCode="#,##0">
                  <c:v>6.0256373882293701</c:v>
                </c:pt>
                <c:pt idx="117" formatCode="#,##0">
                  <c:v>6.0758073329925502</c:v>
                </c:pt>
                <c:pt idx="118" formatCode="#,##0">
                  <c:v>6.1256957054138104</c:v>
                </c:pt>
                <c:pt idx="119" formatCode="#,##0">
                  <c:v>6.1754662990569997</c:v>
                </c:pt>
                <c:pt idx="120" formatCode="#,##0">
                  <c:v>6.2256388664245597</c:v>
                </c:pt>
                <c:pt idx="121" formatCode="#,##0">
                  <c:v>6.27549076080322</c:v>
                </c:pt>
                <c:pt idx="122" formatCode="#,##0">
                  <c:v>6.3256351947784397</c:v>
                </c:pt>
                <c:pt idx="123" formatCode="#,##0">
                  <c:v>6.3754692077636701</c:v>
                </c:pt>
                <c:pt idx="124" formatCode="#,##0">
                  <c:v>6.4255375862121502</c:v>
                </c:pt>
                <c:pt idx="125" formatCode="#,##0">
                  <c:v>6.4755547046661297</c:v>
                </c:pt>
                <c:pt idx="126" formatCode="#,##0">
                  <c:v>6.5255579948425204</c:v>
                </c:pt>
                <c:pt idx="127" formatCode="#,##0">
                  <c:v>6.5755560398101798</c:v>
                </c:pt>
                <c:pt idx="128" formatCode="#,##0">
                  <c:v>6.62558817863464</c:v>
                </c:pt>
                <c:pt idx="129" formatCode="#,##0">
                  <c:v>6.6755635738372803</c:v>
                </c:pt>
                <c:pt idx="130" formatCode="#,##0">
                  <c:v>6.7255167961120597</c:v>
                </c:pt>
                <c:pt idx="131" formatCode="#,##0">
                  <c:v>6.7756118774414</c:v>
                </c:pt>
                <c:pt idx="132" formatCode="#,##0">
                  <c:v>6.8255319595336896</c:v>
                </c:pt>
                <c:pt idx="133" formatCode="#,##0">
                  <c:v>6.8755991458892796</c:v>
                </c:pt>
                <c:pt idx="134" formatCode="#,##0">
                  <c:v>6.9257085323333696</c:v>
                </c:pt>
                <c:pt idx="135" formatCode="#,##0">
                  <c:v>6.9755578041076598</c:v>
                </c:pt>
                <c:pt idx="136" formatCode="#,##0">
                  <c:v>7.0254316329956001</c:v>
                </c:pt>
                <c:pt idx="137" formatCode="#,##0">
                  <c:v>7.0755484104156396</c:v>
                </c:pt>
                <c:pt idx="138" formatCode="#,##0">
                  <c:v>7.1254019737243599</c:v>
                </c:pt>
                <c:pt idx="139" formatCode="#,##0">
                  <c:v>7.1755421161651602</c:v>
                </c:pt>
                <c:pt idx="140" formatCode="#,##0">
                  <c:v>7.2253463268280003</c:v>
                </c:pt>
                <c:pt idx="141" formatCode="#,##0">
                  <c:v>7.2756049633026096</c:v>
                </c:pt>
                <c:pt idx="142" formatCode="#,##0">
                  <c:v>7.3253426551818803</c:v>
                </c:pt>
                <c:pt idx="143" formatCode="#,##0">
                  <c:v>7.3755607604980398</c:v>
                </c:pt>
                <c:pt idx="144" formatCode="#,##0">
                  <c:v>7.4255170822143501</c:v>
                </c:pt>
                <c:pt idx="145" formatCode="#,##0">
                  <c:v>7.4755558967590297</c:v>
                </c:pt>
                <c:pt idx="146" formatCode="#,##0">
                  <c:v>7.5255281925201398</c:v>
                </c:pt>
                <c:pt idx="147" formatCode="#,##0">
                  <c:v>7.5755488872527996</c:v>
                </c:pt>
                <c:pt idx="148" formatCode="#,##0">
                  <c:v>7.62552618980407</c:v>
                </c:pt>
                <c:pt idx="149" formatCode="#,##0">
                  <c:v>7.6755504608154297</c:v>
                </c:pt>
                <c:pt idx="150" formatCode="#,##0">
                  <c:v>7.7255213260650599</c:v>
                </c:pt>
                <c:pt idx="151" formatCode="#,##0">
                  <c:v>7.7755577564239502</c:v>
                </c:pt>
                <c:pt idx="152" formatCode="#,##0">
                  <c:v>7.8255245685577304</c:v>
                </c:pt>
                <c:pt idx="153" formatCode="#,##0">
                  <c:v>7.8755500316619802</c:v>
                </c:pt>
                <c:pt idx="154" formatCode="#,##0">
                  <c:v>7.9255251884460396</c:v>
                </c:pt>
                <c:pt idx="155" formatCode="#,##0">
                  <c:v>7.9753129482269198</c:v>
                </c:pt>
                <c:pt idx="156" formatCode="#,##0">
                  <c:v>8.0255272388458199</c:v>
                </c:pt>
                <c:pt idx="157" formatCode="#,##0">
                  <c:v>8.0753355026245099</c:v>
                </c:pt>
                <c:pt idx="158" formatCode="#,##0">
                  <c:v>8.1255242824554408</c:v>
                </c:pt>
                <c:pt idx="159" formatCode="#,##0">
                  <c:v>8.1753768920898402</c:v>
                </c:pt>
                <c:pt idx="160" formatCode="#,##0">
                  <c:v>8.2255120277404696</c:v>
                </c:pt>
                <c:pt idx="161" formatCode="#,##0">
                  <c:v>8.2754936218261701</c:v>
                </c:pt>
                <c:pt idx="162" formatCode="#,##0">
                  <c:v>8.3255159854888898</c:v>
                </c:pt>
                <c:pt idx="163" formatCode="#,##0">
                  <c:v>8.37554478645324</c:v>
                </c:pt>
                <c:pt idx="164" formatCode="#,##0">
                  <c:v>8.4255108833312899</c:v>
                </c:pt>
                <c:pt idx="165" formatCode="#,##0">
                  <c:v>8.4755756855010898</c:v>
                </c:pt>
                <c:pt idx="166" formatCode="#,##0">
                  <c:v>8.5255188941955495</c:v>
                </c:pt>
                <c:pt idx="167" formatCode="#,##0">
                  <c:v>8.5755457878112793</c:v>
                </c:pt>
                <c:pt idx="168" formatCode="#,##0">
                  <c:v>8.6255316734313894</c:v>
                </c:pt>
                <c:pt idx="169" formatCode="#,##0">
                  <c:v>8.6755566596984792</c:v>
                </c:pt>
                <c:pt idx="170" formatCode="#,##0">
                  <c:v>8.7255201339721609</c:v>
                </c:pt>
                <c:pt idx="171" formatCode="#,##0">
                  <c:v>8.7755613327026296</c:v>
                </c:pt>
                <c:pt idx="172" formatCode="#,##0">
                  <c:v>8.8255348205566406</c:v>
                </c:pt>
                <c:pt idx="173" formatCode="#,##0">
                  <c:v>8.8755576610565097</c:v>
                </c:pt>
                <c:pt idx="174" formatCode="#,##0">
                  <c:v>8.9255249500274605</c:v>
                </c:pt>
                <c:pt idx="175" formatCode="#,##0">
                  <c:v>8.9755895137786794</c:v>
                </c:pt>
                <c:pt idx="176" formatCode="#,##0">
                  <c:v>9.02551174163818</c:v>
                </c:pt>
                <c:pt idx="177" formatCode="#,##0">
                  <c:v>9.0781881809234601</c:v>
                </c:pt>
                <c:pt idx="178" formatCode="#,##0">
                  <c:v>9.1254425048828107</c:v>
                </c:pt>
                <c:pt idx="179" formatCode="#,##0">
                  <c:v>9.1756422519683802</c:v>
                </c:pt>
                <c:pt idx="180" formatCode="#,##0">
                  <c:v>9.2256240844726491</c:v>
                </c:pt>
                <c:pt idx="181" formatCode="#,##0">
                  <c:v>9.2756304740905708</c:v>
                </c:pt>
                <c:pt idx="182" formatCode="#,##0">
                  <c:v>9.3254525661468506</c:v>
                </c:pt>
                <c:pt idx="183" formatCode="#,##0">
                  <c:v>9.3756430149078298</c:v>
                </c:pt>
                <c:pt idx="184" formatCode="#,##0">
                  <c:v>9.4254961013793892</c:v>
                </c:pt>
                <c:pt idx="185" formatCode="#,##0">
                  <c:v>9.4756588935851997</c:v>
                </c:pt>
                <c:pt idx="186" formatCode="#,##0">
                  <c:v>9.5255966186523402</c:v>
                </c:pt>
                <c:pt idx="187" formatCode="#,##0">
                  <c:v>9.5756666660308802</c:v>
                </c:pt>
                <c:pt idx="188" formatCode="#,##0">
                  <c:v>9.6255459785461408</c:v>
                </c:pt>
                <c:pt idx="189" formatCode="#,##0">
                  <c:v>9.6755597591400093</c:v>
                </c:pt>
                <c:pt idx="190" formatCode="#,##0">
                  <c:v>9.7255516052246094</c:v>
                </c:pt>
                <c:pt idx="191" formatCode="#,##0">
                  <c:v>9.7755386829376203</c:v>
                </c:pt>
                <c:pt idx="192" formatCode="#,##0">
                  <c:v>9.8255174160003609</c:v>
                </c:pt>
                <c:pt idx="193" formatCode="#,##0">
                  <c:v>9.8755478858947701</c:v>
                </c:pt>
                <c:pt idx="194" formatCode="#,##0">
                  <c:v>9.9255311489105207</c:v>
                </c:pt>
                <c:pt idx="195" formatCode="#,##0">
                  <c:v>9.9756345748901296</c:v>
                </c:pt>
                <c:pt idx="196" formatCode="#,##0">
                  <c:v>10.025523185729901</c:v>
                </c:pt>
                <c:pt idx="197" formatCode="#,##0">
                  <c:v>10.0753381252288</c:v>
                </c:pt>
                <c:pt idx="198" formatCode="#,##0">
                  <c:v>10.1255371570587</c:v>
                </c:pt>
                <c:pt idx="199" formatCode="#,##0">
                  <c:v>10.1754894256591</c:v>
                </c:pt>
                <c:pt idx="200" formatCode="#,##0">
                  <c:v>10.225527763366699</c:v>
                </c:pt>
                <c:pt idx="201" formatCode="#,##0">
                  <c:v>10.275369644165</c:v>
                </c:pt>
                <c:pt idx="202" formatCode="#,##0">
                  <c:v>10.3255116939544</c:v>
                </c:pt>
                <c:pt idx="203" formatCode="#,##0">
                  <c:v>10.3754873275756</c:v>
                </c:pt>
                <c:pt idx="204" formatCode="#,##0">
                  <c:v>10.4255135059356</c:v>
                </c:pt>
                <c:pt idx="205" formatCode="#,##0">
                  <c:v>10.4755578041076</c:v>
                </c:pt>
                <c:pt idx="206" formatCode="#,##0">
                  <c:v>10.5255165100097</c:v>
                </c:pt>
                <c:pt idx="207" formatCode="#,##0">
                  <c:v>10.5755879878997</c:v>
                </c:pt>
                <c:pt idx="208" formatCode="#,##0">
                  <c:v>10.6255185604095</c:v>
                </c:pt>
                <c:pt idx="209" formatCode="#,##0">
                  <c:v>10.675544500350901</c:v>
                </c:pt>
                <c:pt idx="210" formatCode="#,##0">
                  <c:v>10.7255675792694</c:v>
                </c:pt>
                <c:pt idx="211" formatCode="#,##0">
                  <c:v>10.7755494117736</c:v>
                </c:pt>
                <c:pt idx="212" formatCode="#,##0">
                  <c:v>10.8255407810211</c:v>
                </c:pt>
                <c:pt idx="213" formatCode="#,##0">
                  <c:v>10.8755493164062</c:v>
                </c:pt>
                <c:pt idx="214" formatCode="#,##0">
                  <c:v>10.9253163337707</c:v>
                </c:pt>
                <c:pt idx="215" formatCode="#,##0">
                  <c:v>10.975555896758999</c:v>
                </c:pt>
                <c:pt idx="216" formatCode="#,##0">
                  <c:v>11.0253753662109</c:v>
                </c:pt>
                <c:pt idx="217" formatCode="#,##0">
                  <c:v>11.0755944252014</c:v>
                </c:pt>
                <c:pt idx="218" formatCode="#,##0">
                  <c:v>11.125335931777901</c:v>
                </c:pt>
                <c:pt idx="219" formatCode="#,##0">
                  <c:v>11.175543308258</c:v>
                </c:pt>
                <c:pt idx="220" formatCode="#,##0">
                  <c:v>11.2253503799438</c:v>
                </c:pt>
                <c:pt idx="221" formatCode="#,##0">
                  <c:v>11.2755470275878</c:v>
                </c:pt>
                <c:pt idx="222" formatCode="#,##0">
                  <c:v>11.3253736495971</c:v>
                </c:pt>
                <c:pt idx="223" formatCode="#,##0">
                  <c:v>11.375542640686</c:v>
                </c:pt>
                <c:pt idx="224" formatCode="#,##0">
                  <c:v>11.4253988265991</c:v>
                </c:pt>
                <c:pt idx="225" formatCode="#,##0">
                  <c:v>11.475616693496701</c:v>
                </c:pt>
                <c:pt idx="226" formatCode="#,##0">
                  <c:v>11.525517702102601</c:v>
                </c:pt>
                <c:pt idx="227" formatCode="#,##0">
                  <c:v>11.5756103992462</c:v>
                </c:pt>
                <c:pt idx="228" formatCode="#,##0">
                  <c:v>11.6255235671997</c:v>
                </c:pt>
                <c:pt idx="229" formatCode="#,##0">
                  <c:v>11.6755540370941</c:v>
                </c:pt>
                <c:pt idx="230" formatCode="#,##0">
                  <c:v>11.725650548934899</c:v>
                </c:pt>
                <c:pt idx="231" formatCode="#,##0">
                  <c:v>11.775678157806301</c:v>
                </c:pt>
                <c:pt idx="232" formatCode="#,##0">
                  <c:v>11.825691223144499</c:v>
                </c:pt>
                <c:pt idx="233" formatCode="#,##0">
                  <c:v>11.8756086826324</c:v>
                </c:pt>
                <c:pt idx="234" formatCode="#,##0">
                  <c:v>11.925611972808801</c:v>
                </c:pt>
                <c:pt idx="235" formatCode="#,##0">
                  <c:v>11.975475311279199</c:v>
                </c:pt>
                <c:pt idx="236" formatCode="#,##0">
                  <c:v>12.0256023406982</c:v>
                </c:pt>
                <c:pt idx="237" formatCode="#,##0">
                  <c:v>12.0754730701446</c:v>
                </c:pt>
                <c:pt idx="238" formatCode="#,##0">
                  <c:v>12.1256127357482</c:v>
                </c:pt>
                <c:pt idx="239" formatCode="#,##0">
                  <c:v>12.1755385398864</c:v>
                </c:pt>
                <c:pt idx="240" formatCode="#,##0">
                  <c:v>12.225667476653999</c:v>
                </c:pt>
                <c:pt idx="241" formatCode="#,##0">
                  <c:v>12.2753977775573</c:v>
                </c:pt>
                <c:pt idx="242" formatCode="#,##0">
                  <c:v>12.3255460262298</c:v>
                </c:pt>
                <c:pt idx="243" formatCode="#,##0">
                  <c:v>12.375549793243399</c:v>
                </c:pt>
                <c:pt idx="244" formatCode="#,##0">
                  <c:v>12.425533533096299</c:v>
                </c:pt>
                <c:pt idx="245" formatCode="#,##0">
                  <c:v>12.4755737781524</c:v>
                </c:pt>
                <c:pt idx="246" formatCode="#,##0">
                  <c:v>12.525517463684</c:v>
                </c:pt>
                <c:pt idx="247" formatCode="#,##0">
                  <c:v>12.5755620002746</c:v>
                </c:pt>
                <c:pt idx="248" formatCode="#,##0">
                  <c:v>12.6255202293396</c:v>
                </c:pt>
                <c:pt idx="249" formatCode="#,##0">
                  <c:v>12.6755650043487</c:v>
                </c:pt>
                <c:pt idx="250" formatCode="#,##0">
                  <c:v>12.725519657135001</c:v>
                </c:pt>
                <c:pt idx="251" formatCode="#,##0">
                  <c:v>12.775560379028301</c:v>
                </c:pt>
                <c:pt idx="252" formatCode="#,##0">
                  <c:v>12.8255267143249</c:v>
                </c:pt>
                <c:pt idx="253" formatCode="#,##0">
                  <c:v>12.8755445480346</c:v>
                </c:pt>
                <c:pt idx="254" formatCode="#,##0">
                  <c:v>12.9253187179565</c:v>
                </c:pt>
                <c:pt idx="255" formatCode="#,##0">
                  <c:v>12.975575685500999</c:v>
                </c:pt>
                <c:pt idx="256" formatCode="#,##0">
                  <c:v>13.025330543518001</c:v>
                </c:pt>
                <c:pt idx="257" formatCode="#,##0">
                  <c:v>13.075556039810101</c:v>
                </c:pt>
                <c:pt idx="258" formatCode="#,##0">
                  <c:v>13.125353574752801</c:v>
                </c:pt>
                <c:pt idx="259" formatCode="#,##0">
                  <c:v>13.175563812255801</c:v>
                </c:pt>
                <c:pt idx="260" formatCode="#,##0">
                  <c:v>13.2253487110137</c:v>
                </c:pt>
                <c:pt idx="261" formatCode="#,##0">
                  <c:v>13.2755460739135</c:v>
                </c:pt>
                <c:pt idx="262" formatCode="#,##0">
                  <c:v>13.3255198001861</c:v>
                </c:pt>
                <c:pt idx="263" formatCode="#,##0">
                  <c:v>13.375536680221501</c:v>
                </c:pt>
                <c:pt idx="264" formatCode="#,##0">
                  <c:v>13.425510883331199</c:v>
                </c:pt>
                <c:pt idx="265" formatCode="#,##0">
                  <c:v>13.4755489826202</c:v>
                </c:pt>
                <c:pt idx="266" formatCode="#,##0">
                  <c:v>13.5255279541015</c:v>
                </c:pt>
                <c:pt idx="267" formatCode="#,##0">
                  <c:v>13.575553655624301</c:v>
                </c:pt>
                <c:pt idx="268" formatCode="#,##0">
                  <c:v>13.625531911849899</c:v>
                </c:pt>
                <c:pt idx="269" formatCode="#,##0">
                  <c:v>13.675564050674399</c:v>
                </c:pt>
                <c:pt idx="270" formatCode="#,##0">
                  <c:v>13.7255198955535</c:v>
                </c:pt>
                <c:pt idx="271" formatCode="#,##0">
                  <c:v>13.775544404983499</c:v>
                </c:pt>
                <c:pt idx="272" formatCode="#,##0">
                  <c:v>13.825534343719401</c:v>
                </c:pt>
                <c:pt idx="273" formatCode="#,##0">
                  <c:v>13.875916719436599</c:v>
                </c:pt>
                <c:pt idx="274" formatCode="#,##0">
                  <c:v>13.9255201816558</c:v>
                </c:pt>
                <c:pt idx="275" formatCode="#,##0">
                  <c:v>13.975334882736201</c:v>
                </c:pt>
                <c:pt idx="276" formatCode="#,##0">
                  <c:v>14.0255150794982</c:v>
                </c:pt>
                <c:pt idx="277" formatCode="#,##0">
                  <c:v>14.0753710269927</c:v>
                </c:pt>
                <c:pt idx="278" formatCode="#,##0">
                  <c:v>14.125531196594199</c:v>
                </c:pt>
                <c:pt idx="279" formatCode="#,##0">
                  <c:v>14.1755337715148</c:v>
                </c:pt>
                <c:pt idx="280" formatCode="#,##0">
                  <c:v>14.2256093025207</c:v>
                </c:pt>
                <c:pt idx="281" formatCode="#,##0">
                  <c:v>14.2756514549255</c:v>
                </c:pt>
                <c:pt idx="282" formatCode="#,##0">
                  <c:v>14.3256499767303</c:v>
                </c:pt>
                <c:pt idx="283" formatCode="#,##0">
                  <c:v>14.375642538070601</c:v>
                </c:pt>
                <c:pt idx="284" formatCode="#,##0">
                  <c:v>14.4256091117858</c:v>
                </c:pt>
                <c:pt idx="285" formatCode="#,##0">
                  <c:v>14.475644111633301</c:v>
                </c:pt>
                <c:pt idx="286" formatCode="#,##0">
                  <c:v>14.525616645812899</c:v>
                </c:pt>
                <c:pt idx="287" formatCode="#,##0">
                  <c:v>14.5756406784057</c:v>
                </c:pt>
                <c:pt idx="288" formatCode="#,##0">
                  <c:v>14.6256086826324</c:v>
                </c:pt>
                <c:pt idx="289" formatCode="#,##0">
                  <c:v>14.6756019592285</c:v>
                </c:pt>
                <c:pt idx="290" formatCode="#,##0">
                  <c:v>14.725515365600501</c:v>
                </c:pt>
                <c:pt idx="291" formatCode="#,##0">
                  <c:v>14.7755517959594</c:v>
                </c:pt>
                <c:pt idx="292" formatCode="#,##0">
                  <c:v>14.825589179992599</c:v>
                </c:pt>
                <c:pt idx="293" formatCode="#,##0">
                  <c:v>14.8755450248718</c:v>
                </c:pt>
                <c:pt idx="294" formatCode="#,##0">
                  <c:v>14.925396203994699</c:v>
                </c:pt>
                <c:pt idx="295" formatCode="#,##0">
                  <c:v>14.9755411148071</c:v>
                </c:pt>
                <c:pt idx="296" formatCode="#,##0">
                  <c:v>15.0253384113311</c:v>
                </c:pt>
                <c:pt idx="297" formatCode="#,##0">
                  <c:v>15.075595617294301</c:v>
                </c:pt>
                <c:pt idx="298" formatCode="#,##0">
                  <c:v>15.1253671646118</c:v>
                </c:pt>
                <c:pt idx="299" formatCode="#,##0">
                  <c:v>15.1755809783935</c:v>
                </c:pt>
                <c:pt idx="300" formatCode="#,##0">
                  <c:v>15.2255101203918</c:v>
                </c:pt>
                <c:pt idx="301" formatCode="#,##0">
                  <c:v>15.275552034378</c:v>
                </c:pt>
                <c:pt idx="302" formatCode="#,##0">
                  <c:v>15.3255422115325</c:v>
                </c:pt>
                <c:pt idx="303" formatCode="#,##0">
                  <c:v>15.3755438327789</c:v>
                </c:pt>
                <c:pt idx="304" formatCode="#,##0">
                  <c:v>15.4255354404449</c:v>
                </c:pt>
                <c:pt idx="305" formatCode="#,##0">
                  <c:v>15.4755382537841</c:v>
                </c:pt>
                <c:pt idx="306" formatCode="#,##0">
                  <c:v>15.525525093078601</c:v>
                </c:pt>
                <c:pt idx="307" formatCode="#,##0">
                  <c:v>15.5755438804626</c:v>
                </c:pt>
                <c:pt idx="308" formatCode="#,##0">
                  <c:v>15.6255233287811</c:v>
                </c:pt>
                <c:pt idx="309" formatCode="#,##0">
                  <c:v>15.6755700111389</c:v>
                </c:pt>
                <c:pt idx="310" formatCode="#,##0">
                  <c:v>15.7255184650421</c:v>
                </c:pt>
                <c:pt idx="311" formatCode="#,##0">
                  <c:v>15.775551557540799</c:v>
                </c:pt>
                <c:pt idx="312" formatCode="#,##0">
                  <c:v>15.8255190849304</c:v>
                </c:pt>
                <c:pt idx="313" formatCode="#,##0">
                  <c:v>15.8755540847778</c:v>
                </c:pt>
                <c:pt idx="314" formatCode="#,##0">
                  <c:v>15.925526857375999</c:v>
                </c:pt>
                <c:pt idx="315" formatCode="#,##0">
                  <c:v>15.975383043289099</c:v>
                </c:pt>
                <c:pt idx="316" formatCode="#,##0">
                  <c:v>16.0255348682403</c:v>
                </c:pt>
                <c:pt idx="317" formatCode="#,##0">
                  <c:v>16.075402021407999</c:v>
                </c:pt>
                <c:pt idx="318" formatCode="#,##0">
                  <c:v>16.125539302825899</c:v>
                </c:pt>
                <c:pt idx="319" formatCode="#,##0">
                  <c:v>16.175525188445999</c:v>
                </c:pt>
                <c:pt idx="320" formatCode="#,##0">
                  <c:v>16.225522518157899</c:v>
                </c:pt>
                <c:pt idx="321" formatCode="#,##0">
                  <c:v>16.275552988052301</c:v>
                </c:pt>
                <c:pt idx="322" formatCode="#,##0">
                  <c:v>16.325520277023301</c:v>
                </c:pt>
                <c:pt idx="323" formatCode="#,##0">
                  <c:v>16.3755462169647</c:v>
                </c:pt>
                <c:pt idx="324" formatCode="#,##0">
                  <c:v>16.425523281097401</c:v>
                </c:pt>
                <c:pt idx="325" formatCode="#,##0">
                  <c:v>16.475557565689002</c:v>
                </c:pt>
                <c:pt idx="326" formatCode="#,##0">
                  <c:v>16.525526762008599</c:v>
                </c:pt>
                <c:pt idx="327" formatCode="#,##0">
                  <c:v>16.575548887252801</c:v>
                </c:pt>
                <c:pt idx="328" formatCode="#,##0">
                  <c:v>16.625519990920999</c:v>
                </c:pt>
                <c:pt idx="329" formatCode="#,##0">
                  <c:v>16.675578117370598</c:v>
                </c:pt>
                <c:pt idx="330" formatCode="#,##0">
                  <c:v>16.725522279739302</c:v>
                </c:pt>
                <c:pt idx="331" formatCode="#,##0">
                  <c:v>16.775571584701499</c:v>
                </c:pt>
                <c:pt idx="332" formatCode="#,##0">
                  <c:v>16.825538158416698</c:v>
                </c:pt>
                <c:pt idx="333" formatCode="#,##0">
                  <c:v>16.8755843639373</c:v>
                </c:pt>
                <c:pt idx="334" formatCode="#,##0">
                  <c:v>16.9254550933837</c:v>
                </c:pt>
                <c:pt idx="335" formatCode="#,##0">
                  <c:v>16.9755551815032</c:v>
                </c:pt>
                <c:pt idx="336" formatCode="#,##0">
                  <c:v>17.0254483222961</c:v>
                </c:pt>
                <c:pt idx="337" formatCode="#,##0">
                  <c:v>17.075640678405701</c:v>
                </c:pt>
                <c:pt idx="338" formatCode="#,##0">
                  <c:v>17.125451564788801</c:v>
                </c:pt>
                <c:pt idx="339" formatCode="#,##0">
                  <c:v>17.1756734848022</c:v>
                </c:pt>
                <c:pt idx="340" formatCode="#,##0">
                  <c:v>17.2254734039306</c:v>
                </c:pt>
                <c:pt idx="341" formatCode="#,##0">
                  <c:v>17.2756650447845</c:v>
                </c:pt>
                <c:pt idx="342" formatCode="#,##0">
                  <c:v>17.325642585754299</c:v>
                </c:pt>
                <c:pt idx="343" formatCode="#,##0">
                  <c:v>17.375671625137301</c:v>
                </c:pt>
                <c:pt idx="344" formatCode="#,##0">
                  <c:v>17.425632476806602</c:v>
                </c:pt>
                <c:pt idx="345" formatCode="#,##0">
                  <c:v>17.475658893585202</c:v>
                </c:pt>
                <c:pt idx="346" formatCode="#,##0">
                  <c:v>17.525634765625</c:v>
                </c:pt>
                <c:pt idx="347" formatCode="#,##0">
                  <c:v>17.575654268264699</c:v>
                </c:pt>
                <c:pt idx="348" formatCode="#,##0">
                  <c:v>17.625626564025801</c:v>
                </c:pt>
                <c:pt idx="349" formatCode="#,##0">
                  <c:v>17.675730943679799</c:v>
                </c:pt>
                <c:pt idx="350" formatCode="#,##0">
                  <c:v>17.725671529769802</c:v>
                </c:pt>
                <c:pt idx="351" formatCode="#,##0">
                  <c:v>17.775466442108101</c:v>
                </c:pt>
                <c:pt idx="352" formatCode="#,##0">
                  <c:v>17.825668573379499</c:v>
                </c:pt>
                <c:pt idx="353" formatCode="#,##0">
                  <c:v>17.875469684600802</c:v>
                </c:pt>
                <c:pt idx="354" formatCode="#,##0">
                  <c:v>17.925687313079798</c:v>
                </c:pt>
                <c:pt idx="355" formatCode="#,##0">
                  <c:v>17.975517988204899</c:v>
                </c:pt>
                <c:pt idx="356" formatCode="#,##0">
                  <c:v>18.025642871856601</c:v>
                </c:pt>
                <c:pt idx="357" formatCode="#,##0">
                  <c:v>18.075517177581698</c:v>
                </c:pt>
                <c:pt idx="358" formatCode="#,##0">
                  <c:v>18.125619173049898</c:v>
                </c:pt>
                <c:pt idx="359" formatCode="#,##0">
                  <c:v>18.175663471221899</c:v>
                </c:pt>
                <c:pt idx="360" formatCode="#,##0">
                  <c:v>18.225621700286801</c:v>
                </c:pt>
                <c:pt idx="361" formatCode="#,##0">
                  <c:v>18.2757070064544</c:v>
                </c:pt>
                <c:pt idx="362" formatCode="#,##0">
                  <c:v>18.3256578445434</c:v>
                </c:pt>
                <c:pt idx="363" formatCode="#,##0">
                  <c:v>18.3758063316345</c:v>
                </c:pt>
                <c:pt idx="364" formatCode="#,##0">
                  <c:v>18.425697088241499</c:v>
                </c:pt>
                <c:pt idx="365" formatCode="#,##0">
                  <c:v>18.475654363632199</c:v>
                </c:pt>
                <c:pt idx="366" formatCode="#,##0">
                  <c:v>18.525643348693801</c:v>
                </c:pt>
                <c:pt idx="367" formatCode="#,##0">
                  <c:v>18.575661897659302</c:v>
                </c:pt>
                <c:pt idx="368" formatCode="#,##0">
                  <c:v>18.6254348754882</c:v>
                </c:pt>
                <c:pt idx="369" formatCode="#,##0">
                  <c:v>18.675730466842602</c:v>
                </c:pt>
                <c:pt idx="370" formatCode="#,##0">
                  <c:v>18.725515127182</c:v>
                </c:pt>
                <c:pt idx="371" formatCode="#,##0">
                  <c:v>18.775710821151701</c:v>
                </c:pt>
                <c:pt idx="372" formatCode="#,##0">
                  <c:v>18.825447082519499</c:v>
                </c:pt>
                <c:pt idx="373" formatCode="#,##0">
                  <c:v>18.875718355178801</c:v>
                </c:pt>
                <c:pt idx="374" formatCode="#,##0">
                  <c:v>18.925485372543299</c:v>
                </c:pt>
                <c:pt idx="375" formatCode="#,##0">
                  <c:v>18.975648880004801</c:v>
                </c:pt>
                <c:pt idx="376" formatCode="#,##0">
                  <c:v>19.0256459712982</c:v>
                </c:pt>
                <c:pt idx="377" formatCode="#,##0">
                  <c:v>19.075642585754299</c:v>
                </c:pt>
                <c:pt idx="378" formatCode="#,##0">
                  <c:v>19.125644922256399</c:v>
                </c:pt>
                <c:pt idx="379" formatCode="#,##0">
                  <c:v>19.175665140151899</c:v>
                </c:pt>
                <c:pt idx="380" formatCode="#,##0">
                  <c:v>19.225621461868201</c:v>
                </c:pt>
                <c:pt idx="381" formatCode="#,##0">
                  <c:v>19.275691270828201</c:v>
                </c:pt>
                <c:pt idx="382" formatCode="#,##0">
                  <c:v>19.3256289958953</c:v>
                </c:pt>
                <c:pt idx="383" formatCode="#,##0">
                  <c:v>19.3756649494171</c:v>
                </c:pt>
                <c:pt idx="384" formatCode="#,##0">
                  <c:v>19.4256491661071</c:v>
                </c:pt>
                <c:pt idx="385" formatCode="#,##0">
                  <c:v>19.4755218029022</c:v>
                </c:pt>
                <c:pt idx="386" formatCode="#,##0">
                  <c:v>19.525622844695999</c:v>
                </c:pt>
                <c:pt idx="387" formatCode="#,##0">
                  <c:v>19.575474023818899</c:v>
                </c:pt>
                <c:pt idx="388" formatCode="#,##0">
                  <c:v>19.625619173049898</c:v>
                </c:pt>
                <c:pt idx="389" formatCode="#,##0">
                  <c:v>19.675527811050401</c:v>
                </c:pt>
                <c:pt idx="390" formatCode="#,##0">
                  <c:v>19.725620746612499</c:v>
                </c:pt>
                <c:pt idx="391" formatCode="#,##0">
                  <c:v>19.775488853454501</c:v>
                </c:pt>
                <c:pt idx="392" formatCode="#,##0">
                  <c:v>19.825624704360902</c:v>
                </c:pt>
                <c:pt idx="393" formatCode="#,##0">
                  <c:v>19.875851869583101</c:v>
                </c:pt>
                <c:pt idx="394" formatCode="#,##0">
                  <c:v>19.9256284236907</c:v>
                </c:pt>
                <c:pt idx="395" formatCode="#,##0">
                  <c:v>19.9756386280059</c:v>
                </c:pt>
                <c:pt idx="396" formatCode="#,##0">
                  <c:v>20.025654315948401</c:v>
                </c:pt>
                <c:pt idx="397" formatCode="#,##0">
                  <c:v>20.075652360916099</c:v>
                </c:pt>
                <c:pt idx="398" formatCode="#,##0">
                  <c:v>20.1257002353668</c:v>
                </c:pt>
                <c:pt idx="399" formatCode="#,##0">
                  <c:v>20.175669431686401</c:v>
                </c:pt>
                <c:pt idx="400" formatCode="#,##0">
                  <c:v>20.225631475448601</c:v>
                </c:pt>
                <c:pt idx="401" formatCode="#,##0">
                  <c:v>20.275694608688301</c:v>
                </c:pt>
                <c:pt idx="402" formatCode="#,##0">
                  <c:v>20.325622081756499</c:v>
                </c:pt>
                <c:pt idx="403" formatCode="#,##0">
                  <c:v>20.375735044479299</c:v>
                </c:pt>
                <c:pt idx="404" formatCode="#,##0">
                  <c:v>20.425423145294101</c:v>
                </c:pt>
                <c:pt idx="405" formatCode="#,##0">
                  <c:v>20.4756486415863</c:v>
                </c:pt>
                <c:pt idx="406" formatCode="#,##0">
                  <c:v>20.525475025176998</c:v>
                </c:pt>
                <c:pt idx="407" formatCode="#,##0">
                  <c:v>20.575645923614498</c:v>
                </c:pt>
                <c:pt idx="408" formatCode="#,##0">
                  <c:v>20.625634908676101</c:v>
                </c:pt>
                <c:pt idx="409" formatCode="#,##0">
                  <c:v>20.675651550292901</c:v>
                </c:pt>
                <c:pt idx="410" formatCode="#,##0">
                  <c:v>20.7256309986114</c:v>
                </c:pt>
                <c:pt idx="411" formatCode="#,##0">
                  <c:v>20.775731801986598</c:v>
                </c:pt>
                <c:pt idx="412" formatCode="#,##0">
                  <c:v>20.825666666030799</c:v>
                </c:pt>
                <c:pt idx="413" formatCode="#,##0">
                  <c:v>20.875657558441102</c:v>
                </c:pt>
                <c:pt idx="414" formatCode="#,##0">
                  <c:v>20.925611495971602</c:v>
                </c:pt>
                <c:pt idx="415" formatCode="#,##0">
                  <c:v>20.975656747817901</c:v>
                </c:pt>
                <c:pt idx="416" formatCode="#,##0">
                  <c:v>21.025728464126502</c:v>
                </c:pt>
                <c:pt idx="417" formatCode="#,##0">
                  <c:v>21.075639009475701</c:v>
                </c:pt>
                <c:pt idx="418" formatCode="#,##0">
                  <c:v>21.125628471374501</c:v>
                </c:pt>
                <c:pt idx="419" formatCode="#,##0">
                  <c:v>21.1756365299224</c:v>
                </c:pt>
                <c:pt idx="420" formatCode="#,##0">
                  <c:v>21.2257046699523</c:v>
                </c:pt>
                <c:pt idx="421" formatCode="#,##0">
                  <c:v>21.275705575942901</c:v>
                </c:pt>
                <c:pt idx="422" formatCode="#,##0">
                  <c:v>21.325529813766401</c:v>
                </c:pt>
                <c:pt idx="423" formatCode="#,##0">
                  <c:v>21.3755667209625</c:v>
                </c:pt>
                <c:pt idx="424" formatCode="#,##0">
                  <c:v>21.425535678863501</c:v>
                </c:pt>
                <c:pt idx="425" formatCode="#,##0">
                  <c:v>21.4753673076629</c:v>
                </c:pt>
                <c:pt idx="426" formatCode="#,##0">
                  <c:v>21.5255272388458</c:v>
                </c:pt>
                <c:pt idx="427" formatCode="#,##0">
                  <c:v>21.575509548187199</c:v>
                </c:pt>
                <c:pt idx="428" formatCode="#,##0">
                  <c:v>21.625535249710001</c:v>
                </c:pt>
                <c:pt idx="429" formatCode="#,##0">
                  <c:v>21.6755578517913</c:v>
                </c:pt>
                <c:pt idx="430" formatCode="#,##0">
                  <c:v>21.7255299091339</c:v>
                </c:pt>
                <c:pt idx="431" formatCode="#,##0">
                  <c:v>21.7755270004272</c:v>
                </c:pt>
                <c:pt idx="432" formatCode="#,##0">
                  <c:v>21.8255228996276</c:v>
                </c:pt>
                <c:pt idx="433" formatCode="#,##0">
                  <c:v>21.875553369521999</c:v>
                </c:pt>
                <c:pt idx="434" formatCode="#,##0">
                  <c:v>21.925518035888601</c:v>
                </c:pt>
                <c:pt idx="435" formatCode="#,##0">
                  <c:v>21.975545406341499</c:v>
                </c:pt>
                <c:pt idx="436" formatCode="#,##0">
                  <c:v>22.025547266006399</c:v>
                </c:pt>
                <c:pt idx="437" formatCode="#,##0">
                  <c:v>22.0755515098571</c:v>
                </c:pt>
                <c:pt idx="438" formatCode="#,##0">
                  <c:v>22.125531673431301</c:v>
                </c:pt>
                <c:pt idx="439" formatCode="#,##0">
                  <c:v>22.1757118701934</c:v>
                </c:pt>
                <c:pt idx="440" formatCode="#,##0">
                  <c:v>22.225629806518501</c:v>
                </c:pt>
                <c:pt idx="441" formatCode="#,##0">
                  <c:v>22.278279304504299</c:v>
                </c:pt>
                <c:pt idx="442" formatCode="#,##0">
                  <c:v>22.325555562973001</c:v>
                </c:pt>
                <c:pt idx="443" formatCode="#,##0">
                  <c:v>22.375676631927401</c:v>
                </c:pt>
                <c:pt idx="444" formatCode="#,##0">
                  <c:v>22.425424337387</c:v>
                </c:pt>
                <c:pt idx="445" formatCode="#,##0">
                  <c:v>22.475623369216901</c:v>
                </c:pt>
                <c:pt idx="446" formatCode="#,##0">
                  <c:v>22.525441646575899</c:v>
                </c:pt>
                <c:pt idx="447" formatCode="#,##0">
                  <c:v>22.575662136077799</c:v>
                </c:pt>
                <c:pt idx="448" formatCode="#,##0">
                  <c:v>22.625368595123199</c:v>
                </c:pt>
                <c:pt idx="449" formatCode="#,##0">
                  <c:v>22.675618648528999</c:v>
                </c:pt>
                <c:pt idx="450" formatCode="#,##0">
                  <c:v>22.7255165576934</c:v>
                </c:pt>
                <c:pt idx="451" formatCode="#,##0">
                  <c:v>22.775560379028299</c:v>
                </c:pt>
                <c:pt idx="452" formatCode="#,##0">
                  <c:v>22.825522184371899</c:v>
                </c:pt>
                <c:pt idx="453" formatCode="#,##0">
                  <c:v>22.8755636215209</c:v>
                </c:pt>
                <c:pt idx="454" formatCode="#,##0">
                  <c:v>22.925511598587001</c:v>
                </c:pt>
                <c:pt idx="455" formatCode="#,##0">
                  <c:v>22.975592136383</c:v>
                </c:pt>
                <c:pt idx="456" formatCode="#,##0">
                  <c:v>23.025515794754</c:v>
                </c:pt>
                <c:pt idx="457" formatCode="#,##0">
                  <c:v>23.0755403041839</c:v>
                </c:pt>
                <c:pt idx="458" formatCode="#,##0">
                  <c:v>23.125519752502399</c:v>
                </c:pt>
                <c:pt idx="459" formatCode="#,##0">
                  <c:v>23.175692081451398</c:v>
                </c:pt>
                <c:pt idx="460" formatCode="#,##0">
                  <c:v>23.22558760643</c:v>
                </c:pt>
                <c:pt idx="461" formatCode="#,##0">
                  <c:v>23.275385141372599</c:v>
                </c:pt>
                <c:pt idx="462" formatCode="#,##0">
                  <c:v>23.325515031814501</c:v>
                </c:pt>
                <c:pt idx="463" formatCode="#,##0">
                  <c:v>23.3754012584686</c:v>
                </c:pt>
                <c:pt idx="464" formatCode="#,##0">
                  <c:v>23.425517559051499</c:v>
                </c:pt>
                <c:pt idx="465" formatCode="#,##0">
                  <c:v>23.4753401279449</c:v>
                </c:pt>
                <c:pt idx="466" formatCode="#,##0">
                  <c:v>23.525510549545199</c:v>
                </c:pt>
                <c:pt idx="467" formatCode="#,##0">
                  <c:v>23.5753736495971</c:v>
                </c:pt>
                <c:pt idx="468" formatCode="#,##0">
                  <c:v>23.6255364418029</c:v>
                </c:pt>
                <c:pt idx="469" formatCode="#,##0">
                  <c:v>23.675550937652499</c:v>
                </c:pt>
                <c:pt idx="470" formatCode="#,##0">
                  <c:v>23.725543260574302</c:v>
                </c:pt>
                <c:pt idx="471" formatCode="#,##0">
                  <c:v>23.775552988052301</c:v>
                </c:pt>
                <c:pt idx="472" formatCode="#,##0">
                  <c:v>23.8255198001861</c:v>
                </c:pt>
                <c:pt idx="473" formatCode="#,##0">
                  <c:v>23.875565290451</c:v>
                </c:pt>
                <c:pt idx="474" formatCode="#,##0">
                  <c:v>23.92551612854</c:v>
                </c:pt>
                <c:pt idx="475" formatCode="#,##0">
                  <c:v>23.975652694702099</c:v>
                </c:pt>
                <c:pt idx="476" formatCode="#,##0">
                  <c:v>24.025518178939802</c:v>
                </c:pt>
                <c:pt idx="477" formatCode="#,##0">
                  <c:v>24.075550556182801</c:v>
                </c:pt>
                <c:pt idx="478" formatCode="#,##0">
                  <c:v>24.125501394271801</c:v>
                </c:pt>
                <c:pt idx="479" formatCode="#,##0">
                  <c:v>24.1755466461181</c:v>
                </c:pt>
                <c:pt idx="480" formatCode="#,##0">
                  <c:v>24.225368022918701</c:v>
                </c:pt>
                <c:pt idx="481" formatCode="#,##0">
                  <c:v>24.275553226470901</c:v>
                </c:pt>
                <c:pt idx="482" formatCode="#,##0">
                  <c:v>24.3253397941589</c:v>
                </c:pt>
                <c:pt idx="483" formatCode="#,##0">
                  <c:v>24.375668764114302</c:v>
                </c:pt>
                <c:pt idx="484" formatCode="#,##0">
                  <c:v>24.4255273342132</c:v>
                </c:pt>
                <c:pt idx="485" formatCode="#,##0">
                  <c:v>24.475644111633301</c:v>
                </c:pt>
                <c:pt idx="486" formatCode="#,##0">
                  <c:v>24.525566101074201</c:v>
                </c:pt>
                <c:pt idx="487" formatCode="#,##0">
                  <c:v>24.575652599334699</c:v>
                </c:pt>
                <c:pt idx="488" formatCode="#,##0">
                  <c:v>24.625675439834499</c:v>
                </c:pt>
                <c:pt idx="489" formatCode="#,##0">
                  <c:v>24.6756527423858</c:v>
                </c:pt>
                <c:pt idx="490" formatCode="#,##0">
                  <c:v>24.725673675537099</c:v>
                </c:pt>
                <c:pt idx="491" formatCode="#,##0">
                  <c:v>24.7756457328796</c:v>
                </c:pt>
                <c:pt idx="492" formatCode="#,##0">
                  <c:v>24.825648307800201</c:v>
                </c:pt>
                <c:pt idx="493" formatCode="#,##0">
                  <c:v>24.8756554126739</c:v>
                </c:pt>
                <c:pt idx="494" formatCode="#,##0">
                  <c:v>24.9256267547607</c:v>
                </c:pt>
                <c:pt idx="495" formatCode="#,##0">
                  <c:v>24.975702762603699</c:v>
                </c:pt>
                <c:pt idx="496" formatCode="#,##0">
                  <c:v>25.025698661804199</c:v>
                </c:pt>
                <c:pt idx="497" formatCode="#,##0">
                  <c:v>25.07568359375</c:v>
                </c:pt>
                <c:pt idx="498" formatCode="#,##0">
                  <c:v>25.125649452209402</c:v>
                </c:pt>
                <c:pt idx="499" formatCode="#,##0">
                  <c:v>25.175607919692901</c:v>
                </c:pt>
                <c:pt idx="500" formatCode="#,##0">
                  <c:v>25.225622415542599</c:v>
                </c:pt>
                <c:pt idx="501" formatCode="#,##0">
                  <c:v>25.275455713271999</c:v>
                </c:pt>
                <c:pt idx="502" formatCode="#,##0">
                  <c:v>25.3256382942199</c:v>
                </c:pt>
                <c:pt idx="503" formatCode="#,##0">
                  <c:v>25.375460147857599</c:v>
                </c:pt>
                <c:pt idx="504" formatCode="#,##0">
                  <c:v>25.425621747970499</c:v>
                </c:pt>
                <c:pt idx="505" formatCode="#,##0">
                  <c:v>25.4755442142486</c:v>
                </c:pt>
                <c:pt idx="506" formatCode="#,##0">
                  <c:v>25.5256187915802</c:v>
                </c:pt>
                <c:pt idx="507" formatCode="#,##0">
                  <c:v>25.5755486488342</c:v>
                </c:pt>
                <c:pt idx="508" formatCode="#,##0">
                  <c:v>25.625524044036801</c:v>
                </c:pt>
                <c:pt idx="509" formatCode="#,##0">
                  <c:v>25.675542831420898</c:v>
                </c:pt>
                <c:pt idx="510" formatCode="#,##0">
                  <c:v>25.725520849227902</c:v>
                </c:pt>
                <c:pt idx="511" formatCode="#,##0">
                  <c:v>25.775548696517902</c:v>
                </c:pt>
                <c:pt idx="512" formatCode="#,##0">
                  <c:v>25.825515747070298</c:v>
                </c:pt>
                <c:pt idx="513" formatCode="#,##0">
                  <c:v>25.875564813613799</c:v>
                </c:pt>
                <c:pt idx="514" formatCode="#,##0">
                  <c:v>25.925518035888601</c:v>
                </c:pt>
                <c:pt idx="515" formatCode="#,##0">
                  <c:v>25.975556135177602</c:v>
                </c:pt>
                <c:pt idx="516" formatCode="#,##0">
                  <c:v>26.0258481502532</c:v>
                </c:pt>
                <c:pt idx="517" formatCode="#,##0">
                  <c:v>26.075566053390499</c:v>
                </c:pt>
                <c:pt idx="518" formatCode="#,##0">
                  <c:v>26.1253342628479</c:v>
                </c:pt>
                <c:pt idx="519" formatCode="#,##0">
                  <c:v>26.1755383014678</c:v>
                </c:pt>
                <c:pt idx="520" formatCode="#,##0">
                  <c:v>26.225370883941601</c:v>
                </c:pt>
                <c:pt idx="521" formatCode="#,##0">
                  <c:v>26.275544881820601</c:v>
                </c:pt>
                <c:pt idx="522" formatCode="#,##0">
                  <c:v>26.325566768646201</c:v>
                </c:pt>
                <c:pt idx="523" formatCode="#,##0">
                  <c:v>26.375553131103501</c:v>
                </c:pt>
                <c:pt idx="524" formatCode="#,##0">
                  <c:v>26.4255270957946</c:v>
                </c:pt>
                <c:pt idx="525" formatCode="#,##0">
                  <c:v>26.475549459457302</c:v>
                </c:pt>
                <c:pt idx="526" formatCode="#,##0">
                  <c:v>26.525510072708101</c:v>
                </c:pt>
                <c:pt idx="527" formatCode="#,##0">
                  <c:v>26.575612306594799</c:v>
                </c:pt>
                <c:pt idx="528" formatCode="#,##0">
                  <c:v>26.6255252361297</c:v>
                </c:pt>
                <c:pt idx="529" formatCode="#,##0">
                  <c:v>26.675543308258</c:v>
                </c:pt>
                <c:pt idx="530" formatCode="#,##0">
                  <c:v>26.725538253784102</c:v>
                </c:pt>
                <c:pt idx="531" formatCode="#,##0">
                  <c:v>26.7755527496337</c:v>
                </c:pt>
                <c:pt idx="532" formatCode="#,##0">
                  <c:v>26.825538396835299</c:v>
                </c:pt>
                <c:pt idx="533" formatCode="#,##0">
                  <c:v>26.875453710555998</c:v>
                </c:pt>
                <c:pt idx="534" formatCode="#,##0">
                  <c:v>26.925517559051499</c:v>
                </c:pt>
                <c:pt idx="535" formatCode="#,##0">
                  <c:v>26.975334405899002</c:v>
                </c:pt>
                <c:pt idx="536" formatCode="#,##0">
                  <c:v>27.025515556335399</c:v>
                </c:pt>
                <c:pt idx="537" formatCode="#,##0">
                  <c:v>27.0753719806671</c:v>
                </c:pt>
                <c:pt idx="538" formatCode="#,##0">
                  <c:v>27.125524520873999</c:v>
                </c:pt>
                <c:pt idx="539" formatCode="#,##0">
                  <c:v>27.175546884536701</c:v>
                </c:pt>
                <c:pt idx="540" formatCode="#,##0">
                  <c:v>27.225548267364498</c:v>
                </c:pt>
                <c:pt idx="541" formatCode="#,##0">
                  <c:v>27.2755076885223</c:v>
                </c:pt>
                <c:pt idx="542" formatCode="#,##0">
                  <c:v>27.3255276679992</c:v>
                </c:pt>
                <c:pt idx="543" formatCode="#,##0">
                  <c:v>27.375553607940599</c:v>
                </c:pt>
                <c:pt idx="544" formatCode="#,##0">
                  <c:v>27.425524950027398</c:v>
                </c:pt>
                <c:pt idx="545" formatCode="#,##0">
                  <c:v>27.475557565689002</c:v>
                </c:pt>
                <c:pt idx="546" formatCode="#,##0">
                  <c:v>27.525513648986799</c:v>
                </c:pt>
                <c:pt idx="547" formatCode="#,##0">
                  <c:v>27.575666666030799</c:v>
                </c:pt>
                <c:pt idx="548" formatCode="#,##0">
                  <c:v>27.625619649887</c:v>
                </c:pt>
                <c:pt idx="549" formatCode="#,##0">
                  <c:v>27.678178787231399</c:v>
                </c:pt>
                <c:pt idx="550" formatCode="#,##0">
                  <c:v>27.7280111312866</c:v>
                </c:pt>
                <c:pt idx="551" formatCode="#,##0">
                  <c:v>27.775650024413999</c:v>
                </c:pt>
                <c:pt idx="552" formatCode="#,##0">
                  <c:v>27.8256673812866</c:v>
                </c:pt>
                <c:pt idx="553" formatCode="#,##0">
                  <c:v>27.875694513320902</c:v>
                </c:pt>
                <c:pt idx="554" formatCode="#,##0">
                  <c:v>27.9254100322723</c:v>
                </c:pt>
                <c:pt idx="555" formatCode="#,##0">
                  <c:v>27.9756340980529</c:v>
                </c:pt>
                <c:pt idx="556" formatCode="#,##0">
                  <c:v>28.0254256725311</c:v>
                </c:pt>
                <c:pt idx="557" formatCode="#,##0">
                  <c:v>28.075648307800201</c:v>
                </c:pt>
                <c:pt idx="558" formatCode="#,##0">
                  <c:v>28.125357151031402</c:v>
                </c:pt>
                <c:pt idx="559" formatCode="#,##0">
                  <c:v>28.1755561828613</c:v>
                </c:pt>
                <c:pt idx="560" formatCode="#,##0">
                  <c:v>28.225366830825799</c:v>
                </c:pt>
                <c:pt idx="561" formatCode="#,##0">
                  <c:v>28.2755496501922</c:v>
                </c:pt>
                <c:pt idx="562" formatCode="#,##0">
                  <c:v>28.325522422790499</c:v>
                </c:pt>
                <c:pt idx="563" formatCode="#,##0">
                  <c:v>28.375551462173402</c:v>
                </c:pt>
                <c:pt idx="564" formatCode="#,##0">
                  <c:v>28.425518274307201</c:v>
                </c:pt>
                <c:pt idx="565" formatCode="#,##0">
                  <c:v>28.4755616188049</c:v>
                </c:pt>
                <c:pt idx="566" formatCode="#,##0">
                  <c:v>28.525514841079701</c:v>
                </c:pt>
                <c:pt idx="567" formatCode="#,##0">
                  <c:v>28.575573205947801</c:v>
                </c:pt>
                <c:pt idx="568" formatCode="#,##0">
                  <c:v>28.625532150268501</c:v>
                </c:pt>
                <c:pt idx="569" formatCode="#,##0">
                  <c:v>28.675554037094098</c:v>
                </c:pt>
                <c:pt idx="570" formatCode="#,##0">
                  <c:v>28.7255713939666</c:v>
                </c:pt>
                <c:pt idx="571" formatCode="#,##0">
                  <c:v>28.7754373550415</c:v>
                </c:pt>
                <c:pt idx="572" formatCode="#,##0">
                  <c:v>28.825553894042901</c:v>
                </c:pt>
                <c:pt idx="573" formatCode="#,##0">
                  <c:v>28.875365257263098</c:v>
                </c:pt>
                <c:pt idx="574" formatCode="#,##0">
                  <c:v>28.925518035888601</c:v>
                </c:pt>
                <c:pt idx="575" formatCode="#,##0">
                  <c:v>28.9754252433776</c:v>
                </c:pt>
                <c:pt idx="576" formatCode="#,##0">
                  <c:v>29.025520324706999</c:v>
                </c:pt>
                <c:pt idx="577" formatCode="#,##0">
                  <c:v>29.075445175170898</c:v>
                </c:pt>
                <c:pt idx="578" formatCode="#,##0">
                  <c:v>29.125516653060899</c:v>
                </c:pt>
                <c:pt idx="579" formatCode="#,##0">
                  <c:v>29.175545454025201</c:v>
                </c:pt>
                <c:pt idx="580" formatCode="#,##0">
                  <c:v>29.225559473037698</c:v>
                </c:pt>
                <c:pt idx="581" formatCode="#,##0">
                  <c:v>29.2755510807037</c:v>
                </c:pt>
                <c:pt idx="582" formatCode="#,##0">
                  <c:v>29.3255405426025</c:v>
                </c:pt>
                <c:pt idx="583" formatCode="#,##0">
                  <c:v>29.375547409057599</c:v>
                </c:pt>
                <c:pt idx="584" formatCode="#,##0">
                  <c:v>29.4255111217498</c:v>
                </c:pt>
                <c:pt idx="585" formatCode="#,##0">
                  <c:v>29.475549936294499</c:v>
                </c:pt>
                <c:pt idx="586" formatCode="#,##0">
                  <c:v>29.525505781173699</c:v>
                </c:pt>
                <c:pt idx="587" formatCode="#,##0">
                  <c:v>29.575581550598098</c:v>
                </c:pt>
                <c:pt idx="588" formatCode="#,##0">
                  <c:v>29.625513315200799</c:v>
                </c:pt>
                <c:pt idx="589" formatCode="#,##0">
                  <c:v>29.675544500350899</c:v>
                </c:pt>
                <c:pt idx="590" formatCode="#,##0">
                  <c:v>29.725535631179799</c:v>
                </c:pt>
                <c:pt idx="591" formatCode="#,##0">
                  <c:v>29.775548696517902</c:v>
                </c:pt>
                <c:pt idx="592" formatCode="#,##0">
                  <c:v>29.825340509414598</c:v>
                </c:pt>
                <c:pt idx="593" formatCode="#,##0">
                  <c:v>29.8755457401275</c:v>
                </c:pt>
              </c:numCache>
            </c:numRef>
          </c:xVal>
          <c:yVal>
            <c:numRef>
              <c:f>'Måling 5'!$F$2:$F$2395</c:f>
              <c:numCache>
                <c:formatCode>General</c:formatCode>
                <c:ptCount val="23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3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1</c:v>
                </c:pt>
                <c:pt idx="32">
                  <c:v>1</c:v>
                </c:pt>
                <c:pt idx="33">
                  <c:v>3</c:v>
                </c:pt>
                <c:pt idx="34">
                  <c:v>3</c:v>
                </c:pt>
                <c:pt idx="35">
                  <c:v>1</c:v>
                </c:pt>
                <c:pt idx="36">
                  <c:v>1</c:v>
                </c:pt>
                <c:pt idx="37">
                  <c:v>3</c:v>
                </c:pt>
                <c:pt idx="38">
                  <c:v>3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1</c:v>
                </c:pt>
                <c:pt idx="44">
                  <c:v>2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1</c:v>
                </c:pt>
                <c:pt idx="60">
                  <c:v>3</c:v>
                </c:pt>
                <c:pt idx="61">
                  <c:v>3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3</c:v>
                </c:pt>
                <c:pt idx="67">
                  <c:v>3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3</c:v>
                </c:pt>
                <c:pt idx="73">
                  <c:v>3</c:v>
                </c:pt>
                <c:pt idx="74">
                  <c:v>2</c:v>
                </c:pt>
                <c:pt idx="75">
                  <c:v>2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3</c:v>
                </c:pt>
                <c:pt idx="92">
                  <c:v>3</c:v>
                </c:pt>
                <c:pt idx="93">
                  <c:v>2</c:v>
                </c:pt>
                <c:pt idx="94">
                  <c:v>2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5</c:v>
                </c:pt>
                <c:pt idx="103">
                  <c:v>5</c:v>
                </c:pt>
                <c:pt idx="104">
                  <c:v>6</c:v>
                </c:pt>
                <c:pt idx="105">
                  <c:v>6</c:v>
                </c:pt>
                <c:pt idx="106">
                  <c:v>5</c:v>
                </c:pt>
                <c:pt idx="107">
                  <c:v>5</c:v>
                </c:pt>
                <c:pt idx="108">
                  <c:v>6</c:v>
                </c:pt>
                <c:pt idx="109">
                  <c:v>6</c:v>
                </c:pt>
                <c:pt idx="110">
                  <c:v>5</c:v>
                </c:pt>
                <c:pt idx="111">
                  <c:v>5</c:v>
                </c:pt>
                <c:pt idx="112">
                  <c:v>17</c:v>
                </c:pt>
                <c:pt idx="113">
                  <c:v>17</c:v>
                </c:pt>
                <c:pt idx="114">
                  <c:v>26</c:v>
                </c:pt>
                <c:pt idx="115">
                  <c:v>26</c:v>
                </c:pt>
                <c:pt idx="116">
                  <c:v>30</c:v>
                </c:pt>
                <c:pt idx="117">
                  <c:v>30</c:v>
                </c:pt>
                <c:pt idx="118">
                  <c:v>30</c:v>
                </c:pt>
                <c:pt idx="119">
                  <c:v>27</c:v>
                </c:pt>
                <c:pt idx="120">
                  <c:v>27</c:v>
                </c:pt>
                <c:pt idx="121">
                  <c:v>21</c:v>
                </c:pt>
                <c:pt idx="122">
                  <c:v>21</c:v>
                </c:pt>
                <c:pt idx="123">
                  <c:v>15</c:v>
                </c:pt>
                <c:pt idx="124">
                  <c:v>15</c:v>
                </c:pt>
                <c:pt idx="125">
                  <c:v>7</c:v>
                </c:pt>
                <c:pt idx="126">
                  <c:v>7</c:v>
                </c:pt>
                <c:pt idx="127">
                  <c:v>7</c:v>
                </c:pt>
                <c:pt idx="128">
                  <c:v>7</c:v>
                </c:pt>
                <c:pt idx="129">
                  <c:v>3</c:v>
                </c:pt>
                <c:pt idx="130">
                  <c:v>3</c:v>
                </c:pt>
                <c:pt idx="131">
                  <c:v>5</c:v>
                </c:pt>
                <c:pt idx="132">
                  <c:v>5</c:v>
                </c:pt>
                <c:pt idx="133">
                  <c:v>2</c:v>
                </c:pt>
                <c:pt idx="134">
                  <c:v>2</c:v>
                </c:pt>
                <c:pt idx="135">
                  <c:v>5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2</c:v>
                </c:pt>
                <c:pt idx="145">
                  <c:v>2</c:v>
                </c:pt>
                <c:pt idx="146">
                  <c:v>4</c:v>
                </c:pt>
                <c:pt idx="147">
                  <c:v>4</c:v>
                </c:pt>
                <c:pt idx="148">
                  <c:v>2</c:v>
                </c:pt>
                <c:pt idx="149">
                  <c:v>2</c:v>
                </c:pt>
                <c:pt idx="150">
                  <c:v>6</c:v>
                </c:pt>
                <c:pt idx="151">
                  <c:v>6</c:v>
                </c:pt>
                <c:pt idx="152">
                  <c:v>2</c:v>
                </c:pt>
                <c:pt idx="153">
                  <c:v>2</c:v>
                </c:pt>
                <c:pt idx="154">
                  <c:v>1</c:v>
                </c:pt>
                <c:pt idx="155">
                  <c:v>4</c:v>
                </c:pt>
                <c:pt idx="156">
                  <c:v>4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3</c:v>
                </c:pt>
                <c:pt idx="164">
                  <c:v>3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3</c:v>
                </c:pt>
                <c:pt idx="170">
                  <c:v>3</c:v>
                </c:pt>
                <c:pt idx="171">
                  <c:v>2</c:v>
                </c:pt>
                <c:pt idx="172">
                  <c:v>2</c:v>
                </c:pt>
                <c:pt idx="173">
                  <c:v>4</c:v>
                </c:pt>
                <c:pt idx="174">
                  <c:v>4</c:v>
                </c:pt>
                <c:pt idx="175">
                  <c:v>3</c:v>
                </c:pt>
                <c:pt idx="176">
                  <c:v>3</c:v>
                </c:pt>
                <c:pt idx="177">
                  <c:v>10</c:v>
                </c:pt>
                <c:pt idx="178">
                  <c:v>5</c:v>
                </c:pt>
                <c:pt idx="179">
                  <c:v>5</c:v>
                </c:pt>
                <c:pt idx="180">
                  <c:v>4</c:v>
                </c:pt>
                <c:pt idx="181">
                  <c:v>4</c:v>
                </c:pt>
                <c:pt idx="182">
                  <c:v>4</c:v>
                </c:pt>
                <c:pt idx="183">
                  <c:v>4</c:v>
                </c:pt>
                <c:pt idx="184">
                  <c:v>5</c:v>
                </c:pt>
                <c:pt idx="185">
                  <c:v>5</c:v>
                </c:pt>
                <c:pt idx="186">
                  <c:v>4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6</c:v>
                </c:pt>
                <c:pt idx="192">
                  <c:v>3</c:v>
                </c:pt>
                <c:pt idx="193">
                  <c:v>3</c:v>
                </c:pt>
                <c:pt idx="194">
                  <c:v>5</c:v>
                </c:pt>
                <c:pt idx="195">
                  <c:v>5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199">
                  <c:v>1</c:v>
                </c:pt>
                <c:pt idx="200">
                  <c:v>1</c:v>
                </c:pt>
                <c:pt idx="201">
                  <c:v>4</c:v>
                </c:pt>
                <c:pt idx="202">
                  <c:v>4</c:v>
                </c:pt>
                <c:pt idx="203">
                  <c:v>2</c:v>
                </c:pt>
                <c:pt idx="204">
                  <c:v>2</c:v>
                </c:pt>
                <c:pt idx="205">
                  <c:v>4</c:v>
                </c:pt>
                <c:pt idx="206">
                  <c:v>4</c:v>
                </c:pt>
                <c:pt idx="207">
                  <c:v>2</c:v>
                </c:pt>
                <c:pt idx="208">
                  <c:v>2</c:v>
                </c:pt>
                <c:pt idx="209">
                  <c:v>4</c:v>
                </c:pt>
                <c:pt idx="210">
                  <c:v>4</c:v>
                </c:pt>
                <c:pt idx="211">
                  <c:v>3</c:v>
                </c:pt>
                <c:pt idx="212">
                  <c:v>3</c:v>
                </c:pt>
                <c:pt idx="213">
                  <c:v>2</c:v>
                </c:pt>
                <c:pt idx="214">
                  <c:v>5</c:v>
                </c:pt>
                <c:pt idx="215">
                  <c:v>5</c:v>
                </c:pt>
                <c:pt idx="216">
                  <c:v>4</c:v>
                </c:pt>
                <c:pt idx="217">
                  <c:v>4</c:v>
                </c:pt>
                <c:pt idx="218">
                  <c:v>3</c:v>
                </c:pt>
                <c:pt idx="219">
                  <c:v>3</c:v>
                </c:pt>
                <c:pt idx="220">
                  <c:v>6</c:v>
                </c:pt>
                <c:pt idx="221">
                  <c:v>6</c:v>
                </c:pt>
                <c:pt idx="222">
                  <c:v>4</c:v>
                </c:pt>
                <c:pt idx="223">
                  <c:v>4</c:v>
                </c:pt>
                <c:pt idx="224">
                  <c:v>3</c:v>
                </c:pt>
                <c:pt idx="225">
                  <c:v>3</c:v>
                </c:pt>
                <c:pt idx="226">
                  <c:v>4</c:v>
                </c:pt>
                <c:pt idx="227">
                  <c:v>4</c:v>
                </c:pt>
                <c:pt idx="228">
                  <c:v>5</c:v>
                </c:pt>
                <c:pt idx="229">
                  <c:v>5</c:v>
                </c:pt>
                <c:pt idx="230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5">
                  <c:v>4</c:v>
                </c:pt>
                <c:pt idx="236">
                  <c:v>4</c:v>
                </c:pt>
                <c:pt idx="237">
                  <c:v>4</c:v>
                </c:pt>
                <c:pt idx="238">
                  <c:v>4</c:v>
                </c:pt>
                <c:pt idx="239">
                  <c:v>3</c:v>
                </c:pt>
                <c:pt idx="240">
                  <c:v>3</c:v>
                </c:pt>
                <c:pt idx="241">
                  <c:v>2</c:v>
                </c:pt>
                <c:pt idx="242">
                  <c:v>2</c:v>
                </c:pt>
                <c:pt idx="243">
                  <c:v>5</c:v>
                </c:pt>
                <c:pt idx="244">
                  <c:v>5</c:v>
                </c:pt>
                <c:pt idx="245">
                  <c:v>3</c:v>
                </c:pt>
                <c:pt idx="246">
                  <c:v>3</c:v>
                </c:pt>
                <c:pt idx="247">
                  <c:v>2</c:v>
                </c:pt>
                <c:pt idx="248">
                  <c:v>2</c:v>
                </c:pt>
                <c:pt idx="249">
                  <c:v>1</c:v>
                </c:pt>
                <c:pt idx="250">
                  <c:v>1</c:v>
                </c:pt>
                <c:pt idx="251">
                  <c:v>3</c:v>
                </c:pt>
                <c:pt idx="252">
                  <c:v>3</c:v>
                </c:pt>
                <c:pt idx="253">
                  <c:v>4</c:v>
                </c:pt>
                <c:pt idx="254">
                  <c:v>5</c:v>
                </c:pt>
                <c:pt idx="255">
                  <c:v>5</c:v>
                </c:pt>
                <c:pt idx="256">
                  <c:v>2</c:v>
                </c:pt>
                <c:pt idx="257">
                  <c:v>2</c:v>
                </c:pt>
                <c:pt idx="258">
                  <c:v>2</c:v>
                </c:pt>
                <c:pt idx="259">
                  <c:v>2</c:v>
                </c:pt>
                <c:pt idx="260">
                  <c:v>5</c:v>
                </c:pt>
                <c:pt idx="261">
                  <c:v>5</c:v>
                </c:pt>
                <c:pt idx="262">
                  <c:v>2</c:v>
                </c:pt>
                <c:pt idx="263">
                  <c:v>2</c:v>
                </c:pt>
                <c:pt idx="264">
                  <c:v>3</c:v>
                </c:pt>
                <c:pt idx="265">
                  <c:v>3</c:v>
                </c:pt>
                <c:pt idx="266">
                  <c:v>5</c:v>
                </c:pt>
                <c:pt idx="267">
                  <c:v>5</c:v>
                </c:pt>
                <c:pt idx="268">
                  <c:v>5</c:v>
                </c:pt>
                <c:pt idx="269">
                  <c:v>5</c:v>
                </c:pt>
                <c:pt idx="270">
                  <c:v>2</c:v>
                </c:pt>
                <c:pt idx="271">
                  <c:v>2</c:v>
                </c:pt>
                <c:pt idx="272">
                  <c:v>3</c:v>
                </c:pt>
                <c:pt idx="273">
                  <c:v>4</c:v>
                </c:pt>
                <c:pt idx="274">
                  <c:v>4</c:v>
                </c:pt>
                <c:pt idx="275">
                  <c:v>4</c:v>
                </c:pt>
                <c:pt idx="276">
                  <c:v>4</c:v>
                </c:pt>
                <c:pt idx="277">
                  <c:v>5</c:v>
                </c:pt>
                <c:pt idx="278">
                  <c:v>5</c:v>
                </c:pt>
                <c:pt idx="279">
                  <c:v>22</c:v>
                </c:pt>
                <c:pt idx="280">
                  <c:v>22</c:v>
                </c:pt>
                <c:pt idx="281">
                  <c:v>34</c:v>
                </c:pt>
                <c:pt idx="282">
                  <c:v>34</c:v>
                </c:pt>
                <c:pt idx="283">
                  <c:v>30</c:v>
                </c:pt>
                <c:pt idx="284">
                  <c:v>30</c:v>
                </c:pt>
                <c:pt idx="285">
                  <c:v>28</c:v>
                </c:pt>
                <c:pt idx="286">
                  <c:v>28</c:v>
                </c:pt>
                <c:pt idx="287">
                  <c:v>22</c:v>
                </c:pt>
                <c:pt idx="288">
                  <c:v>22</c:v>
                </c:pt>
                <c:pt idx="289">
                  <c:v>11</c:v>
                </c:pt>
                <c:pt idx="290">
                  <c:v>11</c:v>
                </c:pt>
                <c:pt idx="291">
                  <c:v>6</c:v>
                </c:pt>
                <c:pt idx="292">
                  <c:v>6</c:v>
                </c:pt>
                <c:pt idx="293">
                  <c:v>4</c:v>
                </c:pt>
                <c:pt idx="294">
                  <c:v>4</c:v>
                </c:pt>
                <c:pt idx="295">
                  <c:v>4</c:v>
                </c:pt>
                <c:pt idx="296">
                  <c:v>7</c:v>
                </c:pt>
                <c:pt idx="297">
                  <c:v>7</c:v>
                </c:pt>
                <c:pt idx="298">
                  <c:v>3</c:v>
                </c:pt>
                <c:pt idx="299">
                  <c:v>3</c:v>
                </c:pt>
                <c:pt idx="300">
                  <c:v>1</c:v>
                </c:pt>
                <c:pt idx="301">
                  <c:v>1</c:v>
                </c:pt>
                <c:pt idx="302">
                  <c:v>4</c:v>
                </c:pt>
                <c:pt idx="303">
                  <c:v>4</c:v>
                </c:pt>
                <c:pt idx="304">
                  <c:v>2</c:v>
                </c:pt>
                <c:pt idx="305">
                  <c:v>2</c:v>
                </c:pt>
                <c:pt idx="306">
                  <c:v>3</c:v>
                </c:pt>
                <c:pt idx="307">
                  <c:v>3</c:v>
                </c:pt>
                <c:pt idx="308">
                  <c:v>1</c:v>
                </c:pt>
                <c:pt idx="309">
                  <c:v>1</c:v>
                </c:pt>
                <c:pt idx="310">
                  <c:v>3</c:v>
                </c:pt>
                <c:pt idx="311">
                  <c:v>3</c:v>
                </c:pt>
                <c:pt idx="312">
                  <c:v>2</c:v>
                </c:pt>
                <c:pt idx="313">
                  <c:v>4</c:v>
                </c:pt>
                <c:pt idx="314">
                  <c:v>4</c:v>
                </c:pt>
                <c:pt idx="315">
                  <c:v>3</c:v>
                </c:pt>
                <c:pt idx="316">
                  <c:v>3</c:v>
                </c:pt>
                <c:pt idx="317">
                  <c:v>1</c:v>
                </c:pt>
                <c:pt idx="318">
                  <c:v>1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1</c:v>
                </c:pt>
                <c:pt idx="324">
                  <c:v>1</c:v>
                </c:pt>
                <c:pt idx="325">
                  <c:v>4</c:v>
                </c:pt>
                <c:pt idx="326">
                  <c:v>4</c:v>
                </c:pt>
                <c:pt idx="327">
                  <c:v>3</c:v>
                </c:pt>
                <c:pt idx="328">
                  <c:v>3</c:v>
                </c:pt>
                <c:pt idx="329">
                  <c:v>5</c:v>
                </c:pt>
                <c:pt idx="330">
                  <c:v>5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2</c:v>
                </c:pt>
                <c:pt idx="335">
                  <c:v>2</c:v>
                </c:pt>
                <c:pt idx="336">
                  <c:v>4</c:v>
                </c:pt>
                <c:pt idx="337">
                  <c:v>4</c:v>
                </c:pt>
                <c:pt idx="338">
                  <c:v>6</c:v>
                </c:pt>
                <c:pt idx="339">
                  <c:v>6</c:v>
                </c:pt>
                <c:pt idx="340">
                  <c:v>4</c:v>
                </c:pt>
                <c:pt idx="341">
                  <c:v>4</c:v>
                </c:pt>
                <c:pt idx="342">
                  <c:v>6</c:v>
                </c:pt>
                <c:pt idx="343">
                  <c:v>6</c:v>
                </c:pt>
                <c:pt idx="344">
                  <c:v>3</c:v>
                </c:pt>
                <c:pt idx="345">
                  <c:v>3</c:v>
                </c:pt>
                <c:pt idx="346">
                  <c:v>2</c:v>
                </c:pt>
                <c:pt idx="347">
                  <c:v>2</c:v>
                </c:pt>
                <c:pt idx="348">
                  <c:v>6</c:v>
                </c:pt>
                <c:pt idx="349">
                  <c:v>6</c:v>
                </c:pt>
                <c:pt idx="350">
                  <c:v>8</c:v>
                </c:pt>
                <c:pt idx="351">
                  <c:v>5</c:v>
                </c:pt>
                <c:pt idx="352">
                  <c:v>5</c:v>
                </c:pt>
                <c:pt idx="353">
                  <c:v>5</c:v>
                </c:pt>
                <c:pt idx="354">
                  <c:v>5</c:v>
                </c:pt>
                <c:pt idx="355">
                  <c:v>3</c:v>
                </c:pt>
                <c:pt idx="356">
                  <c:v>3</c:v>
                </c:pt>
                <c:pt idx="357">
                  <c:v>7</c:v>
                </c:pt>
                <c:pt idx="358">
                  <c:v>7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7</c:v>
                </c:pt>
                <c:pt idx="364">
                  <c:v>7</c:v>
                </c:pt>
                <c:pt idx="365">
                  <c:v>4</c:v>
                </c:pt>
                <c:pt idx="366">
                  <c:v>4</c:v>
                </c:pt>
                <c:pt idx="367">
                  <c:v>6</c:v>
                </c:pt>
                <c:pt idx="368">
                  <c:v>8</c:v>
                </c:pt>
                <c:pt idx="369">
                  <c:v>8</c:v>
                </c:pt>
                <c:pt idx="370">
                  <c:v>4</c:v>
                </c:pt>
                <c:pt idx="371">
                  <c:v>4</c:v>
                </c:pt>
                <c:pt idx="372">
                  <c:v>3</c:v>
                </c:pt>
                <c:pt idx="373">
                  <c:v>3</c:v>
                </c:pt>
                <c:pt idx="374">
                  <c:v>6</c:v>
                </c:pt>
                <c:pt idx="375">
                  <c:v>6</c:v>
                </c:pt>
                <c:pt idx="376">
                  <c:v>5</c:v>
                </c:pt>
                <c:pt idx="377">
                  <c:v>5</c:v>
                </c:pt>
                <c:pt idx="378">
                  <c:v>8</c:v>
                </c:pt>
                <c:pt idx="379">
                  <c:v>8</c:v>
                </c:pt>
                <c:pt idx="380">
                  <c:v>10</c:v>
                </c:pt>
                <c:pt idx="381">
                  <c:v>10</c:v>
                </c:pt>
                <c:pt idx="382">
                  <c:v>9</c:v>
                </c:pt>
                <c:pt idx="383">
                  <c:v>9</c:v>
                </c:pt>
                <c:pt idx="384">
                  <c:v>9</c:v>
                </c:pt>
                <c:pt idx="385">
                  <c:v>12</c:v>
                </c:pt>
                <c:pt idx="386">
                  <c:v>12</c:v>
                </c:pt>
                <c:pt idx="387">
                  <c:v>12</c:v>
                </c:pt>
                <c:pt idx="388">
                  <c:v>12</c:v>
                </c:pt>
                <c:pt idx="389">
                  <c:v>9</c:v>
                </c:pt>
                <c:pt idx="390">
                  <c:v>9</c:v>
                </c:pt>
                <c:pt idx="391">
                  <c:v>8</c:v>
                </c:pt>
                <c:pt idx="392">
                  <c:v>8</c:v>
                </c:pt>
                <c:pt idx="393">
                  <c:v>10</c:v>
                </c:pt>
                <c:pt idx="394">
                  <c:v>10</c:v>
                </c:pt>
                <c:pt idx="395">
                  <c:v>11</c:v>
                </c:pt>
                <c:pt idx="396">
                  <c:v>11</c:v>
                </c:pt>
                <c:pt idx="397">
                  <c:v>9</c:v>
                </c:pt>
                <c:pt idx="398">
                  <c:v>9</c:v>
                </c:pt>
                <c:pt idx="399">
                  <c:v>6</c:v>
                </c:pt>
                <c:pt idx="400">
                  <c:v>6</c:v>
                </c:pt>
                <c:pt idx="401">
                  <c:v>8</c:v>
                </c:pt>
                <c:pt idx="402">
                  <c:v>8</c:v>
                </c:pt>
                <c:pt idx="403">
                  <c:v>8</c:v>
                </c:pt>
                <c:pt idx="404">
                  <c:v>8</c:v>
                </c:pt>
                <c:pt idx="405">
                  <c:v>8</c:v>
                </c:pt>
                <c:pt idx="406">
                  <c:v>10</c:v>
                </c:pt>
                <c:pt idx="407">
                  <c:v>10</c:v>
                </c:pt>
                <c:pt idx="408">
                  <c:v>9</c:v>
                </c:pt>
                <c:pt idx="409">
                  <c:v>9</c:v>
                </c:pt>
                <c:pt idx="410">
                  <c:v>5</c:v>
                </c:pt>
                <c:pt idx="411">
                  <c:v>5</c:v>
                </c:pt>
                <c:pt idx="412">
                  <c:v>10</c:v>
                </c:pt>
                <c:pt idx="413">
                  <c:v>10</c:v>
                </c:pt>
                <c:pt idx="414">
                  <c:v>7</c:v>
                </c:pt>
                <c:pt idx="415">
                  <c:v>7</c:v>
                </c:pt>
                <c:pt idx="416">
                  <c:v>6</c:v>
                </c:pt>
                <c:pt idx="417">
                  <c:v>6</c:v>
                </c:pt>
                <c:pt idx="418">
                  <c:v>5</c:v>
                </c:pt>
                <c:pt idx="419">
                  <c:v>5</c:v>
                </c:pt>
                <c:pt idx="420">
                  <c:v>7</c:v>
                </c:pt>
                <c:pt idx="421">
                  <c:v>7</c:v>
                </c:pt>
                <c:pt idx="422">
                  <c:v>8</c:v>
                </c:pt>
                <c:pt idx="423">
                  <c:v>8</c:v>
                </c:pt>
                <c:pt idx="424">
                  <c:v>7</c:v>
                </c:pt>
                <c:pt idx="425">
                  <c:v>7</c:v>
                </c:pt>
                <c:pt idx="426">
                  <c:v>7</c:v>
                </c:pt>
                <c:pt idx="427">
                  <c:v>5</c:v>
                </c:pt>
                <c:pt idx="428">
                  <c:v>5</c:v>
                </c:pt>
                <c:pt idx="429">
                  <c:v>2</c:v>
                </c:pt>
                <c:pt idx="430">
                  <c:v>2</c:v>
                </c:pt>
                <c:pt idx="431">
                  <c:v>7</c:v>
                </c:pt>
                <c:pt idx="432">
                  <c:v>7</c:v>
                </c:pt>
                <c:pt idx="433">
                  <c:v>10</c:v>
                </c:pt>
                <c:pt idx="434">
                  <c:v>10</c:v>
                </c:pt>
                <c:pt idx="435">
                  <c:v>5</c:v>
                </c:pt>
                <c:pt idx="436">
                  <c:v>5</c:v>
                </c:pt>
                <c:pt idx="437">
                  <c:v>8</c:v>
                </c:pt>
                <c:pt idx="438">
                  <c:v>8</c:v>
                </c:pt>
                <c:pt idx="439">
                  <c:v>6</c:v>
                </c:pt>
                <c:pt idx="440">
                  <c:v>6</c:v>
                </c:pt>
                <c:pt idx="441">
                  <c:v>19</c:v>
                </c:pt>
                <c:pt idx="442">
                  <c:v>29</c:v>
                </c:pt>
                <c:pt idx="443">
                  <c:v>29</c:v>
                </c:pt>
                <c:pt idx="444">
                  <c:v>33</c:v>
                </c:pt>
                <c:pt idx="445">
                  <c:v>33</c:v>
                </c:pt>
                <c:pt idx="446">
                  <c:v>28</c:v>
                </c:pt>
                <c:pt idx="447">
                  <c:v>28</c:v>
                </c:pt>
                <c:pt idx="448">
                  <c:v>18</c:v>
                </c:pt>
                <c:pt idx="449">
                  <c:v>18</c:v>
                </c:pt>
                <c:pt idx="450">
                  <c:v>7</c:v>
                </c:pt>
                <c:pt idx="451">
                  <c:v>7</c:v>
                </c:pt>
                <c:pt idx="452">
                  <c:v>5</c:v>
                </c:pt>
                <c:pt idx="453">
                  <c:v>5</c:v>
                </c:pt>
                <c:pt idx="454">
                  <c:v>6</c:v>
                </c:pt>
                <c:pt idx="455">
                  <c:v>6</c:v>
                </c:pt>
                <c:pt idx="456">
                  <c:v>3</c:v>
                </c:pt>
                <c:pt idx="457">
                  <c:v>3</c:v>
                </c:pt>
                <c:pt idx="458">
                  <c:v>4</c:v>
                </c:pt>
                <c:pt idx="459">
                  <c:v>4</c:v>
                </c:pt>
                <c:pt idx="460">
                  <c:v>4</c:v>
                </c:pt>
                <c:pt idx="461">
                  <c:v>5</c:v>
                </c:pt>
                <c:pt idx="462">
                  <c:v>5</c:v>
                </c:pt>
                <c:pt idx="463">
                  <c:v>4</c:v>
                </c:pt>
                <c:pt idx="464">
                  <c:v>4</c:v>
                </c:pt>
                <c:pt idx="465">
                  <c:v>2</c:v>
                </c:pt>
                <c:pt idx="466">
                  <c:v>2</c:v>
                </c:pt>
                <c:pt idx="467">
                  <c:v>4</c:v>
                </c:pt>
                <c:pt idx="468">
                  <c:v>4</c:v>
                </c:pt>
                <c:pt idx="469">
                  <c:v>3</c:v>
                </c:pt>
                <c:pt idx="470">
                  <c:v>3</c:v>
                </c:pt>
                <c:pt idx="471">
                  <c:v>9</c:v>
                </c:pt>
                <c:pt idx="472">
                  <c:v>9</c:v>
                </c:pt>
                <c:pt idx="473">
                  <c:v>9</c:v>
                </c:pt>
                <c:pt idx="474">
                  <c:v>9</c:v>
                </c:pt>
                <c:pt idx="475">
                  <c:v>5</c:v>
                </c:pt>
                <c:pt idx="476">
                  <c:v>5</c:v>
                </c:pt>
                <c:pt idx="477">
                  <c:v>6</c:v>
                </c:pt>
                <c:pt idx="478">
                  <c:v>6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10</c:v>
                </c:pt>
                <c:pt idx="483">
                  <c:v>10</c:v>
                </c:pt>
                <c:pt idx="484">
                  <c:v>7</c:v>
                </c:pt>
                <c:pt idx="485">
                  <c:v>7</c:v>
                </c:pt>
                <c:pt idx="486">
                  <c:v>4</c:v>
                </c:pt>
                <c:pt idx="487">
                  <c:v>4</c:v>
                </c:pt>
                <c:pt idx="488">
                  <c:v>5</c:v>
                </c:pt>
                <c:pt idx="489">
                  <c:v>5</c:v>
                </c:pt>
                <c:pt idx="490">
                  <c:v>6</c:v>
                </c:pt>
                <c:pt idx="491">
                  <c:v>6</c:v>
                </c:pt>
                <c:pt idx="492">
                  <c:v>5</c:v>
                </c:pt>
                <c:pt idx="493">
                  <c:v>5</c:v>
                </c:pt>
                <c:pt idx="494">
                  <c:v>4</c:v>
                </c:pt>
                <c:pt idx="495">
                  <c:v>4</c:v>
                </c:pt>
                <c:pt idx="496">
                  <c:v>2</c:v>
                </c:pt>
                <c:pt idx="497">
                  <c:v>2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0</c:v>
                </c:pt>
                <c:pt idx="504">
                  <c:v>0</c:v>
                </c:pt>
                <c:pt idx="505">
                  <c:v>3</c:v>
                </c:pt>
                <c:pt idx="506">
                  <c:v>3</c:v>
                </c:pt>
                <c:pt idx="507">
                  <c:v>2</c:v>
                </c:pt>
                <c:pt idx="508">
                  <c:v>2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13</c:v>
                </c:pt>
                <c:pt idx="516">
                  <c:v>6</c:v>
                </c:pt>
                <c:pt idx="517">
                  <c:v>6</c:v>
                </c:pt>
                <c:pt idx="518">
                  <c:v>4</c:v>
                </c:pt>
                <c:pt idx="519">
                  <c:v>4</c:v>
                </c:pt>
                <c:pt idx="520">
                  <c:v>2</c:v>
                </c:pt>
                <c:pt idx="521">
                  <c:v>2</c:v>
                </c:pt>
                <c:pt idx="522">
                  <c:v>3</c:v>
                </c:pt>
                <c:pt idx="523">
                  <c:v>3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1</c:v>
                </c:pt>
                <c:pt idx="531">
                  <c:v>1</c:v>
                </c:pt>
                <c:pt idx="532">
                  <c:v>4</c:v>
                </c:pt>
                <c:pt idx="533">
                  <c:v>4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1</c:v>
                </c:pt>
                <c:pt idx="542">
                  <c:v>1</c:v>
                </c:pt>
                <c:pt idx="543">
                  <c:v>2</c:v>
                </c:pt>
                <c:pt idx="544">
                  <c:v>2</c:v>
                </c:pt>
                <c:pt idx="545">
                  <c:v>1</c:v>
                </c:pt>
                <c:pt idx="546">
                  <c:v>1</c:v>
                </c:pt>
                <c:pt idx="547">
                  <c:v>5</c:v>
                </c:pt>
                <c:pt idx="548">
                  <c:v>5</c:v>
                </c:pt>
                <c:pt idx="549">
                  <c:v>8</c:v>
                </c:pt>
                <c:pt idx="550">
                  <c:v>8</c:v>
                </c:pt>
                <c:pt idx="551">
                  <c:v>10</c:v>
                </c:pt>
                <c:pt idx="552">
                  <c:v>10</c:v>
                </c:pt>
                <c:pt idx="553">
                  <c:v>8</c:v>
                </c:pt>
                <c:pt idx="554">
                  <c:v>9</c:v>
                </c:pt>
                <c:pt idx="555">
                  <c:v>9</c:v>
                </c:pt>
                <c:pt idx="556">
                  <c:v>9</c:v>
                </c:pt>
                <c:pt idx="557">
                  <c:v>9</c:v>
                </c:pt>
                <c:pt idx="558">
                  <c:v>5</c:v>
                </c:pt>
                <c:pt idx="559">
                  <c:v>5</c:v>
                </c:pt>
                <c:pt idx="560">
                  <c:v>4</c:v>
                </c:pt>
                <c:pt idx="561">
                  <c:v>4</c:v>
                </c:pt>
                <c:pt idx="562">
                  <c:v>5</c:v>
                </c:pt>
                <c:pt idx="563">
                  <c:v>5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2</c:v>
                </c:pt>
                <c:pt idx="569">
                  <c:v>2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3</c:v>
                </c:pt>
                <c:pt idx="576">
                  <c:v>3</c:v>
                </c:pt>
                <c:pt idx="577">
                  <c:v>3</c:v>
                </c:pt>
                <c:pt idx="578">
                  <c:v>3</c:v>
                </c:pt>
                <c:pt idx="579">
                  <c:v>2</c:v>
                </c:pt>
                <c:pt idx="580">
                  <c:v>2</c:v>
                </c:pt>
                <c:pt idx="581">
                  <c:v>2</c:v>
                </c:pt>
                <c:pt idx="582">
                  <c:v>2</c:v>
                </c:pt>
                <c:pt idx="583">
                  <c:v>3</c:v>
                </c:pt>
                <c:pt idx="584">
                  <c:v>3</c:v>
                </c:pt>
                <c:pt idx="585">
                  <c:v>2</c:v>
                </c:pt>
                <c:pt idx="586">
                  <c:v>2</c:v>
                </c:pt>
                <c:pt idx="587">
                  <c:v>2</c:v>
                </c:pt>
                <c:pt idx="588">
                  <c:v>2</c:v>
                </c:pt>
                <c:pt idx="589">
                  <c:v>1</c:v>
                </c:pt>
                <c:pt idx="590">
                  <c:v>1</c:v>
                </c:pt>
                <c:pt idx="591">
                  <c:v>2</c:v>
                </c:pt>
                <c:pt idx="592">
                  <c:v>2</c:v>
                </c:pt>
                <c:pt idx="59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EF-48CB-9CE0-95BAFE685D14}"/>
            </c:ext>
          </c:extLst>
        </c:ser>
        <c:ser>
          <c:idx val="2"/>
          <c:order val="1"/>
          <c:tx>
            <c:v>NaN_R</c:v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'Måling 5'!$A$2:$A$2395</c:f>
              <c:numCache>
                <c:formatCode>General</c:formatCode>
                <c:ptCount val="2394"/>
                <c:pt idx="0">
                  <c:v>0.17524075508117601</c:v>
                </c:pt>
                <c:pt idx="1">
                  <c:v>0.22518968582153301</c:v>
                </c:pt>
                <c:pt idx="2">
                  <c:v>0.27517962455749501</c:v>
                </c:pt>
                <c:pt idx="3">
                  <c:v>0.32528018951415999</c:v>
                </c:pt>
                <c:pt idx="4">
                  <c:v>0.375187397003173</c:v>
                </c:pt>
                <c:pt idx="5">
                  <c:v>0.42519664764404203</c:v>
                </c:pt>
                <c:pt idx="6">
                  <c:v>0.47518134117126398</c:v>
                </c:pt>
                <c:pt idx="7">
                  <c:v>0.52518224716186501</c:v>
                </c:pt>
                <c:pt idx="8">
                  <c:v>0.57522273063659601</c:v>
                </c:pt>
                <c:pt idx="9">
                  <c:v>0.62521457672119096</c:v>
                </c:pt>
                <c:pt idx="10">
                  <c:v>0.67520260810851995</c:v>
                </c:pt>
                <c:pt idx="11">
                  <c:v>0.72519254684448198</c:v>
                </c:pt>
                <c:pt idx="12">
                  <c:v>0.77519011497497503</c:v>
                </c:pt>
                <c:pt idx="13">
                  <c:v>0.82518863677978505</c:v>
                </c:pt>
                <c:pt idx="14">
                  <c:v>0.87519097328186002</c:v>
                </c:pt>
                <c:pt idx="15">
                  <c:v>0.92519259452819802</c:v>
                </c:pt>
                <c:pt idx="16">
                  <c:v>0.97519230842590299</c:v>
                </c:pt>
                <c:pt idx="17" formatCode="#,##0">
                  <c:v>1.0251786708831701</c:v>
                </c:pt>
                <c:pt idx="18" formatCode="#,##0">
                  <c:v>1.0751874446868801</c:v>
                </c:pt>
                <c:pt idx="19" formatCode="#,##0">
                  <c:v>1.1251974105834901</c:v>
                </c:pt>
                <c:pt idx="20" formatCode="#,##0">
                  <c:v>1.1752128601074201</c:v>
                </c:pt>
                <c:pt idx="21" formatCode="#,##0">
                  <c:v>1.22519326210021</c:v>
                </c:pt>
                <c:pt idx="22" formatCode="#,##0">
                  <c:v>1.27563428878784</c:v>
                </c:pt>
                <c:pt idx="23" formatCode="#,##0">
                  <c:v>1.3255271911621</c:v>
                </c:pt>
                <c:pt idx="24" formatCode="#,##0">
                  <c:v>1.3755404949188199</c:v>
                </c:pt>
                <c:pt idx="25" formatCode="#,##0">
                  <c:v>1.42551040649414</c:v>
                </c:pt>
                <c:pt idx="26" formatCode="#,##0">
                  <c:v>1.4755771160125699</c:v>
                </c:pt>
                <c:pt idx="27" formatCode="#,##0">
                  <c:v>1.5253202915191599</c:v>
                </c:pt>
                <c:pt idx="28" formatCode="#,##0">
                  <c:v>1.5755753517150799</c:v>
                </c:pt>
                <c:pt idx="29" formatCode="#,##0">
                  <c:v>1.62533330917358</c:v>
                </c:pt>
                <c:pt idx="30" formatCode="#,##0">
                  <c:v>1.67562127113342</c:v>
                </c:pt>
                <c:pt idx="31" formatCode="#,##0">
                  <c:v>1.7255218029022199</c:v>
                </c:pt>
                <c:pt idx="32" formatCode="#,##0">
                  <c:v>1.77554607391357</c:v>
                </c:pt>
                <c:pt idx="33" formatCode="#,##0">
                  <c:v>1.8255321979522701</c:v>
                </c:pt>
                <c:pt idx="34" formatCode="#,##0">
                  <c:v>1.87557792663574</c:v>
                </c:pt>
                <c:pt idx="35" formatCode="#,##0">
                  <c:v>1.92552518844604</c:v>
                </c:pt>
                <c:pt idx="36" formatCode="#,##0">
                  <c:v>1.9755442142486499</c:v>
                </c:pt>
                <c:pt idx="37" formatCode="#,##0">
                  <c:v>2.0255222320556601</c:v>
                </c:pt>
                <c:pt idx="38" formatCode="#,##0">
                  <c:v>2.0755553245544398</c:v>
                </c:pt>
                <c:pt idx="39" formatCode="#,##0">
                  <c:v>2.12551522254943</c:v>
                </c:pt>
                <c:pt idx="40" formatCode="#,##0">
                  <c:v>2.1755588054656898</c:v>
                </c:pt>
                <c:pt idx="41" formatCode="#,##0">
                  <c:v>2.2255361080169598</c:v>
                </c:pt>
                <c:pt idx="42" formatCode="#,##0">
                  <c:v>2.27568054199218</c:v>
                </c:pt>
                <c:pt idx="43" formatCode="#,##0">
                  <c:v>2.32556104660034</c:v>
                </c:pt>
                <c:pt idx="44" formatCode="#,##0">
                  <c:v>2.3753190040588299</c:v>
                </c:pt>
                <c:pt idx="45" formatCode="#,##0">
                  <c:v>2.4255387783050502</c:v>
                </c:pt>
                <c:pt idx="46" formatCode="#,##0">
                  <c:v>2.4753398895263601</c:v>
                </c:pt>
                <c:pt idx="47" formatCode="#,##0">
                  <c:v>2.5255675315856898</c:v>
                </c:pt>
                <c:pt idx="48" formatCode="#,##0">
                  <c:v>2.57555031776428</c:v>
                </c:pt>
                <c:pt idx="49" formatCode="#,##0">
                  <c:v>2.62553834915161</c:v>
                </c:pt>
                <c:pt idx="50" formatCode="#,##0">
                  <c:v>2.6755113601684499</c:v>
                </c:pt>
                <c:pt idx="51" formatCode="#,##0">
                  <c:v>2.7255291938781698</c:v>
                </c:pt>
                <c:pt idx="52" formatCode="#,##0">
                  <c:v>2.7758100032806299</c:v>
                </c:pt>
                <c:pt idx="53" formatCode="#,##0">
                  <c:v>2.8256430625915501</c:v>
                </c:pt>
                <c:pt idx="54" formatCode="#,##0">
                  <c:v>2.8757250308990399</c:v>
                </c:pt>
                <c:pt idx="55" formatCode="#,##0">
                  <c:v>2.92575907707214</c:v>
                </c:pt>
                <c:pt idx="56" formatCode="#,##0">
                  <c:v>2.9757380485534601</c:v>
                </c:pt>
                <c:pt idx="57" formatCode="#,##0">
                  <c:v>3.0257031917571999</c:v>
                </c:pt>
                <c:pt idx="58" formatCode="#,##0">
                  <c:v>3.07572293281555</c:v>
                </c:pt>
                <c:pt idx="59" formatCode="#,##0">
                  <c:v>3.12562680244445</c:v>
                </c:pt>
                <c:pt idx="60" formatCode="#,##0">
                  <c:v>3.2899320125579798</c:v>
                </c:pt>
                <c:pt idx="61" formatCode="#,##0">
                  <c:v>3.2947974205017001</c:v>
                </c:pt>
                <c:pt idx="62" formatCode="#,##0">
                  <c:v>3.32557892799377</c:v>
                </c:pt>
                <c:pt idx="63" formatCode="#,##0">
                  <c:v>3.3757219314575102</c:v>
                </c:pt>
                <c:pt idx="64" formatCode="#,##0">
                  <c:v>3.4255886077880802</c:v>
                </c:pt>
                <c:pt idx="65" formatCode="#,##0">
                  <c:v>3.4757087230682302</c:v>
                </c:pt>
                <c:pt idx="66" formatCode="#,##0">
                  <c:v>3.5255928039550701</c:v>
                </c:pt>
                <c:pt idx="67" formatCode="#,##0">
                  <c:v>3.5757346153259202</c:v>
                </c:pt>
                <c:pt idx="68" formatCode="#,##0">
                  <c:v>3.6255643367767298</c:v>
                </c:pt>
                <c:pt idx="69" formatCode="#,##0">
                  <c:v>3.6757721900939901</c:v>
                </c:pt>
                <c:pt idx="70" formatCode="#,##0">
                  <c:v>3.72563505172729</c:v>
                </c:pt>
                <c:pt idx="71" formatCode="#,##0">
                  <c:v>3.7757420539855899</c:v>
                </c:pt>
                <c:pt idx="72" formatCode="#,##0">
                  <c:v>3.8255426883697501</c:v>
                </c:pt>
                <c:pt idx="73" formatCode="#,##0">
                  <c:v>3.8755536079406698</c:v>
                </c:pt>
                <c:pt idx="74" formatCode="#,##0">
                  <c:v>3.9255576133728001</c:v>
                </c:pt>
                <c:pt idx="75" formatCode="#,##0">
                  <c:v>3.9755504131317099</c:v>
                </c:pt>
                <c:pt idx="76" formatCode="#,##0">
                  <c:v>4.0255327224731401</c:v>
                </c:pt>
                <c:pt idx="77" formatCode="#,##0">
                  <c:v>4.0755519866943297</c:v>
                </c:pt>
                <c:pt idx="78" formatCode="#,##0">
                  <c:v>4.1255431175231898</c:v>
                </c:pt>
                <c:pt idx="79" formatCode="#,##0">
                  <c:v>4.1754398345947203</c:v>
                </c:pt>
                <c:pt idx="80" formatCode="#,##0">
                  <c:v>4.2255170345306396</c:v>
                </c:pt>
                <c:pt idx="81" formatCode="#,##0">
                  <c:v>4.27542948722839</c:v>
                </c:pt>
                <c:pt idx="82" formatCode="#,##0">
                  <c:v>4.3255317211151096</c:v>
                </c:pt>
                <c:pt idx="83" formatCode="#,##0">
                  <c:v>4.3753428459167401</c:v>
                </c:pt>
                <c:pt idx="84" formatCode="#,##0">
                  <c:v>4.4255316257476798</c:v>
                </c:pt>
                <c:pt idx="85" formatCode="#,##0">
                  <c:v>4.4753425121307302</c:v>
                </c:pt>
                <c:pt idx="86" formatCode="#,##0">
                  <c:v>4.5255177021026602</c:v>
                </c:pt>
                <c:pt idx="87" formatCode="#,##0">
                  <c:v>4.5754992961883501</c:v>
                </c:pt>
                <c:pt idx="88" formatCode="#,##0">
                  <c:v>4.6255121231079102</c:v>
                </c:pt>
                <c:pt idx="89" formatCode="#,##0">
                  <c:v>4.6755428314208896</c:v>
                </c:pt>
                <c:pt idx="90" formatCode="#,##0">
                  <c:v>4.7255251407623202</c:v>
                </c:pt>
                <c:pt idx="91" formatCode="#,##0">
                  <c:v>4.7755749225616402</c:v>
                </c:pt>
                <c:pt idx="92" formatCode="#,##0">
                  <c:v>4.8255293369293204</c:v>
                </c:pt>
                <c:pt idx="93" formatCode="#,##0">
                  <c:v>4.8755509853363002</c:v>
                </c:pt>
                <c:pt idx="94" formatCode="#,##0">
                  <c:v>4.9255237579345703</c:v>
                </c:pt>
                <c:pt idx="95" formatCode="#,##0">
                  <c:v>4.9755518436431796</c:v>
                </c:pt>
                <c:pt idx="96" formatCode="#,##0">
                  <c:v>5.0255331993103001</c:v>
                </c:pt>
                <c:pt idx="97" formatCode="#,##0">
                  <c:v>5.0756452083587602</c:v>
                </c:pt>
                <c:pt idx="98" formatCode="#,##0">
                  <c:v>5.12542653083801</c:v>
                </c:pt>
                <c:pt idx="99" formatCode="#,##0">
                  <c:v>5.1756427288055402</c:v>
                </c:pt>
                <c:pt idx="100" formatCode="#,##0">
                  <c:v>5.2254378795623699</c:v>
                </c:pt>
                <c:pt idx="101" formatCode="#,##0">
                  <c:v>5.2756650447845397</c:v>
                </c:pt>
                <c:pt idx="102" formatCode="#,##0">
                  <c:v>5.3255369663238499</c:v>
                </c:pt>
                <c:pt idx="103" formatCode="#,##0">
                  <c:v>5.3758258819579998</c:v>
                </c:pt>
                <c:pt idx="104" formatCode="#,##0">
                  <c:v>5.4253716468811</c:v>
                </c:pt>
                <c:pt idx="105" formatCode="#,##0">
                  <c:v>5.4755504131317103</c:v>
                </c:pt>
                <c:pt idx="106" formatCode="#,##0">
                  <c:v>5.5255153179168701</c:v>
                </c:pt>
                <c:pt idx="107" formatCode="#,##0">
                  <c:v>5.5755555629730198</c:v>
                </c:pt>
                <c:pt idx="108" formatCode="#,##0">
                  <c:v>5.6255373954772896</c:v>
                </c:pt>
                <c:pt idx="109" formatCode="#,##0">
                  <c:v>5.6755466461181596</c:v>
                </c:pt>
                <c:pt idx="110" formatCode="#,##0">
                  <c:v>5.7255260944366402</c:v>
                </c:pt>
                <c:pt idx="111" formatCode="#,##0">
                  <c:v>5.7755634784698398</c:v>
                </c:pt>
                <c:pt idx="112" formatCode="#,##0">
                  <c:v>5.8255193233489901</c:v>
                </c:pt>
                <c:pt idx="113" formatCode="#,##0">
                  <c:v>5.8756017684936497</c:v>
                </c:pt>
                <c:pt idx="114" formatCode="#,##0">
                  <c:v>5.9256296157836896</c:v>
                </c:pt>
                <c:pt idx="115" formatCode="#,##0">
                  <c:v>5.9756457805633501</c:v>
                </c:pt>
                <c:pt idx="116" formatCode="#,##0">
                  <c:v>6.0256373882293701</c:v>
                </c:pt>
                <c:pt idx="117" formatCode="#,##0">
                  <c:v>6.0758073329925502</c:v>
                </c:pt>
                <c:pt idx="118" formatCode="#,##0">
                  <c:v>6.1256957054138104</c:v>
                </c:pt>
                <c:pt idx="119" formatCode="#,##0">
                  <c:v>6.1754662990569997</c:v>
                </c:pt>
                <c:pt idx="120" formatCode="#,##0">
                  <c:v>6.2256388664245597</c:v>
                </c:pt>
                <c:pt idx="121" formatCode="#,##0">
                  <c:v>6.27549076080322</c:v>
                </c:pt>
                <c:pt idx="122" formatCode="#,##0">
                  <c:v>6.3256351947784397</c:v>
                </c:pt>
                <c:pt idx="123" formatCode="#,##0">
                  <c:v>6.3754692077636701</c:v>
                </c:pt>
                <c:pt idx="124" formatCode="#,##0">
                  <c:v>6.4255375862121502</c:v>
                </c:pt>
                <c:pt idx="125" formatCode="#,##0">
                  <c:v>6.4755547046661297</c:v>
                </c:pt>
                <c:pt idx="126" formatCode="#,##0">
                  <c:v>6.5255579948425204</c:v>
                </c:pt>
                <c:pt idx="127" formatCode="#,##0">
                  <c:v>6.5755560398101798</c:v>
                </c:pt>
                <c:pt idx="128" formatCode="#,##0">
                  <c:v>6.62558817863464</c:v>
                </c:pt>
                <c:pt idx="129" formatCode="#,##0">
                  <c:v>6.6755635738372803</c:v>
                </c:pt>
                <c:pt idx="130" formatCode="#,##0">
                  <c:v>6.7255167961120597</c:v>
                </c:pt>
                <c:pt idx="131" formatCode="#,##0">
                  <c:v>6.7756118774414</c:v>
                </c:pt>
                <c:pt idx="132" formatCode="#,##0">
                  <c:v>6.8255319595336896</c:v>
                </c:pt>
                <c:pt idx="133" formatCode="#,##0">
                  <c:v>6.8755991458892796</c:v>
                </c:pt>
                <c:pt idx="134" formatCode="#,##0">
                  <c:v>6.9257085323333696</c:v>
                </c:pt>
                <c:pt idx="135" formatCode="#,##0">
                  <c:v>6.9755578041076598</c:v>
                </c:pt>
                <c:pt idx="136" formatCode="#,##0">
                  <c:v>7.0254316329956001</c:v>
                </c:pt>
                <c:pt idx="137" formatCode="#,##0">
                  <c:v>7.0755484104156396</c:v>
                </c:pt>
                <c:pt idx="138" formatCode="#,##0">
                  <c:v>7.1254019737243599</c:v>
                </c:pt>
                <c:pt idx="139" formatCode="#,##0">
                  <c:v>7.1755421161651602</c:v>
                </c:pt>
                <c:pt idx="140" formatCode="#,##0">
                  <c:v>7.2253463268280003</c:v>
                </c:pt>
                <c:pt idx="141" formatCode="#,##0">
                  <c:v>7.2756049633026096</c:v>
                </c:pt>
                <c:pt idx="142" formatCode="#,##0">
                  <c:v>7.3253426551818803</c:v>
                </c:pt>
                <c:pt idx="143" formatCode="#,##0">
                  <c:v>7.3755607604980398</c:v>
                </c:pt>
                <c:pt idx="144" formatCode="#,##0">
                  <c:v>7.4255170822143501</c:v>
                </c:pt>
                <c:pt idx="145" formatCode="#,##0">
                  <c:v>7.4755558967590297</c:v>
                </c:pt>
                <c:pt idx="146" formatCode="#,##0">
                  <c:v>7.5255281925201398</c:v>
                </c:pt>
                <c:pt idx="147" formatCode="#,##0">
                  <c:v>7.5755488872527996</c:v>
                </c:pt>
                <c:pt idx="148" formatCode="#,##0">
                  <c:v>7.62552618980407</c:v>
                </c:pt>
                <c:pt idx="149" formatCode="#,##0">
                  <c:v>7.6755504608154297</c:v>
                </c:pt>
                <c:pt idx="150" formatCode="#,##0">
                  <c:v>7.7255213260650599</c:v>
                </c:pt>
                <c:pt idx="151" formatCode="#,##0">
                  <c:v>7.7755577564239502</c:v>
                </c:pt>
                <c:pt idx="152" formatCode="#,##0">
                  <c:v>7.8255245685577304</c:v>
                </c:pt>
                <c:pt idx="153" formatCode="#,##0">
                  <c:v>7.8755500316619802</c:v>
                </c:pt>
                <c:pt idx="154" formatCode="#,##0">
                  <c:v>7.9255251884460396</c:v>
                </c:pt>
                <c:pt idx="155" formatCode="#,##0">
                  <c:v>7.9753129482269198</c:v>
                </c:pt>
                <c:pt idx="156" formatCode="#,##0">
                  <c:v>8.0255272388458199</c:v>
                </c:pt>
                <c:pt idx="157" formatCode="#,##0">
                  <c:v>8.0753355026245099</c:v>
                </c:pt>
                <c:pt idx="158" formatCode="#,##0">
                  <c:v>8.1255242824554408</c:v>
                </c:pt>
                <c:pt idx="159" formatCode="#,##0">
                  <c:v>8.1753768920898402</c:v>
                </c:pt>
                <c:pt idx="160" formatCode="#,##0">
                  <c:v>8.2255120277404696</c:v>
                </c:pt>
                <c:pt idx="161" formatCode="#,##0">
                  <c:v>8.2754936218261701</c:v>
                </c:pt>
                <c:pt idx="162" formatCode="#,##0">
                  <c:v>8.3255159854888898</c:v>
                </c:pt>
                <c:pt idx="163" formatCode="#,##0">
                  <c:v>8.37554478645324</c:v>
                </c:pt>
                <c:pt idx="164" formatCode="#,##0">
                  <c:v>8.4255108833312899</c:v>
                </c:pt>
                <c:pt idx="165" formatCode="#,##0">
                  <c:v>8.4755756855010898</c:v>
                </c:pt>
                <c:pt idx="166" formatCode="#,##0">
                  <c:v>8.5255188941955495</c:v>
                </c:pt>
                <c:pt idx="167" formatCode="#,##0">
                  <c:v>8.5755457878112793</c:v>
                </c:pt>
                <c:pt idx="168" formatCode="#,##0">
                  <c:v>8.6255316734313894</c:v>
                </c:pt>
                <c:pt idx="169" formatCode="#,##0">
                  <c:v>8.6755566596984792</c:v>
                </c:pt>
                <c:pt idx="170" formatCode="#,##0">
                  <c:v>8.7255201339721609</c:v>
                </c:pt>
                <c:pt idx="171" formatCode="#,##0">
                  <c:v>8.7755613327026296</c:v>
                </c:pt>
                <c:pt idx="172" formatCode="#,##0">
                  <c:v>8.8255348205566406</c:v>
                </c:pt>
                <c:pt idx="173" formatCode="#,##0">
                  <c:v>8.8755576610565097</c:v>
                </c:pt>
                <c:pt idx="174" formatCode="#,##0">
                  <c:v>8.9255249500274605</c:v>
                </c:pt>
                <c:pt idx="175" formatCode="#,##0">
                  <c:v>8.9755895137786794</c:v>
                </c:pt>
                <c:pt idx="176" formatCode="#,##0">
                  <c:v>9.02551174163818</c:v>
                </c:pt>
                <c:pt idx="177" formatCode="#,##0">
                  <c:v>9.0781881809234601</c:v>
                </c:pt>
                <c:pt idx="178" formatCode="#,##0">
                  <c:v>9.1254425048828107</c:v>
                </c:pt>
                <c:pt idx="179" formatCode="#,##0">
                  <c:v>9.1756422519683802</c:v>
                </c:pt>
                <c:pt idx="180" formatCode="#,##0">
                  <c:v>9.2256240844726491</c:v>
                </c:pt>
                <c:pt idx="181" formatCode="#,##0">
                  <c:v>9.2756304740905708</c:v>
                </c:pt>
                <c:pt idx="182" formatCode="#,##0">
                  <c:v>9.3254525661468506</c:v>
                </c:pt>
                <c:pt idx="183" formatCode="#,##0">
                  <c:v>9.3756430149078298</c:v>
                </c:pt>
                <c:pt idx="184" formatCode="#,##0">
                  <c:v>9.4254961013793892</c:v>
                </c:pt>
                <c:pt idx="185" formatCode="#,##0">
                  <c:v>9.4756588935851997</c:v>
                </c:pt>
                <c:pt idx="186" formatCode="#,##0">
                  <c:v>9.5255966186523402</c:v>
                </c:pt>
                <c:pt idx="187" formatCode="#,##0">
                  <c:v>9.5756666660308802</c:v>
                </c:pt>
                <c:pt idx="188" formatCode="#,##0">
                  <c:v>9.6255459785461408</c:v>
                </c:pt>
                <c:pt idx="189" formatCode="#,##0">
                  <c:v>9.6755597591400093</c:v>
                </c:pt>
                <c:pt idx="190" formatCode="#,##0">
                  <c:v>9.7255516052246094</c:v>
                </c:pt>
                <c:pt idx="191" formatCode="#,##0">
                  <c:v>9.7755386829376203</c:v>
                </c:pt>
                <c:pt idx="192" formatCode="#,##0">
                  <c:v>9.8255174160003609</c:v>
                </c:pt>
                <c:pt idx="193" formatCode="#,##0">
                  <c:v>9.8755478858947701</c:v>
                </c:pt>
                <c:pt idx="194" formatCode="#,##0">
                  <c:v>9.9255311489105207</c:v>
                </c:pt>
                <c:pt idx="195" formatCode="#,##0">
                  <c:v>9.9756345748901296</c:v>
                </c:pt>
                <c:pt idx="196" formatCode="#,##0">
                  <c:v>10.025523185729901</c:v>
                </c:pt>
                <c:pt idx="197" formatCode="#,##0">
                  <c:v>10.0753381252288</c:v>
                </c:pt>
                <c:pt idx="198" formatCode="#,##0">
                  <c:v>10.1255371570587</c:v>
                </c:pt>
                <c:pt idx="199" formatCode="#,##0">
                  <c:v>10.1754894256591</c:v>
                </c:pt>
                <c:pt idx="200" formatCode="#,##0">
                  <c:v>10.225527763366699</c:v>
                </c:pt>
                <c:pt idx="201" formatCode="#,##0">
                  <c:v>10.275369644165</c:v>
                </c:pt>
                <c:pt idx="202" formatCode="#,##0">
                  <c:v>10.3255116939544</c:v>
                </c:pt>
                <c:pt idx="203" formatCode="#,##0">
                  <c:v>10.3754873275756</c:v>
                </c:pt>
                <c:pt idx="204" formatCode="#,##0">
                  <c:v>10.4255135059356</c:v>
                </c:pt>
                <c:pt idx="205" formatCode="#,##0">
                  <c:v>10.4755578041076</c:v>
                </c:pt>
                <c:pt idx="206" formatCode="#,##0">
                  <c:v>10.5255165100097</c:v>
                </c:pt>
                <c:pt idx="207" formatCode="#,##0">
                  <c:v>10.5755879878997</c:v>
                </c:pt>
                <c:pt idx="208" formatCode="#,##0">
                  <c:v>10.6255185604095</c:v>
                </c:pt>
                <c:pt idx="209" formatCode="#,##0">
                  <c:v>10.675544500350901</c:v>
                </c:pt>
                <c:pt idx="210" formatCode="#,##0">
                  <c:v>10.7255675792694</c:v>
                </c:pt>
                <c:pt idx="211" formatCode="#,##0">
                  <c:v>10.7755494117736</c:v>
                </c:pt>
                <c:pt idx="212" formatCode="#,##0">
                  <c:v>10.8255407810211</c:v>
                </c:pt>
                <c:pt idx="213" formatCode="#,##0">
                  <c:v>10.8755493164062</c:v>
                </c:pt>
                <c:pt idx="214" formatCode="#,##0">
                  <c:v>10.9253163337707</c:v>
                </c:pt>
                <c:pt idx="215" formatCode="#,##0">
                  <c:v>10.975555896758999</c:v>
                </c:pt>
                <c:pt idx="216" formatCode="#,##0">
                  <c:v>11.0253753662109</c:v>
                </c:pt>
                <c:pt idx="217" formatCode="#,##0">
                  <c:v>11.0755944252014</c:v>
                </c:pt>
                <c:pt idx="218" formatCode="#,##0">
                  <c:v>11.125335931777901</c:v>
                </c:pt>
                <c:pt idx="219" formatCode="#,##0">
                  <c:v>11.175543308258</c:v>
                </c:pt>
                <c:pt idx="220" formatCode="#,##0">
                  <c:v>11.2253503799438</c:v>
                </c:pt>
                <c:pt idx="221" formatCode="#,##0">
                  <c:v>11.2755470275878</c:v>
                </c:pt>
                <c:pt idx="222" formatCode="#,##0">
                  <c:v>11.3253736495971</c:v>
                </c:pt>
                <c:pt idx="223" formatCode="#,##0">
                  <c:v>11.375542640686</c:v>
                </c:pt>
                <c:pt idx="224" formatCode="#,##0">
                  <c:v>11.4253988265991</c:v>
                </c:pt>
                <c:pt idx="225" formatCode="#,##0">
                  <c:v>11.475616693496701</c:v>
                </c:pt>
                <c:pt idx="226" formatCode="#,##0">
                  <c:v>11.525517702102601</c:v>
                </c:pt>
                <c:pt idx="227" formatCode="#,##0">
                  <c:v>11.5756103992462</c:v>
                </c:pt>
                <c:pt idx="228" formatCode="#,##0">
                  <c:v>11.6255235671997</c:v>
                </c:pt>
                <c:pt idx="229" formatCode="#,##0">
                  <c:v>11.6755540370941</c:v>
                </c:pt>
                <c:pt idx="230" formatCode="#,##0">
                  <c:v>11.725650548934899</c:v>
                </c:pt>
                <c:pt idx="231" formatCode="#,##0">
                  <c:v>11.775678157806301</c:v>
                </c:pt>
                <c:pt idx="232" formatCode="#,##0">
                  <c:v>11.825691223144499</c:v>
                </c:pt>
                <c:pt idx="233" formatCode="#,##0">
                  <c:v>11.8756086826324</c:v>
                </c:pt>
                <c:pt idx="234" formatCode="#,##0">
                  <c:v>11.925611972808801</c:v>
                </c:pt>
                <c:pt idx="235" formatCode="#,##0">
                  <c:v>11.975475311279199</c:v>
                </c:pt>
                <c:pt idx="236" formatCode="#,##0">
                  <c:v>12.0256023406982</c:v>
                </c:pt>
                <c:pt idx="237" formatCode="#,##0">
                  <c:v>12.0754730701446</c:v>
                </c:pt>
                <c:pt idx="238" formatCode="#,##0">
                  <c:v>12.1256127357482</c:v>
                </c:pt>
                <c:pt idx="239" formatCode="#,##0">
                  <c:v>12.1755385398864</c:v>
                </c:pt>
                <c:pt idx="240" formatCode="#,##0">
                  <c:v>12.225667476653999</c:v>
                </c:pt>
                <c:pt idx="241" formatCode="#,##0">
                  <c:v>12.2753977775573</c:v>
                </c:pt>
                <c:pt idx="242" formatCode="#,##0">
                  <c:v>12.3255460262298</c:v>
                </c:pt>
                <c:pt idx="243" formatCode="#,##0">
                  <c:v>12.375549793243399</c:v>
                </c:pt>
                <c:pt idx="244" formatCode="#,##0">
                  <c:v>12.425533533096299</c:v>
                </c:pt>
                <c:pt idx="245" formatCode="#,##0">
                  <c:v>12.4755737781524</c:v>
                </c:pt>
                <c:pt idx="246" formatCode="#,##0">
                  <c:v>12.525517463684</c:v>
                </c:pt>
                <c:pt idx="247" formatCode="#,##0">
                  <c:v>12.5755620002746</c:v>
                </c:pt>
                <c:pt idx="248" formatCode="#,##0">
                  <c:v>12.6255202293396</c:v>
                </c:pt>
                <c:pt idx="249" formatCode="#,##0">
                  <c:v>12.6755650043487</c:v>
                </c:pt>
                <c:pt idx="250" formatCode="#,##0">
                  <c:v>12.725519657135001</c:v>
                </c:pt>
                <c:pt idx="251" formatCode="#,##0">
                  <c:v>12.775560379028301</c:v>
                </c:pt>
                <c:pt idx="252" formatCode="#,##0">
                  <c:v>12.8255267143249</c:v>
                </c:pt>
                <c:pt idx="253" formatCode="#,##0">
                  <c:v>12.8755445480346</c:v>
                </c:pt>
                <c:pt idx="254" formatCode="#,##0">
                  <c:v>12.9253187179565</c:v>
                </c:pt>
                <c:pt idx="255" formatCode="#,##0">
                  <c:v>12.975575685500999</c:v>
                </c:pt>
                <c:pt idx="256" formatCode="#,##0">
                  <c:v>13.025330543518001</c:v>
                </c:pt>
                <c:pt idx="257" formatCode="#,##0">
                  <c:v>13.075556039810101</c:v>
                </c:pt>
                <c:pt idx="258" formatCode="#,##0">
                  <c:v>13.125353574752801</c:v>
                </c:pt>
                <c:pt idx="259" formatCode="#,##0">
                  <c:v>13.175563812255801</c:v>
                </c:pt>
                <c:pt idx="260" formatCode="#,##0">
                  <c:v>13.2253487110137</c:v>
                </c:pt>
                <c:pt idx="261" formatCode="#,##0">
                  <c:v>13.2755460739135</c:v>
                </c:pt>
                <c:pt idx="262" formatCode="#,##0">
                  <c:v>13.3255198001861</c:v>
                </c:pt>
                <c:pt idx="263" formatCode="#,##0">
                  <c:v>13.375536680221501</c:v>
                </c:pt>
                <c:pt idx="264" formatCode="#,##0">
                  <c:v>13.425510883331199</c:v>
                </c:pt>
                <c:pt idx="265" formatCode="#,##0">
                  <c:v>13.4755489826202</c:v>
                </c:pt>
                <c:pt idx="266" formatCode="#,##0">
                  <c:v>13.5255279541015</c:v>
                </c:pt>
                <c:pt idx="267" formatCode="#,##0">
                  <c:v>13.575553655624301</c:v>
                </c:pt>
                <c:pt idx="268" formatCode="#,##0">
                  <c:v>13.625531911849899</c:v>
                </c:pt>
                <c:pt idx="269" formatCode="#,##0">
                  <c:v>13.675564050674399</c:v>
                </c:pt>
                <c:pt idx="270" formatCode="#,##0">
                  <c:v>13.7255198955535</c:v>
                </c:pt>
                <c:pt idx="271" formatCode="#,##0">
                  <c:v>13.775544404983499</c:v>
                </c:pt>
                <c:pt idx="272" formatCode="#,##0">
                  <c:v>13.825534343719401</c:v>
                </c:pt>
                <c:pt idx="273" formatCode="#,##0">
                  <c:v>13.875916719436599</c:v>
                </c:pt>
                <c:pt idx="274" formatCode="#,##0">
                  <c:v>13.9255201816558</c:v>
                </c:pt>
                <c:pt idx="275" formatCode="#,##0">
                  <c:v>13.975334882736201</c:v>
                </c:pt>
                <c:pt idx="276" formatCode="#,##0">
                  <c:v>14.0255150794982</c:v>
                </c:pt>
                <c:pt idx="277" formatCode="#,##0">
                  <c:v>14.0753710269927</c:v>
                </c:pt>
                <c:pt idx="278" formatCode="#,##0">
                  <c:v>14.125531196594199</c:v>
                </c:pt>
                <c:pt idx="279" formatCode="#,##0">
                  <c:v>14.1755337715148</c:v>
                </c:pt>
                <c:pt idx="280" formatCode="#,##0">
                  <c:v>14.2256093025207</c:v>
                </c:pt>
                <c:pt idx="281" formatCode="#,##0">
                  <c:v>14.2756514549255</c:v>
                </c:pt>
                <c:pt idx="282" formatCode="#,##0">
                  <c:v>14.3256499767303</c:v>
                </c:pt>
                <c:pt idx="283" formatCode="#,##0">
                  <c:v>14.375642538070601</c:v>
                </c:pt>
                <c:pt idx="284" formatCode="#,##0">
                  <c:v>14.4256091117858</c:v>
                </c:pt>
                <c:pt idx="285" formatCode="#,##0">
                  <c:v>14.475644111633301</c:v>
                </c:pt>
                <c:pt idx="286" formatCode="#,##0">
                  <c:v>14.525616645812899</c:v>
                </c:pt>
                <c:pt idx="287" formatCode="#,##0">
                  <c:v>14.5756406784057</c:v>
                </c:pt>
                <c:pt idx="288" formatCode="#,##0">
                  <c:v>14.6256086826324</c:v>
                </c:pt>
                <c:pt idx="289" formatCode="#,##0">
                  <c:v>14.6756019592285</c:v>
                </c:pt>
                <c:pt idx="290" formatCode="#,##0">
                  <c:v>14.725515365600501</c:v>
                </c:pt>
                <c:pt idx="291" formatCode="#,##0">
                  <c:v>14.7755517959594</c:v>
                </c:pt>
                <c:pt idx="292" formatCode="#,##0">
                  <c:v>14.825589179992599</c:v>
                </c:pt>
                <c:pt idx="293" formatCode="#,##0">
                  <c:v>14.8755450248718</c:v>
                </c:pt>
                <c:pt idx="294" formatCode="#,##0">
                  <c:v>14.925396203994699</c:v>
                </c:pt>
                <c:pt idx="295" formatCode="#,##0">
                  <c:v>14.9755411148071</c:v>
                </c:pt>
                <c:pt idx="296" formatCode="#,##0">
                  <c:v>15.0253384113311</c:v>
                </c:pt>
                <c:pt idx="297" formatCode="#,##0">
                  <c:v>15.075595617294301</c:v>
                </c:pt>
                <c:pt idx="298" formatCode="#,##0">
                  <c:v>15.1253671646118</c:v>
                </c:pt>
                <c:pt idx="299" formatCode="#,##0">
                  <c:v>15.1755809783935</c:v>
                </c:pt>
                <c:pt idx="300" formatCode="#,##0">
                  <c:v>15.2255101203918</c:v>
                </c:pt>
                <c:pt idx="301" formatCode="#,##0">
                  <c:v>15.275552034378</c:v>
                </c:pt>
                <c:pt idx="302" formatCode="#,##0">
                  <c:v>15.3255422115325</c:v>
                </c:pt>
                <c:pt idx="303" formatCode="#,##0">
                  <c:v>15.3755438327789</c:v>
                </c:pt>
                <c:pt idx="304" formatCode="#,##0">
                  <c:v>15.4255354404449</c:v>
                </c:pt>
                <c:pt idx="305" formatCode="#,##0">
                  <c:v>15.4755382537841</c:v>
                </c:pt>
                <c:pt idx="306" formatCode="#,##0">
                  <c:v>15.525525093078601</c:v>
                </c:pt>
                <c:pt idx="307" formatCode="#,##0">
                  <c:v>15.5755438804626</c:v>
                </c:pt>
                <c:pt idx="308" formatCode="#,##0">
                  <c:v>15.6255233287811</c:v>
                </c:pt>
                <c:pt idx="309" formatCode="#,##0">
                  <c:v>15.6755700111389</c:v>
                </c:pt>
                <c:pt idx="310" formatCode="#,##0">
                  <c:v>15.7255184650421</c:v>
                </c:pt>
                <c:pt idx="311" formatCode="#,##0">
                  <c:v>15.775551557540799</c:v>
                </c:pt>
                <c:pt idx="312" formatCode="#,##0">
                  <c:v>15.8255190849304</c:v>
                </c:pt>
                <c:pt idx="313" formatCode="#,##0">
                  <c:v>15.8755540847778</c:v>
                </c:pt>
                <c:pt idx="314" formatCode="#,##0">
                  <c:v>15.925526857375999</c:v>
                </c:pt>
                <c:pt idx="315" formatCode="#,##0">
                  <c:v>15.975383043289099</c:v>
                </c:pt>
                <c:pt idx="316" formatCode="#,##0">
                  <c:v>16.0255348682403</c:v>
                </c:pt>
                <c:pt idx="317" formatCode="#,##0">
                  <c:v>16.075402021407999</c:v>
                </c:pt>
                <c:pt idx="318" formatCode="#,##0">
                  <c:v>16.125539302825899</c:v>
                </c:pt>
                <c:pt idx="319" formatCode="#,##0">
                  <c:v>16.175525188445999</c:v>
                </c:pt>
                <c:pt idx="320" formatCode="#,##0">
                  <c:v>16.225522518157899</c:v>
                </c:pt>
                <c:pt idx="321" formatCode="#,##0">
                  <c:v>16.275552988052301</c:v>
                </c:pt>
                <c:pt idx="322" formatCode="#,##0">
                  <c:v>16.325520277023301</c:v>
                </c:pt>
                <c:pt idx="323" formatCode="#,##0">
                  <c:v>16.3755462169647</c:v>
                </c:pt>
                <c:pt idx="324" formatCode="#,##0">
                  <c:v>16.425523281097401</c:v>
                </c:pt>
                <c:pt idx="325" formatCode="#,##0">
                  <c:v>16.475557565689002</c:v>
                </c:pt>
                <c:pt idx="326" formatCode="#,##0">
                  <c:v>16.525526762008599</c:v>
                </c:pt>
                <c:pt idx="327" formatCode="#,##0">
                  <c:v>16.575548887252801</c:v>
                </c:pt>
                <c:pt idx="328" formatCode="#,##0">
                  <c:v>16.625519990920999</c:v>
                </c:pt>
                <c:pt idx="329" formatCode="#,##0">
                  <c:v>16.675578117370598</c:v>
                </c:pt>
                <c:pt idx="330" formatCode="#,##0">
                  <c:v>16.725522279739302</c:v>
                </c:pt>
                <c:pt idx="331" formatCode="#,##0">
                  <c:v>16.775571584701499</c:v>
                </c:pt>
                <c:pt idx="332" formatCode="#,##0">
                  <c:v>16.825538158416698</c:v>
                </c:pt>
                <c:pt idx="333" formatCode="#,##0">
                  <c:v>16.8755843639373</c:v>
                </c:pt>
                <c:pt idx="334" formatCode="#,##0">
                  <c:v>16.9254550933837</c:v>
                </c:pt>
                <c:pt idx="335" formatCode="#,##0">
                  <c:v>16.9755551815032</c:v>
                </c:pt>
                <c:pt idx="336" formatCode="#,##0">
                  <c:v>17.0254483222961</c:v>
                </c:pt>
                <c:pt idx="337" formatCode="#,##0">
                  <c:v>17.075640678405701</c:v>
                </c:pt>
                <c:pt idx="338" formatCode="#,##0">
                  <c:v>17.125451564788801</c:v>
                </c:pt>
                <c:pt idx="339" formatCode="#,##0">
                  <c:v>17.1756734848022</c:v>
                </c:pt>
                <c:pt idx="340" formatCode="#,##0">
                  <c:v>17.2254734039306</c:v>
                </c:pt>
                <c:pt idx="341" formatCode="#,##0">
                  <c:v>17.2756650447845</c:v>
                </c:pt>
                <c:pt idx="342" formatCode="#,##0">
                  <c:v>17.325642585754299</c:v>
                </c:pt>
                <c:pt idx="343" formatCode="#,##0">
                  <c:v>17.375671625137301</c:v>
                </c:pt>
                <c:pt idx="344" formatCode="#,##0">
                  <c:v>17.425632476806602</c:v>
                </c:pt>
                <c:pt idx="345" formatCode="#,##0">
                  <c:v>17.475658893585202</c:v>
                </c:pt>
                <c:pt idx="346" formatCode="#,##0">
                  <c:v>17.525634765625</c:v>
                </c:pt>
                <c:pt idx="347" formatCode="#,##0">
                  <c:v>17.575654268264699</c:v>
                </c:pt>
                <c:pt idx="348" formatCode="#,##0">
                  <c:v>17.625626564025801</c:v>
                </c:pt>
                <c:pt idx="349" formatCode="#,##0">
                  <c:v>17.675730943679799</c:v>
                </c:pt>
                <c:pt idx="350" formatCode="#,##0">
                  <c:v>17.725671529769802</c:v>
                </c:pt>
                <c:pt idx="351" formatCode="#,##0">
                  <c:v>17.775466442108101</c:v>
                </c:pt>
                <c:pt idx="352" formatCode="#,##0">
                  <c:v>17.825668573379499</c:v>
                </c:pt>
                <c:pt idx="353" formatCode="#,##0">
                  <c:v>17.875469684600802</c:v>
                </c:pt>
                <c:pt idx="354" formatCode="#,##0">
                  <c:v>17.925687313079798</c:v>
                </c:pt>
                <c:pt idx="355" formatCode="#,##0">
                  <c:v>17.975517988204899</c:v>
                </c:pt>
                <c:pt idx="356" formatCode="#,##0">
                  <c:v>18.025642871856601</c:v>
                </c:pt>
                <c:pt idx="357" formatCode="#,##0">
                  <c:v>18.075517177581698</c:v>
                </c:pt>
                <c:pt idx="358" formatCode="#,##0">
                  <c:v>18.125619173049898</c:v>
                </c:pt>
                <c:pt idx="359" formatCode="#,##0">
                  <c:v>18.175663471221899</c:v>
                </c:pt>
                <c:pt idx="360" formatCode="#,##0">
                  <c:v>18.225621700286801</c:v>
                </c:pt>
                <c:pt idx="361" formatCode="#,##0">
                  <c:v>18.2757070064544</c:v>
                </c:pt>
                <c:pt idx="362" formatCode="#,##0">
                  <c:v>18.3256578445434</c:v>
                </c:pt>
                <c:pt idx="363" formatCode="#,##0">
                  <c:v>18.3758063316345</c:v>
                </c:pt>
                <c:pt idx="364" formatCode="#,##0">
                  <c:v>18.425697088241499</c:v>
                </c:pt>
                <c:pt idx="365" formatCode="#,##0">
                  <c:v>18.475654363632199</c:v>
                </c:pt>
                <c:pt idx="366" formatCode="#,##0">
                  <c:v>18.525643348693801</c:v>
                </c:pt>
                <c:pt idx="367" formatCode="#,##0">
                  <c:v>18.575661897659302</c:v>
                </c:pt>
                <c:pt idx="368" formatCode="#,##0">
                  <c:v>18.6254348754882</c:v>
                </c:pt>
                <c:pt idx="369" formatCode="#,##0">
                  <c:v>18.675730466842602</c:v>
                </c:pt>
                <c:pt idx="370" formatCode="#,##0">
                  <c:v>18.725515127182</c:v>
                </c:pt>
                <c:pt idx="371" formatCode="#,##0">
                  <c:v>18.775710821151701</c:v>
                </c:pt>
                <c:pt idx="372" formatCode="#,##0">
                  <c:v>18.825447082519499</c:v>
                </c:pt>
                <c:pt idx="373" formatCode="#,##0">
                  <c:v>18.875718355178801</c:v>
                </c:pt>
                <c:pt idx="374" formatCode="#,##0">
                  <c:v>18.925485372543299</c:v>
                </c:pt>
                <c:pt idx="375" formatCode="#,##0">
                  <c:v>18.975648880004801</c:v>
                </c:pt>
                <c:pt idx="376" formatCode="#,##0">
                  <c:v>19.0256459712982</c:v>
                </c:pt>
                <c:pt idx="377" formatCode="#,##0">
                  <c:v>19.075642585754299</c:v>
                </c:pt>
                <c:pt idx="378" formatCode="#,##0">
                  <c:v>19.125644922256399</c:v>
                </c:pt>
                <c:pt idx="379" formatCode="#,##0">
                  <c:v>19.175665140151899</c:v>
                </c:pt>
                <c:pt idx="380" formatCode="#,##0">
                  <c:v>19.225621461868201</c:v>
                </c:pt>
                <c:pt idx="381" formatCode="#,##0">
                  <c:v>19.275691270828201</c:v>
                </c:pt>
                <c:pt idx="382" formatCode="#,##0">
                  <c:v>19.3256289958953</c:v>
                </c:pt>
                <c:pt idx="383" formatCode="#,##0">
                  <c:v>19.3756649494171</c:v>
                </c:pt>
                <c:pt idx="384" formatCode="#,##0">
                  <c:v>19.4256491661071</c:v>
                </c:pt>
                <c:pt idx="385" formatCode="#,##0">
                  <c:v>19.4755218029022</c:v>
                </c:pt>
                <c:pt idx="386" formatCode="#,##0">
                  <c:v>19.525622844695999</c:v>
                </c:pt>
                <c:pt idx="387" formatCode="#,##0">
                  <c:v>19.575474023818899</c:v>
                </c:pt>
                <c:pt idx="388" formatCode="#,##0">
                  <c:v>19.625619173049898</c:v>
                </c:pt>
                <c:pt idx="389" formatCode="#,##0">
                  <c:v>19.675527811050401</c:v>
                </c:pt>
                <c:pt idx="390" formatCode="#,##0">
                  <c:v>19.725620746612499</c:v>
                </c:pt>
                <c:pt idx="391" formatCode="#,##0">
                  <c:v>19.775488853454501</c:v>
                </c:pt>
                <c:pt idx="392" formatCode="#,##0">
                  <c:v>19.825624704360902</c:v>
                </c:pt>
                <c:pt idx="393" formatCode="#,##0">
                  <c:v>19.875851869583101</c:v>
                </c:pt>
                <c:pt idx="394" formatCode="#,##0">
                  <c:v>19.9256284236907</c:v>
                </c:pt>
                <c:pt idx="395" formatCode="#,##0">
                  <c:v>19.9756386280059</c:v>
                </c:pt>
                <c:pt idx="396" formatCode="#,##0">
                  <c:v>20.025654315948401</c:v>
                </c:pt>
                <c:pt idx="397" formatCode="#,##0">
                  <c:v>20.075652360916099</c:v>
                </c:pt>
                <c:pt idx="398" formatCode="#,##0">
                  <c:v>20.1257002353668</c:v>
                </c:pt>
                <c:pt idx="399" formatCode="#,##0">
                  <c:v>20.175669431686401</c:v>
                </c:pt>
                <c:pt idx="400" formatCode="#,##0">
                  <c:v>20.225631475448601</c:v>
                </c:pt>
                <c:pt idx="401" formatCode="#,##0">
                  <c:v>20.275694608688301</c:v>
                </c:pt>
                <c:pt idx="402" formatCode="#,##0">
                  <c:v>20.325622081756499</c:v>
                </c:pt>
                <c:pt idx="403" formatCode="#,##0">
                  <c:v>20.375735044479299</c:v>
                </c:pt>
                <c:pt idx="404" formatCode="#,##0">
                  <c:v>20.425423145294101</c:v>
                </c:pt>
                <c:pt idx="405" formatCode="#,##0">
                  <c:v>20.4756486415863</c:v>
                </c:pt>
                <c:pt idx="406" formatCode="#,##0">
                  <c:v>20.525475025176998</c:v>
                </c:pt>
                <c:pt idx="407" formatCode="#,##0">
                  <c:v>20.575645923614498</c:v>
                </c:pt>
                <c:pt idx="408" formatCode="#,##0">
                  <c:v>20.625634908676101</c:v>
                </c:pt>
                <c:pt idx="409" formatCode="#,##0">
                  <c:v>20.675651550292901</c:v>
                </c:pt>
                <c:pt idx="410" formatCode="#,##0">
                  <c:v>20.7256309986114</c:v>
                </c:pt>
                <c:pt idx="411" formatCode="#,##0">
                  <c:v>20.775731801986598</c:v>
                </c:pt>
                <c:pt idx="412" formatCode="#,##0">
                  <c:v>20.825666666030799</c:v>
                </c:pt>
                <c:pt idx="413" formatCode="#,##0">
                  <c:v>20.875657558441102</c:v>
                </c:pt>
                <c:pt idx="414" formatCode="#,##0">
                  <c:v>20.925611495971602</c:v>
                </c:pt>
                <c:pt idx="415" formatCode="#,##0">
                  <c:v>20.975656747817901</c:v>
                </c:pt>
                <c:pt idx="416" formatCode="#,##0">
                  <c:v>21.025728464126502</c:v>
                </c:pt>
                <c:pt idx="417" formatCode="#,##0">
                  <c:v>21.075639009475701</c:v>
                </c:pt>
                <c:pt idx="418" formatCode="#,##0">
                  <c:v>21.125628471374501</c:v>
                </c:pt>
                <c:pt idx="419" formatCode="#,##0">
                  <c:v>21.1756365299224</c:v>
                </c:pt>
                <c:pt idx="420" formatCode="#,##0">
                  <c:v>21.2257046699523</c:v>
                </c:pt>
                <c:pt idx="421" formatCode="#,##0">
                  <c:v>21.275705575942901</c:v>
                </c:pt>
                <c:pt idx="422" formatCode="#,##0">
                  <c:v>21.325529813766401</c:v>
                </c:pt>
                <c:pt idx="423" formatCode="#,##0">
                  <c:v>21.3755667209625</c:v>
                </c:pt>
                <c:pt idx="424" formatCode="#,##0">
                  <c:v>21.425535678863501</c:v>
                </c:pt>
                <c:pt idx="425" formatCode="#,##0">
                  <c:v>21.4753673076629</c:v>
                </c:pt>
                <c:pt idx="426" formatCode="#,##0">
                  <c:v>21.5255272388458</c:v>
                </c:pt>
                <c:pt idx="427" formatCode="#,##0">
                  <c:v>21.575509548187199</c:v>
                </c:pt>
                <c:pt idx="428" formatCode="#,##0">
                  <c:v>21.625535249710001</c:v>
                </c:pt>
                <c:pt idx="429" formatCode="#,##0">
                  <c:v>21.6755578517913</c:v>
                </c:pt>
                <c:pt idx="430" formatCode="#,##0">
                  <c:v>21.7255299091339</c:v>
                </c:pt>
                <c:pt idx="431" formatCode="#,##0">
                  <c:v>21.7755270004272</c:v>
                </c:pt>
                <c:pt idx="432" formatCode="#,##0">
                  <c:v>21.8255228996276</c:v>
                </c:pt>
                <c:pt idx="433" formatCode="#,##0">
                  <c:v>21.875553369521999</c:v>
                </c:pt>
                <c:pt idx="434" formatCode="#,##0">
                  <c:v>21.925518035888601</c:v>
                </c:pt>
                <c:pt idx="435" formatCode="#,##0">
                  <c:v>21.975545406341499</c:v>
                </c:pt>
                <c:pt idx="436" formatCode="#,##0">
                  <c:v>22.025547266006399</c:v>
                </c:pt>
                <c:pt idx="437" formatCode="#,##0">
                  <c:v>22.0755515098571</c:v>
                </c:pt>
                <c:pt idx="438" formatCode="#,##0">
                  <c:v>22.125531673431301</c:v>
                </c:pt>
                <c:pt idx="439" formatCode="#,##0">
                  <c:v>22.1757118701934</c:v>
                </c:pt>
                <c:pt idx="440" formatCode="#,##0">
                  <c:v>22.225629806518501</c:v>
                </c:pt>
                <c:pt idx="441" formatCode="#,##0">
                  <c:v>22.278279304504299</c:v>
                </c:pt>
                <c:pt idx="442" formatCode="#,##0">
                  <c:v>22.325555562973001</c:v>
                </c:pt>
                <c:pt idx="443" formatCode="#,##0">
                  <c:v>22.375676631927401</c:v>
                </c:pt>
                <c:pt idx="444" formatCode="#,##0">
                  <c:v>22.425424337387</c:v>
                </c:pt>
                <c:pt idx="445" formatCode="#,##0">
                  <c:v>22.475623369216901</c:v>
                </c:pt>
                <c:pt idx="446" formatCode="#,##0">
                  <c:v>22.525441646575899</c:v>
                </c:pt>
                <c:pt idx="447" formatCode="#,##0">
                  <c:v>22.575662136077799</c:v>
                </c:pt>
                <c:pt idx="448" formatCode="#,##0">
                  <c:v>22.625368595123199</c:v>
                </c:pt>
                <c:pt idx="449" formatCode="#,##0">
                  <c:v>22.675618648528999</c:v>
                </c:pt>
                <c:pt idx="450" formatCode="#,##0">
                  <c:v>22.7255165576934</c:v>
                </c:pt>
                <c:pt idx="451" formatCode="#,##0">
                  <c:v>22.775560379028299</c:v>
                </c:pt>
                <c:pt idx="452" formatCode="#,##0">
                  <c:v>22.825522184371899</c:v>
                </c:pt>
                <c:pt idx="453" formatCode="#,##0">
                  <c:v>22.8755636215209</c:v>
                </c:pt>
                <c:pt idx="454" formatCode="#,##0">
                  <c:v>22.925511598587001</c:v>
                </c:pt>
                <c:pt idx="455" formatCode="#,##0">
                  <c:v>22.975592136383</c:v>
                </c:pt>
                <c:pt idx="456" formatCode="#,##0">
                  <c:v>23.025515794754</c:v>
                </c:pt>
                <c:pt idx="457" formatCode="#,##0">
                  <c:v>23.0755403041839</c:v>
                </c:pt>
                <c:pt idx="458" formatCode="#,##0">
                  <c:v>23.125519752502399</c:v>
                </c:pt>
                <c:pt idx="459" formatCode="#,##0">
                  <c:v>23.175692081451398</c:v>
                </c:pt>
                <c:pt idx="460" formatCode="#,##0">
                  <c:v>23.22558760643</c:v>
                </c:pt>
                <c:pt idx="461" formatCode="#,##0">
                  <c:v>23.275385141372599</c:v>
                </c:pt>
                <c:pt idx="462" formatCode="#,##0">
                  <c:v>23.325515031814501</c:v>
                </c:pt>
                <c:pt idx="463" formatCode="#,##0">
                  <c:v>23.3754012584686</c:v>
                </c:pt>
                <c:pt idx="464" formatCode="#,##0">
                  <c:v>23.425517559051499</c:v>
                </c:pt>
                <c:pt idx="465" formatCode="#,##0">
                  <c:v>23.4753401279449</c:v>
                </c:pt>
                <c:pt idx="466" formatCode="#,##0">
                  <c:v>23.525510549545199</c:v>
                </c:pt>
                <c:pt idx="467" formatCode="#,##0">
                  <c:v>23.5753736495971</c:v>
                </c:pt>
                <c:pt idx="468" formatCode="#,##0">
                  <c:v>23.6255364418029</c:v>
                </c:pt>
                <c:pt idx="469" formatCode="#,##0">
                  <c:v>23.675550937652499</c:v>
                </c:pt>
                <c:pt idx="470" formatCode="#,##0">
                  <c:v>23.725543260574302</c:v>
                </c:pt>
                <c:pt idx="471" formatCode="#,##0">
                  <c:v>23.775552988052301</c:v>
                </c:pt>
                <c:pt idx="472" formatCode="#,##0">
                  <c:v>23.8255198001861</c:v>
                </c:pt>
                <c:pt idx="473" formatCode="#,##0">
                  <c:v>23.875565290451</c:v>
                </c:pt>
                <c:pt idx="474" formatCode="#,##0">
                  <c:v>23.92551612854</c:v>
                </c:pt>
                <c:pt idx="475" formatCode="#,##0">
                  <c:v>23.975652694702099</c:v>
                </c:pt>
                <c:pt idx="476" formatCode="#,##0">
                  <c:v>24.025518178939802</c:v>
                </c:pt>
                <c:pt idx="477" formatCode="#,##0">
                  <c:v>24.075550556182801</c:v>
                </c:pt>
                <c:pt idx="478" formatCode="#,##0">
                  <c:v>24.125501394271801</c:v>
                </c:pt>
                <c:pt idx="479" formatCode="#,##0">
                  <c:v>24.1755466461181</c:v>
                </c:pt>
                <c:pt idx="480" formatCode="#,##0">
                  <c:v>24.225368022918701</c:v>
                </c:pt>
                <c:pt idx="481" formatCode="#,##0">
                  <c:v>24.275553226470901</c:v>
                </c:pt>
                <c:pt idx="482" formatCode="#,##0">
                  <c:v>24.3253397941589</c:v>
                </c:pt>
                <c:pt idx="483" formatCode="#,##0">
                  <c:v>24.375668764114302</c:v>
                </c:pt>
                <c:pt idx="484" formatCode="#,##0">
                  <c:v>24.4255273342132</c:v>
                </c:pt>
                <c:pt idx="485" formatCode="#,##0">
                  <c:v>24.475644111633301</c:v>
                </c:pt>
                <c:pt idx="486" formatCode="#,##0">
                  <c:v>24.525566101074201</c:v>
                </c:pt>
                <c:pt idx="487" formatCode="#,##0">
                  <c:v>24.575652599334699</c:v>
                </c:pt>
                <c:pt idx="488" formatCode="#,##0">
                  <c:v>24.625675439834499</c:v>
                </c:pt>
                <c:pt idx="489" formatCode="#,##0">
                  <c:v>24.6756527423858</c:v>
                </c:pt>
                <c:pt idx="490" formatCode="#,##0">
                  <c:v>24.725673675537099</c:v>
                </c:pt>
                <c:pt idx="491" formatCode="#,##0">
                  <c:v>24.7756457328796</c:v>
                </c:pt>
                <c:pt idx="492" formatCode="#,##0">
                  <c:v>24.825648307800201</c:v>
                </c:pt>
                <c:pt idx="493" formatCode="#,##0">
                  <c:v>24.8756554126739</c:v>
                </c:pt>
                <c:pt idx="494" formatCode="#,##0">
                  <c:v>24.9256267547607</c:v>
                </c:pt>
                <c:pt idx="495" formatCode="#,##0">
                  <c:v>24.975702762603699</c:v>
                </c:pt>
                <c:pt idx="496" formatCode="#,##0">
                  <c:v>25.025698661804199</c:v>
                </c:pt>
                <c:pt idx="497" formatCode="#,##0">
                  <c:v>25.07568359375</c:v>
                </c:pt>
                <c:pt idx="498" formatCode="#,##0">
                  <c:v>25.125649452209402</c:v>
                </c:pt>
                <c:pt idx="499" formatCode="#,##0">
                  <c:v>25.175607919692901</c:v>
                </c:pt>
                <c:pt idx="500" formatCode="#,##0">
                  <c:v>25.225622415542599</c:v>
                </c:pt>
                <c:pt idx="501" formatCode="#,##0">
                  <c:v>25.275455713271999</c:v>
                </c:pt>
                <c:pt idx="502" formatCode="#,##0">
                  <c:v>25.3256382942199</c:v>
                </c:pt>
                <c:pt idx="503" formatCode="#,##0">
                  <c:v>25.375460147857599</c:v>
                </c:pt>
                <c:pt idx="504" formatCode="#,##0">
                  <c:v>25.425621747970499</c:v>
                </c:pt>
                <c:pt idx="505" formatCode="#,##0">
                  <c:v>25.4755442142486</c:v>
                </c:pt>
                <c:pt idx="506" formatCode="#,##0">
                  <c:v>25.5256187915802</c:v>
                </c:pt>
                <c:pt idx="507" formatCode="#,##0">
                  <c:v>25.5755486488342</c:v>
                </c:pt>
                <c:pt idx="508" formatCode="#,##0">
                  <c:v>25.625524044036801</c:v>
                </c:pt>
                <c:pt idx="509" formatCode="#,##0">
                  <c:v>25.675542831420898</c:v>
                </c:pt>
                <c:pt idx="510" formatCode="#,##0">
                  <c:v>25.725520849227902</c:v>
                </c:pt>
                <c:pt idx="511" formatCode="#,##0">
                  <c:v>25.775548696517902</c:v>
                </c:pt>
                <c:pt idx="512" formatCode="#,##0">
                  <c:v>25.825515747070298</c:v>
                </c:pt>
                <c:pt idx="513" formatCode="#,##0">
                  <c:v>25.875564813613799</c:v>
                </c:pt>
                <c:pt idx="514" formatCode="#,##0">
                  <c:v>25.925518035888601</c:v>
                </c:pt>
                <c:pt idx="515" formatCode="#,##0">
                  <c:v>25.975556135177602</c:v>
                </c:pt>
                <c:pt idx="516" formatCode="#,##0">
                  <c:v>26.0258481502532</c:v>
                </c:pt>
                <c:pt idx="517" formatCode="#,##0">
                  <c:v>26.075566053390499</c:v>
                </c:pt>
                <c:pt idx="518" formatCode="#,##0">
                  <c:v>26.1253342628479</c:v>
                </c:pt>
                <c:pt idx="519" formatCode="#,##0">
                  <c:v>26.1755383014678</c:v>
                </c:pt>
                <c:pt idx="520" formatCode="#,##0">
                  <c:v>26.225370883941601</c:v>
                </c:pt>
                <c:pt idx="521" formatCode="#,##0">
                  <c:v>26.275544881820601</c:v>
                </c:pt>
                <c:pt idx="522" formatCode="#,##0">
                  <c:v>26.325566768646201</c:v>
                </c:pt>
                <c:pt idx="523" formatCode="#,##0">
                  <c:v>26.375553131103501</c:v>
                </c:pt>
                <c:pt idx="524" formatCode="#,##0">
                  <c:v>26.4255270957946</c:v>
                </c:pt>
                <c:pt idx="525" formatCode="#,##0">
                  <c:v>26.475549459457302</c:v>
                </c:pt>
                <c:pt idx="526" formatCode="#,##0">
                  <c:v>26.525510072708101</c:v>
                </c:pt>
                <c:pt idx="527" formatCode="#,##0">
                  <c:v>26.575612306594799</c:v>
                </c:pt>
                <c:pt idx="528" formatCode="#,##0">
                  <c:v>26.6255252361297</c:v>
                </c:pt>
                <c:pt idx="529" formatCode="#,##0">
                  <c:v>26.675543308258</c:v>
                </c:pt>
                <c:pt idx="530" formatCode="#,##0">
                  <c:v>26.725538253784102</c:v>
                </c:pt>
                <c:pt idx="531" formatCode="#,##0">
                  <c:v>26.7755527496337</c:v>
                </c:pt>
                <c:pt idx="532" formatCode="#,##0">
                  <c:v>26.825538396835299</c:v>
                </c:pt>
                <c:pt idx="533" formatCode="#,##0">
                  <c:v>26.875453710555998</c:v>
                </c:pt>
                <c:pt idx="534" formatCode="#,##0">
                  <c:v>26.925517559051499</c:v>
                </c:pt>
                <c:pt idx="535" formatCode="#,##0">
                  <c:v>26.975334405899002</c:v>
                </c:pt>
                <c:pt idx="536" formatCode="#,##0">
                  <c:v>27.025515556335399</c:v>
                </c:pt>
                <c:pt idx="537" formatCode="#,##0">
                  <c:v>27.0753719806671</c:v>
                </c:pt>
                <c:pt idx="538" formatCode="#,##0">
                  <c:v>27.125524520873999</c:v>
                </c:pt>
                <c:pt idx="539" formatCode="#,##0">
                  <c:v>27.175546884536701</c:v>
                </c:pt>
                <c:pt idx="540" formatCode="#,##0">
                  <c:v>27.225548267364498</c:v>
                </c:pt>
                <c:pt idx="541" formatCode="#,##0">
                  <c:v>27.2755076885223</c:v>
                </c:pt>
                <c:pt idx="542" formatCode="#,##0">
                  <c:v>27.3255276679992</c:v>
                </c:pt>
                <c:pt idx="543" formatCode="#,##0">
                  <c:v>27.375553607940599</c:v>
                </c:pt>
                <c:pt idx="544" formatCode="#,##0">
                  <c:v>27.425524950027398</c:v>
                </c:pt>
                <c:pt idx="545" formatCode="#,##0">
                  <c:v>27.475557565689002</c:v>
                </c:pt>
                <c:pt idx="546" formatCode="#,##0">
                  <c:v>27.525513648986799</c:v>
                </c:pt>
                <c:pt idx="547" formatCode="#,##0">
                  <c:v>27.575666666030799</c:v>
                </c:pt>
                <c:pt idx="548" formatCode="#,##0">
                  <c:v>27.625619649887</c:v>
                </c:pt>
                <c:pt idx="549" formatCode="#,##0">
                  <c:v>27.678178787231399</c:v>
                </c:pt>
                <c:pt idx="550" formatCode="#,##0">
                  <c:v>27.7280111312866</c:v>
                </c:pt>
                <c:pt idx="551" formatCode="#,##0">
                  <c:v>27.775650024413999</c:v>
                </c:pt>
                <c:pt idx="552" formatCode="#,##0">
                  <c:v>27.8256673812866</c:v>
                </c:pt>
                <c:pt idx="553" formatCode="#,##0">
                  <c:v>27.875694513320902</c:v>
                </c:pt>
                <c:pt idx="554" formatCode="#,##0">
                  <c:v>27.9254100322723</c:v>
                </c:pt>
                <c:pt idx="555" formatCode="#,##0">
                  <c:v>27.9756340980529</c:v>
                </c:pt>
                <c:pt idx="556" formatCode="#,##0">
                  <c:v>28.0254256725311</c:v>
                </c:pt>
                <c:pt idx="557" formatCode="#,##0">
                  <c:v>28.075648307800201</c:v>
                </c:pt>
                <c:pt idx="558" formatCode="#,##0">
                  <c:v>28.125357151031402</c:v>
                </c:pt>
                <c:pt idx="559" formatCode="#,##0">
                  <c:v>28.1755561828613</c:v>
                </c:pt>
                <c:pt idx="560" formatCode="#,##0">
                  <c:v>28.225366830825799</c:v>
                </c:pt>
                <c:pt idx="561" formatCode="#,##0">
                  <c:v>28.2755496501922</c:v>
                </c:pt>
                <c:pt idx="562" formatCode="#,##0">
                  <c:v>28.325522422790499</c:v>
                </c:pt>
                <c:pt idx="563" formatCode="#,##0">
                  <c:v>28.375551462173402</c:v>
                </c:pt>
                <c:pt idx="564" formatCode="#,##0">
                  <c:v>28.425518274307201</c:v>
                </c:pt>
                <c:pt idx="565" formatCode="#,##0">
                  <c:v>28.4755616188049</c:v>
                </c:pt>
                <c:pt idx="566" formatCode="#,##0">
                  <c:v>28.525514841079701</c:v>
                </c:pt>
                <c:pt idx="567" formatCode="#,##0">
                  <c:v>28.575573205947801</c:v>
                </c:pt>
                <c:pt idx="568" formatCode="#,##0">
                  <c:v>28.625532150268501</c:v>
                </c:pt>
                <c:pt idx="569" formatCode="#,##0">
                  <c:v>28.675554037094098</c:v>
                </c:pt>
                <c:pt idx="570" formatCode="#,##0">
                  <c:v>28.7255713939666</c:v>
                </c:pt>
                <c:pt idx="571" formatCode="#,##0">
                  <c:v>28.7754373550415</c:v>
                </c:pt>
                <c:pt idx="572" formatCode="#,##0">
                  <c:v>28.825553894042901</c:v>
                </c:pt>
                <c:pt idx="573" formatCode="#,##0">
                  <c:v>28.875365257263098</c:v>
                </c:pt>
                <c:pt idx="574" formatCode="#,##0">
                  <c:v>28.925518035888601</c:v>
                </c:pt>
                <c:pt idx="575" formatCode="#,##0">
                  <c:v>28.9754252433776</c:v>
                </c:pt>
                <c:pt idx="576" formatCode="#,##0">
                  <c:v>29.025520324706999</c:v>
                </c:pt>
                <c:pt idx="577" formatCode="#,##0">
                  <c:v>29.075445175170898</c:v>
                </c:pt>
                <c:pt idx="578" formatCode="#,##0">
                  <c:v>29.125516653060899</c:v>
                </c:pt>
                <c:pt idx="579" formatCode="#,##0">
                  <c:v>29.175545454025201</c:v>
                </c:pt>
                <c:pt idx="580" formatCode="#,##0">
                  <c:v>29.225559473037698</c:v>
                </c:pt>
                <c:pt idx="581" formatCode="#,##0">
                  <c:v>29.2755510807037</c:v>
                </c:pt>
                <c:pt idx="582" formatCode="#,##0">
                  <c:v>29.3255405426025</c:v>
                </c:pt>
                <c:pt idx="583" formatCode="#,##0">
                  <c:v>29.375547409057599</c:v>
                </c:pt>
                <c:pt idx="584" formatCode="#,##0">
                  <c:v>29.4255111217498</c:v>
                </c:pt>
                <c:pt idx="585" formatCode="#,##0">
                  <c:v>29.475549936294499</c:v>
                </c:pt>
                <c:pt idx="586" formatCode="#,##0">
                  <c:v>29.525505781173699</c:v>
                </c:pt>
                <c:pt idx="587" formatCode="#,##0">
                  <c:v>29.575581550598098</c:v>
                </c:pt>
                <c:pt idx="588" formatCode="#,##0">
                  <c:v>29.625513315200799</c:v>
                </c:pt>
                <c:pt idx="589" formatCode="#,##0">
                  <c:v>29.675544500350899</c:v>
                </c:pt>
                <c:pt idx="590" formatCode="#,##0">
                  <c:v>29.725535631179799</c:v>
                </c:pt>
                <c:pt idx="591" formatCode="#,##0">
                  <c:v>29.775548696517902</c:v>
                </c:pt>
                <c:pt idx="592" formatCode="#,##0">
                  <c:v>29.825340509414598</c:v>
                </c:pt>
                <c:pt idx="593" formatCode="#,##0">
                  <c:v>29.8755457401275</c:v>
                </c:pt>
              </c:numCache>
            </c:numRef>
          </c:xVal>
          <c:yVal>
            <c:numRef>
              <c:f>'Måling 5'!$G$2:$G$2395</c:f>
              <c:numCache>
                <c:formatCode>General</c:formatCode>
                <c:ptCount val="23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5</c:v>
                </c:pt>
                <c:pt idx="23">
                  <c:v>5</c:v>
                </c:pt>
                <c:pt idx="24">
                  <c:v>6</c:v>
                </c:pt>
                <c:pt idx="25">
                  <c:v>6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4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5</c:v>
                </c:pt>
                <c:pt idx="34">
                  <c:v>5</c:v>
                </c:pt>
                <c:pt idx="35">
                  <c:v>5</c:v>
                </c:pt>
                <c:pt idx="36">
                  <c:v>5</c:v>
                </c:pt>
                <c:pt idx="37">
                  <c:v>4</c:v>
                </c:pt>
                <c:pt idx="38">
                  <c:v>4</c:v>
                </c:pt>
                <c:pt idx="39">
                  <c:v>5</c:v>
                </c:pt>
                <c:pt idx="40">
                  <c:v>5</c:v>
                </c:pt>
                <c:pt idx="41">
                  <c:v>4</c:v>
                </c:pt>
                <c:pt idx="42">
                  <c:v>4</c:v>
                </c:pt>
                <c:pt idx="43">
                  <c:v>3</c:v>
                </c:pt>
                <c:pt idx="44">
                  <c:v>4</c:v>
                </c:pt>
                <c:pt idx="45">
                  <c:v>4</c:v>
                </c:pt>
                <c:pt idx="46">
                  <c:v>6</c:v>
                </c:pt>
                <c:pt idx="47">
                  <c:v>6</c:v>
                </c:pt>
                <c:pt idx="48">
                  <c:v>4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3</c:v>
                </c:pt>
                <c:pt idx="53">
                  <c:v>3</c:v>
                </c:pt>
                <c:pt idx="54">
                  <c:v>5</c:v>
                </c:pt>
                <c:pt idx="55">
                  <c:v>5</c:v>
                </c:pt>
                <c:pt idx="56">
                  <c:v>6</c:v>
                </c:pt>
                <c:pt idx="57">
                  <c:v>6</c:v>
                </c:pt>
                <c:pt idx="58">
                  <c:v>5</c:v>
                </c:pt>
                <c:pt idx="59">
                  <c:v>5</c:v>
                </c:pt>
                <c:pt idx="60">
                  <c:v>15</c:v>
                </c:pt>
                <c:pt idx="61">
                  <c:v>15</c:v>
                </c:pt>
                <c:pt idx="62">
                  <c:v>32</c:v>
                </c:pt>
                <c:pt idx="63">
                  <c:v>32</c:v>
                </c:pt>
                <c:pt idx="64">
                  <c:v>31</c:v>
                </c:pt>
                <c:pt idx="65">
                  <c:v>31</c:v>
                </c:pt>
                <c:pt idx="66">
                  <c:v>31</c:v>
                </c:pt>
                <c:pt idx="67">
                  <c:v>31</c:v>
                </c:pt>
                <c:pt idx="68">
                  <c:v>31</c:v>
                </c:pt>
                <c:pt idx="69">
                  <c:v>31</c:v>
                </c:pt>
                <c:pt idx="70">
                  <c:v>27</c:v>
                </c:pt>
                <c:pt idx="71">
                  <c:v>27</c:v>
                </c:pt>
                <c:pt idx="72">
                  <c:v>17</c:v>
                </c:pt>
                <c:pt idx="73">
                  <c:v>17</c:v>
                </c:pt>
                <c:pt idx="74">
                  <c:v>5</c:v>
                </c:pt>
                <c:pt idx="75">
                  <c:v>5</c:v>
                </c:pt>
                <c:pt idx="76">
                  <c:v>4</c:v>
                </c:pt>
                <c:pt idx="77">
                  <c:v>4</c:v>
                </c:pt>
                <c:pt idx="78">
                  <c:v>3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4</c:v>
                </c:pt>
                <c:pt idx="84">
                  <c:v>4</c:v>
                </c:pt>
                <c:pt idx="85">
                  <c:v>2</c:v>
                </c:pt>
                <c:pt idx="86">
                  <c:v>2</c:v>
                </c:pt>
                <c:pt idx="87">
                  <c:v>4</c:v>
                </c:pt>
                <c:pt idx="88">
                  <c:v>4</c:v>
                </c:pt>
                <c:pt idx="89">
                  <c:v>3</c:v>
                </c:pt>
                <c:pt idx="90">
                  <c:v>3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0</c:v>
                </c:pt>
                <c:pt idx="103">
                  <c:v>0</c:v>
                </c:pt>
                <c:pt idx="104">
                  <c:v>4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3</c:v>
                </c:pt>
                <c:pt idx="118">
                  <c:v>3</c:v>
                </c:pt>
                <c:pt idx="119">
                  <c:v>2</c:v>
                </c:pt>
                <c:pt idx="120">
                  <c:v>2</c:v>
                </c:pt>
                <c:pt idx="121">
                  <c:v>1</c:v>
                </c:pt>
                <c:pt idx="122">
                  <c:v>1</c:v>
                </c:pt>
                <c:pt idx="123">
                  <c:v>3</c:v>
                </c:pt>
                <c:pt idx="124">
                  <c:v>3</c:v>
                </c:pt>
                <c:pt idx="125">
                  <c:v>1</c:v>
                </c:pt>
                <c:pt idx="126">
                  <c:v>1</c:v>
                </c:pt>
                <c:pt idx="127">
                  <c:v>0</c:v>
                </c:pt>
                <c:pt idx="128">
                  <c:v>0</c:v>
                </c:pt>
                <c:pt idx="129">
                  <c:v>2</c:v>
                </c:pt>
                <c:pt idx="130">
                  <c:v>2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1</c:v>
                </c:pt>
                <c:pt idx="139">
                  <c:v>1</c:v>
                </c:pt>
                <c:pt idx="140">
                  <c:v>0</c:v>
                </c:pt>
                <c:pt idx="141">
                  <c:v>0</c:v>
                </c:pt>
                <c:pt idx="142">
                  <c:v>1</c:v>
                </c:pt>
                <c:pt idx="143">
                  <c:v>1</c:v>
                </c:pt>
                <c:pt idx="144">
                  <c:v>2</c:v>
                </c:pt>
                <c:pt idx="145">
                  <c:v>2</c:v>
                </c:pt>
                <c:pt idx="146">
                  <c:v>3</c:v>
                </c:pt>
                <c:pt idx="147">
                  <c:v>3</c:v>
                </c:pt>
                <c:pt idx="148">
                  <c:v>1</c:v>
                </c:pt>
                <c:pt idx="149">
                  <c:v>1</c:v>
                </c:pt>
                <c:pt idx="150">
                  <c:v>2</c:v>
                </c:pt>
                <c:pt idx="151">
                  <c:v>2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2</c:v>
                </c:pt>
                <c:pt idx="156">
                  <c:v>2</c:v>
                </c:pt>
                <c:pt idx="157">
                  <c:v>3</c:v>
                </c:pt>
                <c:pt idx="158">
                  <c:v>3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2</c:v>
                </c:pt>
                <c:pt idx="168">
                  <c:v>2</c:v>
                </c:pt>
                <c:pt idx="169">
                  <c:v>1</c:v>
                </c:pt>
                <c:pt idx="170">
                  <c:v>1</c:v>
                </c:pt>
                <c:pt idx="171">
                  <c:v>2</c:v>
                </c:pt>
                <c:pt idx="172">
                  <c:v>2</c:v>
                </c:pt>
                <c:pt idx="173">
                  <c:v>1</c:v>
                </c:pt>
                <c:pt idx="174">
                  <c:v>1</c:v>
                </c:pt>
                <c:pt idx="175">
                  <c:v>2</c:v>
                </c:pt>
                <c:pt idx="176">
                  <c:v>2</c:v>
                </c:pt>
                <c:pt idx="177">
                  <c:v>6</c:v>
                </c:pt>
                <c:pt idx="178">
                  <c:v>3</c:v>
                </c:pt>
                <c:pt idx="179">
                  <c:v>3</c:v>
                </c:pt>
                <c:pt idx="180">
                  <c:v>5</c:v>
                </c:pt>
                <c:pt idx="181">
                  <c:v>5</c:v>
                </c:pt>
                <c:pt idx="182">
                  <c:v>5</c:v>
                </c:pt>
                <c:pt idx="183">
                  <c:v>5</c:v>
                </c:pt>
                <c:pt idx="184">
                  <c:v>6</c:v>
                </c:pt>
                <c:pt idx="185">
                  <c:v>6</c:v>
                </c:pt>
                <c:pt idx="186">
                  <c:v>4</c:v>
                </c:pt>
                <c:pt idx="187">
                  <c:v>4</c:v>
                </c:pt>
                <c:pt idx="188">
                  <c:v>1</c:v>
                </c:pt>
                <c:pt idx="189">
                  <c:v>1</c:v>
                </c:pt>
                <c:pt idx="190">
                  <c:v>3</c:v>
                </c:pt>
                <c:pt idx="191">
                  <c:v>3</c:v>
                </c:pt>
                <c:pt idx="192">
                  <c:v>1</c:v>
                </c:pt>
                <c:pt idx="193">
                  <c:v>1</c:v>
                </c:pt>
                <c:pt idx="194">
                  <c:v>2</c:v>
                </c:pt>
                <c:pt idx="195">
                  <c:v>2</c:v>
                </c:pt>
                <c:pt idx="196">
                  <c:v>1</c:v>
                </c:pt>
                <c:pt idx="197">
                  <c:v>4</c:v>
                </c:pt>
                <c:pt idx="198">
                  <c:v>4</c:v>
                </c:pt>
                <c:pt idx="199">
                  <c:v>2</c:v>
                </c:pt>
                <c:pt idx="200">
                  <c:v>2</c:v>
                </c:pt>
                <c:pt idx="201">
                  <c:v>2</c:v>
                </c:pt>
                <c:pt idx="202">
                  <c:v>2</c:v>
                </c:pt>
                <c:pt idx="203">
                  <c:v>1</c:v>
                </c:pt>
                <c:pt idx="204">
                  <c:v>1</c:v>
                </c:pt>
                <c:pt idx="205">
                  <c:v>2</c:v>
                </c:pt>
                <c:pt idx="206">
                  <c:v>2</c:v>
                </c:pt>
                <c:pt idx="207">
                  <c:v>2</c:v>
                </c:pt>
                <c:pt idx="208">
                  <c:v>2</c:v>
                </c:pt>
                <c:pt idx="209">
                  <c:v>2</c:v>
                </c:pt>
                <c:pt idx="210">
                  <c:v>2</c:v>
                </c:pt>
                <c:pt idx="211">
                  <c:v>2</c:v>
                </c:pt>
                <c:pt idx="212">
                  <c:v>2</c:v>
                </c:pt>
                <c:pt idx="213">
                  <c:v>1</c:v>
                </c:pt>
                <c:pt idx="214">
                  <c:v>2</c:v>
                </c:pt>
                <c:pt idx="215">
                  <c:v>2</c:v>
                </c:pt>
                <c:pt idx="216">
                  <c:v>3</c:v>
                </c:pt>
                <c:pt idx="217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1">
                  <c:v>3</c:v>
                </c:pt>
                <c:pt idx="222">
                  <c:v>4</c:v>
                </c:pt>
                <c:pt idx="223">
                  <c:v>4</c:v>
                </c:pt>
                <c:pt idx="224">
                  <c:v>4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19</c:v>
                </c:pt>
                <c:pt idx="229">
                  <c:v>19</c:v>
                </c:pt>
                <c:pt idx="230">
                  <c:v>33</c:v>
                </c:pt>
                <c:pt idx="231">
                  <c:v>33</c:v>
                </c:pt>
                <c:pt idx="232">
                  <c:v>34</c:v>
                </c:pt>
                <c:pt idx="233">
                  <c:v>34</c:v>
                </c:pt>
                <c:pt idx="234">
                  <c:v>36</c:v>
                </c:pt>
                <c:pt idx="235">
                  <c:v>36</c:v>
                </c:pt>
                <c:pt idx="236">
                  <c:v>36</c:v>
                </c:pt>
                <c:pt idx="237">
                  <c:v>30</c:v>
                </c:pt>
                <c:pt idx="238">
                  <c:v>30</c:v>
                </c:pt>
                <c:pt idx="239">
                  <c:v>27</c:v>
                </c:pt>
                <c:pt idx="240">
                  <c:v>27</c:v>
                </c:pt>
                <c:pt idx="241">
                  <c:v>6</c:v>
                </c:pt>
                <c:pt idx="242">
                  <c:v>6</c:v>
                </c:pt>
                <c:pt idx="243">
                  <c:v>4</c:v>
                </c:pt>
                <c:pt idx="244">
                  <c:v>4</c:v>
                </c:pt>
                <c:pt idx="245">
                  <c:v>2</c:v>
                </c:pt>
                <c:pt idx="246">
                  <c:v>2</c:v>
                </c:pt>
                <c:pt idx="247">
                  <c:v>3</c:v>
                </c:pt>
                <c:pt idx="248">
                  <c:v>3</c:v>
                </c:pt>
                <c:pt idx="249">
                  <c:v>2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2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2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2</c:v>
                </c:pt>
                <c:pt idx="271">
                  <c:v>2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0</c:v>
                </c:pt>
                <c:pt idx="284">
                  <c:v>0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2</c:v>
                </c:pt>
                <c:pt idx="290">
                  <c:v>2</c:v>
                </c:pt>
                <c:pt idx="291">
                  <c:v>1</c:v>
                </c:pt>
                <c:pt idx="292">
                  <c:v>1</c:v>
                </c:pt>
                <c:pt idx="293">
                  <c:v>2</c:v>
                </c:pt>
                <c:pt idx="294">
                  <c:v>1</c:v>
                </c:pt>
                <c:pt idx="295">
                  <c:v>1</c:v>
                </c:pt>
                <c:pt idx="296">
                  <c:v>2</c:v>
                </c:pt>
                <c:pt idx="297">
                  <c:v>2</c:v>
                </c:pt>
                <c:pt idx="298">
                  <c:v>2</c:v>
                </c:pt>
                <c:pt idx="299">
                  <c:v>2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1</c:v>
                </c:pt>
                <c:pt idx="305">
                  <c:v>1</c:v>
                </c:pt>
                <c:pt idx="306">
                  <c:v>2</c:v>
                </c:pt>
                <c:pt idx="307">
                  <c:v>2</c:v>
                </c:pt>
                <c:pt idx="308">
                  <c:v>2</c:v>
                </c:pt>
                <c:pt idx="309">
                  <c:v>2</c:v>
                </c:pt>
                <c:pt idx="310">
                  <c:v>2</c:v>
                </c:pt>
                <c:pt idx="311">
                  <c:v>2</c:v>
                </c:pt>
                <c:pt idx="312">
                  <c:v>3</c:v>
                </c:pt>
                <c:pt idx="313">
                  <c:v>1</c:v>
                </c:pt>
                <c:pt idx="314">
                  <c:v>1</c:v>
                </c:pt>
                <c:pt idx="315">
                  <c:v>3</c:v>
                </c:pt>
                <c:pt idx="316">
                  <c:v>3</c:v>
                </c:pt>
                <c:pt idx="317">
                  <c:v>2</c:v>
                </c:pt>
                <c:pt idx="318">
                  <c:v>2</c:v>
                </c:pt>
                <c:pt idx="319">
                  <c:v>2</c:v>
                </c:pt>
                <c:pt idx="320">
                  <c:v>2</c:v>
                </c:pt>
                <c:pt idx="321">
                  <c:v>3</c:v>
                </c:pt>
                <c:pt idx="322">
                  <c:v>3</c:v>
                </c:pt>
                <c:pt idx="323">
                  <c:v>1</c:v>
                </c:pt>
                <c:pt idx="324">
                  <c:v>1</c:v>
                </c:pt>
                <c:pt idx="325">
                  <c:v>2</c:v>
                </c:pt>
                <c:pt idx="326">
                  <c:v>2</c:v>
                </c:pt>
                <c:pt idx="327">
                  <c:v>3</c:v>
                </c:pt>
                <c:pt idx="328">
                  <c:v>3</c:v>
                </c:pt>
                <c:pt idx="329">
                  <c:v>2</c:v>
                </c:pt>
                <c:pt idx="330">
                  <c:v>2</c:v>
                </c:pt>
                <c:pt idx="331">
                  <c:v>1</c:v>
                </c:pt>
                <c:pt idx="332">
                  <c:v>1</c:v>
                </c:pt>
                <c:pt idx="333">
                  <c:v>2</c:v>
                </c:pt>
                <c:pt idx="334">
                  <c:v>2</c:v>
                </c:pt>
                <c:pt idx="335">
                  <c:v>2</c:v>
                </c:pt>
                <c:pt idx="336">
                  <c:v>2</c:v>
                </c:pt>
                <c:pt idx="337">
                  <c:v>2</c:v>
                </c:pt>
                <c:pt idx="338">
                  <c:v>1</c:v>
                </c:pt>
                <c:pt idx="339">
                  <c:v>1</c:v>
                </c:pt>
                <c:pt idx="340">
                  <c:v>0</c:v>
                </c:pt>
                <c:pt idx="341">
                  <c:v>0</c:v>
                </c:pt>
                <c:pt idx="342">
                  <c:v>1</c:v>
                </c:pt>
                <c:pt idx="343">
                  <c:v>1</c:v>
                </c:pt>
                <c:pt idx="344">
                  <c:v>2</c:v>
                </c:pt>
                <c:pt idx="345">
                  <c:v>2</c:v>
                </c:pt>
                <c:pt idx="346">
                  <c:v>1</c:v>
                </c:pt>
                <c:pt idx="347">
                  <c:v>1</c:v>
                </c:pt>
                <c:pt idx="348">
                  <c:v>3</c:v>
                </c:pt>
                <c:pt idx="349">
                  <c:v>3</c:v>
                </c:pt>
                <c:pt idx="350">
                  <c:v>1</c:v>
                </c:pt>
                <c:pt idx="351">
                  <c:v>3</c:v>
                </c:pt>
                <c:pt idx="352">
                  <c:v>3</c:v>
                </c:pt>
                <c:pt idx="353">
                  <c:v>0</c:v>
                </c:pt>
                <c:pt idx="354">
                  <c:v>0</c:v>
                </c:pt>
                <c:pt idx="355">
                  <c:v>5</c:v>
                </c:pt>
                <c:pt idx="356">
                  <c:v>5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3</c:v>
                </c:pt>
                <c:pt idx="366">
                  <c:v>3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4</c:v>
                </c:pt>
                <c:pt idx="381">
                  <c:v>4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3</c:v>
                </c:pt>
                <c:pt idx="388">
                  <c:v>3</c:v>
                </c:pt>
                <c:pt idx="389">
                  <c:v>2</c:v>
                </c:pt>
                <c:pt idx="390">
                  <c:v>2</c:v>
                </c:pt>
                <c:pt idx="391">
                  <c:v>3</c:v>
                </c:pt>
                <c:pt idx="392">
                  <c:v>3</c:v>
                </c:pt>
                <c:pt idx="393">
                  <c:v>3</c:v>
                </c:pt>
                <c:pt idx="394">
                  <c:v>3</c:v>
                </c:pt>
                <c:pt idx="395">
                  <c:v>3</c:v>
                </c:pt>
                <c:pt idx="396">
                  <c:v>3</c:v>
                </c:pt>
                <c:pt idx="397">
                  <c:v>3</c:v>
                </c:pt>
                <c:pt idx="398">
                  <c:v>3</c:v>
                </c:pt>
                <c:pt idx="399">
                  <c:v>2</c:v>
                </c:pt>
                <c:pt idx="400">
                  <c:v>2</c:v>
                </c:pt>
                <c:pt idx="401">
                  <c:v>4</c:v>
                </c:pt>
                <c:pt idx="402">
                  <c:v>4</c:v>
                </c:pt>
                <c:pt idx="403">
                  <c:v>3</c:v>
                </c:pt>
                <c:pt idx="404">
                  <c:v>3</c:v>
                </c:pt>
                <c:pt idx="405">
                  <c:v>3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6</c:v>
                </c:pt>
                <c:pt idx="411">
                  <c:v>6</c:v>
                </c:pt>
                <c:pt idx="412">
                  <c:v>4</c:v>
                </c:pt>
                <c:pt idx="413">
                  <c:v>4</c:v>
                </c:pt>
                <c:pt idx="414">
                  <c:v>5</c:v>
                </c:pt>
                <c:pt idx="415">
                  <c:v>5</c:v>
                </c:pt>
                <c:pt idx="416">
                  <c:v>5</c:v>
                </c:pt>
                <c:pt idx="417">
                  <c:v>5</c:v>
                </c:pt>
                <c:pt idx="418">
                  <c:v>5</c:v>
                </c:pt>
                <c:pt idx="419">
                  <c:v>5</c:v>
                </c:pt>
                <c:pt idx="420">
                  <c:v>3</c:v>
                </c:pt>
                <c:pt idx="421">
                  <c:v>3</c:v>
                </c:pt>
                <c:pt idx="422">
                  <c:v>3</c:v>
                </c:pt>
                <c:pt idx="423">
                  <c:v>3</c:v>
                </c:pt>
                <c:pt idx="424">
                  <c:v>1</c:v>
                </c:pt>
                <c:pt idx="425">
                  <c:v>3</c:v>
                </c:pt>
                <c:pt idx="426">
                  <c:v>3</c:v>
                </c:pt>
                <c:pt idx="427">
                  <c:v>2</c:v>
                </c:pt>
                <c:pt idx="428">
                  <c:v>2</c:v>
                </c:pt>
                <c:pt idx="429">
                  <c:v>4</c:v>
                </c:pt>
                <c:pt idx="430">
                  <c:v>4</c:v>
                </c:pt>
                <c:pt idx="431">
                  <c:v>3</c:v>
                </c:pt>
                <c:pt idx="432">
                  <c:v>3</c:v>
                </c:pt>
                <c:pt idx="433">
                  <c:v>6</c:v>
                </c:pt>
                <c:pt idx="434">
                  <c:v>6</c:v>
                </c:pt>
                <c:pt idx="435">
                  <c:v>1</c:v>
                </c:pt>
                <c:pt idx="436">
                  <c:v>1</c:v>
                </c:pt>
                <c:pt idx="437">
                  <c:v>4</c:v>
                </c:pt>
                <c:pt idx="438">
                  <c:v>4</c:v>
                </c:pt>
                <c:pt idx="439">
                  <c:v>3</c:v>
                </c:pt>
                <c:pt idx="440">
                  <c:v>3</c:v>
                </c:pt>
                <c:pt idx="441">
                  <c:v>3</c:v>
                </c:pt>
                <c:pt idx="442">
                  <c:v>4</c:v>
                </c:pt>
                <c:pt idx="443">
                  <c:v>4</c:v>
                </c:pt>
                <c:pt idx="444">
                  <c:v>3</c:v>
                </c:pt>
                <c:pt idx="445">
                  <c:v>3</c:v>
                </c:pt>
                <c:pt idx="446">
                  <c:v>3</c:v>
                </c:pt>
                <c:pt idx="447">
                  <c:v>3</c:v>
                </c:pt>
                <c:pt idx="448">
                  <c:v>4</c:v>
                </c:pt>
                <c:pt idx="449">
                  <c:v>4</c:v>
                </c:pt>
                <c:pt idx="450">
                  <c:v>3</c:v>
                </c:pt>
                <c:pt idx="451">
                  <c:v>3</c:v>
                </c:pt>
                <c:pt idx="452">
                  <c:v>4</c:v>
                </c:pt>
                <c:pt idx="453">
                  <c:v>4</c:v>
                </c:pt>
                <c:pt idx="454">
                  <c:v>2</c:v>
                </c:pt>
                <c:pt idx="455">
                  <c:v>2</c:v>
                </c:pt>
                <c:pt idx="456">
                  <c:v>1</c:v>
                </c:pt>
                <c:pt idx="457">
                  <c:v>1</c:v>
                </c:pt>
                <c:pt idx="458">
                  <c:v>3</c:v>
                </c:pt>
                <c:pt idx="459">
                  <c:v>3</c:v>
                </c:pt>
                <c:pt idx="460">
                  <c:v>3</c:v>
                </c:pt>
                <c:pt idx="461">
                  <c:v>5</c:v>
                </c:pt>
                <c:pt idx="462">
                  <c:v>5</c:v>
                </c:pt>
                <c:pt idx="463">
                  <c:v>3</c:v>
                </c:pt>
                <c:pt idx="464">
                  <c:v>3</c:v>
                </c:pt>
                <c:pt idx="465">
                  <c:v>1</c:v>
                </c:pt>
                <c:pt idx="466">
                  <c:v>1</c:v>
                </c:pt>
                <c:pt idx="467">
                  <c:v>2</c:v>
                </c:pt>
                <c:pt idx="468">
                  <c:v>2</c:v>
                </c:pt>
                <c:pt idx="469">
                  <c:v>4</c:v>
                </c:pt>
                <c:pt idx="470">
                  <c:v>4</c:v>
                </c:pt>
                <c:pt idx="471">
                  <c:v>2</c:v>
                </c:pt>
                <c:pt idx="472">
                  <c:v>2</c:v>
                </c:pt>
                <c:pt idx="473">
                  <c:v>3</c:v>
                </c:pt>
                <c:pt idx="474">
                  <c:v>3</c:v>
                </c:pt>
                <c:pt idx="475">
                  <c:v>4</c:v>
                </c:pt>
                <c:pt idx="476">
                  <c:v>4</c:v>
                </c:pt>
                <c:pt idx="477">
                  <c:v>2</c:v>
                </c:pt>
                <c:pt idx="478">
                  <c:v>2</c:v>
                </c:pt>
                <c:pt idx="479">
                  <c:v>4</c:v>
                </c:pt>
                <c:pt idx="480">
                  <c:v>2</c:v>
                </c:pt>
                <c:pt idx="481">
                  <c:v>2</c:v>
                </c:pt>
                <c:pt idx="482">
                  <c:v>3</c:v>
                </c:pt>
                <c:pt idx="483">
                  <c:v>3</c:v>
                </c:pt>
                <c:pt idx="484">
                  <c:v>3</c:v>
                </c:pt>
                <c:pt idx="485">
                  <c:v>3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5</c:v>
                </c:pt>
                <c:pt idx="499">
                  <c:v>5</c:v>
                </c:pt>
                <c:pt idx="500">
                  <c:v>5</c:v>
                </c:pt>
                <c:pt idx="501">
                  <c:v>5</c:v>
                </c:pt>
                <c:pt idx="502">
                  <c:v>5</c:v>
                </c:pt>
                <c:pt idx="503">
                  <c:v>3</c:v>
                </c:pt>
                <c:pt idx="504">
                  <c:v>3</c:v>
                </c:pt>
                <c:pt idx="505">
                  <c:v>5</c:v>
                </c:pt>
                <c:pt idx="506">
                  <c:v>5</c:v>
                </c:pt>
                <c:pt idx="507">
                  <c:v>2</c:v>
                </c:pt>
                <c:pt idx="508">
                  <c:v>2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4</c:v>
                </c:pt>
                <c:pt idx="514">
                  <c:v>4</c:v>
                </c:pt>
                <c:pt idx="515">
                  <c:v>3</c:v>
                </c:pt>
                <c:pt idx="516">
                  <c:v>4</c:v>
                </c:pt>
                <c:pt idx="517">
                  <c:v>4</c:v>
                </c:pt>
                <c:pt idx="518">
                  <c:v>3</c:v>
                </c:pt>
                <c:pt idx="519">
                  <c:v>3</c:v>
                </c:pt>
                <c:pt idx="520">
                  <c:v>3</c:v>
                </c:pt>
                <c:pt idx="521">
                  <c:v>3</c:v>
                </c:pt>
                <c:pt idx="522">
                  <c:v>3</c:v>
                </c:pt>
                <c:pt idx="523">
                  <c:v>3</c:v>
                </c:pt>
                <c:pt idx="524">
                  <c:v>4</c:v>
                </c:pt>
                <c:pt idx="525">
                  <c:v>4</c:v>
                </c:pt>
                <c:pt idx="526">
                  <c:v>4</c:v>
                </c:pt>
                <c:pt idx="527">
                  <c:v>4</c:v>
                </c:pt>
                <c:pt idx="528">
                  <c:v>4</c:v>
                </c:pt>
                <c:pt idx="529">
                  <c:v>4</c:v>
                </c:pt>
                <c:pt idx="530">
                  <c:v>3</c:v>
                </c:pt>
                <c:pt idx="531">
                  <c:v>3</c:v>
                </c:pt>
                <c:pt idx="532">
                  <c:v>2</c:v>
                </c:pt>
                <c:pt idx="533">
                  <c:v>2</c:v>
                </c:pt>
                <c:pt idx="534">
                  <c:v>5</c:v>
                </c:pt>
                <c:pt idx="535">
                  <c:v>4</c:v>
                </c:pt>
                <c:pt idx="536">
                  <c:v>4</c:v>
                </c:pt>
                <c:pt idx="537">
                  <c:v>5</c:v>
                </c:pt>
                <c:pt idx="538">
                  <c:v>5</c:v>
                </c:pt>
                <c:pt idx="539">
                  <c:v>3</c:v>
                </c:pt>
                <c:pt idx="540">
                  <c:v>3</c:v>
                </c:pt>
                <c:pt idx="541">
                  <c:v>4</c:v>
                </c:pt>
                <c:pt idx="542">
                  <c:v>4</c:v>
                </c:pt>
                <c:pt idx="543">
                  <c:v>3</c:v>
                </c:pt>
                <c:pt idx="544">
                  <c:v>3</c:v>
                </c:pt>
                <c:pt idx="545">
                  <c:v>4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2</c:v>
                </c:pt>
                <c:pt idx="550">
                  <c:v>2</c:v>
                </c:pt>
                <c:pt idx="551">
                  <c:v>3</c:v>
                </c:pt>
                <c:pt idx="552">
                  <c:v>3</c:v>
                </c:pt>
                <c:pt idx="553">
                  <c:v>3</c:v>
                </c:pt>
                <c:pt idx="554">
                  <c:v>3</c:v>
                </c:pt>
                <c:pt idx="555">
                  <c:v>3</c:v>
                </c:pt>
                <c:pt idx="556">
                  <c:v>4</c:v>
                </c:pt>
                <c:pt idx="557">
                  <c:v>4</c:v>
                </c:pt>
                <c:pt idx="558">
                  <c:v>4</c:v>
                </c:pt>
                <c:pt idx="559">
                  <c:v>4</c:v>
                </c:pt>
                <c:pt idx="560">
                  <c:v>2</c:v>
                </c:pt>
                <c:pt idx="561">
                  <c:v>2</c:v>
                </c:pt>
                <c:pt idx="562">
                  <c:v>3</c:v>
                </c:pt>
                <c:pt idx="563">
                  <c:v>3</c:v>
                </c:pt>
                <c:pt idx="564">
                  <c:v>5</c:v>
                </c:pt>
                <c:pt idx="565">
                  <c:v>5</c:v>
                </c:pt>
                <c:pt idx="566">
                  <c:v>5</c:v>
                </c:pt>
                <c:pt idx="567">
                  <c:v>5</c:v>
                </c:pt>
                <c:pt idx="568">
                  <c:v>5</c:v>
                </c:pt>
                <c:pt idx="569">
                  <c:v>5</c:v>
                </c:pt>
                <c:pt idx="570">
                  <c:v>5</c:v>
                </c:pt>
                <c:pt idx="571">
                  <c:v>3</c:v>
                </c:pt>
                <c:pt idx="572">
                  <c:v>3</c:v>
                </c:pt>
                <c:pt idx="573">
                  <c:v>2</c:v>
                </c:pt>
                <c:pt idx="574">
                  <c:v>2</c:v>
                </c:pt>
                <c:pt idx="575">
                  <c:v>3</c:v>
                </c:pt>
                <c:pt idx="576">
                  <c:v>3</c:v>
                </c:pt>
                <c:pt idx="577">
                  <c:v>2</c:v>
                </c:pt>
                <c:pt idx="578">
                  <c:v>2</c:v>
                </c:pt>
                <c:pt idx="579">
                  <c:v>3</c:v>
                </c:pt>
                <c:pt idx="580">
                  <c:v>3</c:v>
                </c:pt>
                <c:pt idx="581">
                  <c:v>3</c:v>
                </c:pt>
                <c:pt idx="582">
                  <c:v>3</c:v>
                </c:pt>
                <c:pt idx="583">
                  <c:v>5</c:v>
                </c:pt>
                <c:pt idx="584">
                  <c:v>5</c:v>
                </c:pt>
                <c:pt idx="585">
                  <c:v>3</c:v>
                </c:pt>
                <c:pt idx="586">
                  <c:v>3</c:v>
                </c:pt>
                <c:pt idx="587">
                  <c:v>6</c:v>
                </c:pt>
                <c:pt idx="588">
                  <c:v>6</c:v>
                </c:pt>
                <c:pt idx="589">
                  <c:v>4</c:v>
                </c:pt>
                <c:pt idx="590">
                  <c:v>4</c:v>
                </c:pt>
                <c:pt idx="591">
                  <c:v>2</c:v>
                </c:pt>
                <c:pt idx="592">
                  <c:v>3</c:v>
                </c:pt>
                <c:pt idx="593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CEF-48CB-9CE0-95BAFE685D14}"/>
            </c:ext>
          </c:extLst>
        </c:ser>
        <c:ser>
          <c:idx val="0"/>
          <c:order val="2"/>
          <c:tx>
            <c:v>Coll_detected</c:v>
          </c:tx>
          <c:spPr>
            <a:ln w="31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'Måling 5'!$A$2:$A$2395</c:f>
              <c:numCache>
                <c:formatCode>General</c:formatCode>
                <c:ptCount val="2394"/>
                <c:pt idx="0">
                  <c:v>0.17524075508117601</c:v>
                </c:pt>
                <c:pt idx="1">
                  <c:v>0.22518968582153301</c:v>
                </c:pt>
                <c:pt idx="2">
                  <c:v>0.27517962455749501</c:v>
                </c:pt>
                <c:pt idx="3">
                  <c:v>0.32528018951415999</c:v>
                </c:pt>
                <c:pt idx="4">
                  <c:v>0.375187397003173</c:v>
                </c:pt>
                <c:pt idx="5">
                  <c:v>0.42519664764404203</c:v>
                </c:pt>
                <c:pt idx="6">
                  <c:v>0.47518134117126398</c:v>
                </c:pt>
                <c:pt idx="7">
                  <c:v>0.52518224716186501</c:v>
                </c:pt>
                <c:pt idx="8">
                  <c:v>0.57522273063659601</c:v>
                </c:pt>
                <c:pt idx="9">
                  <c:v>0.62521457672119096</c:v>
                </c:pt>
                <c:pt idx="10">
                  <c:v>0.67520260810851995</c:v>
                </c:pt>
                <c:pt idx="11">
                  <c:v>0.72519254684448198</c:v>
                </c:pt>
                <c:pt idx="12">
                  <c:v>0.77519011497497503</c:v>
                </c:pt>
                <c:pt idx="13">
                  <c:v>0.82518863677978505</c:v>
                </c:pt>
                <c:pt idx="14">
                  <c:v>0.87519097328186002</c:v>
                </c:pt>
                <c:pt idx="15">
                  <c:v>0.92519259452819802</c:v>
                </c:pt>
                <c:pt idx="16">
                  <c:v>0.97519230842590299</c:v>
                </c:pt>
                <c:pt idx="17" formatCode="#,##0">
                  <c:v>1.0251786708831701</c:v>
                </c:pt>
                <c:pt idx="18" formatCode="#,##0">
                  <c:v>1.0751874446868801</c:v>
                </c:pt>
                <c:pt idx="19" formatCode="#,##0">
                  <c:v>1.1251974105834901</c:v>
                </c:pt>
                <c:pt idx="20" formatCode="#,##0">
                  <c:v>1.1752128601074201</c:v>
                </c:pt>
                <c:pt idx="21" formatCode="#,##0">
                  <c:v>1.22519326210021</c:v>
                </c:pt>
                <c:pt idx="22" formatCode="#,##0">
                  <c:v>1.27563428878784</c:v>
                </c:pt>
                <c:pt idx="23" formatCode="#,##0">
                  <c:v>1.3255271911621</c:v>
                </c:pt>
                <c:pt idx="24" formatCode="#,##0">
                  <c:v>1.3755404949188199</c:v>
                </c:pt>
                <c:pt idx="25" formatCode="#,##0">
                  <c:v>1.42551040649414</c:v>
                </c:pt>
                <c:pt idx="26" formatCode="#,##0">
                  <c:v>1.4755771160125699</c:v>
                </c:pt>
                <c:pt idx="27" formatCode="#,##0">
                  <c:v>1.5253202915191599</c:v>
                </c:pt>
                <c:pt idx="28" formatCode="#,##0">
                  <c:v>1.5755753517150799</c:v>
                </c:pt>
                <c:pt idx="29" formatCode="#,##0">
                  <c:v>1.62533330917358</c:v>
                </c:pt>
                <c:pt idx="30" formatCode="#,##0">
                  <c:v>1.67562127113342</c:v>
                </c:pt>
                <c:pt idx="31" formatCode="#,##0">
                  <c:v>1.7255218029022199</c:v>
                </c:pt>
                <c:pt idx="32" formatCode="#,##0">
                  <c:v>1.77554607391357</c:v>
                </c:pt>
                <c:pt idx="33" formatCode="#,##0">
                  <c:v>1.8255321979522701</c:v>
                </c:pt>
                <c:pt idx="34" formatCode="#,##0">
                  <c:v>1.87557792663574</c:v>
                </c:pt>
                <c:pt idx="35" formatCode="#,##0">
                  <c:v>1.92552518844604</c:v>
                </c:pt>
                <c:pt idx="36" formatCode="#,##0">
                  <c:v>1.9755442142486499</c:v>
                </c:pt>
                <c:pt idx="37" formatCode="#,##0">
                  <c:v>2.0255222320556601</c:v>
                </c:pt>
                <c:pt idx="38" formatCode="#,##0">
                  <c:v>2.0755553245544398</c:v>
                </c:pt>
                <c:pt idx="39" formatCode="#,##0">
                  <c:v>2.12551522254943</c:v>
                </c:pt>
                <c:pt idx="40" formatCode="#,##0">
                  <c:v>2.1755588054656898</c:v>
                </c:pt>
                <c:pt idx="41" formatCode="#,##0">
                  <c:v>2.2255361080169598</c:v>
                </c:pt>
                <c:pt idx="42" formatCode="#,##0">
                  <c:v>2.27568054199218</c:v>
                </c:pt>
                <c:pt idx="43" formatCode="#,##0">
                  <c:v>2.32556104660034</c:v>
                </c:pt>
                <c:pt idx="44" formatCode="#,##0">
                  <c:v>2.3753190040588299</c:v>
                </c:pt>
                <c:pt idx="45" formatCode="#,##0">
                  <c:v>2.4255387783050502</c:v>
                </c:pt>
                <c:pt idx="46" formatCode="#,##0">
                  <c:v>2.4753398895263601</c:v>
                </c:pt>
                <c:pt idx="47" formatCode="#,##0">
                  <c:v>2.5255675315856898</c:v>
                </c:pt>
                <c:pt idx="48" formatCode="#,##0">
                  <c:v>2.57555031776428</c:v>
                </c:pt>
                <c:pt idx="49" formatCode="#,##0">
                  <c:v>2.62553834915161</c:v>
                </c:pt>
                <c:pt idx="50" formatCode="#,##0">
                  <c:v>2.6755113601684499</c:v>
                </c:pt>
                <c:pt idx="51" formatCode="#,##0">
                  <c:v>2.7255291938781698</c:v>
                </c:pt>
                <c:pt idx="52" formatCode="#,##0">
                  <c:v>2.7758100032806299</c:v>
                </c:pt>
                <c:pt idx="53" formatCode="#,##0">
                  <c:v>2.8256430625915501</c:v>
                </c:pt>
                <c:pt idx="54" formatCode="#,##0">
                  <c:v>2.8757250308990399</c:v>
                </c:pt>
                <c:pt idx="55" formatCode="#,##0">
                  <c:v>2.92575907707214</c:v>
                </c:pt>
                <c:pt idx="56" formatCode="#,##0">
                  <c:v>2.9757380485534601</c:v>
                </c:pt>
                <c:pt idx="57" formatCode="#,##0">
                  <c:v>3.0257031917571999</c:v>
                </c:pt>
                <c:pt idx="58" formatCode="#,##0">
                  <c:v>3.07572293281555</c:v>
                </c:pt>
                <c:pt idx="59" formatCode="#,##0">
                  <c:v>3.12562680244445</c:v>
                </c:pt>
                <c:pt idx="60" formatCode="#,##0">
                  <c:v>3.2899320125579798</c:v>
                </c:pt>
                <c:pt idx="61" formatCode="#,##0">
                  <c:v>3.2947974205017001</c:v>
                </c:pt>
                <c:pt idx="62" formatCode="#,##0">
                  <c:v>3.32557892799377</c:v>
                </c:pt>
                <c:pt idx="63" formatCode="#,##0">
                  <c:v>3.3757219314575102</c:v>
                </c:pt>
                <c:pt idx="64" formatCode="#,##0">
                  <c:v>3.4255886077880802</c:v>
                </c:pt>
                <c:pt idx="65" formatCode="#,##0">
                  <c:v>3.4757087230682302</c:v>
                </c:pt>
                <c:pt idx="66" formatCode="#,##0">
                  <c:v>3.5255928039550701</c:v>
                </c:pt>
                <c:pt idx="67" formatCode="#,##0">
                  <c:v>3.5757346153259202</c:v>
                </c:pt>
                <c:pt idx="68" formatCode="#,##0">
                  <c:v>3.6255643367767298</c:v>
                </c:pt>
                <c:pt idx="69" formatCode="#,##0">
                  <c:v>3.6757721900939901</c:v>
                </c:pt>
                <c:pt idx="70" formatCode="#,##0">
                  <c:v>3.72563505172729</c:v>
                </c:pt>
                <c:pt idx="71" formatCode="#,##0">
                  <c:v>3.7757420539855899</c:v>
                </c:pt>
                <c:pt idx="72" formatCode="#,##0">
                  <c:v>3.8255426883697501</c:v>
                </c:pt>
                <c:pt idx="73" formatCode="#,##0">
                  <c:v>3.8755536079406698</c:v>
                </c:pt>
                <c:pt idx="74" formatCode="#,##0">
                  <c:v>3.9255576133728001</c:v>
                </c:pt>
                <c:pt idx="75" formatCode="#,##0">
                  <c:v>3.9755504131317099</c:v>
                </c:pt>
                <c:pt idx="76" formatCode="#,##0">
                  <c:v>4.0255327224731401</c:v>
                </c:pt>
                <c:pt idx="77" formatCode="#,##0">
                  <c:v>4.0755519866943297</c:v>
                </c:pt>
                <c:pt idx="78" formatCode="#,##0">
                  <c:v>4.1255431175231898</c:v>
                </c:pt>
                <c:pt idx="79" formatCode="#,##0">
                  <c:v>4.1754398345947203</c:v>
                </c:pt>
                <c:pt idx="80" formatCode="#,##0">
                  <c:v>4.2255170345306396</c:v>
                </c:pt>
                <c:pt idx="81" formatCode="#,##0">
                  <c:v>4.27542948722839</c:v>
                </c:pt>
                <c:pt idx="82" formatCode="#,##0">
                  <c:v>4.3255317211151096</c:v>
                </c:pt>
                <c:pt idx="83" formatCode="#,##0">
                  <c:v>4.3753428459167401</c:v>
                </c:pt>
                <c:pt idx="84" formatCode="#,##0">
                  <c:v>4.4255316257476798</c:v>
                </c:pt>
                <c:pt idx="85" formatCode="#,##0">
                  <c:v>4.4753425121307302</c:v>
                </c:pt>
                <c:pt idx="86" formatCode="#,##0">
                  <c:v>4.5255177021026602</c:v>
                </c:pt>
                <c:pt idx="87" formatCode="#,##0">
                  <c:v>4.5754992961883501</c:v>
                </c:pt>
                <c:pt idx="88" formatCode="#,##0">
                  <c:v>4.6255121231079102</c:v>
                </c:pt>
                <c:pt idx="89" formatCode="#,##0">
                  <c:v>4.6755428314208896</c:v>
                </c:pt>
                <c:pt idx="90" formatCode="#,##0">
                  <c:v>4.7255251407623202</c:v>
                </c:pt>
                <c:pt idx="91" formatCode="#,##0">
                  <c:v>4.7755749225616402</c:v>
                </c:pt>
                <c:pt idx="92" formatCode="#,##0">
                  <c:v>4.8255293369293204</c:v>
                </c:pt>
                <c:pt idx="93" formatCode="#,##0">
                  <c:v>4.8755509853363002</c:v>
                </c:pt>
                <c:pt idx="94" formatCode="#,##0">
                  <c:v>4.9255237579345703</c:v>
                </c:pt>
                <c:pt idx="95" formatCode="#,##0">
                  <c:v>4.9755518436431796</c:v>
                </c:pt>
                <c:pt idx="96" formatCode="#,##0">
                  <c:v>5.0255331993103001</c:v>
                </c:pt>
                <c:pt idx="97" formatCode="#,##0">
                  <c:v>5.0756452083587602</c:v>
                </c:pt>
                <c:pt idx="98" formatCode="#,##0">
                  <c:v>5.12542653083801</c:v>
                </c:pt>
                <c:pt idx="99" formatCode="#,##0">
                  <c:v>5.1756427288055402</c:v>
                </c:pt>
                <c:pt idx="100" formatCode="#,##0">
                  <c:v>5.2254378795623699</c:v>
                </c:pt>
                <c:pt idx="101" formatCode="#,##0">
                  <c:v>5.2756650447845397</c:v>
                </c:pt>
                <c:pt idx="102" formatCode="#,##0">
                  <c:v>5.3255369663238499</c:v>
                </c:pt>
                <c:pt idx="103" formatCode="#,##0">
                  <c:v>5.3758258819579998</c:v>
                </c:pt>
                <c:pt idx="104" formatCode="#,##0">
                  <c:v>5.4253716468811</c:v>
                </c:pt>
                <c:pt idx="105" formatCode="#,##0">
                  <c:v>5.4755504131317103</c:v>
                </c:pt>
                <c:pt idx="106" formatCode="#,##0">
                  <c:v>5.5255153179168701</c:v>
                </c:pt>
                <c:pt idx="107" formatCode="#,##0">
                  <c:v>5.5755555629730198</c:v>
                </c:pt>
                <c:pt idx="108" formatCode="#,##0">
                  <c:v>5.6255373954772896</c:v>
                </c:pt>
                <c:pt idx="109" formatCode="#,##0">
                  <c:v>5.6755466461181596</c:v>
                </c:pt>
                <c:pt idx="110" formatCode="#,##0">
                  <c:v>5.7255260944366402</c:v>
                </c:pt>
                <c:pt idx="111" formatCode="#,##0">
                  <c:v>5.7755634784698398</c:v>
                </c:pt>
                <c:pt idx="112" formatCode="#,##0">
                  <c:v>5.8255193233489901</c:v>
                </c:pt>
                <c:pt idx="113" formatCode="#,##0">
                  <c:v>5.8756017684936497</c:v>
                </c:pt>
                <c:pt idx="114" formatCode="#,##0">
                  <c:v>5.9256296157836896</c:v>
                </c:pt>
                <c:pt idx="115" formatCode="#,##0">
                  <c:v>5.9756457805633501</c:v>
                </c:pt>
                <c:pt idx="116" formatCode="#,##0">
                  <c:v>6.0256373882293701</c:v>
                </c:pt>
                <c:pt idx="117" formatCode="#,##0">
                  <c:v>6.0758073329925502</c:v>
                </c:pt>
                <c:pt idx="118" formatCode="#,##0">
                  <c:v>6.1256957054138104</c:v>
                </c:pt>
                <c:pt idx="119" formatCode="#,##0">
                  <c:v>6.1754662990569997</c:v>
                </c:pt>
                <c:pt idx="120" formatCode="#,##0">
                  <c:v>6.2256388664245597</c:v>
                </c:pt>
                <c:pt idx="121" formatCode="#,##0">
                  <c:v>6.27549076080322</c:v>
                </c:pt>
                <c:pt idx="122" formatCode="#,##0">
                  <c:v>6.3256351947784397</c:v>
                </c:pt>
                <c:pt idx="123" formatCode="#,##0">
                  <c:v>6.3754692077636701</c:v>
                </c:pt>
                <c:pt idx="124" formatCode="#,##0">
                  <c:v>6.4255375862121502</c:v>
                </c:pt>
                <c:pt idx="125" formatCode="#,##0">
                  <c:v>6.4755547046661297</c:v>
                </c:pt>
                <c:pt idx="126" formatCode="#,##0">
                  <c:v>6.5255579948425204</c:v>
                </c:pt>
                <c:pt idx="127" formatCode="#,##0">
                  <c:v>6.5755560398101798</c:v>
                </c:pt>
                <c:pt idx="128" formatCode="#,##0">
                  <c:v>6.62558817863464</c:v>
                </c:pt>
                <c:pt idx="129" formatCode="#,##0">
                  <c:v>6.6755635738372803</c:v>
                </c:pt>
                <c:pt idx="130" formatCode="#,##0">
                  <c:v>6.7255167961120597</c:v>
                </c:pt>
                <c:pt idx="131" formatCode="#,##0">
                  <c:v>6.7756118774414</c:v>
                </c:pt>
                <c:pt idx="132" formatCode="#,##0">
                  <c:v>6.8255319595336896</c:v>
                </c:pt>
                <c:pt idx="133" formatCode="#,##0">
                  <c:v>6.8755991458892796</c:v>
                </c:pt>
                <c:pt idx="134" formatCode="#,##0">
                  <c:v>6.9257085323333696</c:v>
                </c:pt>
                <c:pt idx="135" formatCode="#,##0">
                  <c:v>6.9755578041076598</c:v>
                </c:pt>
                <c:pt idx="136" formatCode="#,##0">
                  <c:v>7.0254316329956001</c:v>
                </c:pt>
                <c:pt idx="137" formatCode="#,##0">
                  <c:v>7.0755484104156396</c:v>
                </c:pt>
                <c:pt idx="138" formatCode="#,##0">
                  <c:v>7.1254019737243599</c:v>
                </c:pt>
                <c:pt idx="139" formatCode="#,##0">
                  <c:v>7.1755421161651602</c:v>
                </c:pt>
                <c:pt idx="140" formatCode="#,##0">
                  <c:v>7.2253463268280003</c:v>
                </c:pt>
                <c:pt idx="141" formatCode="#,##0">
                  <c:v>7.2756049633026096</c:v>
                </c:pt>
                <c:pt idx="142" formatCode="#,##0">
                  <c:v>7.3253426551818803</c:v>
                </c:pt>
                <c:pt idx="143" formatCode="#,##0">
                  <c:v>7.3755607604980398</c:v>
                </c:pt>
                <c:pt idx="144" formatCode="#,##0">
                  <c:v>7.4255170822143501</c:v>
                </c:pt>
                <c:pt idx="145" formatCode="#,##0">
                  <c:v>7.4755558967590297</c:v>
                </c:pt>
                <c:pt idx="146" formatCode="#,##0">
                  <c:v>7.5255281925201398</c:v>
                </c:pt>
                <c:pt idx="147" formatCode="#,##0">
                  <c:v>7.5755488872527996</c:v>
                </c:pt>
                <c:pt idx="148" formatCode="#,##0">
                  <c:v>7.62552618980407</c:v>
                </c:pt>
                <c:pt idx="149" formatCode="#,##0">
                  <c:v>7.6755504608154297</c:v>
                </c:pt>
                <c:pt idx="150" formatCode="#,##0">
                  <c:v>7.7255213260650599</c:v>
                </c:pt>
                <c:pt idx="151" formatCode="#,##0">
                  <c:v>7.7755577564239502</c:v>
                </c:pt>
                <c:pt idx="152" formatCode="#,##0">
                  <c:v>7.8255245685577304</c:v>
                </c:pt>
                <c:pt idx="153" formatCode="#,##0">
                  <c:v>7.8755500316619802</c:v>
                </c:pt>
                <c:pt idx="154" formatCode="#,##0">
                  <c:v>7.9255251884460396</c:v>
                </c:pt>
                <c:pt idx="155" formatCode="#,##0">
                  <c:v>7.9753129482269198</c:v>
                </c:pt>
                <c:pt idx="156" formatCode="#,##0">
                  <c:v>8.0255272388458199</c:v>
                </c:pt>
                <c:pt idx="157" formatCode="#,##0">
                  <c:v>8.0753355026245099</c:v>
                </c:pt>
                <c:pt idx="158" formatCode="#,##0">
                  <c:v>8.1255242824554408</c:v>
                </c:pt>
                <c:pt idx="159" formatCode="#,##0">
                  <c:v>8.1753768920898402</c:v>
                </c:pt>
                <c:pt idx="160" formatCode="#,##0">
                  <c:v>8.2255120277404696</c:v>
                </c:pt>
                <c:pt idx="161" formatCode="#,##0">
                  <c:v>8.2754936218261701</c:v>
                </c:pt>
                <c:pt idx="162" formatCode="#,##0">
                  <c:v>8.3255159854888898</c:v>
                </c:pt>
                <c:pt idx="163" formatCode="#,##0">
                  <c:v>8.37554478645324</c:v>
                </c:pt>
                <c:pt idx="164" formatCode="#,##0">
                  <c:v>8.4255108833312899</c:v>
                </c:pt>
                <c:pt idx="165" formatCode="#,##0">
                  <c:v>8.4755756855010898</c:v>
                </c:pt>
                <c:pt idx="166" formatCode="#,##0">
                  <c:v>8.5255188941955495</c:v>
                </c:pt>
                <c:pt idx="167" formatCode="#,##0">
                  <c:v>8.5755457878112793</c:v>
                </c:pt>
                <c:pt idx="168" formatCode="#,##0">
                  <c:v>8.6255316734313894</c:v>
                </c:pt>
                <c:pt idx="169" formatCode="#,##0">
                  <c:v>8.6755566596984792</c:v>
                </c:pt>
                <c:pt idx="170" formatCode="#,##0">
                  <c:v>8.7255201339721609</c:v>
                </c:pt>
                <c:pt idx="171" formatCode="#,##0">
                  <c:v>8.7755613327026296</c:v>
                </c:pt>
                <c:pt idx="172" formatCode="#,##0">
                  <c:v>8.8255348205566406</c:v>
                </c:pt>
                <c:pt idx="173" formatCode="#,##0">
                  <c:v>8.8755576610565097</c:v>
                </c:pt>
                <c:pt idx="174" formatCode="#,##0">
                  <c:v>8.9255249500274605</c:v>
                </c:pt>
                <c:pt idx="175" formatCode="#,##0">
                  <c:v>8.9755895137786794</c:v>
                </c:pt>
                <c:pt idx="176" formatCode="#,##0">
                  <c:v>9.02551174163818</c:v>
                </c:pt>
                <c:pt idx="177" formatCode="#,##0">
                  <c:v>9.0781881809234601</c:v>
                </c:pt>
                <c:pt idx="178" formatCode="#,##0">
                  <c:v>9.1254425048828107</c:v>
                </c:pt>
                <c:pt idx="179" formatCode="#,##0">
                  <c:v>9.1756422519683802</c:v>
                </c:pt>
                <c:pt idx="180" formatCode="#,##0">
                  <c:v>9.2256240844726491</c:v>
                </c:pt>
                <c:pt idx="181" formatCode="#,##0">
                  <c:v>9.2756304740905708</c:v>
                </c:pt>
                <c:pt idx="182" formatCode="#,##0">
                  <c:v>9.3254525661468506</c:v>
                </c:pt>
                <c:pt idx="183" formatCode="#,##0">
                  <c:v>9.3756430149078298</c:v>
                </c:pt>
                <c:pt idx="184" formatCode="#,##0">
                  <c:v>9.4254961013793892</c:v>
                </c:pt>
                <c:pt idx="185" formatCode="#,##0">
                  <c:v>9.4756588935851997</c:v>
                </c:pt>
                <c:pt idx="186" formatCode="#,##0">
                  <c:v>9.5255966186523402</c:v>
                </c:pt>
                <c:pt idx="187" formatCode="#,##0">
                  <c:v>9.5756666660308802</c:v>
                </c:pt>
                <c:pt idx="188" formatCode="#,##0">
                  <c:v>9.6255459785461408</c:v>
                </c:pt>
                <c:pt idx="189" formatCode="#,##0">
                  <c:v>9.6755597591400093</c:v>
                </c:pt>
                <c:pt idx="190" formatCode="#,##0">
                  <c:v>9.7255516052246094</c:v>
                </c:pt>
                <c:pt idx="191" formatCode="#,##0">
                  <c:v>9.7755386829376203</c:v>
                </c:pt>
                <c:pt idx="192" formatCode="#,##0">
                  <c:v>9.8255174160003609</c:v>
                </c:pt>
                <c:pt idx="193" formatCode="#,##0">
                  <c:v>9.8755478858947701</c:v>
                </c:pt>
                <c:pt idx="194" formatCode="#,##0">
                  <c:v>9.9255311489105207</c:v>
                </c:pt>
                <c:pt idx="195" formatCode="#,##0">
                  <c:v>9.9756345748901296</c:v>
                </c:pt>
                <c:pt idx="196" formatCode="#,##0">
                  <c:v>10.025523185729901</c:v>
                </c:pt>
                <c:pt idx="197" formatCode="#,##0">
                  <c:v>10.0753381252288</c:v>
                </c:pt>
                <c:pt idx="198" formatCode="#,##0">
                  <c:v>10.1255371570587</c:v>
                </c:pt>
                <c:pt idx="199" formatCode="#,##0">
                  <c:v>10.1754894256591</c:v>
                </c:pt>
                <c:pt idx="200" formatCode="#,##0">
                  <c:v>10.225527763366699</c:v>
                </c:pt>
                <c:pt idx="201" formatCode="#,##0">
                  <c:v>10.275369644165</c:v>
                </c:pt>
                <c:pt idx="202" formatCode="#,##0">
                  <c:v>10.3255116939544</c:v>
                </c:pt>
                <c:pt idx="203" formatCode="#,##0">
                  <c:v>10.3754873275756</c:v>
                </c:pt>
                <c:pt idx="204" formatCode="#,##0">
                  <c:v>10.4255135059356</c:v>
                </c:pt>
                <c:pt idx="205" formatCode="#,##0">
                  <c:v>10.4755578041076</c:v>
                </c:pt>
                <c:pt idx="206" formatCode="#,##0">
                  <c:v>10.5255165100097</c:v>
                </c:pt>
                <c:pt idx="207" formatCode="#,##0">
                  <c:v>10.5755879878997</c:v>
                </c:pt>
                <c:pt idx="208" formatCode="#,##0">
                  <c:v>10.6255185604095</c:v>
                </c:pt>
                <c:pt idx="209" formatCode="#,##0">
                  <c:v>10.675544500350901</c:v>
                </c:pt>
                <c:pt idx="210" formatCode="#,##0">
                  <c:v>10.7255675792694</c:v>
                </c:pt>
                <c:pt idx="211" formatCode="#,##0">
                  <c:v>10.7755494117736</c:v>
                </c:pt>
                <c:pt idx="212" formatCode="#,##0">
                  <c:v>10.8255407810211</c:v>
                </c:pt>
                <c:pt idx="213" formatCode="#,##0">
                  <c:v>10.8755493164062</c:v>
                </c:pt>
                <c:pt idx="214" formatCode="#,##0">
                  <c:v>10.9253163337707</c:v>
                </c:pt>
                <c:pt idx="215" formatCode="#,##0">
                  <c:v>10.975555896758999</c:v>
                </c:pt>
                <c:pt idx="216" formatCode="#,##0">
                  <c:v>11.0253753662109</c:v>
                </c:pt>
                <c:pt idx="217" formatCode="#,##0">
                  <c:v>11.0755944252014</c:v>
                </c:pt>
                <c:pt idx="218" formatCode="#,##0">
                  <c:v>11.125335931777901</c:v>
                </c:pt>
                <c:pt idx="219" formatCode="#,##0">
                  <c:v>11.175543308258</c:v>
                </c:pt>
                <c:pt idx="220" formatCode="#,##0">
                  <c:v>11.2253503799438</c:v>
                </c:pt>
                <c:pt idx="221" formatCode="#,##0">
                  <c:v>11.2755470275878</c:v>
                </c:pt>
                <c:pt idx="222" formatCode="#,##0">
                  <c:v>11.3253736495971</c:v>
                </c:pt>
                <c:pt idx="223" formatCode="#,##0">
                  <c:v>11.375542640686</c:v>
                </c:pt>
                <c:pt idx="224" formatCode="#,##0">
                  <c:v>11.4253988265991</c:v>
                </c:pt>
                <c:pt idx="225" formatCode="#,##0">
                  <c:v>11.475616693496701</c:v>
                </c:pt>
                <c:pt idx="226" formatCode="#,##0">
                  <c:v>11.525517702102601</c:v>
                </c:pt>
                <c:pt idx="227" formatCode="#,##0">
                  <c:v>11.5756103992462</c:v>
                </c:pt>
                <c:pt idx="228" formatCode="#,##0">
                  <c:v>11.6255235671997</c:v>
                </c:pt>
                <c:pt idx="229" formatCode="#,##0">
                  <c:v>11.6755540370941</c:v>
                </c:pt>
                <c:pt idx="230" formatCode="#,##0">
                  <c:v>11.725650548934899</c:v>
                </c:pt>
                <c:pt idx="231" formatCode="#,##0">
                  <c:v>11.775678157806301</c:v>
                </c:pt>
                <c:pt idx="232" formatCode="#,##0">
                  <c:v>11.825691223144499</c:v>
                </c:pt>
                <c:pt idx="233" formatCode="#,##0">
                  <c:v>11.8756086826324</c:v>
                </c:pt>
                <c:pt idx="234" formatCode="#,##0">
                  <c:v>11.925611972808801</c:v>
                </c:pt>
                <c:pt idx="235" formatCode="#,##0">
                  <c:v>11.975475311279199</c:v>
                </c:pt>
                <c:pt idx="236" formatCode="#,##0">
                  <c:v>12.0256023406982</c:v>
                </c:pt>
                <c:pt idx="237" formatCode="#,##0">
                  <c:v>12.0754730701446</c:v>
                </c:pt>
                <c:pt idx="238" formatCode="#,##0">
                  <c:v>12.1256127357482</c:v>
                </c:pt>
                <c:pt idx="239" formatCode="#,##0">
                  <c:v>12.1755385398864</c:v>
                </c:pt>
                <c:pt idx="240" formatCode="#,##0">
                  <c:v>12.225667476653999</c:v>
                </c:pt>
                <c:pt idx="241" formatCode="#,##0">
                  <c:v>12.2753977775573</c:v>
                </c:pt>
                <c:pt idx="242" formatCode="#,##0">
                  <c:v>12.3255460262298</c:v>
                </c:pt>
                <c:pt idx="243" formatCode="#,##0">
                  <c:v>12.375549793243399</c:v>
                </c:pt>
                <c:pt idx="244" formatCode="#,##0">
                  <c:v>12.425533533096299</c:v>
                </c:pt>
                <c:pt idx="245" formatCode="#,##0">
                  <c:v>12.4755737781524</c:v>
                </c:pt>
                <c:pt idx="246" formatCode="#,##0">
                  <c:v>12.525517463684</c:v>
                </c:pt>
                <c:pt idx="247" formatCode="#,##0">
                  <c:v>12.5755620002746</c:v>
                </c:pt>
                <c:pt idx="248" formatCode="#,##0">
                  <c:v>12.6255202293396</c:v>
                </c:pt>
                <c:pt idx="249" formatCode="#,##0">
                  <c:v>12.6755650043487</c:v>
                </c:pt>
                <c:pt idx="250" formatCode="#,##0">
                  <c:v>12.725519657135001</c:v>
                </c:pt>
                <c:pt idx="251" formatCode="#,##0">
                  <c:v>12.775560379028301</c:v>
                </c:pt>
                <c:pt idx="252" formatCode="#,##0">
                  <c:v>12.8255267143249</c:v>
                </c:pt>
                <c:pt idx="253" formatCode="#,##0">
                  <c:v>12.8755445480346</c:v>
                </c:pt>
                <c:pt idx="254" formatCode="#,##0">
                  <c:v>12.9253187179565</c:v>
                </c:pt>
                <c:pt idx="255" formatCode="#,##0">
                  <c:v>12.975575685500999</c:v>
                </c:pt>
                <c:pt idx="256" formatCode="#,##0">
                  <c:v>13.025330543518001</c:v>
                </c:pt>
                <c:pt idx="257" formatCode="#,##0">
                  <c:v>13.075556039810101</c:v>
                </c:pt>
                <c:pt idx="258" formatCode="#,##0">
                  <c:v>13.125353574752801</c:v>
                </c:pt>
                <c:pt idx="259" formatCode="#,##0">
                  <c:v>13.175563812255801</c:v>
                </c:pt>
                <c:pt idx="260" formatCode="#,##0">
                  <c:v>13.2253487110137</c:v>
                </c:pt>
                <c:pt idx="261" formatCode="#,##0">
                  <c:v>13.2755460739135</c:v>
                </c:pt>
                <c:pt idx="262" formatCode="#,##0">
                  <c:v>13.3255198001861</c:v>
                </c:pt>
                <c:pt idx="263" formatCode="#,##0">
                  <c:v>13.375536680221501</c:v>
                </c:pt>
                <c:pt idx="264" formatCode="#,##0">
                  <c:v>13.425510883331199</c:v>
                </c:pt>
                <c:pt idx="265" formatCode="#,##0">
                  <c:v>13.4755489826202</c:v>
                </c:pt>
                <c:pt idx="266" formatCode="#,##0">
                  <c:v>13.5255279541015</c:v>
                </c:pt>
                <c:pt idx="267" formatCode="#,##0">
                  <c:v>13.575553655624301</c:v>
                </c:pt>
                <c:pt idx="268" formatCode="#,##0">
                  <c:v>13.625531911849899</c:v>
                </c:pt>
                <c:pt idx="269" formatCode="#,##0">
                  <c:v>13.675564050674399</c:v>
                </c:pt>
                <c:pt idx="270" formatCode="#,##0">
                  <c:v>13.7255198955535</c:v>
                </c:pt>
                <c:pt idx="271" formatCode="#,##0">
                  <c:v>13.775544404983499</c:v>
                </c:pt>
                <c:pt idx="272" formatCode="#,##0">
                  <c:v>13.825534343719401</c:v>
                </c:pt>
                <c:pt idx="273" formatCode="#,##0">
                  <c:v>13.875916719436599</c:v>
                </c:pt>
                <c:pt idx="274" formatCode="#,##0">
                  <c:v>13.9255201816558</c:v>
                </c:pt>
                <c:pt idx="275" formatCode="#,##0">
                  <c:v>13.975334882736201</c:v>
                </c:pt>
                <c:pt idx="276" formatCode="#,##0">
                  <c:v>14.0255150794982</c:v>
                </c:pt>
                <c:pt idx="277" formatCode="#,##0">
                  <c:v>14.0753710269927</c:v>
                </c:pt>
                <c:pt idx="278" formatCode="#,##0">
                  <c:v>14.125531196594199</c:v>
                </c:pt>
                <c:pt idx="279" formatCode="#,##0">
                  <c:v>14.1755337715148</c:v>
                </c:pt>
                <c:pt idx="280" formatCode="#,##0">
                  <c:v>14.2256093025207</c:v>
                </c:pt>
                <c:pt idx="281" formatCode="#,##0">
                  <c:v>14.2756514549255</c:v>
                </c:pt>
                <c:pt idx="282" formatCode="#,##0">
                  <c:v>14.3256499767303</c:v>
                </c:pt>
                <c:pt idx="283" formatCode="#,##0">
                  <c:v>14.375642538070601</c:v>
                </c:pt>
                <c:pt idx="284" formatCode="#,##0">
                  <c:v>14.4256091117858</c:v>
                </c:pt>
                <c:pt idx="285" formatCode="#,##0">
                  <c:v>14.475644111633301</c:v>
                </c:pt>
                <c:pt idx="286" formatCode="#,##0">
                  <c:v>14.525616645812899</c:v>
                </c:pt>
                <c:pt idx="287" formatCode="#,##0">
                  <c:v>14.5756406784057</c:v>
                </c:pt>
                <c:pt idx="288" formatCode="#,##0">
                  <c:v>14.6256086826324</c:v>
                </c:pt>
                <c:pt idx="289" formatCode="#,##0">
                  <c:v>14.6756019592285</c:v>
                </c:pt>
                <c:pt idx="290" formatCode="#,##0">
                  <c:v>14.725515365600501</c:v>
                </c:pt>
                <c:pt idx="291" formatCode="#,##0">
                  <c:v>14.7755517959594</c:v>
                </c:pt>
                <c:pt idx="292" formatCode="#,##0">
                  <c:v>14.825589179992599</c:v>
                </c:pt>
                <c:pt idx="293" formatCode="#,##0">
                  <c:v>14.8755450248718</c:v>
                </c:pt>
                <c:pt idx="294" formatCode="#,##0">
                  <c:v>14.925396203994699</c:v>
                </c:pt>
                <c:pt idx="295" formatCode="#,##0">
                  <c:v>14.9755411148071</c:v>
                </c:pt>
                <c:pt idx="296" formatCode="#,##0">
                  <c:v>15.0253384113311</c:v>
                </c:pt>
                <c:pt idx="297" formatCode="#,##0">
                  <c:v>15.075595617294301</c:v>
                </c:pt>
                <c:pt idx="298" formatCode="#,##0">
                  <c:v>15.1253671646118</c:v>
                </c:pt>
                <c:pt idx="299" formatCode="#,##0">
                  <c:v>15.1755809783935</c:v>
                </c:pt>
                <c:pt idx="300" formatCode="#,##0">
                  <c:v>15.2255101203918</c:v>
                </c:pt>
                <c:pt idx="301" formatCode="#,##0">
                  <c:v>15.275552034378</c:v>
                </c:pt>
                <c:pt idx="302" formatCode="#,##0">
                  <c:v>15.3255422115325</c:v>
                </c:pt>
                <c:pt idx="303" formatCode="#,##0">
                  <c:v>15.3755438327789</c:v>
                </c:pt>
                <c:pt idx="304" formatCode="#,##0">
                  <c:v>15.4255354404449</c:v>
                </c:pt>
                <c:pt idx="305" formatCode="#,##0">
                  <c:v>15.4755382537841</c:v>
                </c:pt>
                <c:pt idx="306" formatCode="#,##0">
                  <c:v>15.525525093078601</c:v>
                </c:pt>
                <c:pt idx="307" formatCode="#,##0">
                  <c:v>15.5755438804626</c:v>
                </c:pt>
                <c:pt idx="308" formatCode="#,##0">
                  <c:v>15.6255233287811</c:v>
                </c:pt>
                <c:pt idx="309" formatCode="#,##0">
                  <c:v>15.6755700111389</c:v>
                </c:pt>
                <c:pt idx="310" formatCode="#,##0">
                  <c:v>15.7255184650421</c:v>
                </c:pt>
                <c:pt idx="311" formatCode="#,##0">
                  <c:v>15.775551557540799</c:v>
                </c:pt>
                <c:pt idx="312" formatCode="#,##0">
                  <c:v>15.8255190849304</c:v>
                </c:pt>
                <c:pt idx="313" formatCode="#,##0">
                  <c:v>15.8755540847778</c:v>
                </c:pt>
                <c:pt idx="314" formatCode="#,##0">
                  <c:v>15.925526857375999</c:v>
                </c:pt>
                <c:pt idx="315" formatCode="#,##0">
                  <c:v>15.975383043289099</c:v>
                </c:pt>
                <c:pt idx="316" formatCode="#,##0">
                  <c:v>16.0255348682403</c:v>
                </c:pt>
                <c:pt idx="317" formatCode="#,##0">
                  <c:v>16.075402021407999</c:v>
                </c:pt>
                <c:pt idx="318" formatCode="#,##0">
                  <c:v>16.125539302825899</c:v>
                </c:pt>
                <c:pt idx="319" formatCode="#,##0">
                  <c:v>16.175525188445999</c:v>
                </c:pt>
                <c:pt idx="320" formatCode="#,##0">
                  <c:v>16.225522518157899</c:v>
                </c:pt>
                <c:pt idx="321" formatCode="#,##0">
                  <c:v>16.275552988052301</c:v>
                </c:pt>
                <c:pt idx="322" formatCode="#,##0">
                  <c:v>16.325520277023301</c:v>
                </c:pt>
                <c:pt idx="323" formatCode="#,##0">
                  <c:v>16.3755462169647</c:v>
                </c:pt>
                <c:pt idx="324" formatCode="#,##0">
                  <c:v>16.425523281097401</c:v>
                </c:pt>
                <c:pt idx="325" formatCode="#,##0">
                  <c:v>16.475557565689002</c:v>
                </c:pt>
                <c:pt idx="326" formatCode="#,##0">
                  <c:v>16.525526762008599</c:v>
                </c:pt>
                <c:pt idx="327" formatCode="#,##0">
                  <c:v>16.575548887252801</c:v>
                </c:pt>
                <c:pt idx="328" formatCode="#,##0">
                  <c:v>16.625519990920999</c:v>
                </c:pt>
                <c:pt idx="329" formatCode="#,##0">
                  <c:v>16.675578117370598</c:v>
                </c:pt>
                <c:pt idx="330" formatCode="#,##0">
                  <c:v>16.725522279739302</c:v>
                </c:pt>
                <c:pt idx="331" formatCode="#,##0">
                  <c:v>16.775571584701499</c:v>
                </c:pt>
                <c:pt idx="332" formatCode="#,##0">
                  <c:v>16.825538158416698</c:v>
                </c:pt>
                <c:pt idx="333" formatCode="#,##0">
                  <c:v>16.8755843639373</c:v>
                </c:pt>
                <c:pt idx="334" formatCode="#,##0">
                  <c:v>16.9254550933837</c:v>
                </c:pt>
                <c:pt idx="335" formatCode="#,##0">
                  <c:v>16.9755551815032</c:v>
                </c:pt>
                <c:pt idx="336" formatCode="#,##0">
                  <c:v>17.0254483222961</c:v>
                </c:pt>
                <c:pt idx="337" formatCode="#,##0">
                  <c:v>17.075640678405701</c:v>
                </c:pt>
                <c:pt idx="338" formatCode="#,##0">
                  <c:v>17.125451564788801</c:v>
                </c:pt>
                <c:pt idx="339" formatCode="#,##0">
                  <c:v>17.1756734848022</c:v>
                </c:pt>
                <c:pt idx="340" formatCode="#,##0">
                  <c:v>17.2254734039306</c:v>
                </c:pt>
                <c:pt idx="341" formatCode="#,##0">
                  <c:v>17.2756650447845</c:v>
                </c:pt>
                <c:pt idx="342" formatCode="#,##0">
                  <c:v>17.325642585754299</c:v>
                </c:pt>
                <c:pt idx="343" formatCode="#,##0">
                  <c:v>17.375671625137301</c:v>
                </c:pt>
                <c:pt idx="344" formatCode="#,##0">
                  <c:v>17.425632476806602</c:v>
                </c:pt>
                <c:pt idx="345" formatCode="#,##0">
                  <c:v>17.475658893585202</c:v>
                </c:pt>
                <c:pt idx="346" formatCode="#,##0">
                  <c:v>17.525634765625</c:v>
                </c:pt>
                <c:pt idx="347" formatCode="#,##0">
                  <c:v>17.575654268264699</c:v>
                </c:pt>
                <c:pt idx="348" formatCode="#,##0">
                  <c:v>17.625626564025801</c:v>
                </c:pt>
                <c:pt idx="349" formatCode="#,##0">
                  <c:v>17.675730943679799</c:v>
                </c:pt>
                <c:pt idx="350" formatCode="#,##0">
                  <c:v>17.725671529769802</c:v>
                </c:pt>
                <c:pt idx="351" formatCode="#,##0">
                  <c:v>17.775466442108101</c:v>
                </c:pt>
                <c:pt idx="352" formatCode="#,##0">
                  <c:v>17.825668573379499</c:v>
                </c:pt>
                <c:pt idx="353" formatCode="#,##0">
                  <c:v>17.875469684600802</c:v>
                </c:pt>
                <c:pt idx="354" formatCode="#,##0">
                  <c:v>17.925687313079798</c:v>
                </c:pt>
                <c:pt idx="355" formatCode="#,##0">
                  <c:v>17.975517988204899</c:v>
                </c:pt>
                <c:pt idx="356" formatCode="#,##0">
                  <c:v>18.025642871856601</c:v>
                </c:pt>
                <c:pt idx="357" formatCode="#,##0">
                  <c:v>18.075517177581698</c:v>
                </c:pt>
                <c:pt idx="358" formatCode="#,##0">
                  <c:v>18.125619173049898</c:v>
                </c:pt>
                <c:pt idx="359" formatCode="#,##0">
                  <c:v>18.175663471221899</c:v>
                </c:pt>
                <c:pt idx="360" formatCode="#,##0">
                  <c:v>18.225621700286801</c:v>
                </c:pt>
                <c:pt idx="361" formatCode="#,##0">
                  <c:v>18.2757070064544</c:v>
                </c:pt>
                <c:pt idx="362" formatCode="#,##0">
                  <c:v>18.3256578445434</c:v>
                </c:pt>
                <c:pt idx="363" formatCode="#,##0">
                  <c:v>18.3758063316345</c:v>
                </c:pt>
                <c:pt idx="364" formatCode="#,##0">
                  <c:v>18.425697088241499</c:v>
                </c:pt>
                <c:pt idx="365" formatCode="#,##0">
                  <c:v>18.475654363632199</c:v>
                </c:pt>
                <c:pt idx="366" formatCode="#,##0">
                  <c:v>18.525643348693801</c:v>
                </c:pt>
                <c:pt idx="367" formatCode="#,##0">
                  <c:v>18.575661897659302</c:v>
                </c:pt>
                <c:pt idx="368" formatCode="#,##0">
                  <c:v>18.6254348754882</c:v>
                </c:pt>
                <c:pt idx="369" formatCode="#,##0">
                  <c:v>18.675730466842602</c:v>
                </c:pt>
                <c:pt idx="370" formatCode="#,##0">
                  <c:v>18.725515127182</c:v>
                </c:pt>
                <c:pt idx="371" formatCode="#,##0">
                  <c:v>18.775710821151701</c:v>
                </c:pt>
                <c:pt idx="372" formatCode="#,##0">
                  <c:v>18.825447082519499</c:v>
                </c:pt>
                <c:pt idx="373" formatCode="#,##0">
                  <c:v>18.875718355178801</c:v>
                </c:pt>
                <c:pt idx="374" formatCode="#,##0">
                  <c:v>18.925485372543299</c:v>
                </c:pt>
                <c:pt idx="375" formatCode="#,##0">
                  <c:v>18.975648880004801</c:v>
                </c:pt>
                <c:pt idx="376" formatCode="#,##0">
                  <c:v>19.0256459712982</c:v>
                </c:pt>
                <c:pt idx="377" formatCode="#,##0">
                  <c:v>19.075642585754299</c:v>
                </c:pt>
                <c:pt idx="378" formatCode="#,##0">
                  <c:v>19.125644922256399</c:v>
                </c:pt>
                <c:pt idx="379" formatCode="#,##0">
                  <c:v>19.175665140151899</c:v>
                </c:pt>
                <c:pt idx="380" formatCode="#,##0">
                  <c:v>19.225621461868201</c:v>
                </c:pt>
                <c:pt idx="381" formatCode="#,##0">
                  <c:v>19.275691270828201</c:v>
                </c:pt>
                <c:pt idx="382" formatCode="#,##0">
                  <c:v>19.3256289958953</c:v>
                </c:pt>
                <c:pt idx="383" formatCode="#,##0">
                  <c:v>19.3756649494171</c:v>
                </c:pt>
                <c:pt idx="384" formatCode="#,##0">
                  <c:v>19.4256491661071</c:v>
                </c:pt>
                <c:pt idx="385" formatCode="#,##0">
                  <c:v>19.4755218029022</c:v>
                </c:pt>
                <c:pt idx="386" formatCode="#,##0">
                  <c:v>19.525622844695999</c:v>
                </c:pt>
                <c:pt idx="387" formatCode="#,##0">
                  <c:v>19.575474023818899</c:v>
                </c:pt>
                <c:pt idx="388" formatCode="#,##0">
                  <c:v>19.625619173049898</c:v>
                </c:pt>
                <c:pt idx="389" formatCode="#,##0">
                  <c:v>19.675527811050401</c:v>
                </c:pt>
                <c:pt idx="390" formatCode="#,##0">
                  <c:v>19.725620746612499</c:v>
                </c:pt>
                <c:pt idx="391" formatCode="#,##0">
                  <c:v>19.775488853454501</c:v>
                </c:pt>
                <c:pt idx="392" formatCode="#,##0">
                  <c:v>19.825624704360902</c:v>
                </c:pt>
                <c:pt idx="393" formatCode="#,##0">
                  <c:v>19.875851869583101</c:v>
                </c:pt>
                <c:pt idx="394" formatCode="#,##0">
                  <c:v>19.9256284236907</c:v>
                </c:pt>
                <c:pt idx="395" formatCode="#,##0">
                  <c:v>19.9756386280059</c:v>
                </c:pt>
                <c:pt idx="396" formatCode="#,##0">
                  <c:v>20.025654315948401</c:v>
                </c:pt>
                <c:pt idx="397" formatCode="#,##0">
                  <c:v>20.075652360916099</c:v>
                </c:pt>
                <c:pt idx="398" formatCode="#,##0">
                  <c:v>20.1257002353668</c:v>
                </c:pt>
                <c:pt idx="399" formatCode="#,##0">
                  <c:v>20.175669431686401</c:v>
                </c:pt>
                <c:pt idx="400" formatCode="#,##0">
                  <c:v>20.225631475448601</c:v>
                </c:pt>
                <c:pt idx="401" formatCode="#,##0">
                  <c:v>20.275694608688301</c:v>
                </c:pt>
                <c:pt idx="402" formatCode="#,##0">
                  <c:v>20.325622081756499</c:v>
                </c:pt>
                <c:pt idx="403" formatCode="#,##0">
                  <c:v>20.375735044479299</c:v>
                </c:pt>
                <c:pt idx="404" formatCode="#,##0">
                  <c:v>20.425423145294101</c:v>
                </c:pt>
                <c:pt idx="405" formatCode="#,##0">
                  <c:v>20.4756486415863</c:v>
                </c:pt>
                <c:pt idx="406" formatCode="#,##0">
                  <c:v>20.525475025176998</c:v>
                </c:pt>
                <c:pt idx="407" formatCode="#,##0">
                  <c:v>20.575645923614498</c:v>
                </c:pt>
                <c:pt idx="408" formatCode="#,##0">
                  <c:v>20.625634908676101</c:v>
                </c:pt>
                <c:pt idx="409" formatCode="#,##0">
                  <c:v>20.675651550292901</c:v>
                </c:pt>
                <c:pt idx="410" formatCode="#,##0">
                  <c:v>20.7256309986114</c:v>
                </c:pt>
                <c:pt idx="411" formatCode="#,##0">
                  <c:v>20.775731801986598</c:v>
                </c:pt>
                <c:pt idx="412" formatCode="#,##0">
                  <c:v>20.825666666030799</c:v>
                </c:pt>
                <c:pt idx="413" formatCode="#,##0">
                  <c:v>20.875657558441102</c:v>
                </c:pt>
                <c:pt idx="414" formatCode="#,##0">
                  <c:v>20.925611495971602</c:v>
                </c:pt>
                <c:pt idx="415" formatCode="#,##0">
                  <c:v>20.975656747817901</c:v>
                </c:pt>
                <c:pt idx="416" formatCode="#,##0">
                  <c:v>21.025728464126502</c:v>
                </c:pt>
                <c:pt idx="417" formatCode="#,##0">
                  <c:v>21.075639009475701</c:v>
                </c:pt>
                <c:pt idx="418" formatCode="#,##0">
                  <c:v>21.125628471374501</c:v>
                </c:pt>
                <c:pt idx="419" formatCode="#,##0">
                  <c:v>21.1756365299224</c:v>
                </c:pt>
                <c:pt idx="420" formatCode="#,##0">
                  <c:v>21.2257046699523</c:v>
                </c:pt>
                <c:pt idx="421" formatCode="#,##0">
                  <c:v>21.275705575942901</c:v>
                </c:pt>
                <c:pt idx="422" formatCode="#,##0">
                  <c:v>21.325529813766401</c:v>
                </c:pt>
                <c:pt idx="423" formatCode="#,##0">
                  <c:v>21.3755667209625</c:v>
                </c:pt>
                <c:pt idx="424" formatCode="#,##0">
                  <c:v>21.425535678863501</c:v>
                </c:pt>
                <c:pt idx="425" formatCode="#,##0">
                  <c:v>21.4753673076629</c:v>
                </c:pt>
                <c:pt idx="426" formatCode="#,##0">
                  <c:v>21.5255272388458</c:v>
                </c:pt>
                <c:pt idx="427" formatCode="#,##0">
                  <c:v>21.575509548187199</c:v>
                </c:pt>
                <c:pt idx="428" formatCode="#,##0">
                  <c:v>21.625535249710001</c:v>
                </c:pt>
                <c:pt idx="429" formatCode="#,##0">
                  <c:v>21.6755578517913</c:v>
                </c:pt>
                <c:pt idx="430" formatCode="#,##0">
                  <c:v>21.7255299091339</c:v>
                </c:pt>
                <c:pt idx="431" formatCode="#,##0">
                  <c:v>21.7755270004272</c:v>
                </c:pt>
                <c:pt idx="432" formatCode="#,##0">
                  <c:v>21.8255228996276</c:v>
                </c:pt>
                <c:pt idx="433" formatCode="#,##0">
                  <c:v>21.875553369521999</c:v>
                </c:pt>
                <c:pt idx="434" formatCode="#,##0">
                  <c:v>21.925518035888601</c:v>
                </c:pt>
                <c:pt idx="435" formatCode="#,##0">
                  <c:v>21.975545406341499</c:v>
                </c:pt>
                <c:pt idx="436" formatCode="#,##0">
                  <c:v>22.025547266006399</c:v>
                </c:pt>
                <c:pt idx="437" formatCode="#,##0">
                  <c:v>22.0755515098571</c:v>
                </c:pt>
                <c:pt idx="438" formatCode="#,##0">
                  <c:v>22.125531673431301</c:v>
                </c:pt>
                <c:pt idx="439" formatCode="#,##0">
                  <c:v>22.1757118701934</c:v>
                </c:pt>
                <c:pt idx="440" formatCode="#,##0">
                  <c:v>22.225629806518501</c:v>
                </c:pt>
                <c:pt idx="441" formatCode="#,##0">
                  <c:v>22.278279304504299</c:v>
                </c:pt>
                <c:pt idx="442" formatCode="#,##0">
                  <c:v>22.325555562973001</c:v>
                </c:pt>
                <c:pt idx="443" formatCode="#,##0">
                  <c:v>22.375676631927401</c:v>
                </c:pt>
                <c:pt idx="444" formatCode="#,##0">
                  <c:v>22.425424337387</c:v>
                </c:pt>
                <c:pt idx="445" formatCode="#,##0">
                  <c:v>22.475623369216901</c:v>
                </c:pt>
                <c:pt idx="446" formatCode="#,##0">
                  <c:v>22.525441646575899</c:v>
                </c:pt>
                <c:pt idx="447" formatCode="#,##0">
                  <c:v>22.575662136077799</c:v>
                </c:pt>
                <c:pt idx="448" formatCode="#,##0">
                  <c:v>22.625368595123199</c:v>
                </c:pt>
                <c:pt idx="449" formatCode="#,##0">
                  <c:v>22.675618648528999</c:v>
                </c:pt>
                <c:pt idx="450" formatCode="#,##0">
                  <c:v>22.7255165576934</c:v>
                </c:pt>
                <c:pt idx="451" formatCode="#,##0">
                  <c:v>22.775560379028299</c:v>
                </c:pt>
                <c:pt idx="452" formatCode="#,##0">
                  <c:v>22.825522184371899</c:v>
                </c:pt>
                <c:pt idx="453" formatCode="#,##0">
                  <c:v>22.8755636215209</c:v>
                </c:pt>
                <c:pt idx="454" formatCode="#,##0">
                  <c:v>22.925511598587001</c:v>
                </c:pt>
                <c:pt idx="455" formatCode="#,##0">
                  <c:v>22.975592136383</c:v>
                </c:pt>
                <c:pt idx="456" formatCode="#,##0">
                  <c:v>23.025515794754</c:v>
                </c:pt>
                <c:pt idx="457" formatCode="#,##0">
                  <c:v>23.0755403041839</c:v>
                </c:pt>
                <c:pt idx="458" formatCode="#,##0">
                  <c:v>23.125519752502399</c:v>
                </c:pt>
                <c:pt idx="459" formatCode="#,##0">
                  <c:v>23.175692081451398</c:v>
                </c:pt>
                <c:pt idx="460" formatCode="#,##0">
                  <c:v>23.22558760643</c:v>
                </c:pt>
                <c:pt idx="461" formatCode="#,##0">
                  <c:v>23.275385141372599</c:v>
                </c:pt>
                <c:pt idx="462" formatCode="#,##0">
                  <c:v>23.325515031814501</c:v>
                </c:pt>
                <c:pt idx="463" formatCode="#,##0">
                  <c:v>23.3754012584686</c:v>
                </c:pt>
                <c:pt idx="464" formatCode="#,##0">
                  <c:v>23.425517559051499</c:v>
                </c:pt>
                <c:pt idx="465" formatCode="#,##0">
                  <c:v>23.4753401279449</c:v>
                </c:pt>
                <c:pt idx="466" formatCode="#,##0">
                  <c:v>23.525510549545199</c:v>
                </c:pt>
                <c:pt idx="467" formatCode="#,##0">
                  <c:v>23.5753736495971</c:v>
                </c:pt>
                <c:pt idx="468" formatCode="#,##0">
                  <c:v>23.6255364418029</c:v>
                </c:pt>
                <c:pt idx="469" formatCode="#,##0">
                  <c:v>23.675550937652499</c:v>
                </c:pt>
                <c:pt idx="470" formatCode="#,##0">
                  <c:v>23.725543260574302</c:v>
                </c:pt>
                <c:pt idx="471" formatCode="#,##0">
                  <c:v>23.775552988052301</c:v>
                </c:pt>
                <c:pt idx="472" formatCode="#,##0">
                  <c:v>23.8255198001861</c:v>
                </c:pt>
                <c:pt idx="473" formatCode="#,##0">
                  <c:v>23.875565290451</c:v>
                </c:pt>
                <c:pt idx="474" formatCode="#,##0">
                  <c:v>23.92551612854</c:v>
                </c:pt>
                <c:pt idx="475" formatCode="#,##0">
                  <c:v>23.975652694702099</c:v>
                </c:pt>
                <c:pt idx="476" formatCode="#,##0">
                  <c:v>24.025518178939802</c:v>
                </c:pt>
                <c:pt idx="477" formatCode="#,##0">
                  <c:v>24.075550556182801</c:v>
                </c:pt>
                <c:pt idx="478" formatCode="#,##0">
                  <c:v>24.125501394271801</c:v>
                </c:pt>
                <c:pt idx="479" formatCode="#,##0">
                  <c:v>24.1755466461181</c:v>
                </c:pt>
                <c:pt idx="480" formatCode="#,##0">
                  <c:v>24.225368022918701</c:v>
                </c:pt>
                <c:pt idx="481" formatCode="#,##0">
                  <c:v>24.275553226470901</c:v>
                </c:pt>
                <c:pt idx="482" formatCode="#,##0">
                  <c:v>24.3253397941589</c:v>
                </c:pt>
                <c:pt idx="483" formatCode="#,##0">
                  <c:v>24.375668764114302</c:v>
                </c:pt>
                <c:pt idx="484" formatCode="#,##0">
                  <c:v>24.4255273342132</c:v>
                </c:pt>
                <c:pt idx="485" formatCode="#,##0">
                  <c:v>24.475644111633301</c:v>
                </c:pt>
                <c:pt idx="486" formatCode="#,##0">
                  <c:v>24.525566101074201</c:v>
                </c:pt>
                <c:pt idx="487" formatCode="#,##0">
                  <c:v>24.575652599334699</c:v>
                </c:pt>
                <c:pt idx="488" formatCode="#,##0">
                  <c:v>24.625675439834499</c:v>
                </c:pt>
                <c:pt idx="489" formatCode="#,##0">
                  <c:v>24.6756527423858</c:v>
                </c:pt>
                <c:pt idx="490" formatCode="#,##0">
                  <c:v>24.725673675537099</c:v>
                </c:pt>
                <c:pt idx="491" formatCode="#,##0">
                  <c:v>24.7756457328796</c:v>
                </c:pt>
                <c:pt idx="492" formatCode="#,##0">
                  <c:v>24.825648307800201</c:v>
                </c:pt>
                <c:pt idx="493" formatCode="#,##0">
                  <c:v>24.8756554126739</c:v>
                </c:pt>
                <c:pt idx="494" formatCode="#,##0">
                  <c:v>24.9256267547607</c:v>
                </c:pt>
                <c:pt idx="495" formatCode="#,##0">
                  <c:v>24.975702762603699</c:v>
                </c:pt>
                <c:pt idx="496" formatCode="#,##0">
                  <c:v>25.025698661804199</c:v>
                </c:pt>
                <c:pt idx="497" formatCode="#,##0">
                  <c:v>25.07568359375</c:v>
                </c:pt>
                <c:pt idx="498" formatCode="#,##0">
                  <c:v>25.125649452209402</c:v>
                </c:pt>
                <c:pt idx="499" formatCode="#,##0">
                  <c:v>25.175607919692901</c:v>
                </c:pt>
                <c:pt idx="500" formatCode="#,##0">
                  <c:v>25.225622415542599</c:v>
                </c:pt>
                <c:pt idx="501" formatCode="#,##0">
                  <c:v>25.275455713271999</c:v>
                </c:pt>
                <c:pt idx="502" formatCode="#,##0">
                  <c:v>25.3256382942199</c:v>
                </c:pt>
                <c:pt idx="503" formatCode="#,##0">
                  <c:v>25.375460147857599</c:v>
                </c:pt>
                <c:pt idx="504" formatCode="#,##0">
                  <c:v>25.425621747970499</c:v>
                </c:pt>
                <c:pt idx="505" formatCode="#,##0">
                  <c:v>25.4755442142486</c:v>
                </c:pt>
                <c:pt idx="506" formatCode="#,##0">
                  <c:v>25.5256187915802</c:v>
                </c:pt>
                <c:pt idx="507" formatCode="#,##0">
                  <c:v>25.5755486488342</c:v>
                </c:pt>
                <c:pt idx="508" formatCode="#,##0">
                  <c:v>25.625524044036801</c:v>
                </c:pt>
                <c:pt idx="509" formatCode="#,##0">
                  <c:v>25.675542831420898</c:v>
                </c:pt>
                <c:pt idx="510" formatCode="#,##0">
                  <c:v>25.725520849227902</c:v>
                </c:pt>
                <c:pt idx="511" formatCode="#,##0">
                  <c:v>25.775548696517902</c:v>
                </c:pt>
                <c:pt idx="512" formatCode="#,##0">
                  <c:v>25.825515747070298</c:v>
                </c:pt>
                <c:pt idx="513" formatCode="#,##0">
                  <c:v>25.875564813613799</c:v>
                </c:pt>
                <c:pt idx="514" formatCode="#,##0">
                  <c:v>25.925518035888601</c:v>
                </c:pt>
                <c:pt idx="515" formatCode="#,##0">
                  <c:v>25.975556135177602</c:v>
                </c:pt>
                <c:pt idx="516" formatCode="#,##0">
                  <c:v>26.0258481502532</c:v>
                </c:pt>
                <c:pt idx="517" formatCode="#,##0">
                  <c:v>26.075566053390499</c:v>
                </c:pt>
                <c:pt idx="518" formatCode="#,##0">
                  <c:v>26.1253342628479</c:v>
                </c:pt>
                <c:pt idx="519" formatCode="#,##0">
                  <c:v>26.1755383014678</c:v>
                </c:pt>
                <c:pt idx="520" formatCode="#,##0">
                  <c:v>26.225370883941601</c:v>
                </c:pt>
                <c:pt idx="521" formatCode="#,##0">
                  <c:v>26.275544881820601</c:v>
                </c:pt>
                <c:pt idx="522" formatCode="#,##0">
                  <c:v>26.325566768646201</c:v>
                </c:pt>
                <c:pt idx="523" formatCode="#,##0">
                  <c:v>26.375553131103501</c:v>
                </c:pt>
                <c:pt idx="524" formatCode="#,##0">
                  <c:v>26.4255270957946</c:v>
                </c:pt>
                <c:pt idx="525" formatCode="#,##0">
                  <c:v>26.475549459457302</c:v>
                </c:pt>
                <c:pt idx="526" formatCode="#,##0">
                  <c:v>26.525510072708101</c:v>
                </c:pt>
                <c:pt idx="527" formatCode="#,##0">
                  <c:v>26.575612306594799</c:v>
                </c:pt>
                <c:pt idx="528" formatCode="#,##0">
                  <c:v>26.6255252361297</c:v>
                </c:pt>
                <c:pt idx="529" formatCode="#,##0">
                  <c:v>26.675543308258</c:v>
                </c:pt>
                <c:pt idx="530" formatCode="#,##0">
                  <c:v>26.725538253784102</c:v>
                </c:pt>
                <c:pt idx="531" formatCode="#,##0">
                  <c:v>26.7755527496337</c:v>
                </c:pt>
                <c:pt idx="532" formatCode="#,##0">
                  <c:v>26.825538396835299</c:v>
                </c:pt>
                <c:pt idx="533" formatCode="#,##0">
                  <c:v>26.875453710555998</c:v>
                </c:pt>
                <c:pt idx="534" formatCode="#,##0">
                  <c:v>26.925517559051499</c:v>
                </c:pt>
                <c:pt idx="535" formatCode="#,##0">
                  <c:v>26.975334405899002</c:v>
                </c:pt>
                <c:pt idx="536" formatCode="#,##0">
                  <c:v>27.025515556335399</c:v>
                </c:pt>
                <c:pt idx="537" formatCode="#,##0">
                  <c:v>27.0753719806671</c:v>
                </c:pt>
                <c:pt idx="538" formatCode="#,##0">
                  <c:v>27.125524520873999</c:v>
                </c:pt>
                <c:pt idx="539" formatCode="#,##0">
                  <c:v>27.175546884536701</c:v>
                </c:pt>
                <c:pt idx="540" formatCode="#,##0">
                  <c:v>27.225548267364498</c:v>
                </c:pt>
                <c:pt idx="541" formatCode="#,##0">
                  <c:v>27.2755076885223</c:v>
                </c:pt>
                <c:pt idx="542" formatCode="#,##0">
                  <c:v>27.3255276679992</c:v>
                </c:pt>
                <c:pt idx="543" formatCode="#,##0">
                  <c:v>27.375553607940599</c:v>
                </c:pt>
                <c:pt idx="544" formatCode="#,##0">
                  <c:v>27.425524950027398</c:v>
                </c:pt>
                <c:pt idx="545" formatCode="#,##0">
                  <c:v>27.475557565689002</c:v>
                </c:pt>
                <c:pt idx="546" formatCode="#,##0">
                  <c:v>27.525513648986799</c:v>
                </c:pt>
                <c:pt idx="547" formatCode="#,##0">
                  <c:v>27.575666666030799</c:v>
                </c:pt>
                <c:pt idx="548" formatCode="#,##0">
                  <c:v>27.625619649887</c:v>
                </c:pt>
                <c:pt idx="549" formatCode="#,##0">
                  <c:v>27.678178787231399</c:v>
                </c:pt>
                <c:pt idx="550" formatCode="#,##0">
                  <c:v>27.7280111312866</c:v>
                </c:pt>
                <c:pt idx="551" formatCode="#,##0">
                  <c:v>27.775650024413999</c:v>
                </c:pt>
                <c:pt idx="552" formatCode="#,##0">
                  <c:v>27.8256673812866</c:v>
                </c:pt>
                <c:pt idx="553" formatCode="#,##0">
                  <c:v>27.875694513320902</c:v>
                </c:pt>
                <c:pt idx="554" formatCode="#,##0">
                  <c:v>27.9254100322723</c:v>
                </c:pt>
                <c:pt idx="555" formatCode="#,##0">
                  <c:v>27.9756340980529</c:v>
                </c:pt>
                <c:pt idx="556" formatCode="#,##0">
                  <c:v>28.0254256725311</c:v>
                </c:pt>
                <c:pt idx="557" formatCode="#,##0">
                  <c:v>28.075648307800201</c:v>
                </c:pt>
                <c:pt idx="558" formatCode="#,##0">
                  <c:v>28.125357151031402</c:v>
                </c:pt>
                <c:pt idx="559" formatCode="#,##0">
                  <c:v>28.1755561828613</c:v>
                </c:pt>
                <c:pt idx="560" formatCode="#,##0">
                  <c:v>28.225366830825799</c:v>
                </c:pt>
                <c:pt idx="561" formatCode="#,##0">
                  <c:v>28.2755496501922</c:v>
                </c:pt>
                <c:pt idx="562" formatCode="#,##0">
                  <c:v>28.325522422790499</c:v>
                </c:pt>
                <c:pt idx="563" formatCode="#,##0">
                  <c:v>28.375551462173402</c:v>
                </c:pt>
                <c:pt idx="564" formatCode="#,##0">
                  <c:v>28.425518274307201</c:v>
                </c:pt>
                <c:pt idx="565" formatCode="#,##0">
                  <c:v>28.4755616188049</c:v>
                </c:pt>
                <c:pt idx="566" formatCode="#,##0">
                  <c:v>28.525514841079701</c:v>
                </c:pt>
                <c:pt idx="567" formatCode="#,##0">
                  <c:v>28.575573205947801</c:v>
                </c:pt>
                <c:pt idx="568" formatCode="#,##0">
                  <c:v>28.625532150268501</c:v>
                </c:pt>
                <c:pt idx="569" formatCode="#,##0">
                  <c:v>28.675554037094098</c:v>
                </c:pt>
                <c:pt idx="570" formatCode="#,##0">
                  <c:v>28.7255713939666</c:v>
                </c:pt>
                <c:pt idx="571" formatCode="#,##0">
                  <c:v>28.7754373550415</c:v>
                </c:pt>
                <c:pt idx="572" formatCode="#,##0">
                  <c:v>28.825553894042901</c:v>
                </c:pt>
                <c:pt idx="573" formatCode="#,##0">
                  <c:v>28.875365257263098</c:v>
                </c:pt>
                <c:pt idx="574" formatCode="#,##0">
                  <c:v>28.925518035888601</c:v>
                </c:pt>
                <c:pt idx="575" formatCode="#,##0">
                  <c:v>28.9754252433776</c:v>
                </c:pt>
                <c:pt idx="576" formatCode="#,##0">
                  <c:v>29.025520324706999</c:v>
                </c:pt>
                <c:pt idx="577" formatCode="#,##0">
                  <c:v>29.075445175170898</c:v>
                </c:pt>
                <c:pt idx="578" formatCode="#,##0">
                  <c:v>29.125516653060899</c:v>
                </c:pt>
                <c:pt idx="579" formatCode="#,##0">
                  <c:v>29.175545454025201</c:v>
                </c:pt>
                <c:pt idx="580" formatCode="#,##0">
                  <c:v>29.225559473037698</c:v>
                </c:pt>
                <c:pt idx="581" formatCode="#,##0">
                  <c:v>29.2755510807037</c:v>
                </c:pt>
                <c:pt idx="582" formatCode="#,##0">
                  <c:v>29.3255405426025</c:v>
                </c:pt>
                <c:pt idx="583" formatCode="#,##0">
                  <c:v>29.375547409057599</c:v>
                </c:pt>
                <c:pt idx="584" formatCode="#,##0">
                  <c:v>29.4255111217498</c:v>
                </c:pt>
                <c:pt idx="585" formatCode="#,##0">
                  <c:v>29.475549936294499</c:v>
                </c:pt>
                <c:pt idx="586" formatCode="#,##0">
                  <c:v>29.525505781173699</c:v>
                </c:pt>
                <c:pt idx="587" formatCode="#,##0">
                  <c:v>29.575581550598098</c:v>
                </c:pt>
                <c:pt idx="588" formatCode="#,##0">
                  <c:v>29.625513315200799</c:v>
                </c:pt>
                <c:pt idx="589" formatCode="#,##0">
                  <c:v>29.675544500350899</c:v>
                </c:pt>
                <c:pt idx="590" formatCode="#,##0">
                  <c:v>29.725535631179799</c:v>
                </c:pt>
                <c:pt idx="591" formatCode="#,##0">
                  <c:v>29.775548696517902</c:v>
                </c:pt>
                <c:pt idx="592" formatCode="#,##0">
                  <c:v>29.825340509414598</c:v>
                </c:pt>
                <c:pt idx="593" formatCode="#,##0">
                  <c:v>29.8755457401275</c:v>
                </c:pt>
              </c:numCache>
            </c:numRef>
          </c:xVal>
          <c:yVal>
            <c:numRef>
              <c:f>'Måling 5'!$K$2:$K$2395</c:f>
              <c:numCache>
                <c:formatCode>General</c:formatCode>
                <c:ptCount val="23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250</c:v>
                </c:pt>
                <c:pt idx="63">
                  <c:v>250</c:v>
                </c:pt>
                <c:pt idx="64">
                  <c:v>250</c:v>
                </c:pt>
                <c:pt idx="65">
                  <c:v>250</c:v>
                </c:pt>
                <c:pt idx="66">
                  <c:v>250</c:v>
                </c:pt>
                <c:pt idx="67">
                  <c:v>250</c:v>
                </c:pt>
                <c:pt idx="68">
                  <c:v>250</c:v>
                </c:pt>
                <c:pt idx="69">
                  <c:v>250</c:v>
                </c:pt>
                <c:pt idx="70">
                  <c:v>250</c:v>
                </c:pt>
                <c:pt idx="71">
                  <c:v>250</c:v>
                </c:pt>
                <c:pt idx="72">
                  <c:v>250</c:v>
                </c:pt>
                <c:pt idx="73">
                  <c:v>250</c:v>
                </c:pt>
                <c:pt idx="74">
                  <c:v>250</c:v>
                </c:pt>
                <c:pt idx="75">
                  <c:v>250</c:v>
                </c:pt>
                <c:pt idx="76">
                  <c:v>250</c:v>
                </c:pt>
                <c:pt idx="77">
                  <c:v>250</c:v>
                </c:pt>
                <c:pt idx="78">
                  <c:v>250</c:v>
                </c:pt>
                <c:pt idx="79">
                  <c:v>250</c:v>
                </c:pt>
                <c:pt idx="80">
                  <c:v>250</c:v>
                </c:pt>
                <c:pt idx="81">
                  <c:v>250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250</c:v>
                </c:pt>
                <c:pt idx="115">
                  <c:v>250</c:v>
                </c:pt>
                <c:pt idx="116">
                  <c:v>250</c:v>
                </c:pt>
                <c:pt idx="117">
                  <c:v>250</c:v>
                </c:pt>
                <c:pt idx="118">
                  <c:v>250</c:v>
                </c:pt>
                <c:pt idx="119">
                  <c:v>250</c:v>
                </c:pt>
                <c:pt idx="120">
                  <c:v>250</c:v>
                </c:pt>
                <c:pt idx="121">
                  <c:v>250</c:v>
                </c:pt>
                <c:pt idx="122">
                  <c:v>250</c:v>
                </c:pt>
                <c:pt idx="123">
                  <c:v>250</c:v>
                </c:pt>
                <c:pt idx="124">
                  <c:v>250</c:v>
                </c:pt>
                <c:pt idx="125">
                  <c:v>250</c:v>
                </c:pt>
                <c:pt idx="126">
                  <c:v>250</c:v>
                </c:pt>
                <c:pt idx="127">
                  <c:v>250</c:v>
                </c:pt>
                <c:pt idx="128">
                  <c:v>250</c:v>
                </c:pt>
                <c:pt idx="129">
                  <c:v>250</c:v>
                </c:pt>
                <c:pt idx="130">
                  <c:v>250</c:v>
                </c:pt>
                <c:pt idx="131">
                  <c:v>250</c:v>
                </c:pt>
                <c:pt idx="132">
                  <c:v>250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250</c:v>
                </c:pt>
                <c:pt idx="179">
                  <c:v>250</c:v>
                </c:pt>
                <c:pt idx="180">
                  <c:v>250</c:v>
                </c:pt>
                <c:pt idx="181">
                  <c:v>250</c:v>
                </c:pt>
                <c:pt idx="182">
                  <c:v>250</c:v>
                </c:pt>
                <c:pt idx="183">
                  <c:v>250</c:v>
                </c:pt>
                <c:pt idx="184">
                  <c:v>250</c:v>
                </c:pt>
                <c:pt idx="185">
                  <c:v>250</c:v>
                </c:pt>
                <c:pt idx="186">
                  <c:v>250</c:v>
                </c:pt>
                <c:pt idx="187">
                  <c:v>250</c:v>
                </c:pt>
                <c:pt idx="188">
                  <c:v>250</c:v>
                </c:pt>
                <c:pt idx="189">
                  <c:v>250</c:v>
                </c:pt>
                <c:pt idx="190">
                  <c:v>250</c:v>
                </c:pt>
                <c:pt idx="191">
                  <c:v>250</c:v>
                </c:pt>
                <c:pt idx="192">
                  <c:v>250</c:v>
                </c:pt>
                <c:pt idx="193">
                  <c:v>250</c:v>
                </c:pt>
                <c:pt idx="194">
                  <c:v>250</c:v>
                </c:pt>
                <c:pt idx="195">
                  <c:v>250</c:v>
                </c:pt>
                <c:pt idx="196">
                  <c:v>250</c:v>
                </c:pt>
                <c:pt idx="197">
                  <c:v>250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250</c:v>
                </c:pt>
                <c:pt idx="231">
                  <c:v>250</c:v>
                </c:pt>
                <c:pt idx="232">
                  <c:v>250</c:v>
                </c:pt>
                <c:pt idx="233">
                  <c:v>250</c:v>
                </c:pt>
                <c:pt idx="234">
                  <c:v>250</c:v>
                </c:pt>
                <c:pt idx="235">
                  <c:v>250</c:v>
                </c:pt>
                <c:pt idx="236">
                  <c:v>250</c:v>
                </c:pt>
                <c:pt idx="237">
                  <c:v>250</c:v>
                </c:pt>
                <c:pt idx="238">
                  <c:v>250</c:v>
                </c:pt>
                <c:pt idx="239">
                  <c:v>250</c:v>
                </c:pt>
                <c:pt idx="240">
                  <c:v>250</c:v>
                </c:pt>
                <c:pt idx="241">
                  <c:v>250</c:v>
                </c:pt>
                <c:pt idx="242">
                  <c:v>250</c:v>
                </c:pt>
                <c:pt idx="243">
                  <c:v>250</c:v>
                </c:pt>
                <c:pt idx="244">
                  <c:v>250</c:v>
                </c:pt>
                <c:pt idx="245">
                  <c:v>250</c:v>
                </c:pt>
                <c:pt idx="246">
                  <c:v>250</c:v>
                </c:pt>
                <c:pt idx="247">
                  <c:v>250</c:v>
                </c:pt>
                <c:pt idx="248">
                  <c:v>250</c:v>
                </c:pt>
                <c:pt idx="249">
                  <c:v>250</c:v>
                </c:pt>
                <c:pt idx="250">
                  <c:v>250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250</c:v>
                </c:pt>
                <c:pt idx="280">
                  <c:v>250</c:v>
                </c:pt>
                <c:pt idx="281">
                  <c:v>250</c:v>
                </c:pt>
                <c:pt idx="282">
                  <c:v>250</c:v>
                </c:pt>
                <c:pt idx="283">
                  <c:v>250</c:v>
                </c:pt>
                <c:pt idx="284">
                  <c:v>250</c:v>
                </c:pt>
                <c:pt idx="285">
                  <c:v>250</c:v>
                </c:pt>
                <c:pt idx="286">
                  <c:v>250</c:v>
                </c:pt>
                <c:pt idx="287">
                  <c:v>250</c:v>
                </c:pt>
                <c:pt idx="288">
                  <c:v>250</c:v>
                </c:pt>
                <c:pt idx="289">
                  <c:v>250</c:v>
                </c:pt>
                <c:pt idx="290">
                  <c:v>250</c:v>
                </c:pt>
                <c:pt idx="291">
                  <c:v>250</c:v>
                </c:pt>
                <c:pt idx="292">
                  <c:v>250</c:v>
                </c:pt>
                <c:pt idx="293">
                  <c:v>250</c:v>
                </c:pt>
                <c:pt idx="294">
                  <c:v>250</c:v>
                </c:pt>
                <c:pt idx="295">
                  <c:v>250</c:v>
                </c:pt>
                <c:pt idx="296">
                  <c:v>250</c:v>
                </c:pt>
                <c:pt idx="297">
                  <c:v>250</c:v>
                </c:pt>
                <c:pt idx="298">
                  <c:v>250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250</c:v>
                </c:pt>
                <c:pt idx="443">
                  <c:v>250</c:v>
                </c:pt>
                <c:pt idx="444">
                  <c:v>250</c:v>
                </c:pt>
                <c:pt idx="445">
                  <c:v>250</c:v>
                </c:pt>
                <c:pt idx="446">
                  <c:v>250</c:v>
                </c:pt>
                <c:pt idx="447">
                  <c:v>250</c:v>
                </c:pt>
                <c:pt idx="448">
                  <c:v>250</c:v>
                </c:pt>
                <c:pt idx="449">
                  <c:v>250</c:v>
                </c:pt>
                <c:pt idx="450">
                  <c:v>250</c:v>
                </c:pt>
                <c:pt idx="451">
                  <c:v>250</c:v>
                </c:pt>
                <c:pt idx="452">
                  <c:v>250</c:v>
                </c:pt>
                <c:pt idx="453">
                  <c:v>250</c:v>
                </c:pt>
                <c:pt idx="454">
                  <c:v>250</c:v>
                </c:pt>
                <c:pt idx="455">
                  <c:v>250</c:v>
                </c:pt>
                <c:pt idx="456">
                  <c:v>250</c:v>
                </c:pt>
                <c:pt idx="457">
                  <c:v>250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250</c:v>
                </c:pt>
                <c:pt idx="552">
                  <c:v>250</c:v>
                </c:pt>
                <c:pt idx="553">
                  <c:v>250</c:v>
                </c:pt>
                <c:pt idx="554">
                  <c:v>250</c:v>
                </c:pt>
                <c:pt idx="555">
                  <c:v>250</c:v>
                </c:pt>
                <c:pt idx="556">
                  <c:v>250</c:v>
                </c:pt>
                <c:pt idx="557">
                  <c:v>250</c:v>
                </c:pt>
                <c:pt idx="558">
                  <c:v>250</c:v>
                </c:pt>
                <c:pt idx="559">
                  <c:v>250</c:v>
                </c:pt>
                <c:pt idx="560">
                  <c:v>250</c:v>
                </c:pt>
                <c:pt idx="561">
                  <c:v>250</c:v>
                </c:pt>
                <c:pt idx="562">
                  <c:v>250</c:v>
                </c:pt>
                <c:pt idx="563">
                  <c:v>250</c:v>
                </c:pt>
                <c:pt idx="564">
                  <c:v>250</c:v>
                </c:pt>
                <c:pt idx="565">
                  <c:v>250</c:v>
                </c:pt>
                <c:pt idx="566">
                  <c:v>250</c:v>
                </c:pt>
                <c:pt idx="567">
                  <c:v>250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CEF-48CB-9CE0-95BAFE685D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536688"/>
        <c:axId val="1770539088"/>
      </c:scatterChart>
      <c:valAx>
        <c:axId val="1770536688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770539088"/>
        <c:crosses val="autoZero"/>
        <c:crossBetween val="midCat"/>
      </c:valAx>
      <c:valAx>
        <c:axId val="1770539088"/>
        <c:scaling>
          <c:orientation val="minMax"/>
          <c:max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NaN</a:t>
                </a:r>
                <a:r>
                  <a:rPr lang="da-DK" baseline="0"/>
                  <a:t> measurements</a:t>
                </a:r>
                <a:endParaRPr lang="da-DK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770536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Length</a:t>
            </a:r>
            <a:r>
              <a:rPr lang="en-US" baseline="0"/>
              <a:t> of scanning array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Scan_Len</c:v>
          </c:tx>
          <c:spPr>
            <a:ln w="158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'Måling 5'!$A$2:$A$2395</c:f>
              <c:numCache>
                <c:formatCode>General</c:formatCode>
                <c:ptCount val="2394"/>
                <c:pt idx="0">
                  <c:v>0.17524075508117601</c:v>
                </c:pt>
                <c:pt idx="1">
                  <c:v>0.22518968582153301</c:v>
                </c:pt>
                <c:pt idx="2">
                  <c:v>0.27517962455749501</c:v>
                </c:pt>
                <c:pt idx="3">
                  <c:v>0.32528018951415999</c:v>
                </c:pt>
                <c:pt idx="4">
                  <c:v>0.375187397003173</c:v>
                </c:pt>
                <c:pt idx="5">
                  <c:v>0.42519664764404203</c:v>
                </c:pt>
                <c:pt idx="6">
                  <c:v>0.47518134117126398</c:v>
                </c:pt>
                <c:pt idx="7">
                  <c:v>0.52518224716186501</c:v>
                </c:pt>
                <c:pt idx="8">
                  <c:v>0.57522273063659601</c:v>
                </c:pt>
                <c:pt idx="9">
                  <c:v>0.62521457672119096</c:v>
                </c:pt>
                <c:pt idx="10">
                  <c:v>0.67520260810851995</c:v>
                </c:pt>
                <c:pt idx="11">
                  <c:v>0.72519254684448198</c:v>
                </c:pt>
                <c:pt idx="12">
                  <c:v>0.77519011497497503</c:v>
                </c:pt>
                <c:pt idx="13">
                  <c:v>0.82518863677978505</c:v>
                </c:pt>
                <c:pt idx="14">
                  <c:v>0.87519097328186002</c:v>
                </c:pt>
                <c:pt idx="15">
                  <c:v>0.92519259452819802</c:v>
                </c:pt>
                <c:pt idx="16">
                  <c:v>0.97519230842590299</c:v>
                </c:pt>
                <c:pt idx="17" formatCode="#,##0">
                  <c:v>1.0251786708831701</c:v>
                </c:pt>
                <c:pt idx="18" formatCode="#,##0">
                  <c:v>1.0751874446868801</c:v>
                </c:pt>
                <c:pt idx="19" formatCode="#,##0">
                  <c:v>1.1251974105834901</c:v>
                </c:pt>
                <c:pt idx="20" formatCode="#,##0">
                  <c:v>1.1752128601074201</c:v>
                </c:pt>
                <c:pt idx="21" formatCode="#,##0">
                  <c:v>1.22519326210021</c:v>
                </c:pt>
                <c:pt idx="22" formatCode="#,##0">
                  <c:v>1.27563428878784</c:v>
                </c:pt>
                <c:pt idx="23" formatCode="#,##0">
                  <c:v>1.3255271911621</c:v>
                </c:pt>
                <c:pt idx="24" formatCode="#,##0">
                  <c:v>1.3755404949188199</c:v>
                </c:pt>
                <c:pt idx="25" formatCode="#,##0">
                  <c:v>1.42551040649414</c:v>
                </c:pt>
                <c:pt idx="26" formatCode="#,##0">
                  <c:v>1.4755771160125699</c:v>
                </c:pt>
                <c:pt idx="27" formatCode="#,##0">
                  <c:v>1.5253202915191599</c:v>
                </c:pt>
                <c:pt idx="28" formatCode="#,##0">
                  <c:v>1.5755753517150799</c:v>
                </c:pt>
                <c:pt idx="29" formatCode="#,##0">
                  <c:v>1.62533330917358</c:v>
                </c:pt>
                <c:pt idx="30" formatCode="#,##0">
                  <c:v>1.67562127113342</c:v>
                </c:pt>
                <c:pt idx="31" formatCode="#,##0">
                  <c:v>1.7255218029022199</c:v>
                </c:pt>
                <c:pt idx="32" formatCode="#,##0">
                  <c:v>1.77554607391357</c:v>
                </c:pt>
                <c:pt idx="33" formatCode="#,##0">
                  <c:v>1.8255321979522701</c:v>
                </c:pt>
                <c:pt idx="34" formatCode="#,##0">
                  <c:v>1.87557792663574</c:v>
                </c:pt>
                <c:pt idx="35" formatCode="#,##0">
                  <c:v>1.92552518844604</c:v>
                </c:pt>
                <c:pt idx="36" formatCode="#,##0">
                  <c:v>1.9755442142486499</c:v>
                </c:pt>
                <c:pt idx="37" formatCode="#,##0">
                  <c:v>2.0255222320556601</c:v>
                </c:pt>
                <c:pt idx="38" formatCode="#,##0">
                  <c:v>2.0755553245544398</c:v>
                </c:pt>
                <c:pt idx="39" formatCode="#,##0">
                  <c:v>2.12551522254943</c:v>
                </c:pt>
                <c:pt idx="40" formatCode="#,##0">
                  <c:v>2.1755588054656898</c:v>
                </c:pt>
                <c:pt idx="41" formatCode="#,##0">
                  <c:v>2.2255361080169598</c:v>
                </c:pt>
                <c:pt idx="42" formatCode="#,##0">
                  <c:v>2.27568054199218</c:v>
                </c:pt>
                <c:pt idx="43" formatCode="#,##0">
                  <c:v>2.32556104660034</c:v>
                </c:pt>
                <c:pt idx="44" formatCode="#,##0">
                  <c:v>2.3753190040588299</c:v>
                </c:pt>
                <c:pt idx="45" formatCode="#,##0">
                  <c:v>2.4255387783050502</c:v>
                </c:pt>
                <c:pt idx="46" formatCode="#,##0">
                  <c:v>2.4753398895263601</c:v>
                </c:pt>
                <c:pt idx="47" formatCode="#,##0">
                  <c:v>2.5255675315856898</c:v>
                </c:pt>
                <c:pt idx="48" formatCode="#,##0">
                  <c:v>2.57555031776428</c:v>
                </c:pt>
                <c:pt idx="49" formatCode="#,##0">
                  <c:v>2.62553834915161</c:v>
                </c:pt>
                <c:pt idx="50" formatCode="#,##0">
                  <c:v>2.6755113601684499</c:v>
                </c:pt>
                <c:pt idx="51" formatCode="#,##0">
                  <c:v>2.7255291938781698</c:v>
                </c:pt>
                <c:pt idx="52" formatCode="#,##0">
                  <c:v>2.7758100032806299</c:v>
                </c:pt>
                <c:pt idx="53" formatCode="#,##0">
                  <c:v>2.8256430625915501</c:v>
                </c:pt>
                <c:pt idx="54" formatCode="#,##0">
                  <c:v>2.8757250308990399</c:v>
                </c:pt>
                <c:pt idx="55" formatCode="#,##0">
                  <c:v>2.92575907707214</c:v>
                </c:pt>
                <c:pt idx="56" formatCode="#,##0">
                  <c:v>2.9757380485534601</c:v>
                </c:pt>
                <c:pt idx="57" formatCode="#,##0">
                  <c:v>3.0257031917571999</c:v>
                </c:pt>
                <c:pt idx="58" formatCode="#,##0">
                  <c:v>3.07572293281555</c:v>
                </c:pt>
                <c:pt idx="59" formatCode="#,##0">
                  <c:v>3.12562680244445</c:v>
                </c:pt>
                <c:pt idx="60" formatCode="#,##0">
                  <c:v>3.2899320125579798</c:v>
                </c:pt>
                <c:pt idx="61" formatCode="#,##0">
                  <c:v>3.2947974205017001</c:v>
                </c:pt>
                <c:pt idx="62" formatCode="#,##0">
                  <c:v>3.32557892799377</c:v>
                </c:pt>
                <c:pt idx="63" formatCode="#,##0">
                  <c:v>3.3757219314575102</c:v>
                </c:pt>
                <c:pt idx="64" formatCode="#,##0">
                  <c:v>3.4255886077880802</c:v>
                </c:pt>
                <c:pt idx="65" formatCode="#,##0">
                  <c:v>3.4757087230682302</c:v>
                </c:pt>
                <c:pt idx="66" formatCode="#,##0">
                  <c:v>3.5255928039550701</c:v>
                </c:pt>
                <c:pt idx="67" formatCode="#,##0">
                  <c:v>3.5757346153259202</c:v>
                </c:pt>
                <c:pt idx="68" formatCode="#,##0">
                  <c:v>3.6255643367767298</c:v>
                </c:pt>
                <c:pt idx="69" formatCode="#,##0">
                  <c:v>3.6757721900939901</c:v>
                </c:pt>
                <c:pt idx="70" formatCode="#,##0">
                  <c:v>3.72563505172729</c:v>
                </c:pt>
                <c:pt idx="71" formatCode="#,##0">
                  <c:v>3.7757420539855899</c:v>
                </c:pt>
                <c:pt idx="72" formatCode="#,##0">
                  <c:v>3.8255426883697501</c:v>
                </c:pt>
                <c:pt idx="73" formatCode="#,##0">
                  <c:v>3.8755536079406698</c:v>
                </c:pt>
                <c:pt idx="74" formatCode="#,##0">
                  <c:v>3.9255576133728001</c:v>
                </c:pt>
                <c:pt idx="75" formatCode="#,##0">
                  <c:v>3.9755504131317099</c:v>
                </c:pt>
                <c:pt idx="76" formatCode="#,##0">
                  <c:v>4.0255327224731401</c:v>
                </c:pt>
                <c:pt idx="77" formatCode="#,##0">
                  <c:v>4.0755519866943297</c:v>
                </c:pt>
                <c:pt idx="78" formatCode="#,##0">
                  <c:v>4.1255431175231898</c:v>
                </c:pt>
                <c:pt idx="79" formatCode="#,##0">
                  <c:v>4.1754398345947203</c:v>
                </c:pt>
                <c:pt idx="80" formatCode="#,##0">
                  <c:v>4.2255170345306396</c:v>
                </c:pt>
                <c:pt idx="81" formatCode="#,##0">
                  <c:v>4.27542948722839</c:v>
                </c:pt>
                <c:pt idx="82" formatCode="#,##0">
                  <c:v>4.3255317211151096</c:v>
                </c:pt>
                <c:pt idx="83" formatCode="#,##0">
                  <c:v>4.3753428459167401</c:v>
                </c:pt>
                <c:pt idx="84" formatCode="#,##0">
                  <c:v>4.4255316257476798</c:v>
                </c:pt>
                <c:pt idx="85" formatCode="#,##0">
                  <c:v>4.4753425121307302</c:v>
                </c:pt>
                <c:pt idx="86" formatCode="#,##0">
                  <c:v>4.5255177021026602</c:v>
                </c:pt>
                <c:pt idx="87" formatCode="#,##0">
                  <c:v>4.5754992961883501</c:v>
                </c:pt>
                <c:pt idx="88" formatCode="#,##0">
                  <c:v>4.6255121231079102</c:v>
                </c:pt>
                <c:pt idx="89" formatCode="#,##0">
                  <c:v>4.6755428314208896</c:v>
                </c:pt>
                <c:pt idx="90" formatCode="#,##0">
                  <c:v>4.7255251407623202</c:v>
                </c:pt>
                <c:pt idx="91" formatCode="#,##0">
                  <c:v>4.7755749225616402</c:v>
                </c:pt>
                <c:pt idx="92" formatCode="#,##0">
                  <c:v>4.8255293369293204</c:v>
                </c:pt>
                <c:pt idx="93" formatCode="#,##0">
                  <c:v>4.8755509853363002</c:v>
                </c:pt>
                <c:pt idx="94" formatCode="#,##0">
                  <c:v>4.9255237579345703</c:v>
                </c:pt>
                <c:pt idx="95" formatCode="#,##0">
                  <c:v>4.9755518436431796</c:v>
                </c:pt>
                <c:pt idx="96" formatCode="#,##0">
                  <c:v>5.0255331993103001</c:v>
                </c:pt>
                <c:pt idx="97" formatCode="#,##0">
                  <c:v>5.0756452083587602</c:v>
                </c:pt>
                <c:pt idx="98" formatCode="#,##0">
                  <c:v>5.12542653083801</c:v>
                </c:pt>
                <c:pt idx="99" formatCode="#,##0">
                  <c:v>5.1756427288055402</c:v>
                </c:pt>
                <c:pt idx="100" formatCode="#,##0">
                  <c:v>5.2254378795623699</c:v>
                </c:pt>
                <c:pt idx="101" formatCode="#,##0">
                  <c:v>5.2756650447845397</c:v>
                </c:pt>
                <c:pt idx="102" formatCode="#,##0">
                  <c:v>5.3255369663238499</c:v>
                </c:pt>
                <c:pt idx="103" formatCode="#,##0">
                  <c:v>5.3758258819579998</c:v>
                </c:pt>
                <c:pt idx="104" formatCode="#,##0">
                  <c:v>5.4253716468811</c:v>
                </c:pt>
                <c:pt idx="105" formatCode="#,##0">
                  <c:v>5.4755504131317103</c:v>
                </c:pt>
                <c:pt idx="106" formatCode="#,##0">
                  <c:v>5.5255153179168701</c:v>
                </c:pt>
                <c:pt idx="107" formatCode="#,##0">
                  <c:v>5.5755555629730198</c:v>
                </c:pt>
                <c:pt idx="108" formatCode="#,##0">
                  <c:v>5.6255373954772896</c:v>
                </c:pt>
                <c:pt idx="109" formatCode="#,##0">
                  <c:v>5.6755466461181596</c:v>
                </c:pt>
                <c:pt idx="110" formatCode="#,##0">
                  <c:v>5.7255260944366402</c:v>
                </c:pt>
                <c:pt idx="111" formatCode="#,##0">
                  <c:v>5.7755634784698398</c:v>
                </c:pt>
                <c:pt idx="112" formatCode="#,##0">
                  <c:v>5.8255193233489901</c:v>
                </c:pt>
                <c:pt idx="113" formatCode="#,##0">
                  <c:v>5.8756017684936497</c:v>
                </c:pt>
                <c:pt idx="114" formatCode="#,##0">
                  <c:v>5.9256296157836896</c:v>
                </c:pt>
                <c:pt idx="115" formatCode="#,##0">
                  <c:v>5.9756457805633501</c:v>
                </c:pt>
                <c:pt idx="116" formatCode="#,##0">
                  <c:v>6.0256373882293701</c:v>
                </c:pt>
                <c:pt idx="117" formatCode="#,##0">
                  <c:v>6.0758073329925502</c:v>
                </c:pt>
                <c:pt idx="118" formatCode="#,##0">
                  <c:v>6.1256957054138104</c:v>
                </c:pt>
                <c:pt idx="119" formatCode="#,##0">
                  <c:v>6.1754662990569997</c:v>
                </c:pt>
                <c:pt idx="120" formatCode="#,##0">
                  <c:v>6.2256388664245597</c:v>
                </c:pt>
                <c:pt idx="121" formatCode="#,##0">
                  <c:v>6.27549076080322</c:v>
                </c:pt>
                <c:pt idx="122" formatCode="#,##0">
                  <c:v>6.3256351947784397</c:v>
                </c:pt>
                <c:pt idx="123" formatCode="#,##0">
                  <c:v>6.3754692077636701</c:v>
                </c:pt>
                <c:pt idx="124" formatCode="#,##0">
                  <c:v>6.4255375862121502</c:v>
                </c:pt>
                <c:pt idx="125" formatCode="#,##0">
                  <c:v>6.4755547046661297</c:v>
                </c:pt>
                <c:pt idx="126" formatCode="#,##0">
                  <c:v>6.5255579948425204</c:v>
                </c:pt>
                <c:pt idx="127" formatCode="#,##0">
                  <c:v>6.5755560398101798</c:v>
                </c:pt>
                <c:pt idx="128" formatCode="#,##0">
                  <c:v>6.62558817863464</c:v>
                </c:pt>
                <c:pt idx="129" formatCode="#,##0">
                  <c:v>6.6755635738372803</c:v>
                </c:pt>
                <c:pt idx="130" formatCode="#,##0">
                  <c:v>6.7255167961120597</c:v>
                </c:pt>
                <c:pt idx="131" formatCode="#,##0">
                  <c:v>6.7756118774414</c:v>
                </c:pt>
                <c:pt idx="132" formatCode="#,##0">
                  <c:v>6.8255319595336896</c:v>
                </c:pt>
                <c:pt idx="133" formatCode="#,##0">
                  <c:v>6.8755991458892796</c:v>
                </c:pt>
                <c:pt idx="134" formatCode="#,##0">
                  <c:v>6.9257085323333696</c:v>
                </c:pt>
                <c:pt idx="135" formatCode="#,##0">
                  <c:v>6.9755578041076598</c:v>
                </c:pt>
                <c:pt idx="136" formatCode="#,##0">
                  <c:v>7.0254316329956001</c:v>
                </c:pt>
                <c:pt idx="137" formatCode="#,##0">
                  <c:v>7.0755484104156396</c:v>
                </c:pt>
                <c:pt idx="138" formatCode="#,##0">
                  <c:v>7.1254019737243599</c:v>
                </c:pt>
                <c:pt idx="139" formatCode="#,##0">
                  <c:v>7.1755421161651602</c:v>
                </c:pt>
                <c:pt idx="140" formatCode="#,##0">
                  <c:v>7.2253463268280003</c:v>
                </c:pt>
                <c:pt idx="141" formatCode="#,##0">
                  <c:v>7.2756049633026096</c:v>
                </c:pt>
                <c:pt idx="142" formatCode="#,##0">
                  <c:v>7.3253426551818803</c:v>
                </c:pt>
                <c:pt idx="143" formatCode="#,##0">
                  <c:v>7.3755607604980398</c:v>
                </c:pt>
                <c:pt idx="144" formatCode="#,##0">
                  <c:v>7.4255170822143501</c:v>
                </c:pt>
                <c:pt idx="145" formatCode="#,##0">
                  <c:v>7.4755558967590297</c:v>
                </c:pt>
                <c:pt idx="146" formatCode="#,##0">
                  <c:v>7.5255281925201398</c:v>
                </c:pt>
                <c:pt idx="147" formatCode="#,##0">
                  <c:v>7.5755488872527996</c:v>
                </c:pt>
                <c:pt idx="148" formatCode="#,##0">
                  <c:v>7.62552618980407</c:v>
                </c:pt>
                <c:pt idx="149" formatCode="#,##0">
                  <c:v>7.6755504608154297</c:v>
                </c:pt>
                <c:pt idx="150" formatCode="#,##0">
                  <c:v>7.7255213260650599</c:v>
                </c:pt>
                <c:pt idx="151" formatCode="#,##0">
                  <c:v>7.7755577564239502</c:v>
                </c:pt>
                <c:pt idx="152" formatCode="#,##0">
                  <c:v>7.8255245685577304</c:v>
                </c:pt>
                <c:pt idx="153" formatCode="#,##0">
                  <c:v>7.8755500316619802</c:v>
                </c:pt>
                <c:pt idx="154" formatCode="#,##0">
                  <c:v>7.9255251884460396</c:v>
                </c:pt>
                <c:pt idx="155" formatCode="#,##0">
                  <c:v>7.9753129482269198</c:v>
                </c:pt>
                <c:pt idx="156" formatCode="#,##0">
                  <c:v>8.0255272388458199</c:v>
                </c:pt>
                <c:pt idx="157" formatCode="#,##0">
                  <c:v>8.0753355026245099</c:v>
                </c:pt>
                <c:pt idx="158" formatCode="#,##0">
                  <c:v>8.1255242824554408</c:v>
                </c:pt>
                <c:pt idx="159" formatCode="#,##0">
                  <c:v>8.1753768920898402</c:v>
                </c:pt>
                <c:pt idx="160" formatCode="#,##0">
                  <c:v>8.2255120277404696</c:v>
                </c:pt>
                <c:pt idx="161" formatCode="#,##0">
                  <c:v>8.2754936218261701</c:v>
                </c:pt>
                <c:pt idx="162" formatCode="#,##0">
                  <c:v>8.3255159854888898</c:v>
                </c:pt>
                <c:pt idx="163" formatCode="#,##0">
                  <c:v>8.37554478645324</c:v>
                </c:pt>
                <c:pt idx="164" formatCode="#,##0">
                  <c:v>8.4255108833312899</c:v>
                </c:pt>
                <c:pt idx="165" formatCode="#,##0">
                  <c:v>8.4755756855010898</c:v>
                </c:pt>
                <c:pt idx="166" formatCode="#,##0">
                  <c:v>8.5255188941955495</c:v>
                </c:pt>
                <c:pt idx="167" formatCode="#,##0">
                  <c:v>8.5755457878112793</c:v>
                </c:pt>
                <c:pt idx="168" formatCode="#,##0">
                  <c:v>8.6255316734313894</c:v>
                </c:pt>
                <c:pt idx="169" formatCode="#,##0">
                  <c:v>8.6755566596984792</c:v>
                </c:pt>
                <c:pt idx="170" formatCode="#,##0">
                  <c:v>8.7255201339721609</c:v>
                </c:pt>
                <c:pt idx="171" formatCode="#,##0">
                  <c:v>8.7755613327026296</c:v>
                </c:pt>
                <c:pt idx="172" formatCode="#,##0">
                  <c:v>8.8255348205566406</c:v>
                </c:pt>
                <c:pt idx="173" formatCode="#,##0">
                  <c:v>8.8755576610565097</c:v>
                </c:pt>
                <c:pt idx="174" formatCode="#,##0">
                  <c:v>8.9255249500274605</c:v>
                </c:pt>
                <c:pt idx="175" formatCode="#,##0">
                  <c:v>8.9755895137786794</c:v>
                </c:pt>
                <c:pt idx="176" formatCode="#,##0">
                  <c:v>9.02551174163818</c:v>
                </c:pt>
                <c:pt idx="177" formatCode="#,##0">
                  <c:v>9.0781881809234601</c:v>
                </c:pt>
                <c:pt idx="178" formatCode="#,##0">
                  <c:v>9.1254425048828107</c:v>
                </c:pt>
                <c:pt idx="179" formatCode="#,##0">
                  <c:v>9.1756422519683802</c:v>
                </c:pt>
                <c:pt idx="180" formatCode="#,##0">
                  <c:v>9.2256240844726491</c:v>
                </c:pt>
                <c:pt idx="181" formatCode="#,##0">
                  <c:v>9.2756304740905708</c:v>
                </c:pt>
                <c:pt idx="182" formatCode="#,##0">
                  <c:v>9.3254525661468506</c:v>
                </c:pt>
                <c:pt idx="183" formatCode="#,##0">
                  <c:v>9.3756430149078298</c:v>
                </c:pt>
                <c:pt idx="184" formatCode="#,##0">
                  <c:v>9.4254961013793892</c:v>
                </c:pt>
                <c:pt idx="185" formatCode="#,##0">
                  <c:v>9.4756588935851997</c:v>
                </c:pt>
                <c:pt idx="186" formatCode="#,##0">
                  <c:v>9.5255966186523402</c:v>
                </c:pt>
                <c:pt idx="187" formatCode="#,##0">
                  <c:v>9.5756666660308802</c:v>
                </c:pt>
                <c:pt idx="188" formatCode="#,##0">
                  <c:v>9.6255459785461408</c:v>
                </c:pt>
                <c:pt idx="189" formatCode="#,##0">
                  <c:v>9.6755597591400093</c:v>
                </c:pt>
                <c:pt idx="190" formatCode="#,##0">
                  <c:v>9.7255516052246094</c:v>
                </c:pt>
                <c:pt idx="191" formatCode="#,##0">
                  <c:v>9.7755386829376203</c:v>
                </c:pt>
                <c:pt idx="192" formatCode="#,##0">
                  <c:v>9.8255174160003609</c:v>
                </c:pt>
                <c:pt idx="193" formatCode="#,##0">
                  <c:v>9.8755478858947701</c:v>
                </c:pt>
                <c:pt idx="194" formatCode="#,##0">
                  <c:v>9.9255311489105207</c:v>
                </c:pt>
                <c:pt idx="195" formatCode="#,##0">
                  <c:v>9.9756345748901296</c:v>
                </c:pt>
                <c:pt idx="196" formatCode="#,##0">
                  <c:v>10.025523185729901</c:v>
                </c:pt>
                <c:pt idx="197" formatCode="#,##0">
                  <c:v>10.0753381252288</c:v>
                </c:pt>
                <c:pt idx="198" formatCode="#,##0">
                  <c:v>10.1255371570587</c:v>
                </c:pt>
                <c:pt idx="199" formatCode="#,##0">
                  <c:v>10.1754894256591</c:v>
                </c:pt>
                <c:pt idx="200" formatCode="#,##0">
                  <c:v>10.225527763366699</c:v>
                </c:pt>
                <c:pt idx="201" formatCode="#,##0">
                  <c:v>10.275369644165</c:v>
                </c:pt>
                <c:pt idx="202" formatCode="#,##0">
                  <c:v>10.3255116939544</c:v>
                </c:pt>
                <c:pt idx="203" formatCode="#,##0">
                  <c:v>10.3754873275756</c:v>
                </c:pt>
                <c:pt idx="204" formatCode="#,##0">
                  <c:v>10.4255135059356</c:v>
                </c:pt>
                <c:pt idx="205" formatCode="#,##0">
                  <c:v>10.4755578041076</c:v>
                </c:pt>
                <c:pt idx="206" formatCode="#,##0">
                  <c:v>10.5255165100097</c:v>
                </c:pt>
                <c:pt idx="207" formatCode="#,##0">
                  <c:v>10.5755879878997</c:v>
                </c:pt>
                <c:pt idx="208" formatCode="#,##0">
                  <c:v>10.6255185604095</c:v>
                </c:pt>
                <c:pt idx="209" formatCode="#,##0">
                  <c:v>10.675544500350901</c:v>
                </c:pt>
                <c:pt idx="210" formatCode="#,##0">
                  <c:v>10.7255675792694</c:v>
                </c:pt>
                <c:pt idx="211" formatCode="#,##0">
                  <c:v>10.7755494117736</c:v>
                </c:pt>
                <c:pt idx="212" formatCode="#,##0">
                  <c:v>10.8255407810211</c:v>
                </c:pt>
                <c:pt idx="213" formatCode="#,##0">
                  <c:v>10.8755493164062</c:v>
                </c:pt>
                <c:pt idx="214" formatCode="#,##0">
                  <c:v>10.9253163337707</c:v>
                </c:pt>
                <c:pt idx="215" formatCode="#,##0">
                  <c:v>10.975555896758999</c:v>
                </c:pt>
                <c:pt idx="216" formatCode="#,##0">
                  <c:v>11.0253753662109</c:v>
                </c:pt>
                <c:pt idx="217" formatCode="#,##0">
                  <c:v>11.0755944252014</c:v>
                </c:pt>
                <c:pt idx="218" formatCode="#,##0">
                  <c:v>11.125335931777901</c:v>
                </c:pt>
                <c:pt idx="219" formatCode="#,##0">
                  <c:v>11.175543308258</c:v>
                </c:pt>
                <c:pt idx="220" formatCode="#,##0">
                  <c:v>11.2253503799438</c:v>
                </c:pt>
                <c:pt idx="221" formatCode="#,##0">
                  <c:v>11.2755470275878</c:v>
                </c:pt>
                <c:pt idx="222" formatCode="#,##0">
                  <c:v>11.3253736495971</c:v>
                </c:pt>
                <c:pt idx="223" formatCode="#,##0">
                  <c:v>11.375542640686</c:v>
                </c:pt>
                <c:pt idx="224" formatCode="#,##0">
                  <c:v>11.4253988265991</c:v>
                </c:pt>
                <c:pt idx="225" formatCode="#,##0">
                  <c:v>11.475616693496701</c:v>
                </c:pt>
                <c:pt idx="226" formatCode="#,##0">
                  <c:v>11.525517702102601</c:v>
                </c:pt>
                <c:pt idx="227" formatCode="#,##0">
                  <c:v>11.5756103992462</c:v>
                </c:pt>
                <c:pt idx="228" formatCode="#,##0">
                  <c:v>11.6255235671997</c:v>
                </c:pt>
                <c:pt idx="229" formatCode="#,##0">
                  <c:v>11.6755540370941</c:v>
                </c:pt>
                <c:pt idx="230" formatCode="#,##0">
                  <c:v>11.725650548934899</c:v>
                </c:pt>
                <c:pt idx="231" formatCode="#,##0">
                  <c:v>11.775678157806301</c:v>
                </c:pt>
                <c:pt idx="232" formatCode="#,##0">
                  <c:v>11.825691223144499</c:v>
                </c:pt>
                <c:pt idx="233" formatCode="#,##0">
                  <c:v>11.8756086826324</c:v>
                </c:pt>
                <c:pt idx="234" formatCode="#,##0">
                  <c:v>11.925611972808801</c:v>
                </c:pt>
                <c:pt idx="235" formatCode="#,##0">
                  <c:v>11.975475311279199</c:v>
                </c:pt>
                <c:pt idx="236" formatCode="#,##0">
                  <c:v>12.0256023406982</c:v>
                </c:pt>
                <c:pt idx="237" formatCode="#,##0">
                  <c:v>12.0754730701446</c:v>
                </c:pt>
                <c:pt idx="238" formatCode="#,##0">
                  <c:v>12.1256127357482</c:v>
                </c:pt>
                <c:pt idx="239" formatCode="#,##0">
                  <c:v>12.1755385398864</c:v>
                </c:pt>
                <c:pt idx="240" formatCode="#,##0">
                  <c:v>12.225667476653999</c:v>
                </c:pt>
                <c:pt idx="241" formatCode="#,##0">
                  <c:v>12.2753977775573</c:v>
                </c:pt>
                <c:pt idx="242" formatCode="#,##0">
                  <c:v>12.3255460262298</c:v>
                </c:pt>
                <c:pt idx="243" formatCode="#,##0">
                  <c:v>12.375549793243399</c:v>
                </c:pt>
                <c:pt idx="244" formatCode="#,##0">
                  <c:v>12.425533533096299</c:v>
                </c:pt>
                <c:pt idx="245" formatCode="#,##0">
                  <c:v>12.4755737781524</c:v>
                </c:pt>
                <c:pt idx="246" formatCode="#,##0">
                  <c:v>12.525517463684</c:v>
                </c:pt>
                <c:pt idx="247" formatCode="#,##0">
                  <c:v>12.5755620002746</c:v>
                </c:pt>
                <c:pt idx="248" formatCode="#,##0">
                  <c:v>12.6255202293396</c:v>
                </c:pt>
                <c:pt idx="249" formatCode="#,##0">
                  <c:v>12.6755650043487</c:v>
                </c:pt>
                <c:pt idx="250" formatCode="#,##0">
                  <c:v>12.725519657135001</c:v>
                </c:pt>
                <c:pt idx="251" formatCode="#,##0">
                  <c:v>12.775560379028301</c:v>
                </c:pt>
                <c:pt idx="252" formatCode="#,##0">
                  <c:v>12.8255267143249</c:v>
                </c:pt>
                <c:pt idx="253" formatCode="#,##0">
                  <c:v>12.8755445480346</c:v>
                </c:pt>
                <c:pt idx="254" formatCode="#,##0">
                  <c:v>12.9253187179565</c:v>
                </c:pt>
                <c:pt idx="255" formatCode="#,##0">
                  <c:v>12.975575685500999</c:v>
                </c:pt>
                <c:pt idx="256" formatCode="#,##0">
                  <c:v>13.025330543518001</c:v>
                </c:pt>
                <c:pt idx="257" formatCode="#,##0">
                  <c:v>13.075556039810101</c:v>
                </c:pt>
                <c:pt idx="258" formatCode="#,##0">
                  <c:v>13.125353574752801</c:v>
                </c:pt>
                <c:pt idx="259" formatCode="#,##0">
                  <c:v>13.175563812255801</c:v>
                </c:pt>
                <c:pt idx="260" formatCode="#,##0">
                  <c:v>13.2253487110137</c:v>
                </c:pt>
                <c:pt idx="261" formatCode="#,##0">
                  <c:v>13.2755460739135</c:v>
                </c:pt>
                <c:pt idx="262" formatCode="#,##0">
                  <c:v>13.3255198001861</c:v>
                </c:pt>
                <c:pt idx="263" formatCode="#,##0">
                  <c:v>13.375536680221501</c:v>
                </c:pt>
                <c:pt idx="264" formatCode="#,##0">
                  <c:v>13.425510883331199</c:v>
                </c:pt>
                <c:pt idx="265" formatCode="#,##0">
                  <c:v>13.4755489826202</c:v>
                </c:pt>
                <c:pt idx="266" formatCode="#,##0">
                  <c:v>13.5255279541015</c:v>
                </c:pt>
                <c:pt idx="267" formatCode="#,##0">
                  <c:v>13.575553655624301</c:v>
                </c:pt>
                <c:pt idx="268" formatCode="#,##0">
                  <c:v>13.625531911849899</c:v>
                </c:pt>
                <c:pt idx="269" formatCode="#,##0">
                  <c:v>13.675564050674399</c:v>
                </c:pt>
                <c:pt idx="270" formatCode="#,##0">
                  <c:v>13.7255198955535</c:v>
                </c:pt>
                <c:pt idx="271" formatCode="#,##0">
                  <c:v>13.775544404983499</c:v>
                </c:pt>
                <c:pt idx="272" formatCode="#,##0">
                  <c:v>13.825534343719401</c:v>
                </c:pt>
                <c:pt idx="273" formatCode="#,##0">
                  <c:v>13.875916719436599</c:v>
                </c:pt>
                <c:pt idx="274" formatCode="#,##0">
                  <c:v>13.9255201816558</c:v>
                </c:pt>
                <c:pt idx="275" formatCode="#,##0">
                  <c:v>13.975334882736201</c:v>
                </c:pt>
                <c:pt idx="276" formatCode="#,##0">
                  <c:v>14.0255150794982</c:v>
                </c:pt>
                <c:pt idx="277" formatCode="#,##0">
                  <c:v>14.0753710269927</c:v>
                </c:pt>
                <c:pt idx="278" formatCode="#,##0">
                  <c:v>14.125531196594199</c:v>
                </c:pt>
                <c:pt idx="279" formatCode="#,##0">
                  <c:v>14.1755337715148</c:v>
                </c:pt>
                <c:pt idx="280" formatCode="#,##0">
                  <c:v>14.2256093025207</c:v>
                </c:pt>
                <c:pt idx="281" formatCode="#,##0">
                  <c:v>14.2756514549255</c:v>
                </c:pt>
                <c:pt idx="282" formatCode="#,##0">
                  <c:v>14.3256499767303</c:v>
                </c:pt>
                <c:pt idx="283" formatCode="#,##0">
                  <c:v>14.375642538070601</c:v>
                </c:pt>
                <c:pt idx="284" formatCode="#,##0">
                  <c:v>14.4256091117858</c:v>
                </c:pt>
                <c:pt idx="285" formatCode="#,##0">
                  <c:v>14.475644111633301</c:v>
                </c:pt>
                <c:pt idx="286" formatCode="#,##0">
                  <c:v>14.525616645812899</c:v>
                </c:pt>
                <c:pt idx="287" formatCode="#,##0">
                  <c:v>14.5756406784057</c:v>
                </c:pt>
                <c:pt idx="288" formatCode="#,##0">
                  <c:v>14.6256086826324</c:v>
                </c:pt>
                <c:pt idx="289" formatCode="#,##0">
                  <c:v>14.6756019592285</c:v>
                </c:pt>
                <c:pt idx="290" formatCode="#,##0">
                  <c:v>14.725515365600501</c:v>
                </c:pt>
                <c:pt idx="291" formatCode="#,##0">
                  <c:v>14.7755517959594</c:v>
                </c:pt>
                <c:pt idx="292" formatCode="#,##0">
                  <c:v>14.825589179992599</c:v>
                </c:pt>
                <c:pt idx="293" formatCode="#,##0">
                  <c:v>14.8755450248718</c:v>
                </c:pt>
                <c:pt idx="294" formatCode="#,##0">
                  <c:v>14.925396203994699</c:v>
                </c:pt>
                <c:pt idx="295" formatCode="#,##0">
                  <c:v>14.9755411148071</c:v>
                </c:pt>
                <c:pt idx="296" formatCode="#,##0">
                  <c:v>15.0253384113311</c:v>
                </c:pt>
                <c:pt idx="297" formatCode="#,##0">
                  <c:v>15.075595617294301</c:v>
                </c:pt>
                <c:pt idx="298" formatCode="#,##0">
                  <c:v>15.1253671646118</c:v>
                </c:pt>
                <c:pt idx="299" formatCode="#,##0">
                  <c:v>15.1755809783935</c:v>
                </c:pt>
                <c:pt idx="300" formatCode="#,##0">
                  <c:v>15.2255101203918</c:v>
                </c:pt>
                <c:pt idx="301" formatCode="#,##0">
                  <c:v>15.275552034378</c:v>
                </c:pt>
                <c:pt idx="302" formatCode="#,##0">
                  <c:v>15.3255422115325</c:v>
                </c:pt>
                <c:pt idx="303" formatCode="#,##0">
                  <c:v>15.3755438327789</c:v>
                </c:pt>
                <c:pt idx="304" formatCode="#,##0">
                  <c:v>15.4255354404449</c:v>
                </c:pt>
                <c:pt idx="305" formatCode="#,##0">
                  <c:v>15.4755382537841</c:v>
                </c:pt>
                <c:pt idx="306" formatCode="#,##0">
                  <c:v>15.525525093078601</c:v>
                </c:pt>
                <c:pt idx="307" formatCode="#,##0">
                  <c:v>15.5755438804626</c:v>
                </c:pt>
                <c:pt idx="308" formatCode="#,##0">
                  <c:v>15.6255233287811</c:v>
                </c:pt>
                <c:pt idx="309" formatCode="#,##0">
                  <c:v>15.6755700111389</c:v>
                </c:pt>
                <c:pt idx="310" formatCode="#,##0">
                  <c:v>15.7255184650421</c:v>
                </c:pt>
                <c:pt idx="311" formatCode="#,##0">
                  <c:v>15.775551557540799</c:v>
                </c:pt>
                <c:pt idx="312" formatCode="#,##0">
                  <c:v>15.8255190849304</c:v>
                </c:pt>
                <c:pt idx="313" formatCode="#,##0">
                  <c:v>15.8755540847778</c:v>
                </c:pt>
                <c:pt idx="314" formatCode="#,##0">
                  <c:v>15.925526857375999</c:v>
                </c:pt>
                <c:pt idx="315" formatCode="#,##0">
                  <c:v>15.975383043289099</c:v>
                </c:pt>
                <c:pt idx="316" formatCode="#,##0">
                  <c:v>16.0255348682403</c:v>
                </c:pt>
                <c:pt idx="317" formatCode="#,##0">
                  <c:v>16.075402021407999</c:v>
                </c:pt>
                <c:pt idx="318" formatCode="#,##0">
                  <c:v>16.125539302825899</c:v>
                </c:pt>
                <c:pt idx="319" formatCode="#,##0">
                  <c:v>16.175525188445999</c:v>
                </c:pt>
                <c:pt idx="320" formatCode="#,##0">
                  <c:v>16.225522518157899</c:v>
                </c:pt>
                <c:pt idx="321" formatCode="#,##0">
                  <c:v>16.275552988052301</c:v>
                </c:pt>
                <c:pt idx="322" formatCode="#,##0">
                  <c:v>16.325520277023301</c:v>
                </c:pt>
                <c:pt idx="323" formatCode="#,##0">
                  <c:v>16.3755462169647</c:v>
                </c:pt>
                <c:pt idx="324" formatCode="#,##0">
                  <c:v>16.425523281097401</c:v>
                </c:pt>
                <c:pt idx="325" formatCode="#,##0">
                  <c:v>16.475557565689002</c:v>
                </c:pt>
                <c:pt idx="326" formatCode="#,##0">
                  <c:v>16.525526762008599</c:v>
                </c:pt>
                <c:pt idx="327" formatCode="#,##0">
                  <c:v>16.575548887252801</c:v>
                </c:pt>
                <c:pt idx="328" formatCode="#,##0">
                  <c:v>16.625519990920999</c:v>
                </c:pt>
                <c:pt idx="329" formatCode="#,##0">
                  <c:v>16.675578117370598</c:v>
                </c:pt>
                <c:pt idx="330" formatCode="#,##0">
                  <c:v>16.725522279739302</c:v>
                </c:pt>
                <c:pt idx="331" formatCode="#,##0">
                  <c:v>16.775571584701499</c:v>
                </c:pt>
                <c:pt idx="332" formatCode="#,##0">
                  <c:v>16.825538158416698</c:v>
                </c:pt>
                <c:pt idx="333" formatCode="#,##0">
                  <c:v>16.8755843639373</c:v>
                </c:pt>
                <c:pt idx="334" formatCode="#,##0">
                  <c:v>16.9254550933837</c:v>
                </c:pt>
                <c:pt idx="335" formatCode="#,##0">
                  <c:v>16.9755551815032</c:v>
                </c:pt>
                <c:pt idx="336" formatCode="#,##0">
                  <c:v>17.0254483222961</c:v>
                </c:pt>
                <c:pt idx="337" formatCode="#,##0">
                  <c:v>17.075640678405701</c:v>
                </c:pt>
                <c:pt idx="338" formatCode="#,##0">
                  <c:v>17.125451564788801</c:v>
                </c:pt>
                <c:pt idx="339" formatCode="#,##0">
                  <c:v>17.1756734848022</c:v>
                </c:pt>
                <c:pt idx="340" formatCode="#,##0">
                  <c:v>17.2254734039306</c:v>
                </c:pt>
                <c:pt idx="341" formatCode="#,##0">
                  <c:v>17.2756650447845</c:v>
                </c:pt>
                <c:pt idx="342" formatCode="#,##0">
                  <c:v>17.325642585754299</c:v>
                </c:pt>
                <c:pt idx="343" formatCode="#,##0">
                  <c:v>17.375671625137301</c:v>
                </c:pt>
                <c:pt idx="344" formatCode="#,##0">
                  <c:v>17.425632476806602</c:v>
                </c:pt>
                <c:pt idx="345" formatCode="#,##0">
                  <c:v>17.475658893585202</c:v>
                </c:pt>
                <c:pt idx="346" formatCode="#,##0">
                  <c:v>17.525634765625</c:v>
                </c:pt>
                <c:pt idx="347" formatCode="#,##0">
                  <c:v>17.575654268264699</c:v>
                </c:pt>
                <c:pt idx="348" formatCode="#,##0">
                  <c:v>17.625626564025801</c:v>
                </c:pt>
                <c:pt idx="349" formatCode="#,##0">
                  <c:v>17.675730943679799</c:v>
                </c:pt>
                <c:pt idx="350" formatCode="#,##0">
                  <c:v>17.725671529769802</c:v>
                </c:pt>
                <c:pt idx="351" formatCode="#,##0">
                  <c:v>17.775466442108101</c:v>
                </c:pt>
                <c:pt idx="352" formatCode="#,##0">
                  <c:v>17.825668573379499</c:v>
                </c:pt>
                <c:pt idx="353" formatCode="#,##0">
                  <c:v>17.875469684600802</c:v>
                </c:pt>
                <c:pt idx="354" formatCode="#,##0">
                  <c:v>17.925687313079798</c:v>
                </c:pt>
                <c:pt idx="355" formatCode="#,##0">
                  <c:v>17.975517988204899</c:v>
                </c:pt>
                <c:pt idx="356" formatCode="#,##0">
                  <c:v>18.025642871856601</c:v>
                </c:pt>
                <c:pt idx="357" formatCode="#,##0">
                  <c:v>18.075517177581698</c:v>
                </c:pt>
                <c:pt idx="358" formatCode="#,##0">
                  <c:v>18.125619173049898</c:v>
                </c:pt>
                <c:pt idx="359" formatCode="#,##0">
                  <c:v>18.175663471221899</c:v>
                </c:pt>
                <c:pt idx="360" formatCode="#,##0">
                  <c:v>18.225621700286801</c:v>
                </c:pt>
                <c:pt idx="361" formatCode="#,##0">
                  <c:v>18.2757070064544</c:v>
                </c:pt>
                <c:pt idx="362" formatCode="#,##0">
                  <c:v>18.3256578445434</c:v>
                </c:pt>
                <c:pt idx="363" formatCode="#,##0">
                  <c:v>18.3758063316345</c:v>
                </c:pt>
                <c:pt idx="364" formatCode="#,##0">
                  <c:v>18.425697088241499</c:v>
                </c:pt>
                <c:pt idx="365" formatCode="#,##0">
                  <c:v>18.475654363632199</c:v>
                </c:pt>
                <c:pt idx="366" formatCode="#,##0">
                  <c:v>18.525643348693801</c:v>
                </c:pt>
                <c:pt idx="367" formatCode="#,##0">
                  <c:v>18.575661897659302</c:v>
                </c:pt>
                <c:pt idx="368" formatCode="#,##0">
                  <c:v>18.6254348754882</c:v>
                </c:pt>
                <c:pt idx="369" formatCode="#,##0">
                  <c:v>18.675730466842602</c:v>
                </c:pt>
                <c:pt idx="370" formatCode="#,##0">
                  <c:v>18.725515127182</c:v>
                </c:pt>
                <c:pt idx="371" formatCode="#,##0">
                  <c:v>18.775710821151701</c:v>
                </c:pt>
                <c:pt idx="372" formatCode="#,##0">
                  <c:v>18.825447082519499</c:v>
                </c:pt>
                <c:pt idx="373" formatCode="#,##0">
                  <c:v>18.875718355178801</c:v>
                </c:pt>
                <c:pt idx="374" formatCode="#,##0">
                  <c:v>18.925485372543299</c:v>
                </c:pt>
                <c:pt idx="375" formatCode="#,##0">
                  <c:v>18.975648880004801</c:v>
                </c:pt>
                <c:pt idx="376" formatCode="#,##0">
                  <c:v>19.0256459712982</c:v>
                </c:pt>
                <c:pt idx="377" formatCode="#,##0">
                  <c:v>19.075642585754299</c:v>
                </c:pt>
                <c:pt idx="378" formatCode="#,##0">
                  <c:v>19.125644922256399</c:v>
                </c:pt>
                <c:pt idx="379" formatCode="#,##0">
                  <c:v>19.175665140151899</c:v>
                </c:pt>
                <c:pt idx="380" formatCode="#,##0">
                  <c:v>19.225621461868201</c:v>
                </c:pt>
                <c:pt idx="381" formatCode="#,##0">
                  <c:v>19.275691270828201</c:v>
                </c:pt>
                <c:pt idx="382" formatCode="#,##0">
                  <c:v>19.3256289958953</c:v>
                </c:pt>
                <c:pt idx="383" formatCode="#,##0">
                  <c:v>19.3756649494171</c:v>
                </c:pt>
                <c:pt idx="384" formatCode="#,##0">
                  <c:v>19.4256491661071</c:v>
                </c:pt>
                <c:pt idx="385" formatCode="#,##0">
                  <c:v>19.4755218029022</c:v>
                </c:pt>
                <c:pt idx="386" formatCode="#,##0">
                  <c:v>19.525622844695999</c:v>
                </c:pt>
                <c:pt idx="387" formatCode="#,##0">
                  <c:v>19.575474023818899</c:v>
                </c:pt>
                <c:pt idx="388" formatCode="#,##0">
                  <c:v>19.625619173049898</c:v>
                </c:pt>
                <c:pt idx="389" formatCode="#,##0">
                  <c:v>19.675527811050401</c:v>
                </c:pt>
                <c:pt idx="390" formatCode="#,##0">
                  <c:v>19.725620746612499</c:v>
                </c:pt>
                <c:pt idx="391" formatCode="#,##0">
                  <c:v>19.775488853454501</c:v>
                </c:pt>
                <c:pt idx="392" formatCode="#,##0">
                  <c:v>19.825624704360902</c:v>
                </c:pt>
                <c:pt idx="393" formatCode="#,##0">
                  <c:v>19.875851869583101</c:v>
                </c:pt>
                <c:pt idx="394" formatCode="#,##0">
                  <c:v>19.9256284236907</c:v>
                </c:pt>
                <c:pt idx="395" formatCode="#,##0">
                  <c:v>19.9756386280059</c:v>
                </c:pt>
                <c:pt idx="396" formatCode="#,##0">
                  <c:v>20.025654315948401</c:v>
                </c:pt>
                <c:pt idx="397" formatCode="#,##0">
                  <c:v>20.075652360916099</c:v>
                </c:pt>
                <c:pt idx="398" formatCode="#,##0">
                  <c:v>20.1257002353668</c:v>
                </c:pt>
                <c:pt idx="399" formatCode="#,##0">
                  <c:v>20.175669431686401</c:v>
                </c:pt>
                <c:pt idx="400" formatCode="#,##0">
                  <c:v>20.225631475448601</c:v>
                </c:pt>
                <c:pt idx="401" formatCode="#,##0">
                  <c:v>20.275694608688301</c:v>
                </c:pt>
                <c:pt idx="402" formatCode="#,##0">
                  <c:v>20.325622081756499</c:v>
                </c:pt>
                <c:pt idx="403" formatCode="#,##0">
                  <c:v>20.375735044479299</c:v>
                </c:pt>
                <c:pt idx="404" formatCode="#,##0">
                  <c:v>20.425423145294101</c:v>
                </c:pt>
                <c:pt idx="405" formatCode="#,##0">
                  <c:v>20.4756486415863</c:v>
                </c:pt>
                <c:pt idx="406" formatCode="#,##0">
                  <c:v>20.525475025176998</c:v>
                </c:pt>
                <c:pt idx="407" formatCode="#,##0">
                  <c:v>20.575645923614498</c:v>
                </c:pt>
                <c:pt idx="408" formatCode="#,##0">
                  <c:v>20.625634908676101</c:v>
                </c:pt>
                <c:pt idx="409" formatCode="#,##0">
                  <c:v>20.675651550292901</c:v>
                </c:pt>
                <c:pt idx="410" formatCode="#,##0">
                  <c:v>20.7256309986114</c:v>
                </c:pt>
                <c:pt idx="411" formatCode="#,##0">
                  <c:v>20.775731801986598</c:v>
                </c:pt>
                <c:pt idx="412" formatCode="#,##0">
                  <c:v>20.825666666030799</c:v>
                </c:pt>
                <c:pt idx="413" formatCode="#,##0">
                  <c:v>20.875657558441102</c:v>
                </c:pt>
                <c:pt idx="414" formatCode="#,##0">
                  <c:v>20.925611495971602</c:v>
                </c:pt>
                <c:pt idx="415" formatCode="#,##0">
                  <c:v>20.975656747817901</c:v>
                </c:pt>
                <c:pt idx="416" formatCode="#,##0">
                  <c:v>21.025728464126502</c:v>
                </c:pt>
                <c:pt idx="417" formatCode="#,##0">
                  <c:v>21.075639009475701</c:v>
                </c:pt>
                <c:pt idx="418" formatCode="#,##0">
                  <c:v>21.125628471374501</c:v>
                </c:pt>
                <c:pt idx="419" formatCode="#,##0">
                  <c:v>21.1756365299224</c:v>
                </c:pt>
                <c:pt idx="420" formatCode="#,##0">
                  <c:v>21.2257046699523</c:v>
                </c:pt>
                <c:pt idx="421" formatCode="#,##0">
                  <c:v>21.275705575942901</c:v>
                </c:pt>
                <c:pt idx="422" formatCode="#,##0">
                  <c:v>21.325529813766401</c:v>
                </c:pt>
                <c:pt idx="423" formatCode="#,##0">
                  <c:v>21.3755667209625</c:v>
                </c:pt>
                <c:pt idx="424" formatCode="#,##0">
                  <c:v>21.425535678863501</c:v>
                </c:pt>
                <c:pt idx="425" formatCode="#,##0">
                  <c:v>21.4753673076629</c:v>
                </c:pt>
                <c:pt idx="426" formatCode="#,##0">
                  <c:v>21.5255272388458</c:v>
                </c:pt>
                <c:pt idx="427" formatCode="#,##0">
                  <c:v>21.575509548187199</c:v>
                </c:pt>
                <c:pt idx="428" formatCode="#,##0">
                  <c:v>21.625535249710001</c:v>
                </c:pt>
                <c:pt idx="429" formatCode="#,##0">
                  <c:v>21.6755578517913</c:v>
                </c:pt>
                <c:pt idx="430" formatCode="#,##0">
                  <c:v>21.7255299091339</c:v>
                </c:pt>
                <c:pt idx="431" formatCode="#,##0">
                  <c:v>21.7755270004272</c:v>
                </c:pt>
                <c:pt idx="432" formatCode="#,##0">
                  <c:v>21.8255228996276</c:v>
                </c:pt>
                <c:pt idx="433" formatCode="#,##0">
                  <c:v>21.875553369521999</c:v>
                </c:pt>
                <c:pt idx="434" formatCode="#,##0">
                  <c:v>21.925518035888601</c:v>
                </c:pt>
                <c:pt idx="435" formatCode="#,##0">
                  <c:v>21.975545406341499</c:v>
                </c:pt>
                <c:pt idx="436" formatCode="#,##0">
                  <c:v>22.025547266006399</c:v>
                </c:pt>
                <c:pt idx="437" formatCode="#,##0">
                  <c:v>22.0755515098571</c:v>
                </c:pt>
                <c:pt idx="438" formatCode="#,##0">
                  <c:v>22.125531673431301</c:v>
                </c:pt>
                <c:pt idx="439" formatCode="#,##0">
                  <c:v>22.1757118701934</c:v>
                </c:pt>
                <c:pt idx="440" formatCode="#,##0">
                  <c:v>22.225629806518501</c:v>
                </c:pt>
                <c:pt idx="441" formatCode="#,##0">
                  <c:v>22.278279304504299</c:v>
                </c:pt>
                <c:pt idx="442" formatCode="#,##0">
                  <c:v>22.325555562973001</c:v>
                </c:pt>
                <c:pt idx="443" formatCode="#,##0">
                  <c:v>22.375676631927401</c:v>
                </c:pt>
                <c:pt idx="444" formatCode="#,##0">
                  <c:v>22.425424337387</c:v>
                </c:pt>
                <c:pt idx="445" formatCode="#,##0">
                  <c:v>22.475623369216901</c:v>
                </c:pt>
                <c:pt idx="446" formatCode="#,##0">
                  <c:v>22.525441646575899</c:v>
                </c:pt>
                <c:pt idx="447" formatCode="#,##0">
                  <c:v>22.575662136077799</c:v>
                </c:pt>
                <c:pt idx="448" formatCode="#,##0">
                  <c:v>22.625368595123199</c:v>
                </c:pt>
                <c:pt idx="449" formatCode="#,##0">
                  <c:v>22.675618648528999</c:v>
                </c:pt>
                <c:pt idx="450" formatCode="#,##0">
                  <c:v>22.7255165576934</c:v>
                </c:pt>
                <c:pt idx="451" formatCode="#,##0">
                  <c:v>22.775560379028299</c:v>
                </c:pt>
                <c:pt idx="452" formatCode="#,##0">
                  <c:v>22.825522184371899</c:v>
                </c:pt>
                <c:pt idx="453" formatCode="#,##0">
                  <c:v>22.8755636215209</c:v>
                </c:pt>
                <c:pt idx="454" formatCode="#,##0">
                  <c:v>22.925511598587001</c:v>
                </c:pt>
                <c:pt idx="455" formatCode="#,##0">
                  <c:v>22.975592136383</c:v>
                </c:pt>
                <c:pt idx="456" formatCode="#,##0">
                  <c:v>23.025515794754</c:v>
                </c:pt>
                <c:pt idx="457" formatCode="#,##0">
                  <c:v>23.0755403041839</c:v>
                </c:pt>
                <c:pt idx="458" formatCode="#,##0">
                  <c:v>23.125519752502399</c:v>
                </c:pt>
                <c:pt idx="459" formatCode="#,##0">
                  <c:v>23.175692081451398</c:v>
                </c:pt>
                <c:pt idx="460" formatCode="#,##0">
                  <c:v>23.22558760643</c:v>
                </c:pt>
                <c:pt idx="461" formatCode="#,##0">
                  <c:v>23.275385141372599</c:v>
                </c:pt>
                <c:pt idx="462" formatCode="#,##0">
                  <c:v>23.325515031814501</c:v>
                </c:pt>
                <c:pt idx="463" formatCode="#,##0">
                  <c:v>23.3754012584686</c:v>
                </c:pt>
                <c:pt idx="464" formatCode="#,##0">
                  <c:v>23.425517559051499</c:v>
                </c:pt>
                <c:pt idx="465" formatCode="#,##0">
                  <c:v>23.4753401279449</c:v>
                </c:pt>
                <c:pt idx="466" formatCode="#,##0">
                  <c:v>23.525510549545199</c:v>
                </c:pt>
                <c:pt idx="467" formatCode="#,##0">
                  <c:v>23.5753736495971</c:v>
                </c:pt>
                <c:pt idx="468" formatCode="#,##0">
                  <c:v>23.6255364418029</c:v>
                </c:pt>
                <c:pt idx="469" formatCode="#,##0">
                  <c:v>23.675550937652499</c:v>
                </c:pt>
                <c:pt idx="470" formatCode="#,##0">
                  <c:v>23.725543260574302</c:v>
                </c:pt>
                <c:pt idx="471" formatCode="#,##0">
                  <c:v>23.775552988052301</c:v>
                </c:pt>
                <c:pt idx="472" formatCode="#,##0">
                  <c:v>23.8255198001861</c:v>
                </c:pt>
                <c:pt idx="473" formatCode="#,##0">
                  <c:v>23.875565290451</c:v>
                </c:pt>
                <c:pt idx="474" formatCode="#,##0">
                  <c:v>23.92551612854</c:v>
                </c:pt>
                <c:pt idx="475" formatCode="#,##0">
                  <c:v>23.975652694702099</c:v>
                </c:pt>
                <c:pt idx="476" formatCode="#,##0">
                  <c:v>24.025518178939802</c:v>
                </c:pt>
                <c:pt idx="477" formatCode="#,##0">
                  <c:v>24.075550556182801</c:v>
                </c:pt>
                <c:pt idx="478" formatCode="#,##0">
                  <c:v>24.125501394271801</c:v>
                </c:pt>
                <c:pt idx="479" formatCode="#,##0">
                  <c:v>24.1755466461181</c:v>
                </c:pt>
                <c:pt idx="480" formatCode="#,##0">
                  <c:v>24.225368022918701</c:v>
                </c:pt>
                <c:pt idx="481" formatCode="#,##0">
                  <c:v>24.275553226470901</c:v>
                </c:pt>
                <c:pt idx="482" formatCode="#,##0">
                  <c:v>24.3253397941589</c:v>
                </c:pt>
                <c:pt idx="483" formatCode="#,##0">
                  <c:v>24.375668764114302</c:v>
                </c:pt>
                <c:pt idx="484" formatCode="#,##0">
                  <c:v>24.4255273342132</c:v>
                </c:pt>
                <c:pt idx="485" formatCode="#,##0">
                  <c:v>24.475644111633301</c:v>
                </c:pt>
                <c:pt idx="486" formatCode="#,##0">
                  <c:v>24.525566101074201</c:v>
                </c:pt>
                <c:pt idx="487" formatCode="#,##0">
                  <c:v>24.575652599334699</c:v>
                </c:pt>
                <c:pt idx="488" formatCode="#,##0">
                  <c:v>24.625675439834499</c:v>
                </c:pt>
                <c:pt idx="489" formatCode="#,##0">
                  <c:v>24.6756527423858</c:v>
                </c:pt>
                <c:pt idx="490" formatCode="#,##0">
                  <c:v>24.725673675537099</c:v>
                </c:pt>
                <c:pt idx="491" formatCode="#,##0">
                  <c:v>24.7756457328796</c:v>
                </c:pt>
                <c:pt idx="492" formatCode="#,##0">
                  <c:v>24.825648307800201</c:v>
                </c:pt>
                <c:pt idx="493" formatCode="#,##0">
                  <c:v>24.8756554126739</c:v>
                </c:pt>
                <c:pt idx="494" formatCode="#,##0">
                  <c:v>24.9256267547607</c:v>
                </c:pt>
                <c:pt idx="495" formatCode="#,##0">
                  <c:v>24.975702762603699</c:v>
                </c:pt>
                <c:pt idx="496" formatCode="#,##0">
                  <c:v>25.025698661804199</c:v>
                </c:pt>
                <c:pt idx="497" formatCode="#,##0">
                  <c:v>25.07568359375</c:v>
                </c:pt>
                <c:pt idx="498" formatCode="#,##0">
                  <c:v>25.125649452209402</c:v>
                </c:pt>
                <c:pt idx="499" formatCode="#,##0">
                  <c:v>25.175607919692901</c:v>
                </c:pt>
                <c:pt idx="500" formatCode="#,##0">
                  <c:v>25.225622415542599</c:v>
                </c:pt>
                <c:pt idx="501" formatCode="#,##0">
                  <c:v>25.275455713271999</c:v>
                </c:pt>
                <c:pt idx="502" formatCode="#,##0">
                  <c:v>25.3256382942199</c:v>
                </c:pt>
                <c:pt idx="503" formatCode="#,##0">
                  <c:v>25.375460147857599</c:v>
                </c:pt>
                <c:pt idx="504" formatCode="#,##0">
                  <c:v>25.425621747970499</c:v>
                </c:pt>
                <c:pt idx="505" formatCode="#,##0">
                  <c:v>25.4755442142486</c:v>
                </c:pt>
                <c:pt idx="506" formatCode="#,##0">
                  <c:v>25.5256187915802</c:v>
                </c:pt>
                <c:pt idx="507" formatCode="#,##0">
                  <c:v>25.5755486488342</c:v>
                </c:pt>
                <c:pt idx="508" formatCode="#,##0">
                  <c:v>25.625524044036801</c:v>
                </c:pt>
                <c:pt idx="509" formatCode="#,##0">
                  <c:v>25.675542831420898</c:v>
                </c:pt>
                <c:pt idx="510" formatCode="#,##0">
                  <c:v>25.725520849227902</c:v>
                </c:pt>
                <c:pt idx="511" formatCode="#,##0">
                  <c:v>25.775548696517902</c:v>
                </c:pt>
                <c:pt idx="512" formatCode="#,##0">
                  <c:v>25.825515747070298</c:v>
                </c:pt>
                <c:pt idx="513" formatCode="#,##0">
                  <c:v>25.875564813613799</c:v>
                </c:pt>
                <c:pt idx="514" formatCode="#,##0">
                  <c:v>25.925518035888601</c:v>
                </c:pt>
                <c:pt idx="515" formatCode="#,##0">
                  <c:v>25.975556135177602</c:v>
                </c:pt>
                <c:pt idx="516" formatCode="#,##0">
                  <c:v>26.0258481502532</c:v>
                </c:pt>
                <c:pt idx="517" formatCode="#,##0">
                  <c:v>26.075566053390499</c:v>
                </c:pt>
                <c:pt idx="518" formatCode="#,##0">
                  <c:v>26.1253342628479</c:v>
                </c:pt>
                <c:pt idx="519" formatCode="#,##0">
                  <c:v>26.1755383014678</c:v>
                </c:pt>
                <c:pt idx="520" formatCode="#,##0">
                  <c:v>26.225370883941601</c:v>
                </c:pt>
                <c:pt idx="521" formatCode="#,##0">
                  <c:v>26.275544881820601</c:v>
                </c:pt>
                <c:pt idx="522" formatCode="#,##0">
                  <c:v>26.325566768646201</c:v>
                </c:pt>
                <c:pt idx="523" formatCode="#,##0">
                  <c:v>26.375553131103501</c:v>
                </c:pt>
                <c:pt idx="524" formatCode="#,##0">
                  <c:v>26.4255270957946</c:v>
                </c:pt>
                <c:pt idx="525" formatCode="#,##0">
                  <c:v>26.475549459457302</c:v>
                </c:pt>
                <c:pt idx="526" formatCode="#,##0">
                  <c:v>26.525510072708101</c:v>
                </c:pt>
                <c:pt idx="527" formatCode="#,##0">
                  <c:v>26.575612306594799</c:v>
                </c:pt>
                <c:pt idx="528" formatCode="#,##0">
                  <c:v>26.6255252361297</c:v>
                </c:pt>
                <c:pt idx="529" formatCode="#,##0">
                  <c:v>26.675543308258</c:v>
                </c:pt>
                <c:pt idx="530" formatCode="#,##0">
                  <c:v>26.725538253784102</c:v>
                </c:pt>
                <c:pt idx="531" formatCode="#,##0">
                  <c:v>26.7755527496337</c:v>
                </c:pt>
                <c:pt idx="532" formatCode="#,##0">
                  <c:v>26.825538396835299</c:v>
                </c:pt>
                <c:pt idx="533" formatCode="#,##0">
                  <c:v>26.875453710555998</c:v>
                </c:pt>
                <c:pt idx="534" formatCode="#,##0">
                  <c:v>26.925517559051499</c:v>
                </c:pt>
                <c:pt idx="535" formatCode="#,##0">
                  <c:v>26.975334405899002</c:v>
                </c:pt>
                <c:pt idx="536" formatCode="#,##0">
                  <c:v>27.025515556335399</c:v>
                </c:pt>
                <c:pt idx="537" formatCode="#,##0">
                  <c:v>27.0753719806671</c:v>
                </c:pt>
                <c:pt idx="538" formatCode="#,##0">
                  <c:v>27.125524520873999</c:v>
                </c:pt>
                <c:pt idx="539" formatCode="#,##0">
                  <c:v>27.175546884536701</c:v>
                </c:pt>
                <c:pt idx="540" formatCode="#,##0">
                  <c:v>27.225548267364498</c:v>
                </c:pt>
                <c:pt idx="541" formatCode="#,##0">
                  <c:v>27.2755076885223</c:v>
                </c:pt>
                <c:pt idx="542" formatCode="#,##0">
                  <c:v>27.3255276679992</c:v>
                </c:pt>
                <c:pt idx="543" formatCode="#,##0">
                  <c:v>27.375553607940599</c:v>
                </c:pt>
                <c:pt idx="544" formatCode="#,##0">
                  <c:v>27.425524950027398</c:v>
                </c:pt>
                <c:pt idx="545" formatCode="#,##0">
                  <c:v>27.475557565689002</c:v>
                </c:pt>
                <c:pt idx="546" formatCode="#,##0">
                  <c:v>27.525513648986799</c:v>
                </c:pt>
                <c:pt idx="547" formatCode="#,##0">
                  <c:v>27.575666666030799</c:v>
                </c:pt>
                <c:pt idx="548" formatCode="#,##0">
                  <c:v>27.625619649887</c:v>
                </c:pt>
                <c:pt idx="549" formatCode="#,##0">
                  <c:v>27.678178787231399</c:v>
                </c:pt>
                <c:pt idx="550" formatCode="#,##0">
                  <c:v>27.7280111312866</c:v>
                </c:pt>
                <c:pt idx="551" formatCode="#,##0">
                  <c:v>27.775650024413999</c:v>
                </c:pt>
                <c:pt idx="552" formatCode="#,##0">
                  <c:v>27.8256673812866</c:v>
                </c:pt>
                <c:pt idx="553" formatCode="#,##0">
                  <c:v>27.875694513320902</c:v>
                </c:pt>
                <c:pt idx="554" formatCode="#,##0">
                  <c:v>27.9254100322723</c:v>
                </c:pt>
                <c:pt idx="555" formatCode="#,##0">
                  <c:v>27.9756340980529</c:v>
                </c:pt>
                <c:pt idx="556" formatCode="#,##0">
                  <c:v>28.0254256725311</c:v>
                </c:pt>
                <c:pt idx="557" formatCode="#,##0">
                  <c:v>28.075648307800201</c:v>
                </c:pt>
                <c:pt idx="558" formatCode="#,##0">
                  <c:v>28.125357151031402</c:v>
                </c:pt>
                <c:pt idx="559" formatCode="#,##0">
                  <c:v>28.1755561828613</c:v>
                </c:pt>
                <c:pt idx="560" formatCode="#,##0">
                  <c:v>28.225366830825799</c:v>
                </c:pt>
                <c:pt idx="561" formatCode="#,##0">
                  <c:v>28.2755496501922</c:v>
                </c:pt>
                <c:pt idx="562" formatCode="#,##0">
                  <c:v>28.325522422790499</c:v>
                </c:pt>
                <c:pt idx="563" formatCode="#,##0">
                  <c:v>28.375551462173402</c:v>
                </c:pt>
                <c:pt idx="564" formatCode="#,##0">
                  <c:v>28.425518274307201</c:v>
                </c:pt>
                <c:pt idx="565" formatCode="#,##0">
                  <c:v>28.4755616188049</c:v>
                </c:pt>
                <c:pt idx="566" formatCode="#,##0">
                  <c:v>28.525514841079701</c:v>
                </c:pt>
                <c:pt idx="567" formatCode="#,##0">
                  <c:v>28.575573205947801</c:v>
                </c:pt>
                <c:pt idx="568" formatCode="#,##0">
                  <c:v>28.625532150268501</c:v>
                </c:pt>
                <c:pt idx="569" formatCode="#,##0">
                  <c:v>28.675554037094098</c:v>
                </c:pt>
                <c:pt idx="570" formatCode="#,##0">
                  <c:v>28.7255713939666</c:v>
                </c:pt>
                <c:pt idx="571" formatCode="#,##0">
                  <c:v>28.7754373550415</c:v>
                </c:pt>
                <c:pt idx="572" formatCode="#,##0">
                  <c:v>28.825553894042901</c:v>
                </c:pt>
                <c:pt idx="573" formatCode="#,##0">
                  <c:v>28.875365257263098</c:v>
                </c:pt>
                <c:pt idx="574" formatCode="#,##0">
                  <c:v>28.925518035888601</c:v>
                </c:pt>
                <c:pt idx="575" formatCode="#,##0">
                  <c:v>28.9754252433776</c:v>
                </c:pt>
                <c:pt idx="576" formatCode="#,##0">
                  <c:v>29.025520324706999</c:v>
                </c:pt>
                <c:pt idx="577" formatCode="#,##0">
                  <c:v>29.075445175170898</c:v>
                </c:pt>
                <c:pt idx="578" formatCode="#,##0">
                  <c:v>29.125516653060899</c:v>
                </c:pt>
                <c:pt idx="579" formatCode="#,##0">
                  <c:v>29.175545454025201</c:v>
                </c:pt>
                <c:pt idx="580" formatCode="#,##0">
                  <c:v>29.225559473037698</c:v>
                </c:pt>
                <c:pt idx="581" formatCode="#,##0">
                  <c:v>29.2755510807037</c:v>
                </c:pt>
                <c:pt idx="582" formatCode="#,##0">
                  <c:v>29.3255405426025</c:v>
                </c:pt>
                <c:pt idx="583" formatCode="#,##0">
                  <c:v>29.375547409057599</c:v>
                </c:pt>
                <c:pt idx="584" formatCode="#,##0">
                  <c:v>29.4255111217498</c:v>
                </c:pt>
                <c:pt idx="585" formatCode="#,##0">
                  <c:v>29.475549936294499</c:v>
                </c:pt>
                <c:pt idx="586" formatCode="#,##0">
                  <c:v>29.525505781173699</c:v>
                </c:pt>
                <c:pt idx="587" formatCode="#,##0">
                  <c:v>29.575581550598098</c:v>
                </c:pt>
                <c:pt idx="588" formatCode="#,##0">
                  <c:v>29.625513315200799</c:v>
                </c:pt>
                <c:pt idx="589" formatCode="#,##0">
                  <c:v>29.675544500350899</c:v>
                </c:pt>
                <c:pt idx="590" formatCode="#,##0">
                  <c:v>29.725535631179799</c:v>
                </c:pt>
                <c:pt idx="591" formatCode="#,##0">
                  <c:v>29.775548696517902</c:v>
                </c:pt>
                <c:pt idx="592" formatCode="#,##0">
                  <c:v>29.825340509414598</c:v>
                </c:pt>
                <c:pt idx="593" formatCode="#,##0">
                  <c:v>29.8755457401275</c:v>
                </c:pt>
              </c:numCache>
            </c:numRef>
          </c:xVal>
          <c:yVal>
            <c:numRef>
              <c:f>'Måling 5'!$E$2:$E$2395</c:f>
              <c:numCache>
                <c:formatCode>General</c:formatCode>
                <c:ptCount val="23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215</c:v>
                </c:pt>
                <c:pt idx="23">
                  <c:v>215</c:v>
                </c:pt>
                <c:pt idx="24">
                  <c:v>216</c:v>
                </c:pt>
                <c:pt idx="25">
                  <c:v>216</c:v>
                </c:pt>
                <c:pt idx="26">
                  <c:v>215</c:v>
                </c:pt>
                <c:pt idx="27">
                  <c:v>216</c:v>
                </c:pt>
                <c:pt idx="28">
                  <c:v>216</c:v>
                </c:pt>
                <c:pt idx="29">
                  <c:v>215</c:v>
                </c:pt>
                <c:pt idx="30">
                  <c:v>215</c:v>
                </c:pt>
                <c:pt idx="31">
                  <c:v>217</c:v>
                </c:pt>
                <c:pt idx="32">
                  <c:v>217</c:v>
                </c:pt>
                <c:pt idx="33">
                  <c:v>216</c:v>
                </c:pt>
                <c:pt idx="34">
                  <c:v>216</c:v>
                </c:pt>
                <c:pt idx="35">
                  <c:v>216</c:v>
                </c:pt>
                <c:pt idx="36">
                  <c:v>216</c:v>
                </c:pt>
                <c:pt idx="37">
                  <c:v>217</c:v>
                </c:pt>
                <c:pt idx="38">
                  <c:v>217</c:v>
                </c:pt>
                <c:pt idx="39">
                  <c:v>217</c:v>
                </c:pt>
                <c:pt idx="40">
                  <c:v>217</c:v>
                </c:pt>
                <c:pt idx="41">
                  <c:v>218</c:v>
                </c:pt>
                <c:pt idx="42">
                  <c:v>218</c:v>
                </c:pt>
                <c:pt idx="43">
                  <c:v>216</c:v>
                </c:pt>
                <c:pt idx="44">
                  <c:v>217</c:v>
                </c:pt>
                <c:pt idx="45">
                  <c:v>217</c:v>
                </c:pt>
                <c:pt idx="46">
                  <c:v>217</c:v>
                </c:pt>
                <c:pt idx="47">
                  <c:v>217</c:v>
                </c:pt>
                <c:pt idx="48">
                  <c:v>217</c:v>
                </c:pt>
                <c:pt idx="49">
                  <c:v>217</c:v>
                </c:pt>
                <c:pt idx="50">
                  <c:v>219</c:v>
                </c:pt>
                <c:pt idx="51">
                  <c:v>219</c:v>
                </c:pt>
                <c:pt idx="52">
                  <c:v>217</c:v>
                </c:pt>
                <c:pt idx="53">
                  <c:v>217</c:v>
                </c:pt>
                <c:pt idx="54">
                  <c:v>217</c:v>
                </c:pt>
                <c:pt idx="55">
                  <c:v>217</c:v>
                </c:pt>
                <c:pt idx="56">
                  <c:v>216</c:v>
                </c:pt>
                <c:pt idx="57">
                  <c:v>216</c:v>
                </c:pt>
                <c:pt idx="58">
                  <c:v>215</c:v>
                </c:pt>
                <c:pt idx="59">
                  <c:v>215</c:v>
                </c:pt>
                <c:pt idx="60">
                  <c:v>215</c:v>
                </c:pt>
                <c:pt idx="61">
                  <c:v>215</c:v>
                </c:pt>
                <c:pt idx="62">
                  <c:v>216</c:v>
                </c:pt>
                <c:pt idx="63">
                  <c:v>216</c:v>
                </c:pt>
                <c:pt idx="64">
                  <c:v>217</c:v>
                </c:pt>
                <c:pt idx="65">
                  <c:v>217</c:v>
                </c:pt>
                <c:pt idx="66">
                  <c:v>218</c:v>
                </c:pt>
                <c:pt idx="67">
                  <c:v>218</c:v>
                </c:pt>
                <c:pt idx="68">
                  <c:v>217</c:v>
                </c:pt>
                <c:pt idx="69">
                  <c:v>217</c:v>
                </c:pt>
                <c:pt idx="70">
                  <c:v>218</c:v>
                </c:pt>
                <c:pt idx="71">
                  <c:v>218</c:v>
                </c:pt>
                <c:pt idx="72">
                  <c:v>217</c:v>
                </c:pt>
                <c:pt idx="73">
                  <c:v>217</c:v>
                </c:pt>
                <c:pt idx="74">
                  <c:v>218</c:v>
                </c:pt>
                <c:pt idx="75">
                  <c:v>218</c:v>
                </c:pt>
                <c:pt idx="76">
                  <c:v>218</c:v>
                </c:pt>
                <c:pt idx="77">
                  <c:v>218</c:v>
                </c:pt>
                <c:pt idx="78">
                  <c:v>218</c:v>
                </c:pt>
                <c:pt idx="79">
                  <c:v>218</c:v>
                </c:pt>
                <c:pt idx="80">
                  <c:v>218</c:v>
                </c:pt>
                <c:pt idx="81">
                  <c:v>218</c:v>
                </c:pt>
                <c:pt idx="82">
                  <c:v>218</c:v>
                </c:pt>
                <c:pt idx="83">
                  <c:v>217</c:v>
                </c:pt>
                <c:pt idx="84">
                  <c:v>217</c:v>
                </c:pt>
                <c:pt idx="85">
                  <c:v>218</c:v>
                </c:pt>
                <c:pt idx="86">
                  <c:v>218</c:v>
                </c:pt>
                <c:pt idx="87">
                  <c:v>217</c:v>
                </c:pt>
                <c:pt idx="88">
                  <c:v>217</c:v>
                </c:pt>
                <c:pt idx="89">
                  <c:v>217</c:v>
                </c:pt>
                <c:pt idx="90">
                  <c:v>217</c:v>
                </c:pt>
                <c:pt idx="91">
                  <c:v>217</c:v>
                </c:pt>
                <c:pt idx="92">
                  <c:v>217</c:v>
                </c:pt>
                <c:pt idx="93">
                  <c:v>218</c:v>
                </c:pt>
                <c:pt idx="94">
                  <c:v>218</c:v>
                </c:pt>
                <c:pt idx="95">
                  <c:v>218</c:v>
                </c:pt>
                <c:pt idx="96">
                  <c:v>218</c:v>
                </c:pt>
                <c:pt idx="97">
                  <c:v>218</c:v>
                </c:pt>
                <c:pt idx="98">
                  <c:v>217</c:v>
                </c:pt>
                <c:pt idx="99">
                  <c:v>217</c:v>
                </c:pt>
                <c:pt idx="100">
                  <c:v>216</c:v>
                </c:pt>
                <c:pt idx="101">
                  <c:v>216</c:v>
                </c:pt>
                <c:pt idx="102">
                  <c:v>216</c:v>
                </c:pt>
                <c:pt idx="103">
                  <c:v>216</c:v>
                </c:pt>
                <c:pt idx="104">
                  <c:v>217</c:v>
                </c:pt>
                <c:pt idx="105">
                  <c:v>217</c:v>
                </c:pt>
                <c:pt idx="106">
                  <c:v>218</c:v>
                </c:pt>
                <c:pt idx="107">
                  <c:v>218</c:v>
                </c:pt>
                <c:pt idx="108">
                  <c:v>218</c:v>
                </c:pt>
                <c:pt idx="109">
                  <c:v>218</c:v>
                </c:pt>
                <c:pt idx="110">
                  <c:v>217</c:v>
                </c:pt>
                <c:pt idx="111">
                  <c:v>217</c:v>
                </c:pt>
                <c:pt idx="112">
                  <c:v>218</c:v>
                </c:pt>
                <c:pt idx="113">
                  <c:v>218</c:v>
                </c:pt>
                <c:pt idx="114">
                  <c:v>217</c:v>
                </c:pt>
                <c:pt idx="115">
                  <c:v>217</c:v>
                </c:pt>
                <c:pt idx="116">
                  <c:v>218</c:v>
                </c:pt>
                <c:pt idx="117">
                  <c:v>218</c:v>
                </c:pt>
                <c:pt idx="118">
                  <c:v>218</c:v>
                </c:pt>
                <c:pt idx="119">
                  <c:v>218</c:v>
                </c:pt>
                <c:pt idx="120">
                  <c:v>218</c:v>
                </c:pt>
                <c:pt idx="121">
                  <c:v>218</c:v>
                </c:pt>
                <c:pt idx="122">
                  <c:v>218</c:v>
                </c:pt>
                <c:pt idx="123">
                  <c:v>217</c:v>
                </c:pt>
                <c:pt idx="124">
                  <c:v>217</c:v>
                </c:pt>
                <c:pt idx="125">
                  <c:v>218</c:v>
                </c:pt>
                <c:pt idx="126">
                  <c:v>218</c:v>
                </c:pt>
                <c:pt idx="127">
                  <c:v>217</c:v>
                </c:pt>
                <c:pt idx="128">
                  <c:v>217</c:v>
                </c:pt>
                <c:pt idx="129">
                  <c:v>218</c:v>
                </c:pt>
                <c:pt idx="130">
                  <c:v>218</c:v>
                </c:pt>
                <c:pt idx="131">
                  <c:v>218</c:v>
                </c:pt>
                <c:pt idx="132">
                  <c:v>218</c:v>
                </c:pt>
                <c:pt idx="133">
                  <c:v>218</c:v>
                </c:pt>
                <c:pt idx="134">
                  <c:v>218</c:v>
                </c:pt>
                <c:pt idx="135">
                  <c:v>218</c:v>
                </c:pt>
                <c:pt idx="136">
                  <c:v>218</c:v>
                </c:pt>
                <c:pt idx="137">
                  <c:v>218</c:v>
                </c:pt>
                <c:pt idx="138">
                  <c:v>218</c:v>
                </c:pt>
                <c:pt idx="139">
                  <c:v>218</c:v>
                </c:pt>
                <c:pt idx="140">
                  <c:v>217</c:v>
                </c:pt>
                <c:pt idx="141">
                  <c:v>217</c:v>
                </c:pt>
                <c:pt idx="142">
                  <c:v>218</c:v>
                </c:pt>
                <c:pt idx="143">
                  <c:v>218</c:v>
                </c:pt>
                <c:pt idx="144">
                  <c:v>218</c:v>
                </c:pt>
                <c:pt idx="145">
                  <c:v>218</c:v>
                </c:pt>
                <c:pt idx="146">
                  <c:v>219</c:v>
                </c:pt>
                <c:pt idx="147">
                  <c:v>219</c:v>
                </c:pt>
                <c:pt idx="148">
                  <c:v>217</c:v>
                </c:pt>
                <c:pt idx="149">
                  <c:v>217</c:v>
                </c:pt>
                <c:pt idx="150">
                  <c:v>218</c:v>
                </c:pt>
                <c:pt idx="151">
                  <c:v>218</c:v>
                </c:pt>
                <c:pt idx="152">
                  <c:v>218</c:v>
                </c:pt>
                <c:pt idx="153">
                  <c:v>218</c:v>
                </c:pt>
                <c:pt idx="154">
                  <c:v>218</c:v>
                </c:pt>
                <c:pt idx="155">
                  <c:v>220</c:v>
                </c:pt>
                <c:pt idx="156">
                  <c:v>220</c:v>
                </c:pt>
                <c:pt idx="157">
                  <c:v>219</c:v>
                </c:pt>
                <c:pt idx="158">
                  <c:v>219</c:v>
                </c:pt>
                <c:pt idx="159">
                  <c:v>219</c:v>
                </c:pt>
                <c:pt idx="160">
                  <c:v>219</c:v>
                </c:pt>
                <c:pt idx="161">
                  <c:v>218</c:v>
                </c:pt>
                <c:pt idx="162">
                  <c:v>218</c:v>
                </c:pt>
                <c:pt idx="163">
                  <c:v>217</c:v>
                </c:pt>
                <c:pt idx="164">
                  <c:v>217</c:v>
                </c:pt>
                <c:pt idx="165">
                  <c:v>218</c:v>
                </c:pt>
                <c:pt idx="166">
                  <c:v>218</c:v>
                </c:pt>
                <c:pt idx="167">
                  <c:v>218</c:v>
                </c:pt>
                <c:pt idx="168">
                  <c:v>218</c:v>
                </c:pt>
                <c:pt idx="169">
                  <c:v>218</c:v>
                </c:pt>
                <c:pt idx="170">
                  <c:v>218</c:v>
                </c:pt>
                <c:pt idx="171">
                  <c:v>218</c:v>
                </c:pt>
                <c:pt idx="172">
                  <c:v>218</c:v>
                </c:pt>
                <c:pt idx="173">
                  <c:v>218</c:v>
                </c:pt>
                <c:pt idx="174">
                  <c:v>218</c:v>
                </c:pt>
                <c:pt idx="175">
                  <c:v>218</c:v>
                </c:pt>
                <c:pt idx="176">
                  <c:v>218</c:v>
                </c:pt>
                <c:pt idx="177">
                  <c:v>217</c:v>
                </c:pt>
                <c:pt idx="178">
                  <c:v>161</c:v>
                </c:pt>
                <c:pt idx="179">
                  <c:v>161</c:v>
                </c:pt>
                <c:pt idx="180">
                  <c:v>144</c:v>
                </c:pt>
                <c:pt idx="181">
                  <c:v>144</c:v>
                </c:pt>
                <c:pt idx="182">
                  <c:v>146</c:v>
                </c:pt>
                <c:pt idx="183">
                  <c:v>146</c:v>
                </c:pt>
                <c:pt idx="184">
                  <c:v>159</c:v>
                </c:pt>
                <c:pt idx="185">
                  <c:v>159</c:v>
                </c:pt>
                <c:pt idx="186">
                  <c:v>181</c:v>
                </c:pt>
                <c:pt idx="187">
                  <c:v>181</c:v>
                </c:pt>
                <c:pt idx="188">
                  <c:v>204</c:v>
                </c:pt>
                <c:pt idx="189">
                  <c:v>204</c:v>
                </c:pt>
                <c:pt idx="190">
                  <c:v>217</c:v>
                </c:pt>
                <c:pt idx="191">
                  <c:v>217</c:v>
                </c:pt>
                <c:pt idx="192">
                  <c:v>216</c:v>
                </c:pt>
                <c:pt idx="193">
                  <c:v>216</c:v>
                </c:pt>
                <c:pt idx="194">
                  <c:v>218</c:v>
                </c:pt>
                <c:pt idx="195">
                  <c:v>218</c:v>
                </c:pt>
                <c:pt idx="196">
                  <c:v>217</c:v>
                </c:pt>
                <c:pt idx="197">
                  <c:v>219</c:v>
                </c:pt>
                <c:pt idx="198">
                  <c:v>219</c:v>
                </c:pt>
                <c:pt idx="199">
                  <c:v>218</c:v>
                </c:pt>
                <c:pt idx="200">
                  <c:v>218</c:v>
                </c:pt>
                <c:pt idx="201">
                  <c:v>218</c:v>
                </c:pt>
                <c:pt idx="202">
                  <c:v>218</c:v>
                </c:pt>
                <c:pt idx="203">
                  <c:v>217</c:v>
                </c:pt>
                <c:pt idx="204">
                  <c:v>217</c:v>
                </c:pt>
                <c:pt idx="205">
                  <c:v>218</c:v>
                </c:pt>
                <c:pt idx="206">
                  <c:v>218</c:v>
                </c:pt>
                <c:pt idx="207">
                  <c:v>217</c:v>
                </c:pt>
                <c:pt idx="208">
                  <c:v>217</c:v>
                </c:pt>
                <c:pt idx="209">
                  <c:v>217</c:v>
                </c:pt>
                <c:pt idx="210">
                  <c:v>217</c:v>
                </c:pt>
                <c:pt idx="211">
                  <c:v>218</c:v>
                </c:pt>
                <c:pt idx="212">
                  <c:v>218</c:v>
                </c:pt>
                <c:pt idx="213">
                  <c:v>217</c:v>
                </c:pt>
                <c:pt idx="214">
                  <c:v>219</c:v>
                </c:pt>
                <c:pt idx="215">
                  <c:v>219</c:v>
                </c:pt>
                <c:pt idx="216">
                  <c:v>217</c:v>
                </c:pt>
                <c:pt idx="217">
                  <c:v>217</c:v>
                </c:pt>
                <c:pt idx="218">
                  <c:v>217</c:v>
                </c:pt>
                <c:pt idx="219">
                  <c:v>217</c:v>
                </c:pt>
                <c:pt idx="220">
                  <c:v>217</c:v>
                </c:pt>
                <c:pt idx="221">
                  <c:v>217</c:v>
                </c:pt>
                <c:pt idx="222">
                  <c:v>218</c:v>
                </c:pt>
                <c:pt idx="223">
                  <c:v>218</c:v>
                </c:pt>
                <c:pt idx="224">
                  <c:v>218</c:v>
                </c:pt>
                <c:pt idx="225">
                  <c:v>218</c:v>
                </c:pt>
                <c:pt idx="226">
                  <c:v>217</c:v>
                </c:pt>
                <c:pt idx="227">
                  <c:v>217</c:v>
                </c:pt>
                <c:pt idx="228">
                  <c:v>218</c:v>
                </c:pt>
                <c:pt idx="229">
                  <c:v>218</c:v>
                </c:pt>
                <c:pt idx="230">
                  <c:v>221</c:v>
                </c:pt>
                <c:pt idx="231">
                  <c:v>221</c:v>
                </c:pt>
                <c:pt idx="232">
                  <c:v>219</c:v>
                </c:pt>
                <c:pt idx="233">
                  <c:v>219</c:v>
                </c:pt>
                <c:pt idx="234">
                  <c:v>218</c:v>
                </c:pt>
                <c:pt idx="235">
                  <c:v>218</c:v>
                </c:pt>
                <c:pt idx="236">
                  <c:v>218</c:v>
                </c:pt>
                <c:pt idx="237">
                  <c:v>218</c:v>
                </c:pt>
                <c:pt idx="238">
                  <c:v>218</c:v>
                </c:pt>
                <c:pt idx="239">
                  <c:v>219</c:v>
                </c:pt>
                <c:pt idx="240">
                  <c:v>219</c:v>
                </c:pt>
                <c:pt idx="241">
                  <c:v>217</c:v>
                </c:pt>
                <c:pt idx="242">
                  <c:v>217</c:v>
                </c:pt>
                <c:pt idx="243">
                  <c:v>218</c:v>
                </c:pt>
                <c:pt idx="244">
                  <c:v>218</c:v>
                </c:pt>
                <c:pt idx="245">
                  <c:v>217</c:v>
                </c:pt>
                <c:pt idx="246">
                  <c:v>217</c:v>
                </c:pt>
                <c:pt idx="247">
                  <c:v>218</c:v>
                </c:pt>
                <c:pt idx="248">
                  <c:v>218</c:v>
                </c:pt>
                <c:pt idx="249">
                  <c:v>218</c:v>
                </c:pt>
                <c:pt idx="250">
                  <c:v>218</c:v>
                </c:pt>
                <c:pt idx="251">
                  <c:v>218</c:v>
                </c:pt>
                <c:pt idx="252">
                  <c:v>218</c:v>
                </c:pt>
                <c:pt idx="253">
                  <c:v>219</c:v>
                </c:pt>
                <c:pt idx="254">
                  <c:v>218</c:v>
                </c:pt>
                <c:pt idx="255">
                  <c:v>218</c:v>
                </c:pt>
                <c:pt idx="256">
                  <c:v>216</c:v>
                </c:pt>
                <c:pt idx="257">
                  <c:v>216</c:v>
                </c:pt>
                <c:pt idx="258">
                  <c:v>218</c:v>
                </c:pt>
                <c:pt idx="259">
                  <c:v>218</c:v>
                </c:pt>
                <c:pt idx="260">
                  <c:v>217</c:v>
                </c:pt>
                <c:pt idx="261">
                  <c:v>217</c:v>
                </c:pt>
                <c:pt idx="262">
                  <c:v>217</c:v>
                </c:pt>
                <c:pt idx="263">
                  <c:v>217</c:v>
                </c:pt>
                <c:pt idx="264">
                  <c:v>218</c:v>
                </c:pt>
                <c:pt idx="265">
                  <c:v>218</c:v>
                </c:pt>
                <c:pt idx="266">
                  <c:v>217</c:v>
                </c:pt>
                <c:pt idx="267">
                  <c:v>217</c:v>
                </c:pt>
                <c:pt idx="268">
                  <c:v>218</c:v>
                </c:pt>
                <c:pt idx="269">
                  <c:v>218</c:v>
                </c:pt>
                <c:pt idx="270">
                  <c:v>217</c:v>
                </c:pt>
                <c:pt idx="271">
                  <c:v>217</c:v>
                </c:pt>
                <c:pt idx="272">
                  <c:v>217</c:v>
                </c:pt>
                <c:pt idx="273">
                  <c:v>217</c:v>
                </c:pt>
                <c:pt idx="274">
                  <c:v>217</c:v>
                </c:pt>
                <c:pt idx="275">
                  <c:v>217</c:v>
                </c:pt>
                <c:pt idx="276">
                  <c:v>217</c:v>
                </c:pt>
                <c:pt idx="277">
                  <c:v>218</c:v>
                </c:pt>
                <c:pt idx="278">
                  <c:v>218</c:v>
                </c:pt>
                <c:pt idx="279">
                  <c:v>217</c:v>
                </c:pt>
                <c:pt idx="280">
                  <c:v>217</c:v>
                </c:pt>
                <c:pt idx="281">
                  <c:v>218</c:v>
                </c:pt>
                <c:pt idx="282">
                  <c:v>218</c:v>
                </c:pt>
                <c:pt idx="283">
                  <c:v>217</c:v>
                </c:pt>
                <c:pt idx="284">
                  <c:v>217</c:v>
                </c:pt>
                <c:pt idx="285">
                  <c:v>219</c:v>
                </c:pt>
                <c:pt idx="286">
                  <c:v>219</c:v>
                </c:pt>
                <c:pt idx="287">
                  <c:v>218</c:v>
                </c:pt>
                <c:pt idx="288">
                  <c:v>218</c:v>
                </c:pt>
                <c:pt idx="289">
                  <c:v>218</c:v>
                </c:pt>
                <c:pt idx="290">
                  <c:v>218</c:v>
                </c:pt>
                <c:pt idx="291">
                  <c:v>218</c:v>
                </c:pt>
                <c:pt idx="292">
                  <c:v>218</c:v>
                </c:pt>
                <c:pt idx="293">
                  <c:v>218</c:v>
                </c:pt>
                <c:pt idx="294">
                  <c:v>218</c:v>
                </c:pt>
                <c:pt idx="295">
                  <c:v>218</c:v>
                </c:pt>
                <c:pt idx="296">
                  <c:v>217</c:v>
                </c:pt>
                <c:pt idx="297">
                  <c:v>217</c:v>
                </c:pt>
                <c:pt idx="298">
                  <c:v>218</c:v>
                </c:pt>
                <c:pt idx="299">
                  <c:v>218</c:v>
                </c:pt>
                <c:pt idx="300">
                  <c:v>218</c:v>
                </c:pt>
                <c:pt idx="301">
                  <c:v>218</c:v>
                </c:pt>
                <c:pt idx="302">
                  <c:v>218</c:v>
                </c:pt>
                <c:pt idx="303">
                  <c:v>218</c:v>
                </c:pt>
                <c:pt idx="304">
                  <c:v>217</c:v>
                </c:pt>
                <c:pt idx="305">
                  <c:v>217</c:v>
                </c:pt>
                <c:pt idx="306">
                  <c:v>219</c:v>
                </c:pt>
                <c:pt idx="307">
                  <c:v>219</c:v>
                </c:pt>
                <c:pt idx="308">
                  <c:v>218</c:v>
                </c:pt>
                <c:pt idx="309">
                  <c:v>218</c:v>
                </c:pt>
                <c:pt idx="310">
                  <c:v>218</c:v>
                </c:pt>
                <c:pt idx="311">
                  <c:v>218</c:v>
                </c:pt>
                <c:pt idx="312">
                  <c:v>219</c:v>
                </c:pt>
                <c:pt idx="313">
                  <c:v>217</c:v>
                </c:pt>
                <c:pt idx="314">
                  <c:v>217</c:v>
                </c:pt>
                <c:pt idx="315">
                  <c:v>219</c:v>
                </c:pt>
                <c:pt idx="316">
                  <c:v>219</c:v>
                </c:pt>
                <c:pt idx="317">
                  <c:v>218</c:v>
                </c:pt>
                <c:pt idx="318">
                  <c:v>218</c:v>
                </c:pt>
                <c:pt idx="319">
                  <c:v>219</c:v>
                </c:pt>
                <c:pt idx="320">
                  <c:v>219</c:v>
                </c:pt>
                <c:pt idx="321">
                  <c:v>219</c:v>
                </c:pt>
                <c:pt idx="322">
                  <c:v>219</c:v>
                </c:pt>
                <c:pt idx="323">
                  <c:v>218</c:v>
                </c:pt>
                <c:pt idx="324">
                  <c:v>218</c:v>
                </c:pt>
                <c:pt idx="325">
                  <c:v>220</c:v>
                </c:pt>
                <c:pt idx="326">
                  <c:v>220</c:v>
                </c:pt>
                <c:pt idx="327">
                  <c:v>218</c:v>
                </c:pt>
                <c:pt idx="328">
                  <c:v>218</c:v>
                </c:pt>
                <c:pt idx="329">
                  <c:v>219</c:v>
                </c:pt>
                <c:pt idx="330">
                  <c:v>219</c:v>
                </c:pt>
                <c:pt idx="331">
                  <c:v>217</c:v>
                </c:pt>
                <c:pt idx="332">
                  <c:v>217</c:v>
                </c:pt>
                <c:pt idx="333">
                  <c:v>218</c:v>
                </c:pt>
                <c:pt idx="334">
                  <c:v>218</c:v>
                </c:pt>
                <c:pt idx="335">
                  <c:v>218</c:v>
                </c:pt>
                <c:pt idx="336">
                  <c:v>217</c:v>
                </c:pt>
                <c:pt idx="337">
                  <c:v>217</c:v>
                </c:pt>
                <c:pt idx="338">
                  <c:v>217</c:v>
                </c:pt>
                <c:pt idx="339">
                  <c:v>217</c:v>
                </c:pt>
                <c:pt idx="340">
                  <c:v>216</c:v>
                </c:pt>
                <c:pt idx="341">
                  <c:v>216</c:v>
                </c:pt>
                <c:pt idx="342">
                  <c:v>216</c:v>
                </c:pt>
                <c:pt idx="343">
                  <c:v>216</c:v>
                </c:pt>
                <c:pt idx="344">
                  <c:v>217</c:v>
                </c:pt>
                <c:pt idx="345">
                  <c:v>217</c:v>
                </c:pt>
                <c:pt idx="346">
                  <c:v>216</c:v>
                </c:pt>
                <c:pt idx="347">
                  <c:v>216</c:v>
                </c:pt>
                <c:pt idx="348">
                  <c:v>217</c:v>
                </c:pt>
                <c:pt idx="349">
                  <c:v>217</c:v>
                </c:pt>
                <c:pt idx="350">
                  <c:v>217</c:v>
                </c:pt>
                <c:pt idx="351">
                  <c:v>218</c:v>
                </c:pt>
                <c:pt idx="352">
                  <c:v>218</c:v>
                </c:pt>
                <c:pt idx="353">
                  <c:v>216</c:v>
                </c:pt>
                <c:pt idx="354">
                  <c:v>216</c:v>
                </c:pt>
                <c:pt idx="355">
                  <c:v>217</c:v>
                </c:pt>
                <c:pt idx="356">
                  <c:v>217</c:v>
                </c:pt>
                <c:pt idx="357">
                  <c:v>217</c:v>
                </c:pt>
                <c:pt idx="358">
                  <c:v>217</c:v>
                </c:pt>
                <c:pt idx="359">
                  <c:v>217</c:v>
                </c:pt>
                <c:pt idx="360">
                  <c:v>217</c:v>
                </c:pt>
                <c:pt idx="361">
                  <c:v>217</c:v>
                </c:pt>
                <c:pt idx="362">
                  <c:v>217</c:v>
                </c:pt>
                <c:pt idx="363">
                  <c:v>216</c:v>
                </c:pt>
                <c:pt idx="364">
                  <c:v>216</c:v>
                </c:pt>
                <c:pt idx="365">
                  <c:v>216</c:v>
                </c:pt>
                <c:pt idx="366">
                  <c:v>216</c:v>
                </c:pt>
                <c:pt idx="367">
                  <c:v>217</c:v>
                </c:pt>
                <c:pt idx="368">
                  <c:v>217</c:v>
                </c:pt>
                <c:pt idx="369">
                  <c:v>217</c:v>
                </c:pt>
                <c:pt idx="370">
                  <c:v>216</c:v>
                </c:pt>
                <c:pt idx="371">
                  <c:v>216</c:v>
                </c:pt>
                <c:pt idx="372">
                  <c:v>213</c:v>
                </c:pt>
                <c:pt idx="373">
                  <c:v>213</c:v>
                </c:pt>
                <c:pt idx="374">
                  <c:v>215</c:v>
                </c:pt>
                <c:pt idx="375">
                  <c:v>215</c:v>
                </c:pt>
                <c:pt idx="376">
                  <c:v>217</c:v>
                </c:pt>
                <c:pt idx="377">
                  <c:v>217</c:v>
                </c:pt>
                <c:pt idx="378">
                  <c:v>216</c:v>
                </c:pt>
                <c:pt idx="379">
                  <c:v>216</c:v>
                </c:pt>
                <c:pt idx="380">
                  <c:v>217</c:v>
                </c:pt>
                <c:pt idx="381">
                  <c:v>217</c:v>
                </c:pt>
                <c:pt idx="382">
                  <c:v>217</c:v>
                </c:pt>
                <c:pt idx="383">
                  <c:v>217</c:v>
                </c:pt>
                <c:pt idx="384">
                  <c:v>217</c:v>
                </c:pt>
                <c:pt idx="385">
                  <c:v>218</c:v>
                </c:pt>
                <c:pt idx="386">
                  <c:v>218</c:v>
                </c:pt>
                <c:pt idx="387">
                  <c:v>217</c:v>
                </c:pt>
                <c:pt idx="388">
                  <c:v>217</c:v>
                </c:pt>
                <c:pt idx="389">
                  <c:v>217</c:v>
                </c:pt>
                <c:pt idx="390">
                  <c:v>217</c:v>
                </c:pt>
                <c:pt idx="391">
                  <c:v>217</c:v>
                </c:pt>
                <c:pt idx="392">
                  <c:v>217</c:v>
                </c:pt>
                <c:pt idx="393">
                  <c:v>216</c:v>
                </c:pt>
                <c:pt idx="394">
                  <c:v>216</c:v>
                </c:pt>
                <c:pt idx="395">
                  <c:v>217</c:v>
                </c:pt>
                <c:pt idx="396">
                  <c:v>217</c:v>
                </c:pt>
                <c:pt idx="397">
                  <c:v>217</c:v>
                </c:pt>
                <c:pt idx="398">
                  <c:v>217</c:v>
                </c:pt>
                <c:pt idx="399">
                  <c:v>217</c:v>
                </c:pt>
                <c:pt idx="400">
                  <c:v>217</c:v>
                </c:pt>
                <c:pt idx="401">
                  <c:v>217</c:v>
                </c:pt>
                <c:pt idx="402">
                  <c:v>217</c:v>
                </c:pt>
                <c:pt idx="403">
                  <c:v>217</c:v>
                </c:pt>
                <c:pt idx="404">
                  <c:v>217</c:v>
                </c:pt>
                <c:pt idx="405">
                  <c:v>217</c:v>
                </c:pt>
                <c:pt idx="406">
                  <c:v>219</c:v>
                </c:pt>
                <c:pt idx="407">
                  <c:v>219</c:v>
                </c:pt>
                <c:pt idx="408">
                  <c:v>220</c:v>
                </c:pt>
                <c:pt idx="409">
                  <c:v>220</c:v>
                </c:pt>
                <c:pt idx="410">
                  <c:v>220</c:v>
                </c:pt>
                <c:pt idx="411">
                  <c:v>220</c:v>
                </c:pt>
                <c:pt idx="412">
                  <c:v>218</c:v>
                </c:pt>
                <c:pt idx="413">
                  <c:v>218</c:v>
                </c:pt>
                <c:pt idx="414">
                  <c:v>218</c:v>
                </c:pt>
                <c:pt idx="415">
                  <c:v>218</c:v>
                </c:pt>
                <c:pt idx="416">
                  <c:v>218</c:v>
                </c:pt>
                <c:pt idx="417">
                  <c:v>218</c:v>
                </c:pt>
                <c:pt idx="418">
                  <c:v>218</c:v>
                </c:pt>
                <c:pt idx="419">
                  <c:v>218</c:v>
                </c:pt>
                <c:pt idx="420">
                  <c:v>218</c:v>
                </c:pt>
                <c:pt idx="421">
                  <c:v>218</c:v>
                </c:pt>
                <c:pt idx="422">
                  <c:v>218</c:v>
                </c:pt>
                <c:pt idx="423">
                  <c:v>218</c:v>
                </c:pt>
                <c:pt idx="424">
                  <c:v>216</c:v>
                </c:pt>
                <c:pt idx="425">
                  <c:v>215</c:v>
                </c:pt>
                <c:pt idx="426">
                  <c:v>215</c:v>
                </c:pt>
                <c:pt idx="427">
                  <c:v>215</c:v>
                </c:pt>
                <c:pt idx="428">
                  <c:v>215</c:v>
                </c:pt>
                <c:pt idx="429">
                  <c:v>214</c:v>
                </c:pt>
                <c:pt idx="430">
                  <c:v>214</c:v>
                </c:pt>
                <c:pt idx="431">
                  <c:v>216</c:v>
                </c:pt>
                <c:pt idx="432">
                  <c:v>216</c:v>
                </c:pt>
                <c:pt idx="433">
                  <c:v>216</c:v>
                </c:pt>
                <c:pt idx="434">
                  <c:v>216</c:v>
                </c:pt>
                <c:pt idx="435">
                  <c:v>215</c:v>
                </c:pt>
                <c:pt idx="436">
                  <c:v>215</c:v>
                </c:pt>
                <c:pt idx="437">
                  <c:v>216</c:v>
                </c:pt>
                <c:pt idx="438">
                  <c:v>216</c:v>
                </c:pt>
                <c:pt idx="439">
                  <c:v>216</c:v>
                </c:pt>
                <c:pt idx="440">
                  <c:v>216</c:v>
                </c:pt>
                <c:pt idx="441">
                  <c:v>216</c:v>
                </c:pt>
                <c:pt idx="442">
                  <c:v>217</c:v>
                </c:pt>
                <c:pt idx="443">
                  <c:v>217</c:v>
                </c:pt>
                <c:pt idx="444">
                  <c:v>218</c:v>
                </c:pt>
                <c:pt idx="445">
                  <c:v>218</c:v>
                </c:pt>
                <c:pt idx="446">
                  <c:v>217</c:v>
                </c:pt>
                <c:pt idx="447">
                  <c:v>217</c:v>
                </c:pt>
                <c:pt idx="448">
                  <c:v>216</c:v>
                </c:pt>
                <c:pt idx="449">
                  <c:v>216</c:v>
                </c:pt>
                <c:pt idx="450">
                  <c:v>215</c:v>
                </c:pt>
                <c:pt idx="451">
                  <c:v>215</c:v>
                </c:pt>
                <c:pt idx="452">
                  <c:v>216</c:v>
                </c:pt>
                <c:pt idx="453">
                  <c:v>216</c:v>
                </c:pt>
                <c:pt idx="454">
                  <c:v>217</c:v>
                </c:pt>
                <c:pt idx="455">
                  <c:v>217</c:v>
                </c:pt>
                <c:pt idx="456">
                  <c:v>216</c:v>
                </c:pt>
                <c:pt idx="457">
                  <c:v>216</c:v>
                </c:pt>
                <c:pt idx="458">
                  <c:v>218</c:v>
                </c:pt>
                <c:pt idx="459">
                  <c:v>217</c:v>
                </c:pt>
                <c:pt idx="460">
                  <c:v>217</c:v>
                </c:pt>
                <c:pt idx="461">
                  <c:v>216</c:v>
                </c:pt>
                <c:pt idx="462">
                  <c:v>216</c:v>
                </c:pt>
                <c:pt idx="463">
                  <c:v>217</c:v>
                </c:pt>
                <c:pt idx="464">
                  <c:v>217</c:v>
                </c:pt>
                <c:pt idx="465">
                  <c:v>217</c:v>
                </c:pt>
                <c:pt idx="466">
                  <c:v>217</c:v>
                </c:pt>
                <c:pt idx="467">
                  <c:v>217</c:v>
                </c:pt>
                <c:pt idx="468">
                  <c:v>217</c:v>
                </c:pt>
                <c:pt idx="469">
                  <c:v>218</c:v>
                </c:pt>
                <c:pt idx="470">
                  <c:v>218</c:v>
                </c:pt>
                <c:pt idx="471">
                  <c:v>218</c:v>
                </c:pt>
                <c:pt idx="472">
                  <c:v>218</c:v>
                </c:pt>
                <c:pt idx="473">
                  <c:v>218</c:v>
                </c:pt>
                <c:pt idx="474">
                  <c:v>218</c:v>
                </c:pt>
                <c:pt idx="475">
                  <c:v>218</c:v>
                </c:pt>
                <c:pt idx="476">
                  <c:v>218</c:v>
                </c:pt>
                <c:pt idx="477">
                  <c:v>217</c:v>
                </c:pt>
                <c:pt idx="478">
                  <c:v>217</c:v>
                </c:pt>
                <c:pt idx="479">
                  <c:v>217</c:v>
                </c:pt>
                <c:pt idx="480">
                  <c:v>217</c:v>
                </c:pt>
                <c:pt idx="481">
                  <c:v>217</c:v>
                </c:pt>
                <c:pt idx="482">
                  <c:v>218</c:v>
                </c:pt>
                <c:pt idx="483">
                  <c:v>218</c:v>
                </c:pt>
                <c:pt idx="484">
                  <c:v>218</c:v>
                </c:pt>
                <c:pt idx="485">
                  <c:v>218</c:v>
                </c:pt>
                <c:pt idx="486">
                  <c:v>220</c:v>
                </c:pt>
                <c:pt idx="487">
                  <c:v>220</c:v>
                </c:pt>
                <c:pt idx="488">
                  <c:v>220</c:v>
                </c:pt>
                <c:pt idx="489">
                  <c:v>220</c:v>
                </c:pt>
                <c:pt idx="490">
                  <c:v>221</c:v>
                </c:pt>
                <c:pt idx="491">
                  <c:v>221</c:v>
                </c:pt>
                <c:pt idx="492">
                  <c:v>219</c:v>
                </c:pt>
                <c:pt idx="493">
                  <c:v>219</c:v>
                </c:pt>
                <c:pt idx="494">
                  <c:v>219</c:v>
                </c:pt>
                <c:pt idx="495">
                  <c:v>219</c:v>
                </c:pt>
                <c:pt idx="496">
                  <c:v>219</c:v>
                </c:pt>
                <c:pt idx="497">
                  <c:v>219</c:v>
                </c:pt>
                <c:pt idx="498">
                  <c:v>219</c:v>
                </c:pt>
                <c:pt idx="499">
                  <c:v>218</c:v>
                </c:pt>
                <c:pt idx="500">
                  <c:v>218</c:v>
                </c:pt>
                <c:pt idx="501">
                  <c:v>217</c:v>
                </c:pt>
                <c:pt idx="502">
                  <c:v>217</c:v>
                </c:pt>
                <c:pt idx="503">
                  <c:v>213</c:v>
                </c:pt>
                <c:pt idx="504">
                  <c:v>213</c:v>
                </c:pt>
                <c:pt idx="505">
                  <c:v>217</c:v>
                </c:pt>
                <c:pt idx="506">
                  <c:v>217</c:v>
                </c:pt>
                <c:pt idx="507">
                  <c:v>217</c:v>
                </c:pt>
                <c:pt idx="508">
                  <c:v>217</c:v>
                </c:pt>
                <c:pt idx="509">
                  <c:v>215</c:v>
                </c:pt>
                <c:pt idx="510">
                  <c:v>215</c:v>
                </c:pt>
                <c:pt idx="511">
                  <c:v>214</c:v>
                </c:pt>
                <c:pt idx="512">
                  <c:v>214</c:v>
                </c:pt>
                <c:pt idx="513">
                  <c:v>215</c:v>
                </c:pt>
                <c:pt idx="514">
                  <c:v>215</c:v>
                </c:pt>
                <c:pt idx="515">
                  <c:v>216</c:v>
                </c:pt>
                <c:pt idx="516">
                  <c:v>215</c:v>
                </c:pt>
                <c:pt idx="517">
                  <c:v>215</c:v>
                </c:pt>
                <c:pt idx="518">
                  <c:v>215</c:v>
                </c:pt>
                <c:pt idx="519">
                  <c:v>215</c:v>
                </c:pt>
                <c:pt idx="520">
                  <c:v>216</c:v>
                </c:pt>
                <c:pt idx="521">
                  <c:v>216</c:v>
                </c:pt>
                <c:pt idx="522">
                  <c:v>217</c:v>
                </c:pt>
                <c:pt idx="523">
                  <c:v>217</c:v>
                </c:pt>
                <c:pt idx="524">
                  <c:v>217</c:v>
                </c:pt>
                <c:pt idx="525">
                  <c:v>217</c:v>
                </c:pt>
                <c:pt idx="526">
                  <c:v>216</c:v>
                </c:pt>
                <c:pt idx="527">
                  <c:v>216</c:v>
                </c:pt>
                <c:pt idx="528">
                  <c:v>217</c:v>
                </c:pt>
                <c:pt idx="529">
                  <c:v>217</c:v>
                </c:pt>
                <c:pt idx="530">
                  <c:v>217</c:v>
                </c:pt>
                <c:pt idx="531">
                  <c:v>217</c:v>
                </c:pt>
                <c:pt idx="532">
                  <c:v>218</c:v>
                </c:pt>
                <c:pt idx="533">
                  <c:v>218</c:v>
                </c:pt>
                <c:pt idx="534">
                  <c:v>217</c:v>
                </c:pt>
                <c:pt idx="535">
                  <c:v>217</c:v>
                </c:pt>
                <c:pt idx="536">
                  <c:v>217</c:v>
                </c:pt>
                <c:pt idx="537">
                  <c:v>218</c:v>
                </c:pt>
                <c:pt idx="538">
                  <c:v>218</c:v>
                </c:pt>
                <c:pt idx="539">
                  <c:v>217</c:v>
                </c:pt>
                <c:pt idx="540">
                  <c:v>217</c:v>
                </c:pt>
                <c:pt idx="541">
                  <c:v>218</c:v>
                </c:pt>
                <c:pt idx="542">
                  <c:v>218</c:v>
                </c:pt>
                <c:pt idx="543">
                  <c:v>218</c:v>
                </c:pt>
                <c:pt idx="544">
                  <c:v>218</c:v>
                </c:pt>
                <c:pt idx="545">
                  <c:v>218</c:v>
                </c:pt>
                <c:pt idx="546">
                  <c:v>218</c:v>
                </c:pt>
                <c:pt idx="547">
                  <c:v>218</c:v>
                </c:pt>
                <c:pt idx="548">
                  <c:v>218</c:v>
                </c:pt>
                <c:pt idx="549">
                  <c:v>199</c:v>
                </c:pt>
                <c:pt idx="550">
                  <c:v>199</c:v>
                </c:pt>
                <c:pt idx="551">
                  <c:v>170</c:v>
                </c:pt>
                <c:pt idx="552">
                  <c:v>170</c:v>
                </c:pt>
                <c:pt idx="553">
                  <c:v>152</c:v>
                </c:pt>
                <c:pt idx="554">
                  <c:v>152</c:v>
                </c:pt>
                <c:pt idx="555">
                  <c:v>152</c:v>
                </c:pt>
                <c:pt idx="556">
                  <c:v>161</c:v>
                </c:pt>
                <c:pt idx="557">
                  <c:v>161</c:v>
                </c:pt>
                <c:pt idx="558">
                  <c:v>194</c:v>
                </c:pt>
                <c:pt idx="559">
                  <c:v>194</c:v>
                </c:pt>
                <c:pt idx="560">
                  <c:v>216</c:v>
                </c:pt>
                <c:pt idx="561">
                  <c:v>216</c:v>
                </c:pt>
                <c:pt idx="562">
                  <c:v>217</c:v>
                </c:pt>
                <c:pt idx="563">
                  <c:v>217</c:v>
                </c:pt>
                <c:pt idx="564">
                  <c:v>217</c:v>
                </c:pt>
                <c:pt idx="565">
                  <c:v>217</c:v>
                </c:pt>
                <c:pt idx="566">
                  <c:v>217</c:v>
                </c:pt>
                <c:pt idx="567">
                  <c:v>217</c:v>
                </c:pt>
                <c:pt idx="568">
                  <c:v>217</c:v>
                </c:pt>
                <c:pt idx="569">
                  <c:v>217</c:v>
                </c:pt>
                <c:pt idx="570">
                  <c:v>218</c:v>
                </c:pt>
                <c:pt idx="571">
                  <c:v>217</c:v>
                </c:pt>
                <c:pt idx="572">
                  <c:v>217</c:v>
                </c:pt>
                <c:pt idx="573">
                  <c:v>217</c:v>
                </c:pt>
                <c:pt idx="574">
                  <c:v>217</c:v>
                </c:pt>
                <c:pt idx="575">
                  <c:v>216</c:v>
                </c:pt>
                <c:pt idx="576">
                  <c:v>216</c:v>
                </c:pt>
                <c:pt idx="577">
                  <c:v>217</c:v>
                </c:pt>
                <c:pt idx="578">
                  <c:v>217</c:v>
                </c:pt>
                <c:pt idx="579">
                  <c:v>218</c:v>
                </c:pt>
                <c:pt idx="580">
                  <c:v>218</c:v>
                </c:pt>
                <c:pt idx="581">
                  <c:v>217</c:v>
                </c:pt>
                <c:pt idx="582">
                  <c:v>217</c:v>
                </c:pt>
                <c:pt idx="583">
                  <c:v>218</c:v>
                </c:pt>
                <c:pt idx="584">
                  <c:v>218</c:v>
                </c:pt>
                <c:pt idx="585">
                  <c:v>217</c:v>
                </c:pt>
                <c:pt idx="586">
                  <c:v>217</c:v>
                </c:pt>
                <c:pt idx="587">
                  <c:v>218</c:v>
                </c:pt>
                <c:pt idx="588">
                  <c:v>218</c:v>
                </c:pt>
                <c:pt idx="589">
                  <c:v>217</c:v>
                </c:pt>
                <c:pt idx="590">
                  <c:v>217</c:v>
                </c:pt>
                <c:pt idx="591">
                  <c:v>218</c:v>
                </c:pt>
                <c:pt idx="592">
                  <c:v>218</c:v>
                </c:pt>
                <c:pt idx="593">
                  <c:v>218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658-4370-BD4D-892CDAF157F9}"/>
            </c:ext>
          </c:extLst>
        </c:ser>
        <c:ser>
          <c:idx val="1"/>
          <c:order val="1"/>
          <c:tx>
            <c:v>Collision_detected</c:v>
          </c:tx>
          <c:spPr>
            <a:ln w="31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'Måling 5'!$A$2:$A$2395</c:f>
              <c:numCache>
                <c:formatCode>General</c:formatCode>
                <c:ptCount val="2394"/>
                <c:pt idx="0">
                  <c:v>0.17524075508117601</c:v>
                </c:pt>
                <c:pt idx="1">
                  <c:v>0.22518968582153301</c:v>
                </c:pt>
                <c:pt idx="2">
                  <c:v>0.27517962455749501</c:v>
                </c:pt>
                <c:pt idx="3">
                  <c:v>0.32528018951415999</c:v>
                </c:pt>
                <c:pt idx="4">
                  <c:v>0.375187397003173</c:v>
                </c:pt>
                <c:pt idx="5">
                  <c:v>0.42519664764404203</c:v>
                </c:pt>
                <c:pt idx="6">
                  <c:v>0.47518134117126398</c:v>
                </c:pt>
                <c:pt idx="7">
                  <c:v>0.52518224716186501</c:v>
                </c:pt>
                <c:pt idx="8">
                  <c:v>0.57522273063659601</c:v>
                </c:pt>
                <c:pt idx="9">
                  <c:v>0.62521457672119096</c:v>
                </c:pt>
                <c:pt idx="10">
                  <c:v>0.67520260810851995</c:v>
                </c:pt>
                <c:pt idx="11">
                  <c:v>0.72519254684448198</c:v>
                </c:pt>
                <c:pt idx="12">
                  <c:v>0.77519011497497503</c:v>
                </c:pt>
                <c:pt idx="13">
                  <c:v>0.82518863677978505</c:v>
                </c:pt>
                <c:pt idx="14">
                  <c:v>0.87519097328186002</c:v>
                </c:pt>
                <c:pt idx="15">
                  <c:v>0.92519259452819802</c:v>
                </c:pt>
                <c:pt idx="16">
                  <c:v>0.97519230842590299</c:v>
                </c:pt>
                <c:pt idx="17" formatCode="#,##0">
                  <c:v>1.0251786708831701</c:v>
                </c:pt>
                <c:pt idx="18" formatCode="#,##0">
                  <c:v>1.0751874446868801</c:v>
                </c:pt>
                <c:pt idx="19" formatCode="#,##0">
                  <c:v>1.1251974105834901</c:v>
                </c:pt>
                <c:pt idx="20" formatCode="#,##0">
                  <c:v>1.1752128601074201</c:v>
                </c:pt>
                <c:pt idx="21" formatCode="#,##0">
                  <c:v>1.22519326210021</c:v>
                </c:pt>
                <c:pt idx="22" formatCode="#,##0">
                  <c:v>1.27563428878784</c:v>
                </c:pt>
                <c:pt idx="23" formatCode="#,##0">
                  <c:v>1.3255271911621</c:v>
                </c:pt>
                <c:pt idx="24" formatCode="#,##0">
                  <c:v>1.3755404949188199</c:v>
                </c:pt>
                <c:pt idx="25" formatCode="#,##0">
                  <c:v>1.42551040649414</c:v>
                </c:pt>
                <c:pt idx="26" formatCode="#,##0">
                  <c:v>1.4755771160125699</c:v>
                </c:pt>
                <c:pt idx="27" formatCode="#,##0">
                  <c:v>1.5253202915191599</c:v>
                </c:pt>
                <c:pt idx="28" formatCode="#,##0">
                  <c:v>1.5755753517150799</c:v>
                </c:pt>
                <c:pt idx="29" formatCode="#,##0">
                  <c:v>1.62533330917358</c:v>
                </c:pt>
                <c:pt idx="30" formatCode="#,##0">
                  <c:v>1.67562127113342</c:v>
                </c:pt>
                <c:pt idx="31" formatCode="#,##0">
                  <c:v>1.7255218029022199</c:v>
                </c:pt>
                <c:pt idx="32" formatCode="#,##0">
                  <c:v>1.77554607391357</c:v>
                </c:pt>
                <c:pt idx="33" formatCode="#,##0">
                  <c:v>1.8255321979522701</c:v>
                </c:pt>
                <c:pt idx="34" formatCode="#,##0">
                  <c:v>1.87557792663574</c:v>
                </c:pt>
                <c:pt idx="35" formatCode="#,##0">
                  <c:v>1.92552518844604</c:v>
                </c:pt>
                <c:pt idx="36" formatCode="#,##0">
                  <c:v>1.9755442142486499</c:v>
                </c:pt>
                <c:pt idx="37" formatCode="#,##0">
                  <c:v>2.0255222320556601</c:v>
                </c:pt>
                <c:pt idx="38" formatCode="#,##0">
                  <c:v>2.0755553245544398</c:v>
                </c:pt>
                <c:pt idx="39" formatCode="#,##0">
                  <c:v>2.12551522254943</c:v>
                </c:pt>
                <c:pt idx="40" formatCode="#,##0">
                  <c:v>2.1755588054656898</c:v>
                </c:pt>
                <c:pt idx="41" formatCode="#,##0">
                  <c:v>2.2255361080169598</c:v>
                </c:pt>
                <c:pt idx="42" formatCode="#,##0">
                  <c:v>2.27568054199218</c:v>
                </c:pt>
                <c:pt idx="43" formatCode="#,##0">
                  <c:v>2.32556104660034</c:v>
                </c:pt>
                <c:pt idx="44" formatCode="#,##0">
                  <c:v>2.3753190040588299</c:v>
                </c:pt>
                <c:pt idx="45" formatCode="#,##0">
                  <c:v>2.4255387783050502</c:v>
                </c:pt>
                <c:pt idx="46" formatCode="#,##0">
                  <c:v>2.4753398895263601</c:v>
                </c:pt>
                <c:pt idx="47" formatCode="#,##0">
                  <c:v>2.5255675315856898</c:v>
                </c:pt>
                <c:pt idx="48" formatCode="#,##0">
                  <c:v>2.57555031776428</c:v>
                </c:pt>
                <c:pt idx="49" formatCode="#,##0">
                  <c:v>2.62553834915161</c:v>
                </c:pt>
                <c:pt idx="50" formatCode="#,##0">
                  <c:v>2.6755113601684499</c:v>
                </c:pt>
                <c:pt idx="51" formatCode="#,##0">
                  <c:v>2.7255291938781698</c:v>
                </c:pt>
                <c:pt idx="52" formatCode="#,##0">
                  <c:v>2.7758100032806299</c:v>
                </c:pt>
                <c:pt idx="53" formatCode="#,##0">
                  <c:v>2.8256430625915501</c:v>
                </c:pt>
                <c:pt idx="54" formatCode="#,##0">
                  <c:v>2.8757250308990399</c:v>
                </c:pt>
                <c:pt idx="55" formatCode="#,##0">
                  <c:v>2.92575907707214</c:v>
                </c:pt>
                <c:pt idx="56" formatCode="#,##0">
                  <c:v>2.9757380485534601</c:v>
                </c:pt>
                <c:pt idx="57" formatCode="#,##0">
                  <c:v>3.0257031917571999</c:v>
                </c:pt>
                <c:pt idx="58" formatCode="#,##0">
                  <c:v>3.07572293281555</c:v>
                </c:pt>
                <c:pt idx="59" formatCode="#,##0">
                  <c:v>3.12562680244445</c:v>
                </c:pt>
                <c:pt idx="60" formatCode="#,##0">
                  <c:v>3.2899320125579798</c:v>
                </c:pt>
                <c:pt idx="61" formatCode="#,##0">
                  <c:v>3.2947974205017001</c:v>
                </c:pt>
                <c:pt idx="62" formatCode="#,##0">
                  <c:v>3.32557892799377</c:v>
                </c:pt>
                <c:pt idx="63" formatCode="#,##0">
                  <c:v>3.3757219314575102</c:v>
                </c:pt>
                <c:pt idx="64" formatCode="#,##0">
                  <c:v>3.4255886077880802</c:v>
                </c:pt>
                <c:pt idx="65" formatCode="#,##0">
                  <c:v>3.4757087230682302</c:v>
                </c:pt>
                <c:pt idx="66" formatCode="#,##0">
                  <c:v>3.5255928039550701</c:v>
                </c:pt>
                <c:pt idx="67" formatCode="#,##0">
                  <c:v>3.5757346153259202</c:v>
                </c:pt>
                <c:pt idx="68" formatCode="#,##0">
                  <c:v>3.6255643367767298</c:v>
                </c:pt>
                <c:pt idx="69" formatCode="#,##0">
                  <c:v>3.6757721900939901</c:v>
                </c:pt>
                <c:pt idx="70" formatCode="#,##0">
                  <c:v>3.72563505172729</c:v>
                </c:pt>
                <c:pt idx="71" formatCode="#,##0">
                  <c:v>3.7757420539855899</c:v>
                </c:pt>
                <c:pt idx="72" formatCode="#,##0">
                  <c:v>3.8255426883697501</c:v>
                </c:pt>
                <c:pt idx="73" formatCode="#,##0">
                  <c:v>3.8755536079406698</c:v>
                </c:pt>
                <c:pt idx="74" formatCode="#,##0">
                  <c:v>3.9255576133728001</c:v>
                </c:pt>
                <c:pt idx="75" formatCode="#,##0">
                  <c:v>3.9755504131317099</c:v>
                </c:pt>
                <c:pt idx="76" formatCode="#,##0">
                  <c:v>4.0255327224731401</c:v>
                </c:pt>
                <c:pt idx="77" formatCode="#,##0">
                  <c:v>4.0755519866943297</c:v>
                </c:pt>
                <c:pt idx="78" formatCode="#,##0">
                  <c:v>4.1255431175231898</c:v>
                </c:pt>
                <c:pt idx="79" formatCode="#,##0">
                  <c:v>4.1754398345947203</c:v>
                </c:pt>
                <c:pt idx="80" formatCode="#,##0">
                  <c:v>4.2255170345306396</c:v>
                </c:pt>
                <c:pt idx="81" formatCode="#,##0">
                  <c:v>4.27542948722839</c:v>
                </c:pt>
                <c:pt idx="82" formatCode="#,##0">
                  <c:v>4.3255317211151096</c:v>
                </c:pt>
                <c:pt idx="83" formatCode="#,##0">
                  <c:v>4.3753428459167401</c:v>
                </c:pt>
                <c:pt idx="84" formatCode="#,##0">
                  <c:v>4.4255316257476798</c:v>
                </c:pt>
                <c:pt idx="85" formatCode="#,##0">
                  <c:v>4.4753425121307302</c:v>
                </c:pt>
                <c:pt idx="86" formatCode="#,##0">
                  <c:v>4.5255177021026602</c:v>
                </c:pt>
                <c:pt idx="87" formatCode="#,##0">
                  <c:v>4.5754992961883501</c:v>
                </c:pt>
                <c:pt idx="88" formatCode="#,##0">
                  <c:v>4.6255121231079102</c:v>
                </c:pt>
                <c:pt idx="89" formatCode="#,##0">
                  <c:v>4.6755428314208896</c:v>
                </c:pt>
                <c:pt idx="90" formatCode="#,##0">
                  <c:v>4.7255251407623202</c:v>
                </c:pt>
                <c:pt idx="91" formatCode="#,##0">
                  <c:v>4.7755749225616402</c:v>
                </c:pt>
                <c:pt idx="92" formatCode="#,##0">
                  <c:v>4.8255293369293204</c:v>
                </c:pt>
                <c:pt idx="93" formatCode="#,##0">
                  <c:v>4.8755509853363002</c:v>
                </c:pt>
                <c:pt idx="94" formatCode="#,##0">
                  <c:v>4.9255237579345703</c:v>
                </c:pt>
                <c:pt idx="95" formatCode="#,##0">
                  <c:v>4.9755518436431796</c:v>
                </c:pt>
                <c:pt idx="96" formatCode="#,##0">
                  <c:v>5.0255331993103001</c:v>
                </c:pt>
                <c:pt idx="97" formatCode="#,##0">
                  <c:v>5.0756452083587602</c:v>
                </c:pt>
                <c:pt idx="98" formatCode="#,##0">
                  <c:v>5.12542653083801</c:v>
                </c:pt>
                <c:pt idx="99" formatCode="#,##0">
                  <c:v>5.1756427288055402</c:v>
                </c:pt>
                <c:pt idx="100" formatCode="#,##0">
                  <c:v>5.2254378795623699</c:v>
                </c:pt>
                <c:pt idx="101" formatCode="#,##0">
                  <c:v>5.2756650447845397</c:v>
                </c:pt>
                <c:pt idx="102" formatCode="#,##0">
                  <c:v>5.3255369663238499</c:v>
                </c:pt>
                <c:pt idx="103" formatCode="#,##0">
                  <c:v>5.3758258819579998</c:v>
                </c:pt>
                <c:pt idx="104" formatCode="#,##0">
                  <c:v>5.4253716468811</c:v>
                </c:pt>
                <c:pt idx="105" formatCode="#,##0">
                  <c:v>5.4755504131317103</c:v>
                </c:pt>
                <c:pt idx="106" formatCode="#,##0">
                  <c:v>5.5255153179168701</c:v>
                </c:pt>
                <c:pt idx="107" formatCode="#,##0">
                  <c:v>5.5755555629730198</c:v>
                </c:pt>
                <c:pt idx="108" formatCode="#,##0">
                  <c:v>5.6255373954772896</c:v>
                </c:pt>
                <c:pt idx="109" formatCode="#,##0">
                  <c:v>5.6755466461181596</c:v>
                </c:pt>
                <c:pt idx="110" formatCode="#,##0">
                  <c:v>5.7255260944366402</c:v>
                </c:pt>
                <c:pt idx="111" formatCode="#,##0">
                  <c:v>5.7755634784698398</c:v>
                </c:pt>
                <c:pt idx="112" formatCode="#,##0">
                  <c:v>5.8255193233489901</c:v>
                </c:pt>
                <c:pt idx="113" formatCode="#,##0">
                  <c:v>5.8756017684936497</c:v>
                </c:pt>
                <c:pt idx="114" formatCode="#,##0">
                  <c:v>5.9256296157836896</c:v>
                </c:pt>
                <c:pt idx="115" formatCode="#,##0">
                  <c:v>5.9756457805633501</c:v>
                </c:pt>
                <c:pt idx="116" formatCode="#,##0">
                  <c:v>6.0256373882293701</c:v>
                </c:pt>
                <c:pt idx="117" formatCode="#,##0">
                  <c:v>6.0758073329925502</c:v>
                </c:pt>
                <c:pt idx="118" formatCode="#,##0">
                  <c:v>6.1256957054138104</c:v>
                </c:pt>
                <c:pt idx="119" formatCode="#,##0">
                  <c:v>6.1754662990569997</c:v>
                </c:pt>
                <c:pt idx="120" formatCode="#,##0">
                  <c:v>6.2256388664245597</c:v>
                </c:pt>
                <c:pt idx="121" formatCode="#,##0">
                  <c:v>6.27549076080322</c:v>
                </c:pt>
                <c:pt idx="122" formatCode="#,##0">
                  <c:v>6.3256351947784397</c:v>
                </c:pt>
                <c:pt idx="123" formatCode="#,##0">
                  <c:v>6.3754692077636701</c:v>
                </c:pt>
                <c:pt idx="124" formatCode="#,##0">
                  <c:v>6.4255375862121502</c:v>
                </c:pt>
                <c:pt idx="125" formatCode="#,##0">
                  <c:v>6.4755547046661297</c:v>
                </c:pt>
                <c:pt idx="126" formatCode="#,##0">
                  <c:v>6.5255579948425204</c:v>
                </c:pt>
                <c:pt idx="127" formatCode="#,##0">
                  <c:v>6.5755560398101798</c:v>
                </c:pt>
                <c:pt idx="128" formatCode="#,##0">
                  <c:v>6.62558817863464</c:v>
                </c:pt>
                <c:pt idx="129" formatCode="#,##0">
                  <c:v>6.6755635738372803</c:v>
                </c:pt>
                <c:pt idx="130" formatCode="#,##0">
                  <c:v>6.7255167961120597</c:v>
                </c:pt>
                <c:pt idx="131" formatCode="#,##0">
                  <c:v>6.7756118774414</c:v>
                </c:pt>
                <c:pt idx="132" formatCode="#,##0">
                  <c:v>6.8255319595336896</c:v>
                </c:pt>
                <c:pt idx="133" formatCode="#,##0">
                  <c:v>6.8755991458892796</c:v>
                </c:pt>
                <c:pt idx="134" formatCode="#,##0">
                  <c:v>6.9257085323333696</c:v>
                </c:pt>
                <c:pt idx="135" formatCode="#,##0">
                  <c:v>6.9755578041076598</c:v>
                </c:pt>
                <c:pt idx="136" formatCode="#,##0">
                  <c:v>7.0254316329956001</c:v>
                </c:pt>
                <c:pt idx="137" formatCode="#,##0">
                  <c:v>7.0755484104156396</c:v>
                </c:pt>
                <c:pt idx="138" formatCode="#,##0">
                  <c:v>7.1254019737243599</c:v>
                </c:pt>
                <c:pt idx="139" formatCode="#,##0">
                  <c:v>7.1755421161651602</c:v>
                </c:pt>
                <c:pt idx="140" formatCode="#,##0">
                  <c:v>7.2253463268280003</c:v>
                </c:pt>
                <c:pt idx="141" formatCode="#,##0">
                  <c:v>7.2756049633026096</c:v>
                </c:pt>
                <c:pt idx="142" formatCode="#,##0">
                  <c:v>7.3253426551818803</c:v>
                </c:pt>
                <c:pt idx="143" formatCode="#,##0">
                  <c:v>7.3755607604980398</c:v>
                </c:pt>
                <c:pt idx="144" formatCode="#,##0">
                  <c:v>7.4255170822143501</c:v>
                </c:pt>
                <c:pt idx="145" formatCode="#,##0">
                  <c:v>7.4755558967590297</c:v>
                </c:pt>
                <c:pt idx="146" formatCode="#,##0">
                  <c:v>7.5255281925201398</c:v>
                </c:pt>
                <c:pt idx="147" formatCode="#,##0">
                  <c:v>7.5755488872527996</c:v>
                </c:pt>
                <c:pt idx="148" formatCode="#,##0">
                  <c:v>7.62552618980407</c:v>
                </c:pt>
                <c:pt idx="149" formatCode="#,##0">
                  <c:v>7.6755504608154297</c:v>
                </c:pt>
                <c:pt idx="150" formatCode="#,##0">
                  <c:v>7.7255213260650599</c:v>
                </c:pt>
                <c:pt idx="151" formatCode="#,##0">
                  <c:v>7.7755577564239502</c:v>
                </c:pt>
                <c:pt idx="152" formatCode="#,##0">
                  <c:v>7.8255245685577304</c:v>
                </c:pt>
                <c:pt idx="153" formatCode="#,##0">
                  <c:v>7.8755500316619802</c:v>
                </c:pt>
                <c:pt idx="154" formatCode="#,##0">
                  <c:v>7.9255251884460396</c:v>
                </c:pt>
                <c:pt idx="155" formatCode="#,##0">
                  <c:v>7.9753129482269198</c:v>
                </c:pt>
                <c:pt idx="156" formatCode="#,##0">
                  <c:v>8.0255272388458199</c:v>
                </c:pt>
                <c:pt idx="157" formatCode="#,##0">
                  <c:v>8.0753355026245099</c:v>
                </c:pt>
                <c:pt idx="158" formatCode="#,##0">
                  <c:v>8.1255242824554408</c:v>
                </c:pt>
                <c:pt idx="159" formatCode="#,##0">
                  <c:v>8.1753768920898402</c:v>
                </c:pt>
                <c:pt idx="160" formatCode="#,##0">
                  <c:v>8.2255120277404696</c:v>
                </c:pt>
                <c:pt idx="161" formatCode="#,##0">
                  <c:v>8.2754936218261701</c:v>
                </c:pt>
                <c:pt idx="162" formatCode="#,##0">
                  <c:v>8.3255159854888898</c:v>
                </c:pt>
                <c:pt idx="163" formatCode="#,##0">
                  <c:v>8.37554478645324</c:v>
                </c:pt>
                <c:pt idx="164" formatCode="#,##0">
                  <c:v>8.4255108833312899</c:v>
                </c:pt>
                <c:pt idx="165" formatCode="#,##0">
                  <c:v>8.4755756855010898</c:v>
                </c:pt>
                <c:pt idx="166" formatCode="#,##0">
                  <c:v>8.5255188941955495</c:v>
                </c:pt>
                <c:pt idx="167" formatCode="#,##0">
                  <c:v>8.5755457878112793</c:v>
                </c:pt>
                <c:pt idx="168" formatCode="#,##0">
                  <c:v>8.6255316734313894</c:v>
                </c:pt>
                <c:pt idx="169" formatCode="#,##0">
                  <c:v>8.6755566596984792</c:v>
                </c:pt>
                <c:pt idx="170" formatCode="#,##0">
                  <c:v>8.7255201339721609</c:v>
                </c:pt>
                <c:pt idx="171" formatCode="#,##0">
                  <c:v>8.7755613327026296</c:v>
                </c:pt>
                <c:pt idx="172" formatCode="#,##0">
                  <c:v>8.8255348205566406</c:v>
                </c:pt>
                <c:pt idx="173" formatCode="#,##0">
                  <c:v>8.8755576610565097</c:v>
                </c:pt>
                <c:pt idx="174" formatCode="#,##0">
                  <c:v>8.9255249500274605</c:v>
                </c:pt>
                <c:pt idx="175" formatCode="#,##0">
                  <c:v>8.9755895137786794</c:v>
                </c:pt>
                <c:pt idx="176" formatCode="#,##0">
                  <c:v>9.02551174163818</c:v>
                </c:pt>
                <c:pt idx="177" formatCode="#,##0">
                  <c:v>9.0781881809234601</c:v>
                </c:pt>
                <c:pt idx="178" formatCode="#,##0">
                  <c:v>9.1254425048828107</c:v>
                </c:pt>
                <c:pt idx="179" formatCode="#,##0">
                  <c:v>9.1756422519683802</c:v>
                </c:pt>
                <c:pt idx="180" formatCode="#,##0">
                  <c:v>9.2256240844726491</c:v>
                </c:pt>
                <c:pt idx="181" formatCode="#,##0">
                  <c:v>9.2756304740905708</c:v>
                </c:pt>
                <c:pt idx="182" formatCode="#,##0">
                  <c:v>9.3254525661468506</c:v>
                </c:pt>
                <c:pt idx="183" formatCode="#,##0">
                  <c:v>9.3756430149078298</c:v>
                </c:pt>
                <c:pt idx="184" formatCode="#,##0">
                  <c:v>9.4254961013793892</c:v>
                </c:pt>
                <c:pt idx="185" formatCode="#,##0">
                  <c:v>9.4756588935851997</c:v>
                </c:pt>
                <c:pt idx="186" formatCode="#,##0">
                  <c:v>9.5255966186523402</c:v>
                </c:pt>
                <c:pt idx="187" formatCode="#,##0">
                  <c:v>9.5756666660308802</c:v>
                </c:pt>
                <c:pt idx="188" formatCode="#,##0">
                  <c:v>9.6255459785461408</c:v>
                </c:pt>
                <c:pt idx="189" formatCode="#,##0">
                  <c:v>9.6755597591400093</c:v>
                </c:pt>
                <c:pt idx="190" formatCode="#,##0">
                  <c:v>9.7255516052246094</c:v>
                </c:pt>
                <c:pt idx="191" formatCode="#,##0">
                  <c:v>9.7755386829376203</c:v>
                </c:pt>
                <c:pt idx="192" formatCode="#,##0">
                  <c:v>9.8255174160003609</c:v>
                </c:pt>
                <c:pt idx="193" formatCode="#,##0">
                  <c:v>9.8755478858947701</c:v>
                </c:pt>
                <c:pt idx="194" formatCode="#,##0">
                  <c:v>9.9255311489105207</c:v>
                </c:pt>
                <c:pt idx="195" formatCode="#,##0">
                  <c:v>9.9756345748901296</c:v>
                </c:pt>
                <c:pt idx="196" formatCode="#,##0">
                  <c:v>10.025523185729901</c:v>
                </c:pt>
                <c:pt idx="197" formatCode="#,##0">
                  <c:v>10.0753381252288</c:v>
                </c:pt>
                <c:pt idx="198" formatCode="#,##0">
                  <c:v>10.1255371570587</c:v>
                </c:pt>
                <c:pt idx="199" formatCode="#,##0">
                  <c:v>10.1754894256591</c:v>
                </c:pt>
                <c:pt idx="200" formatCode="#,##0">
                  <c:v>10.225527763366699</c:v>
                </c:pt>
                <c:pt idx="201" formatCode="#,##0">
                  <c:v>10.275369644165</c:v>
                </c:pt>
                <c:pt idx="202" formatCode="#,##0">
                  <c:v>10.3255116939544</c:v>
                </c:pt>
                <c:pt idx="203" formatCode="#,##0">
                  <c:v>10.3754873275756</c:v>
                </c:pt>
                <c:pt idx="204" formatCode="#,##0">
                  <c:v>10.4255135059356</c:v>
                </c:pt>
                <c:pt idx="205" formatCode="#,##0">
                  <c:v>10.4755578041076</c:v>
                </c:pt>
                <c:pt idx="206" formatCode="#,##0">
                  <c:v>10.5255165100097</c:v>
                </c:pt>
                <c:pt idx="207" formatCode="#,##0">
                  <c:v>10.5755879878997</c:v>
                </c:pt>
                <c:pt idx="208" formatCode="#,##0">
                  <c:v>10.6255185604095</c:v>
                </c:pt>
                <c:pt idx="209" formatCode="#,##0">
                  <c:v>10.675544500350901</c:v>
                </c:pt>
                <c:pt idx="210" formatCode="#,##0">
                  <c:v>10.7255675792694</c:v>
                </c:pt>
                <c:pt idx="211" formatCode="#,##0">
                  <c:v>10.7755494117736</c:v>
                </c:pt>
                <c:pt idx="212" formatCode="#,##0">
                  <c:v>10.8255407810211</c:v>
                </c:pt>
                <c:pt idx="213" formatCode="#,##0">
                  <c:v>10.8755493164062</c:v>
                </c:pt>
                <c:pt idx="214" formatCode="#,##0">
                  <c:v>10.9253163337707</c:v>
                </c:pt>
                <c:pt idx="215" formatCode="#,##0">
                  <c:v>10.975555896758999</c:v>
                </c:pt>
                <c:pt idx="216" formatCode="#,##0">
                  <c:v>11.0253753662109</c:v>
                </c:pt>
                <c:pt idx="217" formatCode="#,##0">
                  <c:v>11.0755944252014</c:v>
                </c:pt>
                <c:pt idx="218" formatCode="#,##0">
                  <c:v>11.125335931777901</c:v>
                </c:pt>
                <c:pt idx="219" formatCode="#,##0">
                  <c:v>11.175543308258</c:v>
                </c:pt>
                <c:pt idx="220" formatCode="#,##0">
                  <c:v>11.2253503799438</c:v>
                </c:pt>
                <c:pt idx="221" formatCode="#,##0">
                  <c:v>11.2755470275878</c:v>
                </c:pt>
                <c:pt idx="222" formatCode="#,##0">
                  <c:v>11.3253736495971</c:v>
                </c:pt>
                <c:pt idx="223" formatCode="#,##0">
                  <c:v>11.375542640686</c:v>
                </c:pt>
                <c:pt idx="224" formatCode="#,##0">
                  <c:v>11.4253988265991</c:v>
                </c:pt>
                <c:pt idx="225" formatCode="#,##0">
                  <c:v>11.475616693496701</c:v>
                </c:pt>
                <c:pt idx="226" formatCode="#,##0">
                  <c:v>11.525517702102601</c:v>
                </c:pt>
                <c:pt idx="227" formatCode="#,##0">
                  <c:v>11.5756103992462</c:v>
                </c:pt>
                <c:pt idx="228" formatCode="#,##0">
                  <c:v>11.6255235671997</c:v>
                </c:pt>
                <c:pt idx="229" formatCode="#,##0">
                  <c:v>11.6755540370941</c:v>
                </c:pt>
                <c:pt idx="230" formatCode="#,##0">
                  <c:v>11.725650548934899</c:v>
                </c:pt>
                <c:pt idx="231" formatCode="#,##0">
                  <c:v>11.775678157806301</c:v>
                </c:pt>
                <c:pt idx="232" formatCode="#,##0">
                  <c:v>11.825691223144499</c:v>
                </c:pt>
                <c:pt idx="233" formatCode="#,##0">
                  <c:v>11.8756086826324</c:v>
                </c:pt>
                <c:pt idx="234" formatCode="#,##0">
                  <c:v>11.925611972808801</c:v>
                </c:pt>
                <c:pt idx="235" formatCode="#,##0">
                  <c:v>11.975475311279199</c:v>
                </c:pt>
                <c:pt idx="236" formatCode="#,##0">
                  <c:v>12.0256023406982</c:v>
                </c:pt>
                <c:pt idx="237" formatCode="#,##0">
                  <c:v>12.0754730701446</c:v>
                </c:pt>
                <c:pt idx="238" formatCode="#,##0">
                  <c:v>12.1256127357482</c:v>
                </c:pt>
                <c:pt idx="239" formatCode="#,##0">
                  <c:v>12.1755385398864</c:v>
                </c:pt>
                <c:pt idx="240" formatCode="#,##0">
                  <c:v>12.225667476653999</c:v>
                </c:pt>
                <c:pt idx="241" formatCode="#,##0">
                  <c:v>12.2753977775573</c:v>
                </c:pt>
                <c:pt idx="242" formatCode="#,##0">
                  <c:v>12.3255460262298</c:v>
                </c:pt>
                <c:pt idx="243" formatCode="#,##0">
                  <c:v>12.375549793243399</c:v>
                </c:pt>
                <c:pt idx="244" formatCode="#,##0">
                  <c:v>12.425533533096299</c:v>
                </c:pt>
                <c:pt idx="245" formatCode="#,##0">
                  <c:v>12.4755737781524</c:v>
                </c:pt>
                <c:pt idx="246" formatCode="#,##0">
                  <c:v>12.525517463684</c:v>
                </c:pt>
                <c:pt idx="247" formatCode="#,##0">
                  <c:v>12.5755620002746</c:v>
                </c:pt>
                <c:pt idx="248" formatCode="#,##0">
                  <c:v>12.6255202293396</c:v>
                </c:pt>
                <c:pt idx="249" formatCode="#,##0">
                  <c:v>12.6755650043487</c:v>
                </c:pt>
                <c:pt idx="250" formatCode="#,##0">
                  <c:v>12.725519657135001</c:v>
                </c:pt>
                <c:pt idx="251" formatCode="#,##0">
                  <c:v>12.775560379028301</c:v>
                </c:pt>
                <c:pt idx="252" formatCode="#,##0">
                  <c:v>12.8255267143249</c:v>
                </c:pt>
                <c:pt idx="253" formatCode="#,##0">
                  <c:v>12.8755445480346</c:v>
                </c:pt>
                <c:pt idx="254" formatCode="#,##0">
                  <c:v>12.9253187179565</c:v>
                </c:pt>
                <c:pt idx="255" formatCode="#,##0">
                  <c:v>12.975575685500999</c:v>
                </c:pt>
                <c:pt idx="256" formatCode="#,##0">
                  <c:v>13.025330543518001</c:v>
                </c:pt>
                <c:pt idx="257" formatCode="#,##0">
                  <c:v>13.075556039810101</c:v>
                </c:pt>
                <c:pt idx="258" formatCode="#,##0">
                  <c:v>13.125353574752801</c:v>
                </c:pt>
                <c:pt idx="259" formatCode="#,##0">
                  <c:v>13.175563812255801</c:v>
                </c:pt>
                <c:pt idx="260" formatCode="#,##0">
                  <c:v>13.2253487110137</c:v>
                </c:pt>
                <c:pt idx="261" formatCode="#,##0">
                  <c:v>13.2755460739135</c:v>
                </c:pt>
                <c:pt idx="262" formatCode="#,##0">
                  <c:v>13.3255198001861</c:v>
                </c:pt>
                <c:pt idx="263" formatCode="#,##0">
                  <c:v>13.375536680221501</c:v>
                </c:pt>
                <c:pt idx="264" formatCode="#,##0">
                  <c:v>13.425510883331199</c:v>
                </c:pt>
                <c:pt idx="265" formatCode="#,##0">
                  <c:v>13.4755489826202</c:v>
                </c:pt>
                <c:pt idx="266" formatCode="#,##0">
                  <c:v>13.5255279541015</c:v>
                </c:pt>
                <c:pt idx="267" formatCode="#,##0">
                  <c:v>13.575553655624301</c:v>
                </c:pt>
                <c:pt idx="268" formatCode="#,##0">
                  <c:v>13.625531911849899</c:v>
                </c:pt>
                <c:pt idx="269" formatCode="#,##0">
                  <c:v>13.675564050674399</c:v>
                </c:pt>
                <c:pt idx="270" formatCode="#,##0">
                  <c:v>13.7255198955535</c:v>
                </c:pt>
                <c:pt idx="271" formatCode="#,##0">
                  <c:v>13.775544404983499</c:v>
                </c:pt>
                <c:pt idx="272" formatCode="#,##0">
                  <c:v>13.825534343719401</c:v>
                </c:pt>
                <c:pt idx="273" formatCode="#,##0">
                  <c:v>13.875916719436599</c:v>
                </c:pt>
                <c:pt idx="274" formatCode="#,##0">
                  <c:v>13.9255201816558</c:v>
                </c:pt>
                <c:pt idx="275" formatCode="#,##0">
                  <c:v>13.975334882736201</c:v>
                </c:pt>
                <c:pt idx="276" formatCode="#,##0">
                  <c:v>14.0255150794982</c:v>
                </c:pt>
                <c:pt idx="277" formatCode="#,##0">
                  <c:v>14.0753710269927</c:v>
                </c:pt>
                <c:pt idx="278" formatCode="#,##0">
                  <c:v>14.125531196594199</c:v>
                </c:pt>
                <c:pt idx="279" formatCode="#,##0">
                  <c:v>14.1755337715148</c:v>
                </c:pt>
                <c:pt idx="280" formatCode="#,##0">
                  <c:v>14.2256093025207</c:v>
                </c:pt>
                <c:pt idx="281" formatCode="#,##0">
                  <c:v>14.2756514549255</c:v>
                </c:pt>
                <c:pt idx="282" formatCode="#,##0">
                  <c:v>14.3256499767303</c:v>
                </c:pt>
                <c:pt idx="283" formatCode="#,##0">
                  <c:v>14.375642538070601</c:v>
                </c:pt>
                <c:pt idx="284" formatCode="#,##0">
                  <c:v>14.4256091117858</c:v>
                </c:pt>
                <c:pt idx="285" formatCode="#,##0">
                  <c:v>14.475644111633301</c:v>
                </c:pt>
                <c:pt idx="286" formatCode="#,##0">
                  <c:v>14.525616645812899</c:v>
                </c:pt>
                <c:pt idx="287" formatCode="#,##0">
                  <c:v>14.5756406784057</c:v>
                </c:pt>
                <c:pt idx="288" formatCode="#,##0">
                  <c:v>14.6256086826324</c:v>
                </c:pt>
                <c:pt idx="289" formatCode="#,##0">
                  <c:v>14.6756019592285</c:v>
                </c:pt>
                <c:pt idx="290" formatCode="#,##0">
                  <c:v>14.725515365600501</c:v>
                </c:pt>
                <c:pt idx="291" formatCode="#,##0">
                  <c:v>14.7755517959594</c:v>
                </c:pt>
                <c:pt idx="292" formatCode="#,##0">
                  <c:v>14.825589179992599</c:v>
                </c:pt>
                <c:pt idx="293" formatCode="#,##0">
                  <c:v>14.8755450248718</c:v>
                </c:pt>
                <c:pt idx="294" formatCode="#,##0">
                  <c:v>14.925396203994699</c:v>
                </c:pt>
                <c:pt idx="295" formatCode="#,##0">
                  <c:v>14.9755411148071</c:v>
                </c:pt>
                <c:pt idx="296" formatCode="#,##0">
                  <c:v>15.0253384113311</c:v>
                </c:pt>
                <c:pt idx="297" formatCode="#,##0">
                  <c:v>15.075595617294301</c:v>
                </c:pt>
                <c:pt idx="298" formatCode="#,##0">
                  <c:v>15.1253671646118</c:v>
                </c:pt>
                <c:pt idx="299" formatCode="#,##0">
                  <c:v>15.1755809783935</c:v>
                </c:pt>
                <c:pt idx="300" formatCode="#,##0">
                  <c:v>15.2255101203918</c:v>
                </c:pt>
                <c:pt idx="301" formatCode="#,##0">
                  <c:v>15.275552034378</c:v>
                </c:pt>
                <c:pt idx="302" formatCode="#,##0">
                  <c:v>15.3255422115325</c:v>
                </c:pt>
                <c:pt idx="303" formatCode="#,##0">
                  <c:v>15.3755438327789</c:v>
                </c:pt>
                <c:pt idx="304" formatCode="#,##0">
                  <c:v>15.4255354404449</c:v>
                </c:pt>
                <c:pt idx="305" formatCode="#,##0">
                  <c:v>15.4755382537841</c:v>
                </c:pt>
                <c:pt idx="306" formatCode="#,##0">
                  <c:v>15.525525093078601</c:v>
                </c:pt>
                <c:pt idx="307" formatCode="#,##0">
                  <c:v>15.5755438804626</c:v>
                </c:pt>
                <c:pt idx="308" formatCode="#,##0">
                  <c:v>15.6255233287811</c:v>
                </c:pt>
                <c:pt idx="309" formatCode="#,##0">
                  <c:v>15.6755700111389</c:v>
                </c:pt>
                <c:pt idx="310" formatCode="#,##0">
                  <c:v>15.7255184650421</c:v>
                </c:pt>
                <c:pt idx="311" formatCode="#,##0">
                  <c:v>15.775551557540799</c:v>
                </c:pt>
                <c:pt idx="312" formatCode="#,##0">
                  <c:v>15.8255190849304</c:v>
                </c:pt>
                <c:pt idx="313" formatCode="#,##0">
                  <c:v>15.8755540847778</c:v>
                </c:pt>
                <c:pt idx="314" formatCode="#,##0">
                  <c:v>15.925526857375999</c:v>
                </c:pt>
                <c:pt idx="315" formatCode="#,##0">
                  <c:v>15.975383043289099</c:v>
                </c:pt>
                <c:pt idx="316" formatCode="#,##0">
                  <c:v>16.0255348682403</c:v>
                </c:pt>
                <c:pt idx="317" formatCode="#,##0">
                  <c:v>16.075402021407999</c:v>
                </c:pt>
                <c:pt idx="318" formatCode="#,##0">
                  <c:v>16.125539302825899</c:v>
                </c:pt>
                <c:pt idx="319" formatCode="#,##0">
                  <c:v>16.175525188445999</c:v>
                </c:pt>
                <c:pt idx="320" formatCode="#,##0">
                  <c:v>16.225522518157899</c:v>
                </c:pt>
                <c:pt idx="321" formatCode="#,##0">
                  <c:v>16.275552988052301</c:v>
                </c:pt>
                <c:pt idx="322" formatCode="#,##0">
                  <c:v>16.325520277023301</c:v>
                </c:pt>
                <c:pt idx="323" formatCode="#,##0">
                  <c:v>16.3755462169647</c:v>
                </c:pt>
                <c:pt idx="324" formatCode="#,##0">
                  <c:v>16.425523281097401</c:v>
                </c:pt>
                <c:pt idx="325" formatCode="#,##0">
                  <c:v>16.475557565689002</c:v>
                </c:pt>
                <c:pt idx="326" formatCode="#,##0">
                  <c:v>16.525526762008599</c:v>
                </c:pt>
                <c:pt idx="327" formatCode="#,##0">
                  <c:v>16.575548887252801</c:v>
                </c:pt>
                <c:pt idx="328" formatCode="#,##0">
                  <c:v>16.625519990920999</c:v>
                </c:pt>
                <c:pt idx="329" formatCode="#,##0">
                  <c:v>16.675578117370598</c:v>
                </c:pt>
                <c:pt idx="330" formatCode="#,##0">
                  <c:v>16.725522279739302</c:v>
                </c:pt>
                <c:pt idx="331" formatCode="#,##0">
                  <c:v>16.775571584701499</c:v>
                </c:pt>
                <c:pt idx="332" formatCode="#,##0">
                  <c:v>16.825538158416698</c:v>
                </c:pt>
                <c:pt idx="333" formatCode="#,##0">
                  <c:v>16.8755843639373</c:v>
                </c:pt>
                <c:pt idx="334" formatCode="#,##0">
                  <c:v>16.9254550933837</c:v>
                </c:pt>
                <c:pt idx="335" formatCode="#,##0">
                  <c:v>16.9755551815032</c:v>
                </c:pt>
                <c:pt idx="336" formatCode="#,##0">
                  <c:v>17.0254483222961</c:v>
                </c:pt>
                <c:pt idx="337" formatCode="#,##0">
                  <c:v>17.075640678405701</c:v>
                </c:pt>
                <c:pt idx="338" formatCode="#,##0">
                  <c:v>17.125451564788801</c:v>
                </c:pt>
                <c:pt idx="339" formatCode="#,##0">
                  <c:v>17.1756734848022</c:v>
                </c:pt>
                <c:pt idx="340" formatCode="#,##0">
                  <c:v>17.2254734039306</c:v>
                </c:pt>
                <c:pt idx="341" formatCode="#,##0">
                  <c:v>17.2756650447845</c:v>
                </c:pt>
                <c:pt idx="342" formatCode="#,##0">
                  <c:v>17.325642585754299</c:v>
                </c:pt>
                <c:pt idx="343" formatCode="#,##0">
                  <c:v>17.375671625137301</c:v>
                </c:pt>
                <c:pt idx="344" formatCode="#,##0">
                  <c:v>17.425632476806602</c:v>
                </c:pt>
                <c:pt idx="345" formatCode="#,##0">
                  <c:v>17.475658893585202</c:v>
                </c:pt>
                <c:pt idx="346" formatCode="#,##0">
                  <c:v>17.525634765625</c:v>
                </c:pt>
                <c:pt idx="347" formatCode="#,##0">
                  <c:v>17.575654268264699</c:v>
                </c:pt>
                <c:pt idx="348" formatCode="#,##0">
                  <c:v>17.625626564025801</c:v>
                </c:pt>
                <c:pt idx="349" formatCode="#,##0">
                  <c:v>17.675730943679799</c:v>
                </c:pt>
                <c:pt idx="350" formatCode="#,##0">
                  <c:v>17.725671529769802</c:v>
                </c:pt>
                <c:pt idx="351" formatCode="#,##0">
                  <c:v>17.775466442108101</c:v>
                </c:pt>
                <c:pt idx="352" formatCode="#,##0">
                  <c:v>17.825668573379499</c:v>
                </c:pt>
                <c:pt idx="353" formatCode="#,##0">
                  <c:v>17.875469684600802</c:v>
                </c:pt>
                <c:pt idx="354" formatCode="#,##0">
                  <c:v>17.925687313079798</c:v>
                </c:pt>
                <c:pt idx="355" formatCode="#,##0">
                  <c:v>17.975517988204899</c:v>
                </c:pt>
                <c:pt idx="356" formatCode="#,##0">
                  <c:v>18.025642871856601</c:v>
                </c:pt>
                <c:pt idx="357" formatCode="#,##0">
                  <c:v>18.075517177581698</c:v>
                </c:pt>
                <c:pt idx="358" formatCode="#,##0">
                  <c:v>18.125619173049898</c:v>
                </c:pt>
                <c:pt idx="359" formatCode="#,##0">
                  <c:v>18.175663471221899</c:v>
                </c:pt>
                <c:pt idx="360" formatCode="#,##0">
                  <c:v>18.225621700286801</c:v>
                </c:pt>
                <c:pt idx="361" formatCode="#,##0">
                  <c:v>18.2757070064544</c:v>
                </c:pt>
                <c:pt idx="362" formatCode="#,##0">
                  <c:v>18.3256578445434</c:v>
                </c:pt>
                <c:pt idx="363" formatCode="#,##0">
                  <c:v>18.3758063316345</c:v>
                </c:pt>
                <c:pt idx="364" formatCode="#,##0">
                  <c:v>18.425697088241499</c:v>
                </c:pt>
                <c:pt idx="365" formatCode="#,##0">
                  <c:v>18.475654363632199</c:v>
                </c:pt>
                <c:pt idx="366" formatCode="#,##0">
                  <c:v>18.525643348693801</c:v>
                </c:pt>
                <c:pt idx="367" formatCode="#,##0">
                  <c:v>18.575661897659302</c:v>
                </c:pt>
                <c:pt idx="368" formatCode="#,##0">
                  <c:v>18.6254348754882</c:v>
                </c:pt>
                <c:pt idx="369" formatCode="#,##0">
                  <c:v>18.675730466842602</c:v>
                </c:pt>
                <c:pt idx="370" formatCode="#,##0">
                  <c:v>18.725515127182</c:v>
                </c:pt>
                <c:pt idx="371" formatCode="#,##0">
                  <c:v>18.775710821151701</c:v>
                </c:pt>
                <c:pt idx="372" formatCode="#,##0">
                  <c:v>18.825447082519499</c:v>
                </c:pt>
                <c:pt idx="373" formatCode="#,##0">
                  <c:v>18.875718355178801</c:v>
                </c:pt>
                <c:pt idx="374" formatCode="#,##0">
                  <c:v>18.925485372543299</c:v>
                </c:pt>
                <c:pt idx="375" formatCode="#,##0">
                  <c:v>18.975648880004801</c:v>
                </c:pt>
                <c:pt idx="376" formatCode="#,##0">
                  <c:v>19.0256459712982</c:v>
                </c:pt>
                <c:pt idx="377" formatCode="#,##0">
                  <c:v>19.075642585754299</c:v>
                </c:pt>
                <c:pt idx="378" formatCode="#,##0">
                  <c:v>19.125644922256399</c:v>
                </c:pt>
                <c:pt idx="379" formatCode="#,##0">
                  <c:v>19.175665140151899</c:v>
                </c:pt>
                <c:pt idx="380" formatCode="#,##0">
                  <c:v>19.225621461868201</c:v>
                </c:pt>
                <c:pt idx="381" formatCode="#,##0">
                  <c:v>19.275691270828201</c:v>
                </c:pt>
                <c:pt idx="382" formatCode="#,##0">
                  <c:v>19.3256289958953</c:v>
                </c:pt>
                <c:pt idx="383" formatCode="#,##0">
                  <c:v>19.3756649494171</c:v>
                </c:pt>
                <c:pt idx="384" formatCode="#,##0">
                  <c:v>19.4256491661071</c:v>
                </c:pt>
                <c:pt idx="385" formatCode="#,##0">
                  <c:v>19.4755218029022</c:v>
                </c:pt>
                <c:pt idx="386" formatCode="#,##0">
                  <c:v>19.525622844695999</c:v>
                </c:pt>
                <c:pt idx="387" formatCode="#,##0">
                  <c:v>19.575474023818899</c:v>
                </c:pt>
                <c:pt idx="388" formatCode="#,##0">
                  <c:v>19.625619173049898</c:v>
                </c:pt>
                <c:pt idx="389" formatCode="#,##0">
                  <c:v>19.675527811050401</c:v>
                </c:pt>
                <c:pt idx="390" formatCode="#,##0">
                  <c:v>19.725620746612499</c:v>
                </c:pt>
                <c:pt idx="391" formatCode="#,##0">
                  <c:v>19.775488853454501</c:v>
                </c:pt>
                <c:pt idx="392" formatCode="#,##0">
                  <c:v>19.825624704360902</c:v>
                </c:pt>
                <c:pt idx="393" formatCode="#,##0">
                  <c:v>19.875851869583101</c:v>
                </c:pt>
                <c:pt idx="394" formatCode="#,##0">
                  <c:v>19.9256284236907</c:v>
                </c:pt>
                <c:pt idx="395" formatCode="#,##0">
                  <c:v>19.9756386280059</c:v>
                </c:pt>
                <c:pt idx="396" formatCode="#,##0">
                  <c:v>20.025654315948401</c:v>
                </c:pt>
                <c:pt idx="397" formatCode="#,##0">
                  <c:v>20.075652360916099</c:v>
                </c:pt>
                <c:pt idx="398" formatCode="#,##0">
                  <c:v>20.1257002353668</c:v>
                </c:pt>
                <c:pt idx="399" formatCode="#,##0">
                  <c:v>20.175669431686401</c:v>
                </c:pt>
                <c:pt idx="400" formatCode="#,##0">
                  <c:v>20.225631475448601</c:v>
                </c:pt>
                <c:pt idx="401" formatCode="#,##0">
                  <c:v>20.275694608688301</c:v>
                </c:pt>
                <c:pt idx="402" formatCode="#,##0">
                  <c:v>20.325622081756499</c:v>
                </c:pt>
                <c:pt idx="403" formatCode="#,##0">
                  <c:v>20.375735044479299</c:v>
                </c:pt>
                <c:pt idx="404" formatCode="#,##0">
                  <c:v>20.425423145294101</c:v>
                </c:pt>
                <c:pt idx="405" formatCode="#,##0">
                  <c:v>20.4756486415863</c:v>
                </c:pt>
                <c:pt idx="406" formatCode="#,##0">
                  <c:v>20.525475025176998</c:v>
                </c:pt>
                <c:pt idx="407" formatCode="#,##0">
                  <c:v>20.575645923614498</c:v>
                </c:pt>
                <c:pt idx="408" formatCode="#,##0">
                  <c:v>20.625634908676101</c:v>
                </c:pt>
                <c:pt idx="409" formatCode="#,##0">
                  <c:v>20.675651550292901</c:v>
                </c:pt>
                <c:pt idx="410" formatCode="#,##0">
                  <c:v>20.7256309986114</c:v>
                </c:pt>
                <c:pt idx="411" formatCode="#,##0">
                  <c:v>20.775731801986598</c:v>
                </c:pt>
                <c:pt idx="412" formatCode="#,##0">
                  <c:v>20.825666666030799</c:v>
                </c:pt>
                <c:pt idx="413" formatCode="#,##0">
                  <c:v>20.875657558441102</c:v>
                </c:pt>
                <c:pt idx="414" formatCode="#,##0">
                  <c:v>20.925611495971602</c:v>
                </c:pt>
                <c:pt idx="415" formatCode="#,##0">
                  <c:v>20.975656747817901</c:v>
                </c:pt>
                <c:pt idx="416" formatCode="#,##0">
                  <c:v>21.025728464126502</c:v>
                </c:pt>
                <c:pt idx="417" formatCode="#,##0">
                  <c:v>21.075639009475701</c:v>
                </c:pt>
                <c:pt idx="418" formatCode="#,##0">
                  <c:v>21.125628471374501</c:v>
                </c:pt>
                <c:pt idx="419" formatCode="#,##0">
                  <c:v>21.1756365299224</c:v>
                </c:pt>
                <c:pt idx="420" formatCode="#,##0">
                  <c:v>21.2257046699523</c:v>
                </c:pt>
                <c:pt idx="421" formatCode="#,##0">
                  <c:v>21.275705575942901</c:v>
                </c:pt>
                <c:pt idx="422" formatCode="#,##0">
                  <c:v>21.325529813766401</c:v>
                </c:pt>
                <c:pt idx="423" formatCode="#,##0">
                  <c:v>21.3755667209625</c:v>
                </c:pt>
                <c:pt idx="424" formatCode="#,##0">
                  <c:v>21.425535678863501</c:v>
                </c:pt>
                <c:pt idx="425" formatCode="#,##0">
                  <c:v>21.4753673076629</c:v>
                </c:pt>
                <c:pt idx="426" formatCode="#,##0">
                  <c:v>21.5255272388458</c:v>
                </c:pt>
                <c:pt idx="427" formatCode="#,##0">
                  <c:v>21.575509548187199</c:v>
                </c:pt>
                <c:pt idx="428" formatCode="#,##0">
                  <c:v>21.625535249710001</c:v>
                </c:pt>
                <c:pt idx="429" formatCode="#,##0">
                  <c:v>21.6755578517913</c:v>
                </c:pt>
                <c:pt idx="430" formatCode="#,##0">
                  <c:v>21.7255299091339</c:v>
                </c:pt>
                <c:pt idx="431" formatCode="#,##0">
                  <c:v>21.7755270004272</c:v>
                </c:pt>
                <c:pt idx="432" formatCode="#,##0">
                  <c:v>21.8255228996276</c:v>
                </c:pt>
                <c:pt idx="433" formatCode="#,##0">
                  <c:v>21.875553369521999</c:v>
                </c:pt>
                <c:pt idx="434" formatCode="#,##0">
                  <c:v>21.925518035888601</c:v>
                </c:pt>
                <c:pt idx="435" formatCode="#,##0">
                  <c:v>21.975545406341499</c:v>
                </c:pt>
                <c:pt idx="436" formatCode="#,##0">
                  <c:v>22.025547266006399</c:v>
                </c:pt>
                <c:pt idx="437" formatCode="#,##0">
                  <c:v>22.0755515098571</c:v>
                </c:pt>
                <c:pt idx="438" formatCode="#,##0">
                  <c:v>22.125531673431301</c:v>
                </c:pt>
                <c:pt idx="439" formatCode="#,##0">
                  <c:v>22.1757118701934</c:v>
                </c:pt>
                <c:pt idx="440" formatCode="#,##0">
                  <c:v>22.225629806518501</c:v>
                </c:pt>
                <c:pt idx="441" formatCode="#,##0">
                  <c:v>22.278279304504299</c:v>
                </c:pt>
                <c:pt idx="442" formatCode="#,##0">
                  <c:v>22.325555562973001</c:v>
                </c:pt>
                <c:pt idx="443" formatCode="#,##0">
                  <c:v>22.375676631927401</c:v>
                </c:pt>
                <c:pt idx="444" formatCode="#,##0">
                  <c:v>22.425424337387</c:v>
                </c:pt>
                <c:pt idx="445" formatCode="#,##0">
                  <c:v>22.475623369216901</c:v>
                </c:pt>
                <c:pt idx="446" formatCode="#,##0">
                  <c:v>22.525441646575899</c:v>
                </c:pt>
                <c:pt idx="447" formatCode="#,##0">
                  <c:v>22.575662136077799</c:v>
                </c:pt>
                <c:pt idx="448" formatCode="#,##0">
                  <c:v>22.625368595123199</c:v>
                </c:pt>
                <c:pt idx="449" formatCode="#,##0">
                  <c:v>22.675618648528999</c:v>
                </c:pt>
                <c:pt idx="450" formatCode="#,##0">
                  <c:v>22.7255165576934</c:v>
                </c:pt>
                <c:pt idx="451" formatCode="#,##0">
                  <c:v>22.775560379028299</c:v>
                </c:pt>
                <c:pt idx="452" formatCode="#,##0">
                  <c:v>22.825522184371899</c:v>
                </c:pt>
                <c:pt idx="453" formatCode="#,##0">
                  <c:v>22.8755636215209</c:v>
                </c:pt>
                <c:pt idx="454" formatCode="#,##0">
                  <c:v>22.925511598587001</c:v>
                </c:pt>
                <c:pt idx="455" formatCode="#,##0">
                  <c:v>22.975592136383</c:v>
                </c:pt>
                <c:pt idx="456" formatCode="#,##0">
                  <c:v>23.025515794754</c:v>
                </c:pt>
                <c:pt idx="457" formatCode="#,##0">
                  <c:v>23.0755403041839</c:v>
                </c:pt>
                <c:pt idx="458" formatCode="#,##0">
                  <c:v>23.125519752502399</c:v>
                </c:pt>
                <c:pt idx="459" formatCode="#,##0">
                  <c:v>23.175692081451398</c:v>
                </c:pt>
                <c:pt idx="460" formatCode="#,##0">
                  <c:v>23.22558760643</c:v>
                </c:pt>
                <c:pt idx="461" formatCode="#,##0">
                  <c:v>23.275385141372599</c:v>
                </c:pt>
                <c:pt idx="462" formatCode="#,##0">
                  <c:v>23.325515031814501</c:v>
                </c:pt>
                <c:pt idx="463" formatCode="#,##0">
                  <c:v>23.3754012584686</c:v>
                </c:pt>
                <c:pt idx="464" formatCode="#,##0">
                  <c:v>23.425517559051499</c:v>
                </c:pt>
                <c:pt idx="465" formatCode="#,##0">
                  <c:v>23.4753401279449</c:v>
                </c:pt>
                <c:pt idx="466" formatCode="#,##0">
                  <c:v>23.525510549545199</c:v>
                </c:pt>
                <c:pt idx="467" formatCode="#,##0">
                  <c:v>23.5753736495971</c:v>
                </c:pt>
                <c:pt idx="468" formatCode="#,##0">
                  <c:v>23.6255364418029</c:v>
                </c:pt>
                <c:pt idx="469" formatCode="#,##0">
                  <c:v>23.675550937652499</c:v>
                </c:pt>
                <c:pt idx="470" formatCode="#,##0">
                  <c:v>23.725543260574302</c:v>
                </c:pt>
                <c:pt idx="471" formatCode="#,##0">
                  <c:v>23.775552988052301</c:v>
                </c:pt>
                <c:pt idx="472" formatCode="#,##0">
                  <c:v>23.8255198001861</c:v>
                </c:pt>
                <c:pt idx="473" formatCode="#,##0">
                  <c:v>23.875565290451</c:v>
                </c:pt>
                <c:pt idx="474" formatCode="#,##0">
                  <c:v>23.92551612854</c:v>
                </c:pt>
                <c:pt idx="475" formatCode="#,##0">
                  <c:v>23.975652694702099</c:v>
                </c:pt>
                <c:pt idx="476" formatCode="#,##0">
                  <c:v>24.025518178939802</c:v>
                </c:pt>
                <c:pt idx="477" formatCode="#,##0">
                  <c:v>24.075550556182801</c:v>
                </c:pt>
                <c:pt idx="478" formatCode="#,##0">
                  <c:v>24.125501394271801</c:v>
                </c:pt>
                <c:pt idx="479" formatCode="#,##0">
                  <c:v>24.1755466461181</c:v>
                </c:pt>
                <c:pt idx="480" formatCode="#,##0">
                  <c:v>24.225368022918701</c:v>
                </c:pt>
                <c:pt idx="481" formatCode="#,##0">
                  <c:v>24.275553226470901</c:v>
                </c:pt>
                <c:pt idx="482" formatCode="#,##0">
                  <c:v>24.3253397941589</c:v>
                </c:pt>
                <c:pt idx="483" formatCode="#,##0">
                  <c:v>24.375668764114302</c:v>
                </c:pt>
                <c:pt idx="484" formatCode="#,##0">
                  <c:v>24.4255273342132</c:v>
                </c:pt>
                <c:pt idx="485" formatCode="#,##0">
                  <c:v>24.475644111633301</c:v>
                </c:pt>
                <c:pt idx="486" formatCode="#,##0">
                  <c:v>24.525566101074201</c:v>
                </c:pt>
                <c:pt idx="487" formatCode="#,##0">
                  <c:v>24.575652599334699</c:v>
                </c:pt>
                <c:pt idx="488" formatCode="#,##0">
                  <c:v>24.625675439834499</c:v>
                </c:pt>
                <c:pt idx="489" formatCode="#,##0">
                  <c:v>24.6756527423858</c:v>
                </c:pt>
                <c:pt idx="490" formatCode="#,##0">
                  <c:v>24.725673675537099</c:v>
                </c:pt>
                <c:pt idx="491" formatCode="#,##0">
                  <c:v>24.7756457328796</c:v>
                </c:pt>
                <c:pt idx="492" formatCode="#,##0">
                  <c:v>24.825648307800201</c:v>
                </c:pt>
                <c:pt idx="493" formatCode="#,##0">
                  <c:v>24.8756554126739</c:v>
                </c:pt>
                <c:pt idx="494" formatCode="#,##0">
                  <c:v>24.9256267547607</c:v>
                </c:pt>
                <c:pt idx="495" formatCode="#,##0">
                  <c:v>24.975702762603699</c:v>
                </c:pt>
                <c:pt idx="496" formatCode="#,##0">
                  <c:v>25.025698661804199</c:v>
                </c:pt>
                <c:pt idx="497" formatCode="#,##0">
                  <c:v>25.07568359375</c:v>
                </c:pt>
                <c:pt idx="498" formatCode="#,##0">
                  <c:v>25.125649452209402</c:v>
                </c:pt>
                <c:pt idx="499" formatCode="#,##0">
                  <c:v>25.175607919692901</c:v>
                </c:pt>
                <c:pt idx="500" formatCode="#,##0">
                  <c:v>25.225622415542599</c:v>
                </c:pt>
                <c:pt idx="501" formatCode="#,##0">
                  <c:v>25.275455713271999</c:v>
                </c:pt>
                <c:pt idx="502" formatCode="#,##0">
                  <c:v>25.3256382942199</c:v>
                </c:pt>
                <c:pt idx="503" formatCode="#,##0">
                  <c:v>25.375460147857599</c:v>
                </c:pt>
                <c:pt idx="504" formatCode="#,##0">
                  <c:v>25.425621747970499</c:v>
                </c:pt>
                <c:pt idx="505" formatCode="#,##0">
                  <c:v>25.4755442142486</c:v>
                </c:pt>
                <c:pt idx="506" formatCode="#,##0">
                  <c:v>25.5256187915802</c:v>
                </c:pt>
                <c:pt idx="507" formatCode="#,##0">
                  <c:v>25.5755486488342</c:v>
                </c:pt>
                <c:pt idx="508" formatCode="#,##0">
                  <c:v>25.625524044036801</c:v>
                </c:pt>
                <c:pt idx="509" formatCode="#,##0">
                  <c:v>25.675542831420898</c:v>
                </c:pt>
                <c:pt idx="510" formatCode="#,##0">
                  <c:v>25.725520849227902</c:v>
                </c:pt>
                <c:pt idx="511" formatCode="#,##0">
                  <c:v>25.775548696517902</c:v>
                </c:pt>
                <c:pt idx="512" formatCode="#,##0">
                  <c:v>25.825515747070298</c:v>
                </c:pt>
                <c:pt idx="513" formatCode="#,##0">
                  <c:v>25.875564813613799</c:v>
                </c:pt>
                <c:pt idx="514" formatCode="#,##0">
                  <c:v>25.925518035888601</c:v>
                </c:pt>
                <c:pt idx="515" formatCode="#,##0">
                  <c:v>25.975556135177602</c:v>
                </c:pt>
                <c:pt idx="516" formatCode="#,##0">
                  <c:v>26.0258481502532</c:v>
                </c:pt>
                <c:pt idx="517" formatCode="#,##0">
                  <c:v>26.075566053390499</c:v>
                </c:pt>
                <c:pt idx="518" formatCode="#,##0">
                  <c:v>26.1253342628479</c:v>
                </c:pt>
                <c:pt idx="519" formatCode="#,##0">
                  <c:v>26.1755383014678</c:v>
                </c:pt>
                <c:pt idx="520" formatCode="#,##0">
                  <c:v>26.225370883941601</c:v>
                </c:pt>
                <c:pt idx="521" formatCode="#,##0">
                  <c:v>26.275544881820601</c:v>
                </c:pt>
                <c:pt idx="522" formatCode="#,##0">
                  <c:v>26.325566768646201</c:v>
                </c:pt>
                <c:pt idx="523" formatCode="#,##0">
                  <c:v>26.375553131103501</c:v>
                </c:pt>
                <c:pt idx="524" formatCode="#,##0">
                  <c:v>26.4255270957946</c:v>
                </c:pt>
                <c:pt idx="525" formatCode="#,##0">
                  <c:v>26.475549459457302</c:v>
                </c:pt>
                <c:pt idx="526" formatCode="#,##0">
                  <c:v>26.525510072708101</c:v>
                </c:pt>
                <c:pt idx="527" formatCode="#,##0">
                  <c:v>26.575612306594799</c:v>
                </c:pt>
                <c:pt idx="528" formatCode="#,##0">
                  <c:v>26.6255252361297</c:v>
                </c:pt>
                <c:pt idx="529" formatCode="#,##0">
                  <c:v>26.675543308258</c:v>
                </c:pt>
                <c:pt idx="530" formatCode="#,##0">
                  <c:v>26.725538253784102</c:v>
                </c:pt>
                <c:pt idx="531" formatCode="#,##0">
                  <c:v>26.7755527496337</c:v>
                </c:pt>
                <c:pt idx="532" formatCode="#,##0">
                  <c:v>26.825538396835299</c:v>
                </c:pt>
                <c:pt idx="533" formatCode="#,##0">
                  <c:v>26.875453710555998</c:v>
                </c:pt>
                <c:pt idx="534" formatCode="#,##0">
                  <c:v>26.925517559051499</c:v>
                </c:pt>
                <c:pt idx="535" formatCode="#,##0">
                  <c:v>26.975334405899002</c:v>
                </c:pt>
                <c:pt idx="536" formatCode="#,##0">
                  <c:v>27.025515556335399</c:v>
                </c:pt>
                <c:pt idx="537" formatCode="#,##0">
                  <c:v>27.0753719806671</c:v>
                </c:pt>
                <c:pt idx="538" formatCode="#,##0">
                  <c:v>27.125524520873999</c:v>
                </c:pt>
                <c:pt idx="539" formatCode="#,##0">
                  <c:v>27.175546884536701</c:v>
                </c:pt>
                <c:pt idx="540" formatCode="#,##0">
                  <c:v>27.225548267364498</c:v>
                </c:pt>
                <c:pt idx="541" formatCode="#,##0">
                  <c:v>27.2755076885223</c:v>
                </c:pt>
                <c:pt idx="542" formatCode="#,##0">
                  <c:v>27.3255276679992</c:v>
                </c:pt>
                <c:pt idx="543" formatCode="#,##0">
                  <c:v>27.375553607940599</c:v>
                </c:pt>
                <c:pt idx="544" formatCode="#,##0">
                  <c:v>27.425524950027398</c:v>
                </c:pt>
                <c:pt idx="545" formatCode="#,##0">
                  <c:v>27.475557565689002</c:v>
                </c:pt>
                <c:pt idx="546" formatCode="#,##0">
                  <c:v>27.525513648986799</c:v>
                </c:pt>
                <c:pt idx="547" formatCode="#,##0">
                  <c:v>27.575666666030799</c:v>
                </c:pt>
                <c:pt idx="548" formatCode="#,##0">
                  <c:v>27.625619649887</c:v>
                </c:pt>
                <c:pt idx="549" formatCode="#,##0">
                  <c:v>27.678178787231399</c:v>
                </c:pt>
                <c:pt idx="550" formatCode="#,##0">
                  <c:v>27.7280111312866</c:v>
                </c:pt>
                <c:pt idx="551" formatCode="#,##0">
                  <c:v>27.775650024413999</c:v>
                </c:pt>
                <c:pt idx="552" formatCode="#,##0">
                  <c:v>27.8256673812866</c:v>
                </c:pt>
                <c:pt idx="553" formatCode="#,##0">
                  <c:v>27.875694513320902</c:v>
                </c:pt>
                <c:pt idx="554" formatCode="#,##0">
                  <c:v>27.9254100322723</c:v>
                </c:pt>
                <c:pt idx="555" formatCode="#,##0">
                  <c:v>27.9756340980529</c:v>
                </c:pt>
                <c:pt idx="556" formatCode="#,##0">
                  <c:v>28.0254256725311</c:v>
                </c:pt>
                <c:pt idx="557" formatCode="#,##0">
                  <c:v>28.075648307800201</c:v>
                </c:pt>
                <c:pt idx="558" formatCode="#,##0">
                  <c:v>28.125357151031402</c:v>
                </c:pt>
                <c:pt idx="559" formatCode="#,##0">
                  <c:v>28.1755561828613</c:v>
                </c:pt>
                <c:pt idx="560" formatCode="#,##0">
                  <c:v>28.225366830825799</c:v>
                </c:pt>
                <c:pt idx="561" formatCode="#,##0">
                  <c:v>28.2755496501922</c:v>
                </c:pt>
                <c:pt idx="562" formatCode="#,##0">
                  <c:v>28.325522422790499</c:v>
                </c:pt>
                <c:pt idx="563" formatCode="#,##0">
                  <c:v>28.375551462173402</c:v>
                </c:pt>
                <c:pt idx="564" formatCode="#,##0">
                  <c:v>28.425518274307201</c:v>
                </c:pt>
                <c:pt idx="565" formatCode="#,##0">
                  <c:v>28.4755616188049</c:v>
                </c:pt>
                <c:pt idx="566" formatCode="#,##0">
                  <c:v>28.525514841079701</c:v>
                </c:pt>
                <c:pt idx="567" formatCode="#,##0">
                  <c:v>28.575573205947801</c:v>
                </c:pt>
                <c:pt idx="568" formatCode="#,##0">
                  <c:v>28.625532150268501</c:v>
                </c:pt>
                <c:pt idx="569" formatCode="#,##0">
                  <c:v>28.675554037094098</c:v>
                </c:pt>
                <c:pt idx="570" formatCode="#,##0">
                  <c:v>28.7255713939666</c:v>
                </c:pt>
                <c:pt idx="571" formatCode="#,##0">
                  <c:v>28.7754373550415</c:v>
                </c:pt>
                <c:pt idx="572" formatCode="#,##0">
                  <c:v>28.825553894042901</c:v>
                </c:pt>
                <c:pt idx="573" formatCode="#,##0">
                  <c:v>28.875365257263098</c:v>
                </c:pt>
                <c:pt idx="574" formatCode="#,##0">
                  <c:v>28.925518035888601</c:v>
                </c:pt>
                <c:pt idx="575" formatCode="#,##0">
                  <c:v>28.9754252433776</c:v>
                </c:pt>
                <c:pt idx="576" formatCode="#,##0">
                  <c:v>29.025520324706999</c:v>
                </c:pt>
                <c:pt idx="577" formatCode="#,##0">
                  <c:v>29.075445175170898</c:v>
                </c:pt>
                <c:pt idx="578" formatCode="#,##0">
                  <c:v>29.125516653060899</c:v>
                </c:pt>
                <c:pt idx="579" formatCode="#,##0">
                  <c:v>29.175545454025201</c:v>
                </c:pt>
                <c:pt idx="580" formatCode="#,##0">
                  <c:v>29.225559473037698</c:v>
                </c:pt>
                <c:pt idx="581" formatCode="#,##0">
                  <c:v>29.2755510807037</c:v>
                </c:pt>
                <c:pt idx="582" formatCode="#,##0">
                  <c:v>29.3255405426025</c:v>
                </c:pt>
                <c:pt idx="583" formatCode="#,##0">
                  <c:v>29.375547409057599</c:v>
                </c:pt>
                <c:pt idx="584" formatCode="#,##0">
                  <c:v>29.4255111217498</c:v>
                </c:pt>
                <c:pt idx="585" formatCode="#,##0">
                  <c:v>29.475549936294499</c:v>
                </c:pt>
                <c:pt idx="586" formatCode="#,##0">
                  <c:v>29.525505781173699</c:v>
                </c:pt>
                <c:pt idx="587" formatCode="#,##0">
                  <c:v>29.575581550598098</c:v>
                </c:pt>
                <c:pt idx="588" formatCode="#,##0">
                  <c:v>29.625513315200799</c:v>
                </c:pt>
                <c:pt idx="589" formatCode="#,##0">
                  <c:v>29.675544500350899</c:v>
                </c:pt>
                <c:pt idx="590" formatCode="#,##0">
                  <c:v>29.725535631179799</c:v>
                </c:pt>
                <c:pt idx="591" formatCode="#,##0">
                  <c:v>29.775548696517902</c:v>
                </c:pt>
                <c:pt idx="592" formatCode="#,##0">
                  <c:v>29.825340509414598</c:v>
                </c:pt>
                <c:pt idx="593" formatCode="#,##0">
                  <c:v>29.8755457401275</c:v>
                </c:pt>
              </c:numCache>
            </c:numRef>
          </c:xVal>
          <c:yVal>
            <c:numRef>
              <c:f>'Måling 5'!$K$2:$K$2395</c:f>
              <c:numCache>
                <c:formatCode>General</c:formatCode>
                <c:ptCount val="23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250</c:v>
                </c:pt>
                <c:pt idx="63">
                  <c:v>250</c:v>
                </c:pt>
                <c:pt idx="64">
                  <c:v>250</c:v>
                </c:pt>
                <c:pt idx="65">
                  <c:v>250</c:v>
                </c:pt>
                <c:pt idx="66">
                  <c:v>250</c:v>
                </c:pt>
                <c:pt idx="67">
                  <c:v>250</c:v>
                </c:pt>
                <c:pt idx="68">
                  <c:v>250</c:v>
                </c:pt>
                <c:pt idx="69">
                  <c:v>250</c:v>
                </c:pt>
                <c:pt idx="70">
                  <c:v>250</c:v>
                </c:pt>
                <c:pt idx="71">
                  <c:v>250</c:v>
                </c:pt>
                <c:pt idx="72">
                  <c:v>250</c:v>
                </c:pt>
                <c:pt idx="73">
                  <c:v>250</c:v>
                </c:pt>
                <c:pt idx="74">
                  <c:v>250</c:v>
                </c:pt>
                <c:pt idx="75">
                  <c:v>250</c:v>
                </c:pt>
                <c:pt idx="76">
                  <c:v>250</c:v>
                </c:pt>
                <c:pt idx="77">
                  <c:v>250</c:v>
                </c:pt>
                <c:pt idx="78">
                  <c:v>250</c:v>
                </c:pt>
                <c:pt idx="79">
                  <c:v>250</c:v>
                </c:pt>
                <c:pt idx="80">
                  <c:v>250</c:v>
                </c:pt>
                <c:pt idx="81">
                  <c:v>250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250</c:v>
                </c:pt>
                <c:pt idx="115">
                  <c:v>250</c:v>
                </c:pt>
                <c:pt idx="116">
                  <c:v>250</c:v>
                </c:pt>
                <c:pt idx="117">
                  <c:v>250</c:v>
                </c:pt>
                <c:pt idx="118">
                  <c:v>250</c:v>
                </c:pt>
                <c:pt idx="119">
                  <c:v>250</c:v>
                </c:pt>
                <c:pt idx="120">
                  <c:v>250</c:v>
                </c:pt>
                <c:pt idx="121">
                  <c:v>250</c:v>
                </c:pt>
                <c:pt idx="122">
                  <c:v>250</c:v>
                </c:pt>
                <c:pt idx="123">
                  <c:v>250</c:v>
                </c:pt>
                <c:pt idx="124">
                  <c:v>250</c:v>
                </c:pt>
                <c:pt idx="125">
                  <c:v>250</c:v>
                </c:pt>
                <c:pt idx="126">
                  <c:v>250</c:v>
                </c:pt>
                <c:pt idx="127">
                  <c:v>250</c:v>
                </c:pt>
                <c:pt idx="128">
                  <c:v>250</c:v>
                </c:pt>
                <c:pt idx="129">
                  <c:v>250</c:v>
                </c:pt>
                <c:pt idx="130">
                  <c:v>250</c:v>
                </c:pt>
                <c:pt idx="131">
                  <c:v>250</c:v>
                </c:pt>
                <c:pt idx="132">
                  <c:v>250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250</c:v>
                </c:pt>
                <c:pt idx="179">
                  <c:v>250</c:v>
                </c:pt>
                <c:pt idx="180">
                  <c:v>250</c:v>
                </c:pt>
                <c:pt idx="181">
                  <c:v>250</c:v>
                </c:pt>
                <c:pt idx="182">
                  <c:v>250</c:v>
                </c:pt>
                <c:pt idx="183">
                  <c:v>250</c:v>
                </c:pt>
                <c:pt idx="184">
                  <c:v>250</c:v>
                </c:pt>
                <c:pt idx="185">
                  <c:v>250</c:v>
                </c:pt>
                <c:pt idx="186">
                  <c:v>250</c:v>
                </c:pt>
                <c:pt idx="187">
                  <c:v>250</c:v>
                </c:pt>
                <c:pt idx="188">
                  <c:v>250</c:v>
                </c:pt>
                <c:pt idx="189">
                  <c:v>250</c:v>
                </c:pt>
                <c:pt idx="190">
                  <c:v>250</c:v>
                </c:pt>
                <c:pt idx="191">
                  <c:v>250</c:v>
                </c:pt>
                <c:pt idx="192">
                  <c:v>250</c:v>
                </c:pt>
                <c:pt idx="193">
                  <c:v>250</c:v>
                </c:pt>
                <c:pt idx="194">
                  <c:v>250</c:v>
                </c:pt>
                <c:pt idx="195">
                  <c:v>250</c:v>
                </c:pt>
                <c:pt idx="196">
                  <c:v>250</c:v>
                </c:pt>
                <c:pt idx="197">
                  <c:v>250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250</c:v>
                </c:pt>
                <c:pt idx="231">
                  <c:v>250</c:v>
                </c:pt>
                <c:pt idx="232">
                  <c:v>250</c:v>
                </c:pt>
                <c:pt idx="233">
                  <c:v>250</c:v>
                </c:pt>
                <c:pt idx="234">
                  <c:v>250</c:v>
                </c:pt>
                <c:pt idx="235">
                  <c:v>250</c:v>
                </c:pt>
                <c:pt idx="236">
                  <c:v>250</c:v>
                </c:pt>
                <c:pt idx="237">
                  <c:v>250</c:v>
                </c:pt>
                <c:pt idx="238">
                  <c:v>250</c:v>
                </c:pt>
                <c:pt idx="239">
                  <c:v>250</c:v>
                </c:pt>
                <c:pt idx="240">
                  <c:v>250</c:v>
                </c:pt>
                <c:pt idx="241">
                  <c:v>250</c:v>
                </c:pt>
                <c:pt idx="242">
                  <c:v>250</c:v>
                </c:pt>
                <c:pt idx="243">
                  <c:v>250</c:v>
                </c:pt>
                <c:pt idx="244">
                  <c:v>250</c:v>
                </c:pt>
                <c:pt idx="245">
                  <c:v>250</c:v>
                </c:pt>
                <c:pt idx="246">
                  <c:v>250</c:v>
                </c:pt>
                <c:pt idx="247">
                  <c:v>250</c:v>
                </c:pt>
                <c:pt idx="248">
                  <c:v>250</c:v>
                </c:pt>
                <c:pt idx="249">
                  <c:v>250</c:v>
                </c:pt>
                <c:pt idx="250">
                  <c:v>250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250</c:v>
                </c:pt>
                <c:pt idx="280">
                  <c:v>250</c:v>
                </c:pt>
                <c:pt idx="281">
                  <c:v>250</c:v>
                </c:pt>
                <c:pt idx="282">
                  <c:v>250</c:v>
                </c:pt>
                <c:pt idx="283">
                  <c:v>250</c:v>
                </c:pt>
                <c:pt idx="284">
                  <c:v>250</c:v>
                </c:pt>
                <c:pt idx="285">
                  <c:v>250</c:v>
                </c:pt>
                <c:pt idx="286">
                  <c:v>250</c:v>
                </c:pt>
                <c:pt idx="287">
                  <c:v>250</c:v>
                </c:pt>
                <c:pt idx="288">
                  <c:v>250</c:v>
                </c:pt>
                <c:pt idx="289">
                  <c:v>250</c:v>
                </c:pt>
                <c:pt idx="290">
                  <c:v>250</c:v>
                </c:pt>
                <c:pt idx="291">
                  <c:v>250</c:v>
                </c:pt>
                <c:pt idx="292">
                  <c:v>250</c:v>
                </c:pt>
                <c:pt idx="293">
                  <c:v>250</c:v>
                </c:pt>
                <c:pt idx="294">
                  <c:v>250</c:v>
                </c:pt>
                <c:pt idx="295">
                  <c:v>250</c:v>
                </c:pt>
                <c:pt idx="296">
                  <c:v>250</c:v>
                </c:pt>
                <c:pt idx="297">
                  <c:v>250</c:v>
                </c:pt>
                <c:pt idx="298">
                  <c:v>250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250</c:v>
                </c:pt>
                <c:pt idx="443">
                  <c:v>250</c:v>
                </c:pt>
                <c:pt idx="444">
                  <c:v>250</c:v>
                </c:pt>
                <c:pt idx="445">
                  <c:v>250</c:v>
                </c:pt>
                <c:pt idx="446">
                  <c:v>250</c:v>
                </c:pt>
                <c:pt idx="447">
                  <c:v>250</c:v>
                </c:pt>
                <c:pt idx="448">
                  <c:v>250</c:v>
                </c:pt>
                <c:pt idx="449">
                  <c:v>250</c:v>
                </c:pt>
                <c:pt idx="450">
                  <c:v>250</c:v>
                </c:pt>
                <c:pt idx="451">
                  <c:v>250</c:v>
                </c:pt>
                <c:pt idx="452">
                  <c:v>250</c:v>
                </c:pt>
                <c:pt idx="453">
                  <c:v>250</c:v>
                </c:pt>
                <c:pt idx="454">
                  <c:v>250</c:v>
                </c:pt>
                <c:pt idx="455">
                  <c:v>250</c:v>
                </c:pt>
                <c:pt idx="456">
                  <c:v>250</c:v>
                </c:pt>
                <c:pt idx="457">
                  <c:v>250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250</c:v>
                </c:pt>
                <c:pt idx="552">
                  <c:v>250</c:v>
                </c:pt>
                <c:pt idx="553">
                  <c:v>250</c:v>
                </c:pt>
                <c:pt idx="554">
                  <c:v>250</c:v>
                </c:pt>
                <c:pt idx="555">
                  <c:v>250</c:v>
                </c:pt>
                <c:pt idx="556">
                  <c:v>250</c:v>
                </c:pt>
                <c:pt idx="557">
                  <c:v>250</c:v>
                </c:pt>
                <c:pt idx="558">
                  <c:v>250</c:v>
                </c:pt>
                <c:pt idx="559">
                  <c:v>250</c:v>
                </c:pt>
                <c:pt idx="560">
                  <c:v>250</c:v>
                </c:pt>
                <c:pt idx="561">
                  <c:v>250</c:v>
                </c:pt>
                <c:pt idx="562">
                  <c:v>250</c:v>
                </c:pt>
                <c:pt idx="563">
                  <c:v>250</c:v>
                </c:pt>
                <c:pt idx="564">
                  <c:v>250</c:v>
                </c:pt>
                <c:pt idx="565">
                  <c:v>250</c:v>
                </c:pt>
                <c:pt idx="566">
                  <c:v>250</c:v>
                </c:pt>
                <c:pt idx="567">
                  <c:v>250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658-4370-BD4D-892CDAF157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3944160"/>
        <c:axId val="1873947040"/>
      </c:scatterChart>
      <c:valAx>
        <c:axId val="1873944160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873947040"/>
        <c:crosses val="autoZero"/>
        <c:crossBetween val="midCat"/>
      </c:valAx>
      <c:valAx>
        <c:axId val="1873947040"/>
        <c:scaling>
          <c:orientation val="minMax"/>
          <c:max val="24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/>
                  <a:t>Scannings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873944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7D81-8EE8-4842-B90A-612FE54A8DE2}" type="datetimeFigureOut">
              <a:rPr lang="da-DK" smtClean="0"/>
              <a:t>12-05-2025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772-B7AA-448E-A992-D6B01B16BC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578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7D81-8EE8-4842-B90A-612FE54A8DE2}" type="datetimeFigureOut">
              <a:rPr lang="da-DK" smtClean="0"/>
              <a:t>12-05-2025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772-B7AA-448E-A992-D6B01B16BC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942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7D81-8EE8-4842-B90A-612FE54A8DE2}" type="datetimeFigureOut">
              <a:rPr lang="da-DK" smtClean="0"/>
              <a:t>12-05-2025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772-B7AA-448E-A992-D6B01B16BC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281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7D81-8EE8-4842-B90A-612FE54A8DE2}" type="datetimeFigureOut">
              <a:rPr lang="da-DK" smtClean="0"/>
              <a:t>12-05-2025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772-B7AA-448E-A992-D6B01B16BC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944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7D81-8EE8-4842-B90A-612FE54A8DE2}" type="datetimeFigureOut">
              <a:rPr lang="da-DK" smtClean="0"/>
              <a:t>12-05-2025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772-B7AA-448E-A992-D6B01B16BC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238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7D81-8EE8-4842-B90A-612FE54A8DE2}" type="datetimeFigureOut">
              <a:rPr lang="da-DK" smtClean="0"/>
              <a:t>12-05-2025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772-B7AA-448E-A992-D6B01B16BC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900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7D81-8EE8-4842-B90A-612FE54A8DE2}" type="datetimeFigureOut">
              <a:rPr lang="da-DK" smtClean="0"/>
              <a:t>12-05-2025</a:t>
            </a:fld>
            <a:endParaRPr lang="da-DK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772-B7AA-448E-A992-D6B01B16BC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555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7D81-8EE8-4842-B90A-612FE54A8DE2}" type="datetimeFigureOut">
              <a:rPr lang="da-DK" smtClean="0"/>
              <a:t>12-05-2025</a:t>
            </a:fld>
            <a:endParaRPr lang="da-DK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772-B7AA-448E-A992-D6B01B16BC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315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7D81-8EE8-4842-B90A-612FE54A8DE2}" type="datetimeFigureOut">
              <a:rPr lang="da-DK" smtClean="0"/>
              <a:t>12-05-2025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772-B7AA-448E-A992-D6B01B16BC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94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7D81-8EE8-4842-B90A-612FE54A8DE2}" type="datetimeFigureOut">
              <a:rPr lang="da-DK" smtClean="0"/>
              <a:t>12-05-2025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772-B7AA-448E-A992-D6B01B16BC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633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27D81-8EE8-4842-B90A-612FE54A8DE2}" type="datetimeFigureOut">
              <a:rPr lang="da-DK" smtClean="0"/>
              <a:t>12-05-2025</a:t>
            </a:fld>
            <a:endParaRPr lang="da-D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9772-B7AA-448E-A992-D6B01B16BC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136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CF27D81-8EE8-4842-B90A-612FE54A8DE2}" type="datetimeFigureOut">
              <a:rPr lang="da-DK" smtClean="0"/>
              <a:t>12-05-2025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FC19772-B7AA-448E-A992-D6B01B16BCC3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5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7E2A-F179-3F66-20A8-FA91AA11E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OUR TURTLEBOT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C11491D-A912-5B16-E6AE-090CDC1E6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Jacob </a:t>
            </a:r>
            <a:r>
              <a:rPr lang="da-DK" dirty="0" err="1"/>
              <a:t>Steinthal</a:t>
            </a:r>
            <a:r>
              <a:rPr lang="da-DK" dirty="0"/>
              <a:t> and Sebastian Kittelmann</a:t>
            </a:r>
          </a:p>
        </p:txBody>
      </p:sp>
    </p:spTree>
    <p:extLst>
      <p:ext uri="{BB962C8B-B14F-4D97-AF65-F5344CB8AC3E}">
        <p14:creationId xmlns:p14="http://schemas.microsoft.com/office/powerpoint/2010/main" val="148269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B5469-727D-C28E-1007-887EBC12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Contents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61A45A-2143-221E-4248-96100551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Obstacle</a:t>
            </a:r>
            <a:r>
              <a:rPr lang="da-DK" dirty="0"/>
              <a:t> </a:t>
            </a:r>
            <a:r>
              <a:rPr lang="da-DK" dirty="0" err="1"/>
              <a:t>detection</a:t>
            </a:r>
            <a:endParaRPr lang="da-DK" dirty="0"/>
          </a:p>
          <a:p>
            <a:r>
              <a:rPr lang="da-DK" dirty="0" err="1"/>
              <a:t>Movement</a:t>
            </a:r>
            <a:endParaRPr lang="da-DK" dirty="0"/>
          </a:p>
          <a:p>
            <a:r>
              <a:rPr lang="da-DK" dirty="0" err="1"/>
              <a:t>Color</a:t>
            </a:r>
            <a:r>
              <a:rPr lang="da-DK" dirty="0"/>
              <a:t> </a:t>
            </a:r>
            <a:r>
              <a:rPr lang="da-DK" dirty="0" err="1"/>
              <a:t>detection</a:t>
            </a:r>
            <a:endParaRPr lang="da-DK" dirty="0"/>
          </a:p>
          <a:p>
            <a:r>
              <a:rPr lang="da-DK" dirty="0" err="1"/>
              <a:t>Collison</a:t>
            </a:r>
            <a:r>
              <a:rPr lang="da-DK" dirty="0"/>
              <a:t> </a:t>
            </a:r>
            <a:r>
              <a:rPr lang="da-DK" dirty="0" err="1"/>
              <a:t>detection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98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586CE-FBA0-51B6-A88E-4CC819C8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Obstacle</a:t>
            </a:r>
            <a:r>
              <a:rPr lang="da-DK" dirty="0"/>
              <a:t> </a:t>
            </a:r>
            <a:r>
              <a:rPr lang="da-DK" dirty="0" err="1"/>
              <a:t>detection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B84DE2A-AA41-2231-908E-6E715B9A7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753945" cy="5120640"/>
          </a:xfrm>
        </p:spPr>
        <p:txBody>
          <a:bodyPr/>
          <a:lstStyle/>
          <a:p>
            <a:r>
              <a:rPr lang="da-DK" dirty="0"/>
              <a:t>Readings from LIDAR</a:t>
            </a:r>
          </a:p>
          <a:p>
            <a:r>
              <a:rPr lang="da-DK" dirty="0"/>
              <a:t>Division </a:t>
            </a:r>
            <a:r>
              <a:rPr lang="da-DK" dirty="0" err="1"/>
              <a:t>into</a:t>
            </a:r>
            <a:r>
              <a:rPr lang="da-DK" dirty="0"/>
              <a:t> 20 </a:t>
            </a:r>
            <a:r>
              <a:rPr lang="da-DK" dirty="0" err="1"/>
              <a:t>cones</a:t>
            </a:r>
            <a:endParaRPr lang="da-DK" dirty="0"/>
          </a:p>
          <a:p>
            <a:r>
              <a:rPr lang="da-DK" dirty="0"/>
              <a:t>10 frontal </a:t>
            </a:r>
            <a:r>
              <a:rPr lang="da-DK" dirty="0" err="1"/>
              <a:t>cones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the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ones</a:t>
            </a:r>
            <a:r>
              <a:rPr lang="da-DK" dirty="0"/>
              <a:t> </a:t>
            </a:r>
            <a:r>
              <a:rPr lang="da-DK" dirty="0" err="1"/>
              <a:t>used</a:t>
            </a:r>
            <a:endParaRPr lang="da-DK" dirty="0"/>
          </a:p>
          <a:p>
            <a:r>
              <a:rPr lang="da-DK" dirty="0"/>
              <a:t>Smallest element in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cone</a:t>
            </a:r>
            <a:r>
              <a:rPr lang="da-DK" dirty="0"/>
              <a:t> is </a:t>
            </a:r>
            <a:r>
              <a:rPr lang="da-DK" dirty="0" err="1"/>
              <a:t>found</a:t>
            </a:r>
            <a:endParaRPr lang="da-DK" dirty="0"/>
          </a:p>
          <a:p>
            <a:r>
              <a:rPr lang="da-DK" dirty="0"/>
              <a:t>Invalid </a:t>
            </a:r>
            <a:r>
              <a:rPr lang="da-DK" dirty="0" err="1"/>
              <a:t>measurements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replaced</a:t>
            </a:r>
            <a:r>
              <a:rPr lang="da-DK" dirty="0"/>
              <a:t> with 3.5m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2A00A0C-CB4F-866F-B97E-5DF708BD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213" y="1309362"/>
            <a:ext cx="3728083" cy="398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2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10A0B-03AA-F948-F666-80DA99D1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Turning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11ADF2-4E3E-ED08-3350-FF1A3ABB7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956678" cy="5120640"/>
          </a:xfrm>
        </p:spPr>
        <p:txBody>
          <a:bodyPr/>
          <a:lstStyle/>
          <a:p>
            <a:r>
              <a:rPr lang="da-DK" dirty="0"/>
              <a:t>Goes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cones</a:t>
            </a:r>
            <a:r>
              <a:rPr lang="da-DK" dirty="0"/>
              <a:t> in pairs</a:t>
            </a:r>
          </a:p>
          <a:p>
            <a:pPr lvl="1"/>
            <a:r>
              <a:rPr lang="da-DK" dirty="0"/>
              <a:t>Center </a:t>
            </a:r>
            <a:r>
              <a:rPr lang="da-DK" dirty="0" err="1"/>
              <a:t>cones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prioritized</a:t>
            </a:r>
            <a:r>
              <a:rPr lang="da-DK" dirty="0"/>
              <a:t> to </a:t>
            </a:r>
            <a:r>
              <a:rPr lang="da-DK" dirty="0" err="1"/>
              <a:t>optimize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speed</a:t>
            </a:r>
          </a:p>
          <a:p>
            <a:pPr lvl="1"/>
            <a:r>
              <a:rPr lang="da-DK" dirty="0"/>
              <a:t>Pair </a:t>
            </a:r>
            <a:r>
              <a:rPr lang="da-DK" dirty="0" err="1"/>
              <a:t>corresponds</a:t>
            </a:r>
            <a:r>
              <a:rPr lang="da-DK" dirty="0"/>
              <a:t> to </a:t>
            </a:r>
            <a:r>
              <a:rPr lang="da-DK" dirty="0" err="1"/>
              <a:t>size</a:t>
            </a:r>
            <a:r>
              <a:rPr lang="da-DK" dirty="0"/>
              <a:t> of robot</a:t>
            </a:r>
          </a:p>
          <a:p>
            <a:r>
              <a:rPr lang="da-DK" dirty="0" err="1"/>
              <a:t>Firstly</a:t>
            </a:r>
            <a:r>
              <a:rPr lang="da-DK" dirty="0"/>
              <a:t> looks for big </a:t>
            </a:r>
            <a:r>
              <a:rPr lang="da-DK" dirty="0" err="1"/>
              <a:t>opening</a:t>
            </a:r>
            <a:r>
              <a:rPr lang="da-DK" dirty="0"/>
              <a:t> – </a:t>
            </a:r>
            <a:r>
              <a:rPr lang="da-DK" dirty="0" err="1"/>
              <a:t>then</a:t>
            </a:r>
            <a:r>
              <a:rPr lang="da-DK" dirty="0"/>
              <a:t> smaller </a:t>
            </a:r>
            <a:r>
              <a:rPr lang="da-DK" dirty="0" err="1"/>
              <a:t>ones</a:t>
            </a:r>
            <a:endParaRPr lang="da-DK" dirty="0"/>
          </a:p>
          <a:p>
            <a:pPr lvl="1"/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cones</a:t>
            </a:r>
            <a:r>
              <a:rPr lang="da-DK" dirty="0"/>
              <a:t> 2 and 3</a:t>
            </a:r>
          </a:p>
          <a:p>
            <a:r>
              <a:rPr lang="da-DK" dirty="0"/>
              <a:t>If all </a:t>
            </a:r>
            <a:r>
              <a:rPr lang="da-DK" dirty="0" err="1"/>
              <a:t>else</a:t>
            </a:r>
            <a:r>
              <a:rPr lang="da-DK" dirty="0"/>
              <a:t> </a:t>
            </a:r>
            <a:r>
              <a:rPr lang="da-DK" dirty="0" err="1"/>
              <a:t>fails</a:t>
            </a:r>
            <a:r>
              <a:rPr lang="da-DK" dirty="0"/>
              <a:t>: </a:t>
            </a:r>
            <a:r>
              <a:rPr lang="da-DK" dirty="0" err="1"/>
              <a:t>turn</a:t>
            </a:r>
            <a:r>
              <a:rPr lang="da-DK" dirty="0"/>
              <a:t> right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66DB888-7666-1088-B340-026AEB1E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46" y="1502813"/>
            <a:ext cx="3902431" cy="38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80C7-5ADF-0DB7-E28C-821977D4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and </a:t>
            </a:r>
            <a:r>
              <a:rPr lang="da-DK" dirty="0" err="1"/>
              <a:t>Angular</a:t>
            </a:r>
            <a:r>
              <a:rPr lang="da-DK" dirty="0"/>
              <a:t> Speed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142910-7945-CAC1-E7EE-E21569099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2358537" cy="5120640"/>
          </a:xfrm>
        </p:spPr>
        <p:txBody>
          <a:bodyPr/>
          <a:lstStyle/>
          <a:p>
            <a:r>
              <a:rPr lang="da-DK" dirty="0"/>
              <a:t>Max </a:t>
            </a:r>
            <a:r>
              <a:rPr lang="da-DK" dirty="0" err="1"/>
              <a:t>linear</a:t>
            </a:r>
            <a:r>
              <a:rPr lang="da-DK" dirty="0"/>
              <a:t> speed: 0.21</a:t>
            </a:r>
          </a:p>
          <a:p>
            <a:r>
              <a:rPr lang="da-DK" dirty="0"/>
              <a:t>Max </a:t>
            </a:r>
            <a:r>
              <a:rPr lang="da-DK" dirty="0" err="1"/>
              <a:t>angular</a:t>
            </a:r>
            <a:r>
              <a:rPr lang="da-DK" dirty="0"/>
              <a:t> speed: 1.28</a:t>
            </a:r>
          </a:p>
          <a:p>
            <a:r>
              <a:rPr lang="da-DK" dirty="0" err="1"/>
              <a:t>Multiplied</a:t>
            </a:r>
            <a:r>
              <a:rPr lang="da-DK" dirty="0"/>
              <a:t> by factor </a:t>
            </a:r>
            <a:r>
              <a:rPr lang="da-DK" dirty="0" err="1"/>
              <a:t>dynamically</a:t>
            </a:r>
            <a:r>
              <a:rPr lang="da-DK" dirty="0"/>
              <a:t> set as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of front distance</a:t>
            </a:r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68EA83E-C46F-9A94-9B71-AB1EC7DC9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672" y="1006983"/>
            <a:ext cx="3721800" cy="147801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6467B4C0-1BC6-6661-D031-7A8D2B109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672" y="2812744"/>
            <a:ext cx="3920488" cy="31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2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EB6F5-F01E-4EFE-F34B-F1BC7779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Color</a:t>
            </a:r>
            <a:r>
              <a:rPr lang="da-DK" dirty="0"/>
              <a:t> </a:t>
            </a:r>
            <a:r>
              <a:rPr lang="da-DK" dirty="0" err="1"/>
              <a:t>Detection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269E4E-C044-1674-B4D8-8B2CC158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415452" cy="5120640"/>
          </a:xfrm>
        </p:spPr>
        <p:txBody>
          <a:bodyPr/>
          <a:lstStyle/>
          <a:p>
            <a:r>
              <a:rPr lang="da-DK" dirty="0" err="1"/>
              <a:t>Normalizing</a:t>
            </a:r>
            <a:r>
              <a:rPr lang="da-DK" dirty="0"/>
              <a:t> </a:t>
            </a:r>
            <a:r>
              <a:rPr lang="da-DK" dirty="0" err="1"/>
              <a:t>color</a:t>
            </a:r>
            <a:r>
              <a:rPr lang="da-DK" dirty="0"/>
              <a:t> </a:t>
            </a:r>
            <a:r>
              <a:rPr lang="da-DK" dirty="0" err="1"/>
              <a:t>readings</a:t>
            </a:r>
            <a:endParaRPr lang="da-DK" dirty="0"/>
          </a:p>
          <a:p>
            <a:pPr lvl="1"/>
            <a:r>
              <a:rPr lang="da-DK" dirty="0" err="1"/>
              <a:t>Multiply</a:t>
            </a:r>
            <a:r>
              <a:rPr lang="da-DK" dirty="0"/>
              <a:t> with factor to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readings</a:t>
            </a:r>
            <a:r>
              <a:rPr lang="da-DK" dirty="0"/>
              <a:t> </a:t>
            </a:r>
            <a:r>
              <a:rPr lang="da-DK" dirty="0" err="1"/>
              <a:t>even</a:t>
            </a:r>
            <a:endParaRPr lang="da-DK" dirty="0"/>
          </a:p>
          <a:p>
            <a:r>
              <a:rPr lang="da-DK" dirty="0" err="1"/>
              <a:t>Thresholds</a:t>
            </a:r>
            <a:r>
              <a:rPr lang="da-DK" dirty="0"/>
              <a:t> for red and max </a:t>
            </a:r>
            <a:r>
              <a:rPr lang="da-DK" dirty="0" err="1"/>
              <a:t>values</a:t>
            </a:r>
            <a:r>
              <a:rPr lang="da-DK" dirty="0"/>
              <a:t> for green and </a:t>
            </a:r>
            <a:r>
              <a:rPr lang="da-DK" dirty="0" err="1"/>
              <a:t>blue</a:t>
            </a:r>
            <a:endParaRPr lang="da-DK" dirty="0"/>
          </a:p>
          <a:p>
            <a:r>
              <a:rPr lang="da-DK" dirty="0"/>
              <a:t>Must </a:t>
            </a:r>
            <a:r>
              <a:rPr lang="da-DK" dirty="0" err="1"/>
              <a:t>detect</a:t>
            </a:r>
            <a:r>
              <a:rPr lang="da-DK" dirty="0"/>
              <a:t> </a:t>
            </a:r>
            <a:r>
              <a:rPr lang="da-DK" dirty="0" err="1"/>
              <a:t>victim</a:t>
            </a:r>
            <a:r>
              <a:rPr lang="da-DK" dirty="0"/>
              <a:t>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twice</a:t>
            </a:r>
            <a:r>
              <a:rPr lang="da-DK" dirty="0"/>
              <a:t> in the span of 8 </a:t>
            </a:r>
            <a:r>
              <a:rPr lang="da-DK" dirty="0" err="1"/>
              <a:t>readings</a:t>
            </a:r>
            <a:endParaRPr lang="da-DK" dirty="0"/>
          </a:p>
          <a:p>
            <a:pPr lvl="1"/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detect</a:t>
            </a:r>
            <a:r>
              <a:rPr lang="da-DK" dirty="0"/>
              <a:t> new </a:t>
            </a:r>
            <a:r>
              <a:rPr lang="da-DK" dirty="0" err="1"/>
              <a:t>victim</a:t>
            </a:r>
            <a:r>
              <a:rPr lang="da-DK" dirty="0"/>
              <a:t> in same span</a:t>
            </a:r>
          </a:p>
          <a:p>
            <a:r>
              <a:rPr lang="da-DK" dirty="0"/>
              <a:t>Robot </a:t>
            </a:r>
            <a:r>
              <a:rPr lang="da-DK" dirty="0" err="1"/>
              <a:t>slows</a:t>
            </a:r>
            <a:r>
              <a:rPr lang="da-DK" dirty="0"/>
              <a:t> </a:t>
            </a:r>
            <a:r>
              <a:rPr lang="da-DK" dirty="0" err="1"/>
              <a:t>down</a:t>
            </a:r>
            <a:r>
              <a:rPr lang="da-DK" dirty="0"/>
              <a:t> to </a:t>
            </a:r>
            <a:r>
              <a:rPr lang="da-DK" dirty="0" err="1"/>
              <a:t>detect</a:t>
            </a:r>
            <a:r>
              <a:rPr lang="da-DK" dirty="0"/>
              <a:t> </a:t>
            </a:r>
            <a:r>
              <a:rPr lang="da-DK" dirty="0" err="1"/>
              <a:t>colors</a:t>
            </a:r>
            <a:r>
              <a:rPr lang="da-DK" dirty="0"/>
              <a:t> </a:t>
            </a:r>
            <a:r>
              <a:rPr lang="da-DK" dirty="0" err="1"/>
              <a:t>better</a:t>
            </a:r>
            <a:endParaRPr lang="da-DK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34F3A0-0F51-5938-3B2A-85CC9D495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223079"/>
              </p:ext>
            </p:extLst>
          </p:nvPr>
        </p:nvGraphicFramePr>
        <p:xfrm>
          <a:off x="7553325" y="1945995"/>
          <a:ext cx="4223303" cy="2966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67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09A82-FD88-49C7-2CCE-B154003F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Collison</a:t>
            </a:r>
            <a:r>
              <a:rPr lang="da-DK" dirty="0"/>
              <a:t> </a:t>
            </a:r>
            <a:r>
              <a:rPr lang="da-DK" dirty="0" err="1"/>
              <a:t>detection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01046A-9A27-0D7E-8324-DA7A96717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3236382" cy="5120640"/>
          </a:xfrm>
        </p:spPr>
        <p:txBody>
          <a:bodyPr/>
          <a:lstStyle/>
          <a:p>
            <a:r>
              <a:rPr lang="da-DK" dirty="0"/>
              <a:t>Issues with just </a:t>
            </a:r>
            <a:r>
              <a:rPr lang="da-DK" dirty="0" err="1"/>
              <a:t>using</a:t>
            </a:r>
            <a:r>
              <a:rPr lang="da-DK" dirty="0"/>
              <a:t> LIDAR </a:t>
            </a:r>
            <a:r>
              <a:rPr lang="da-DK" dirty="0" err="1"/>
              <a:t>measurements</a:t>
            </a:r>
            <a:endParaRPr lang="da-DK" dirty="0"/>
          </a:p>
          <a:p>
            <a:r>
              <a:rPr lang="da-DK" dirty="0" err="1"/>
              <a:t>Used</a:t>
            </a:r>
            <a:r>
              <a:rPr lang="da-DK" dirty="0"/>
              <a:t> alternative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dirty="0"/>
              <a:t>Method #1: Using the </a:t>
            </a:r>
            <a:r>
              <a:rPr lang="da-DK" dirty="0" err="1"/>
              <a:t>length</a:t>
            </a:r>
            <a:r>
              <a:rPr lang="da-DK" dirty="0"/>
              <a:t> of scan range as an </a:t>
            </a:r>
            <a:r>
              <a:rPr lang="da-DK" dirty="0" err="1"/>
              <a:t>indicator</a:t>
            </a:r>
            <a:endParaRPr lang="da-DK" dirty="0"/>
          </a:p>
          <a:p>
            <a:r>
              <a:rPr lang="da-DK" dirty="0"/>
              <a:t>Method #2: Using </a:t>
            </a:r>
            <a:r>
              <a:rPr lang="da-DK" dirty="0" err="1"/>
              <a:t>amount</a:t>
            </a:r>
            <a:r>
              <a:rPr lang="da-DK" dirty="0"/>
              <a:t> of </a:t>
            </a:r>
            <a:r>
              <a:rPr lang="da-DK" dirty="0" err="1"/>
              <a:t>NaN</a:t>
            </a:r>
            <a:r>
              <a:rPr lang="da-DK" dirty="0"/>
              <a:t> </a:t>
            </a:r>
            <a:r>
              <a:rPr lang="da-DK" dirty="0" err="1"/>
              <a:t>measurements</a:t>
            </a:r>
            <a:r>
              <a:rPr lang="da-DK" dirty="0"/>
              <a:t> as </a:t>
            </a:r>
            <a:r>
              <a:rPr lang="da-DK" dirty="0" err="1"/>
              <a:t>indicator</a:t>
            </a:r>
            <a:endParaRPr lang="da-DK" dirty="0"/>
          </a:p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colliding</a:t>
            </a:r>
            <a:r>
              <a:rPr lang="da-DK" dirty="0"/>
              <a:t>: Will start backing up</a:t>
            </a:r>
          </a:p>
          <a:p>
            <a:pPr lvl="1"/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happens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robot is </a:t>
            </a:r>
            <a:r>
              <a:rPr lang="da-DK" dirty="0" err="1"/>
              <a:t>stuck</a:t>
            </a:r>
            <a:endParaRPr lang="da-DK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F45831-6D1C-42E7-98A3-06CA4B75D4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37019"/>
              </p:ext>
            </p:extLst>
          </p:nvPr>
        </p:nvGraphicFramePr>
        <p:xfrm>
          <a:off x="7105650" y="600075"/>
          <a:ext cx="4690556" cy="283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C21BB7-4C8C-42E2-9046-907CE2289A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180314"/>
              </p:ext>
            </p:extLst>
          </p:nvPr>
        </p:nvGraphicFramePr>
        <p:xfrm>
          <a:off x="7033938" y="3262884"/>
          <a:ext cx="4762268" cy="2985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1196567"/>
      </p:ext>
    </p:extLst>
  </p:cSld>
  <p:clrMapOvr>
    <a:masterClrMapping/>
  </p:clrMapOvr>
</p:sld>
</file>

<file path=ppt/theme/theme1.xml><?xml version="1.0" encoding="utf-8"?>
<a:theme xmlns:a="http://schemas.openxmlformats.org/drawingml/2006/main" name="Ramme">
  <a:themeElements>
    <a:clrScheme name="Ram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TM03457475[[fn=Ramme]]</Template>
  <TotalTime>214</TotalTime>
  <Words>227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Ramme</vt:lpstr>
      <vt:lpstr>OUR TURTLEBOT</vt:lpstr>
      <vt:lpstr>Contents</vt:lpstr>
      <vt:lpstr>Obstacle detection</vt:lpstr>
      <vt:lpstr>Turning</vt:lpstr>
      <vt:lpstr>Linear and Angular Speed</vt:lpstr>
      <vt:lpstr>Color Detection</vt:lpstr>
      <vt:lpstr>Collison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Kittelmann</dc:creator>
  <cp:lastModifiedBy>Sebastian Kittelmann</cp:lastModifiedBy>
  <cp:revision>5</cp:revision>
  <dcterms:created xsi:type="dcterms:W3CDTF">2025-05-11T20:55:39Z</dcterms:created>
  <dcterms:modified xsi:type="dcterms:W3CDTF">2025-05-12T08:49:38Z</dcterms:modified>
</cp:coreProperties>
</file>