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8" r:id="rId4"/>
    <p:sldId id="267" r:id="rId5"/>
    <p:sldId id="268" r:id="rId6"/>
    <p:sldId id="280" r:id="rId7"/>
    <p:sldId id="270" r:id="rId8"/>
    <p:sldId id="272" r:id="rId9"/>
    <p:sldId id="294" r:id="rId10"/>
    <p:sldId id="299" r:id="rId11"/>
    <p:sldId id="285" r:id="rId12"/>
    <p:sldId id="284" r:id="rId13"/>
    <p:sldId id="274" r:id="rId14"/>
    <p:sldId id="276" r:id="rId15"/>
    <p:sldId id="261" r:id="rId16"/>
    <p:sldId id="293" r:id="rId17"/>
    <p:sldId id="281" r:id="rId18"/>
    <p:sldId id="288" r:id="rId19"/>
    <p:sldId id="289" r:id="rId20"/>
    <p:sldId id="291" r:id="rId21"/>
    <p:sldId id="292" r:id="rId22"/>
    <p:sldId id="297" r:id="rId23"/>
    <p:sldId id="271" r:id="rId24"/>
    <p:sldId id="295" r:id="rId25"/>
    <p:sldId id="296" r:id="rId26"/>
    <p:sldId id="283" r:id="rId27"/>
    <p:sldId id="298" r:id="rId28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30"/>
    </p:embeddedFont>
    <p:embeddedFont>
      <p:font typeface="나눔스퀘어_ac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7D86"/>
    <a:srgbClr val="F9D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E52B-9120-4944-9C66-B36A3DD6FAB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EB87D-168D-43AE-9665-C3E8EEF1B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8A952-B6AE-4A3F-A00A-D05F74CCF3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6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8A952-B6AE-4A3F-A00A-D05F74CCF3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5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8A952-B6AE-4A3F-A00A-D05F74CCF3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4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A6875-FE1D-CE46-A17F-0E519410CE3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8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C74-BCF9-4D2F-93BF-D1053BDA4388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../../../Videos/KakaoTalk_Video_20200110_1049_33_063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bootpay.co.kr/online/easy?language=web&amp;pg=kakao&amp;pm=easy" TargetMode="External"/><Relationship Id="rId3" Type="http://schemas.openxmlformats.org/officeDocument/2006/relationships/image" Target="../media/image77.PNG"/><Relationship Id="rId7" Type="http://schemas.openxmlformats.org/officeDocument/2006/relationships/image" Target="../media/image4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68327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7936085" y="6417743"/>
            <a:ext cx="419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강민희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고민석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 김성현 김지욱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두원재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 성지혜 </a:t>
            </a:r>
          </a:p>
        </p:txBody>
      </p:sp>
      <p:pic>
        <p:nvPicPr>
          <p:cNvPr id="6" name="그림 5" descr="표지판이(가) 표시된 사진&#10;&#10;자동 생성된 설명">
            <a:extLst>
              <a:ext uri="{FF2B5EF4-FFF2-40B4-BE49-F238E27FC236}">
                <a16:creationId xmlns:a16="http://schemas.microsoft.com/office/drawing/2014/main" id="{D852CB7E-A993-403B-93B6-0C936F8C3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50" y="1355773"/>
            <a:ext cx="5459228" cy="40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9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DBCF8B-51CF-48E5-90F1-1F544CFB44A9}"/>
              </a:ext>
            </a:extLst>
          </p:cNvPr>
          <p:cNvGrpSpPr/>
          <p:nvPr/>
        </p:nvGrpSpPr>
        <p:grpSpPr>
          <a:xfrm>
            <a:off x="11125357" y="243900"/>
            <a:ext cx="825647" cy="147735"/>
            <a:chOff x="10904256" y="179966"/>
            <a:chExt cx="1085678" cy="194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83A746-F038-4CAF-B6E4-0837C8BAB8F2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FD7E0-888C-47F1-86D6-535BC071D0D3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9A187A-0F36-4ED4-9BFB-5BC010E1777D}"/>
                </a:ext>
              </a:extLst>
            </p:cNvPr>
            <p:cNvSpPr/>
            <p:nvPr/>
          </p:nvSpPr>
          <p:spPr>
            <a:xfrm>
              <a:off x="11212042" y="179966"/>
              <a:ext cx="194266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FC44E67-54CD-4E99-9F09-E1D7C451C2DC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488704-92C2-4623-80ED-397D4771EB22}"/>
              </a:ext>
            </a:extLst>
          </p:cNvPr>
          <p:cNvSpPr txBox="1"/>
          <p:nvPr/>
        </p:nvSpPr>
        <p:spPr>
          <a:xfrm>
            <a:off x="1207332" y="277099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분석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/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설계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프로젝트구조</a:t>
            </a:r>
          </a:p>
        </p:txBody>
      </p:sp>
      <p:pic>
        <p:nvPicPr>
          <p:cNvPr id="3" name="그림 2" descr="검은색, 화면, 전화, 쥐고있는이(가) 표시된 사진&#10;&#10;자동 생성된 설명">
            <a:extLst>
              <a:ext uri="{FF2B5EF4-FFF2-40B4-BE49-F238E27FC236}">
                <a16:creationId xmlns:a16="http://schemas.microsoft.com/office/drawing/2014/main" id="{4955736B-0D18-4001-A5B0-DF89CD6AC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9" r="19896"/>
          <a:stretch/>
        </p:blipFill>
        <p:spPr>
          <a:xfrm>
            <a:off x="6699501" y="2949393"/>
            <a:ext cx="2316097" cy="27552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F0BDAA-5A15-49A8-B28B-AF5CECCAAF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14"/>
          <a:stretch/>
        </p:blipFill>
        <p:spPr>
          <a:xfrm>
            <a:off x="787373" y="2916752"/>
            <a:ext cx="2316096" cy="28413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43AC89-395C-47EE-A2E3-62C1A41829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829"/>
          <a:stretch/>
        </p:blipFill>
        <p:spPr>
          <a:xfrm>
            <a:off x="3719738" y="2905835"/>
            <a:ext cx="2316097" cy="2798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840FB4-BE5E-40F4-A79D-A9BB5ECD8A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336"/>
          <a:stretch/>
        </p:blipFill>
        <p:spPr>
          <a:xfrm>
            <a:off x="9716056" y="2905835"/>
            <a:ext cx="1668925" cy="271604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5B6788-CDE8-41BA-9AF0-10A6836D058A}"/>
              </a:ext>
            </a:extLst>
          </p:cNvPr>
          <p:cNvSpPr/>
          <p:nvPr/>
        </p:nvSpPr>
        <p:spPr>
          <a:xfrm>
            <a:off x="9724089" y="2899751"/>
            <a:ext cx="1691640" cy="272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4615B-E793-4A38-839C-8DC641BB9543}"/>
              </a:ext>
            </a:extLst>
          </p:cNvPr>
          <p:cNvSpPr txBox="1"/>
          <p:nvPr/>
        </p:nvSpPr>
        <p:spPr>
          <a:xfrm flipH="1">
            <a:off x="960344" y="1790280"/>
            <a:ext cx="176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클라이언트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page &amp; server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D2290-F7B2-4165-8593-157852E11211}"/>
              </a:ext>
            </a:extLst>
          </p:cNvPr>
          <p:cNvSpPr txBox="1"/>
          <p:nvPr/>
        </p:nvSpPr>
        <p:spPr>
          <a:xfrm flipH="1">
            <a:off x="3902682" y="1790280"/>
            <a:ext cx="176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사업자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page &amp; server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759A4-9758-4BB2-9298-8EC9C0898134}"/>
              </a:ext>
            </a:extLst>
          </p:cNvPr>
          <p:cNvSpPr txBox="1"/>
          <p:nvPr/>
        </p:nvSpPr>
        <p:spPr>
          <a:xfrm flipH="1">
            <a:off x="6973074" y="1790280"/>
            <a:ext cx="176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관리자 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page &amp; server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4DAEE-446D-4236-B6B3-73D2B1D95D7C}"/>
              </a:ext>
            </a:extLst>
          </p:cNvPr>
          <p:cNvSpPr txBox="1"/>
          <p:nvPr/>
        </p:nvSpPr>
        <p:spPr>
          <a:xfrm flipH="1">
            <a:off x="9640609" y="1928779"/>
            <a:ext cx="176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Database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383F8EC-4C59-462E-B7E2-A0C797F1EB39}"/>
              </a:ext>
            </a:extLst>
          </p:cNvPr>
          <p:cNvCxnSpPr>
            <a:cxnSpLocks/>
          </p:cNvCxnSpPr>
          <p:nvPr/>
        </p:nvCxnSpPr>
        <p:spPr>
          <a:xfrm flipV="1">
            <a:off x="3361765" y="1344705"/>
            <a:ext cx="0" cy="471543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BD1A5EE-7C0D-4F3E-844E-17A4BE420E23}"/>
              </a:ext>
            </a:extLst>
          </p:cNvPr>
          <p:cNvCxnSpPr>
            <a:cxnSpLocks/>
          </p:cNvCxnSpPr>
          <p:nvPr/>
        </p:nvCxnSpPr>
        <p:spPr>
          <a:xfrm flipV="1">
            <a:off x="6302191" y="1371602"/>
            <a:ext cx="0" cy="468853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D58553F-EFFD-4A95-8987-D9928B61DB82}"/>
              </a:ext>
            </a:extLst>
          </p:cNvPr>
          <p:cNvCxnSpPr>
            <a:cxnSpLocks/>
          </p:cNvCxnSpPr>
          <p:nvPr/>
        </p:nvCxnSpPr>
        <p:spPr>
          <a:xfrm flipV="1">
            <a:off x="9332261" y="1344705"/>
            <a:ext cx="0" cy="471543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1A9D94-ADDF-4CD1-BB43-886B81838FEC}"/>
              </a:ext>
            </a:extLst>
          </p:cNvPr>
          <p:cNvSpPr/>
          <p:nvPr/>
        </p:nvSpPr>
        <p:spPr>
          <a:xfrm>
            <a:off x="467122" y="1344704"/>
            <a:ext cx="11336137" cy="4715435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D73BDA-0742-4993-9830-9C0D234DF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7" y="1147714"/>
            <a:ext cx="10199701" cy="558313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DBCF8B-51CF-48E5-90F1-1F544CFB44A9}"/>
              </a:ext>
            </a:extLst>
          </p:cNvPr>
          <p:cNvGrpSpPr/>
          <p:nvPr/>
        </p:nvGrpSpPr>
        <p:grpSpPr>
          <a:xfrm>
            <a:off x="11125357" y="243900"/>
            <a:ext cx="825647" cy="147735"/>
            <a:chOff x="10904256" y="179966"/>
            <a:chExt cx="1085678" cy="194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83A746-F038-4CAF-B6E4-0837C8BAB8F2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FD7E0-888C-47F1-86D6-535BC071D0D3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9A187A-0F36-4ED4-9BFB-5BC010E1777D}"/>
                </a:ext>
              </a:extLst>
            </p:cNvPr>
            <p:cNvSpPr/>
            <p:nvPr/>
          </p:nvSpPr>
          <p:spPr>
            <a:xfrm>
              <a:off x="11212042" y="179966"/>
              <a:ext cx="194266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FC44E67-54CD-4E99-9F09-E1D7C451C2DC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488704-92C2-4623-80ED-397D4771EB22}"/>
              </a:ext>
            </a:extLst>
          </p:cNvPr>
          <p:cNvSpPr txBox="1"/>
          <p:nvPr/>
        </p:nvSpPr>
        <p:spPr>
          <a:xfrm>
            <a:off x="1207332" y="277099"/>
            <a:ext cx="390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분석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/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설계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19860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479B25-6196-4323-9213-C9DDB95590DF}"/>
              </a:ext>
            </a:extLst>
          </p:cNvPr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80" name="자유형 6">
              <a:extLst>
                <a:ext uri="{FF2B5EF4-FFF2-40B4-BE49-F238E27FC236}">
                  <a16:creationId xmlns:a16="http://schemas.microsoft.com/office/drawing/2014/main" id="{90FE3B88-DD95-4D21-B51F-D8C698B30459}"/>
                </a:ext>
              </a:extLst>
            </p:cNvPr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 7">
              <a:extLst>
                <a:ext uri="{FF2B5EF4-FFF2-40B4-BE49-F238E27FC236}">
                  <a16:creationId xmlns:a16="http://schemas.microsoft.com/office/drawing/2014/main" id="{EEF759F1-BEBA-49CD-86DF-DB5DF8D7AA4F}"/>
                </a:ext>
              </a:extLst>
            </p:cNvPr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id="{78C656BD-6E17-4052-AB40-3E8FEFC3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7" y="1131217"/>
            <a:ext cx="11377646" cy="5430576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DF857FB5-FDE5-499E-A180-FEEFA3E2F6F7}"/>
              </a:ext>
            </a:extLst>
          </p:cNvPr>
          <p:cNvGrpSpPr/>
          <p:nvPr/>
        </p:nvGrpSpPr>
        <p:grpSpPr>
          <a:xfrm>
            <a:off x="11125357" y="243900"/>
            <a:ext cx="825647" cy="147735"/>
            <a:chOff x="10904256" y="179966"/>
            <a:chExt cx="1085678" cy="19426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AED31AC-A993-43B2-969B-A1CE13A679DE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BE6E6CC-59A9-4330-A266-0AFDD3F15406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0F084C4-43E3-4EA5-BC2A-C1FA883C9A68}"/>
                </a:ext>
              </a:extLst>
            </p:cNvPr>
            <p:cNvSpPr/>
            <p:nvPr/>
          </p:nvSpPr>
          <p:spPr>
            <a:xfrm>
              <a:off x="11212042" y="179966"/>
              <a:ext cx="194266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EACB7A5-441E-41E4-BB8F-8DDEF9588551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713907-6260-4042-B6F3-B17EEC33B07F}"/>
              </a:ext>
            </a:extLst>
          </p:cNvPr>
          <p:cNvSpPr txBox="1"/>
          <p:nvPr/>
        </p:nvSpPr>
        <p:spPr>
          <a:xfrm>
            <a:off x="1207332" y="277099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분석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/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설계 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ERD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11864-DC3E-4CE9-8E16-C73E9CE38859}"/>
              </a:ext>
            </a:extLst>
          </p:cNvPr>
          <p:cNvSpPr/>
          <p:nvPr/>
        </p:nvSpPr>
        <p:spPr>
          <a:xfrm>
            <a:off x="467123" y="30563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14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23275" y="879866"/>
            <a:ext cx="552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03.  </a:t>
            </a:r>
            <a:r>
              <a:rPr lang="ko-KR" altLang="en-US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사이트 시연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04B0D5-78E4-4959-BDB2-3773A14D7070}"/>
              </a:ext>
            </a:extLst>
          </p:cNvPr>
          <p:cNvCxnSpPr>
            <a:cxnSpLocks/>
          </p:cNvCxnSpPr>
          <p:nvPr/>
        </p:nvCxnSpPr>
        <p:spPr>
          <a:xfrm>
            <a:off x="3657600" y="1806056"/>
            <a:ext cx="4410075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그림 10">
            <a:hlinkClick r:id="rId2" action="ppaction://hlinkfile"/>
            <a:extLst>
              <a:ext uri="{FF2B5EF4-FFF2-40B4-BE49-F238E27FC236}">
                <a16:creationId xmlns:a16="http://schemas.microsoft.com/office/drawing/2014/main" id="{16DBEC09-9121-40F7-BAD5-80788C699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675" y="2827440"/>
            <a:ext cx="3116650" cy="30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6D78B-DD85-4617-8540-9BA3EE74EA5D}"/>
              </a:ext>
            </a:extLst>
          </p:cNvPr>
          <p:cNvSpPr txBox="1"/>
          <p:nvPr/>
        </p:nvSpPr>
        <p:spPr>
          <a:xfrm>
            <a:off x="3623275" y="879866"/>
            <a:ext cx="552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04.  </a:t>
            </a:r>
            <a:r>
              <a:rPr lang="ko-KR" altLang="en-US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핵심 기능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FBDBD5-269E-4B37-A05F-B268977F6546}"/>
              </a:ext>
            </a:extLst>
          </p:cNvPr>
          <p:cNvCxnSpPr>
            <a:cxnSpLocks/>
          </p:cNvCxnSpPr>
          <p:nvPr/>
        </p:nvCxnSpPr>
        <p:spPr>
          <a:xfrm>
            <a:off x="3657600" y="1806056"/>
            <a:ext cx="48006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C4C189-AC5E-4165-A55A-A33FA2A5D09C}"/>
              </a:ext>
            </a:extLst>
          </p:cNvPr>
          <p:cNvSpPr txBox="1"/>
          <p:nvPr/>
        </p:nvSpPr>
        <p:spPr>
          <a:xfrm>
            <a:off x="4149220" y="3050600"/>
            <a:ext cx="400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Client </a:t>
            </a:r>
          </a:p>
          <a:p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  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CEO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Admin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47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DE99CC7-125E-884B-96BA-2DAB5FC0C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99" y="1159995"/>
            <a:ext cx="1549400" cy="4318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3564A18-EE5B-1544-9893-53841236D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99" y="2987988"/>
            <a:ext cx="4699394" cy="121081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4956138-98F4-7843-8473-CC8FC2E5C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264" y="1576347"/>
            <a:ext cx="4699389" cy="137599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5AAF479-B0B1-BE4F-8CC0-0DAFC26EA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19" y="1777190"/>
            <a:ext cx="4437434" cy="12825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3E7E86F-8387-8243-B954-4FE00124A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2" y="3038714"/>
            <a:ext cx="4276884" cy="80137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9635148-F986-A74D-A22D-717CF7538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6" y="3851682"/>
            <a:ext cx="4276883" cy="61008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6792D13-5190-4346-9095-52845E3CCA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6" y="5021737"/>
            <a:ext cx="4287900" cy="60804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2395070-4F4D-B745-83EC-B112EDFBF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0" y="4429838"/>
            <a:ext cx="4287900" cy="59334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92F9775-3C13-6B4C-93CE-205945B6AC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3999" y="4303033"/>
            <a:ext cx="4712837" cy="16469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A31FE92-07DC-4B2B-9BA3-0B1194F92815}"/>
              </a:ext>
            </a:extLst>
          </p:cNvPr>
          <p:cNvSpPr txBox="1"/>
          <p:nvPr/>
        </p:nvSpPr>
        <p:spPr>
          <a:xfrm>
            <a:off x="1207332" y="277099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회원가입 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&amp;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유효성검사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7C45E5-2F52-487B-BD1C-127045150ABA}"/>
              </a:ext>
            </a:extLst>
          </p:cNvPr>
          <p:cNvSpPr txBox="1"/>
          <p:nvPr/>
        </p:nvSpPr>
        <p:spPr>
          <a:xfrm>
            <a:off x="553443" y="1453296"/>
            <a:ext cx="66060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B462A59-1438-4AD9-8FDB-5673A3E248A2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A7F859-49C5-44CF-91D8-E7F8EE653D02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94B93A8-06D7-44FF-9A57-8050D4B95DCC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1DD9CE2-581C-4960-AC2D-7A6293693A32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D0017F2-E67C-4876-AA12-5232F2D4D788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EC3A4C-E239-44EE-8273-086BE734FDCA}"/>
              </a:ext>
            </a:extLst>
          </p:cNvPr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08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A86A3D7-D347-4B45-BBD1-D85BFE52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12" y="3429000"/>
            <a:ext cx="4434098" cy="22976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EDBE3AA-6C56-6C43-BBF9-E848E84EF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4" y="1711071"/>
            <a:ext cx="4348717" cy="21936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D3E9DAC-48B9-1B40-9202-DFCA5ECAD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366" y="1539795"/>
            <a:ext cx="1193800" cy="381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7C4B3AC-F1FE-B949-8E01-4FB6E5976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1" y="5133406"/>
            <a:ext cx="2844800" cy="6985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902DEF69-6FBE-BD43-A284-B72E5E040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66" y="1917311"/>
            <a:ext cx="4434098" cy="1143000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EC18DC-BBED-D647-B013-08A27DEA0EE7}"/>
              </a:ext>
            </a:extLst>
          </p:cNvPr>
          <p:cNvCxnSpPr/>
          <p:nvPr/>
        </p:nvCxnSpPr>
        <p:spPr>
          <a:xfrm>
            <a:off x="2736012" y="3904740"/>
            <a:ext cx="0" cy="122866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B04E639-E782-4C4B-A7F7-F4BEEAF31301}"/>
              </a:ext>
            </a:extLst>
          </p:cNvPr>
          <p:cNvSpPr txBox="1"/>
          <p:nvPr/>
        </p:nvSpPr>
        <p:spPr>
          <a:xfrm>
            <a:off x="2795705" y="4327458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로그인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07D5CAF-FAEA-4C41-9B8E-CB578191E301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C358C0-21B0-4EAC-9B27-002EC739FA76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99F0674-0975-4E9D-870A-E41E040720C6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C6354FD-268C-4A67-A458-C3B9FF885577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CBF5976-84C0-439B-8A75-A403E3B91B0E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5DEBE16-3086-4A6C-A67E-0121E59FBD3F}"/>
              </a:ext>
            </a:extLst>
          </p:cNvPr>
          <p:cNvSpPr txBox="1"/>
          <p:nvPr/>
        </p:nvSpPr>
        <p:spPr>
          <a:xfrm>
            <a:off x="1207332" y="277099"/>
            <a:ext cx="4637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로그인 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&amp;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회원인증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CB2F10-D443-42AF-AF1E-4FAB59533443}"/>
              </a:ext>
            </a:extLst>
          </p:cNvPr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42BA65-E3F3-4F8B-9493-782088D605BE}"/>
              </a:ext>
            </a:extLst>
          </p:cNvPr>
          <p:cNvSpPr txBox="1"/>
          <p:nvPr/>
        </p:nvSpPr>
        <p:spPr>
          <a:xfrm>
            <a:off x="553443" y="1453296"/>
            <a:ext cx="66060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30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F05A6C-4F10-4A48-A1A5-55849B61A73E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09ADF11-FAF7-4486-A346-A3074BDD95ED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F295ACA-55FD-45BB-BA9F-39E168FD04D0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E306791-FE40-423B-A478-219EA84F8EA8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FDC584C-7784-4B01-96CE-429B5E6BB0E2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BA4A5-C28C-4E97-90B7-964BCD571278}"/>
              </a:ext>
            </a:extLst>
          </p:cNvPr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E33943-1FF4-4152-BD5E-0D49DDF0A9EE}"/>
              </a:ext>
            </a:extLst>
          </p:cNvPr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21" name="자유형 6">
              <a:extLst>
                <a:ext uri="{FF2B5EF4-FFF2-40B4-BE49-F238E27FC236}">
                  <a16:creationId xmlns:a16="http://schemas.microsoft.com/office/drawing/2014/main" id="{BA888442-AABA-45AB-B21A-19362AA62C24}"/>
                </a:ext>
              </a:extLst>
            </p:cNvPr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7">
              <a:extLst>
                <a:ext uri="{FF2B5EF4-FFF2-40B4-BE49-F238E27FC236}">
                  <a16:creationId xmlns:a16="http://schemas.microsoft.com/office/drawing/2014/main" id="{AC81B34E-5231-40A2-8BF6-C0F2FA952851}"/>
                </a:ext>
              </a:extLst>
            </p:cNvPr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A042162-E722-4F06-B971-0F5C8452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9" y="2516036"/>
            <a:ext cx="5120647" cy="2763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5BCEEA-4C31-41D8-86D1-F2C34063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11" y="2536069"/>
            <a:ext cx="5281118" cy="379787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9DA771C-C5F4-4EFE-A1B2-EBEC90BE9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72" y="1178481"/>
            <a:ext cx="1828277" cy="21468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FF012DA-B83E-4A6D-9F82-556FA1E57B43}"/>
              </a:ext>
            </a:extLst>
          </p:cNvPr>
          <p:cNvSpPr txBox="1"/>
          <p:nvPr/>
        </p:nvSpPr>
        <p:spPr>
          <a:xfrm>
            <a:off x="1207332" y="277099"/>
            <a:ext cx="4812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Client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지도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API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3D0469-5219-431A-AAC2-3F5D70891927}"/>
              </a:ext>
            </a:extLst>
          </p:cNvPr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4A92868E-90D5-4850-8229-F806A06E4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272" y="931333"/>
            <a:ext cx="1218677" cy="24373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A5A1DE1-EC84-43C0-9000-0E78377C5B99}"/>
              </a:ext>
            </a:extLst>
          </p:cNvPr>
          <p:cNvSpPr txBox="1"/>
          <p:nvPr/>
        </p:nvSpPr>
        <p:spPr>
          <a:xfrm>
            <a:off x="156002" y="2234564"/>
            <a:ext cx="66060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F0CB89-E94F-4BC6-9839-F58D0A2FA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254" y="4686105"/>
            <a:ext cx="3415030" cy="2125996"/>
          </a:xfrm>
          <a:prstGeom prst="rect">
            <a:avLst/>
          </a:prstGeom>
        </p:spPr>
      </p:pic>
      <p:pic>
        <p:nvPicPr>
          <p:cNvPr id="5" name="그림 4" descr="사진, 검은색, 어두운, 앉아있는이(가) 표시된 사진&#10;&#10;자동 생성된 설명">
            <a:extLst>
              <a:ext uri="{FF2B5EF4-FFF2-40B4-BE49-F238E27FC236}">
                <a16:creationId xmlns:a16="http://schemas.microsoft.com/office/drawing/2014/main" id="{EBCD5346-E371-41B1-888E-952647C60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11" y="1435142"/>
            <a:ext cx="4750771" cy="10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43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F804D4-2D6C-4B66-8FD6-95433D7FB463}"/>
              </a:ext>
            </a:extLst>
          </p:cNvPr>
          <p:cNvSpPr txBox="1"/>
          <p:nvPr/>
        </p:nvSpPr>
        <p:spPr>
          <a:xfrm>
            <a:off x="1207332" y="277099"/>
            <a:ext cx="4735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CEO </a:t>
            </a:r>
            <a:r>
              <a:rPr lang="ko-KR" altLang="en-US" sz="2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상영작등록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28EB16-B623-425B-B1CD-CDB4BBF44EF1}"/>
              </a:ext>
            </a:extLst>
          </p:cNvPr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E3FDD4-27E3-4551-AA2F-7FC7BA03BF5A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7D56010-F695-4ECD-9EE6-801A972D37BF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C2D4AB9-D173-4F8E-802C-5063238BE58A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4D7F213-7D6A-46E2-B2B9-435F66F4376E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9768704-6FB8-446C-9729-F126EC9CC254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DD6F888-BD83-4BE5-A342-9C7048CB2624}"/>
              </a:ext>
            </a:extLst>
          </p:cNvPr>
          <p:cNvSpPr txBox="1"/>
          <p:nvPr/>
        </p:nvSpPr>
        <p:spPr>
          <a:xfrm>
            <a:off x="972276" y="1611792"/>
            <a:ext cx="66060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EAD6AF-B76A-4DCE-B919-1DACB4963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4" y="2027464"/>
            <a:ext cx="10109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D3163F-0FEA-40A9-8ED5-5487593761AD}"/>
              </a:ext>
            </a:extLst>
          </p:cNvPr>
          <p:cNvSpPr txBox="1"/>
          <p:nvPr/>
        </p:nvSpPr>
        <p:spPr>
          <a:xfrm>
            <a:off x="1207332" y="277099"/>
            <a:ext cx="4735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CEO </a:t>
            </a:r>
            <a:r>
              <a:rPr lang="ko-KR" altLang="en-US" sz="2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상영작등록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3AD77D-D530-4E03-B650-7B0EA81768CC}"/>
              </a:ext>
            </a:extLst>
          </p:cNvPr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42D6CD-D95F-4551-B05F-D34AB3B563A5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B074F5D-D056-482D-BBAC-D5CF4778032C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6FF6D3E-8C03-4153-A3F9-6ED64555E449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1F71498-9705-47E1-9A4E-3B2B776F2880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3281551-96BF-4615-9F5B-4D9B521AE01C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766873C3-B7F8-4312-987F-4359366E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1" y="908906"/>
            <a:ext cx="1206500" cy="2413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A463573-990D-4FC2-98EC-FB5C0373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3" y="1132787"/>
            <a:ext cx="1181100" cy="2032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E3F54DD-E60F-45F1-A3D8-B44844686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09" y="905419"/>
            <a:ext cx="2443227" cy="589385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5AC20AF-DF85-467C-993A-F8BA986F1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78" y="891253"/>
            <a:ext cx="1152525" cy="27660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F5E1BFB-5003-40C5-914C-1C29347E00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22" y="1335987"/>
            <a:ext cx="7570273" cy="41490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A41619E-7D56-4FB5-95D4-23BF1C8ABE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22" y="1753480"/>
            <a:ext cx="7570273" cy="42497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1320604-19D3-448E-BF08-864C9C2569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21" y="2169494"/>
            <a:ext cx="7570273" cy="4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867" y="2903515"/>
            <a:ext cx="3233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54685" y="3590172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C758E7-300E-4357-8EF4-806C1210E9A2}"/>
              </a:ext>
            </a:extLst>
          </p:cNvPr>
          <p:cNvSpPr txBox="1"/>
          <p:nvPr/>
        </p:nvSpPr>
        <p:spPr>
          <a:xfrm>
            <a:off x="6490469" y="1563819"/>
            <a:ext cx="355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5A5B6-747C-40E4-8A87-CA33D836B0F8}"/>
              </a:ext>
            </a:extLst>
          </p:cNvPr>
          <p:cNvSpPr txBox="1"/>
          <p:nvPr/>
        </p:nvSpPr>
        <p:spPr>
          <a:xfrm>
            <a:off x="6490469" y="2488740"/>
            <a:ext cx="400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235176-A95C-4CC9-AD4B-1D0A26A07581}"/>
              </a:ext>
            </a:extLst>
          </p:cNvPr>
          <p:cNvSpPr txBox="1"/>
          <p:nvPr/>
        </p:nvSpPr>
        <p:spPr>
          <a:xfrm>
            <a:off x="6490469" y="3491557"/>
            <a:ext cx="355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사이트 시연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5D660B-CE4A-4D2C-A3B3-B9ED18A6BE03}"/>
              </a:ext>
            </a:extLst>
          </p:cNvPr>
          <p:cNvSpPr txBox="1"/>
          <p:nvPr/>
        </p:nvSpPr>
        <p:spPr>
          <a:xfrm>
            <a:off x="6490469" y="4370071"/>
            <a:ext cx="355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핵심 기능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FC152-D871-4C10-B245-C4FC3F81CF92}"/>
              </a:ext>
            </a:extLst>
          </p:cNvPr>
          <p:cNvSpPr txBox="1"/>
          <p:nvPr/>
        </p:nvSpPr>
        <p:spPr>
          <a:xfrm>
            <a:off x="6490469" y="5392046"/>
            <a:ext cx="355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05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356180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B24135A-4A74-784A-901D-B6C41745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426464"/>
            <a:ext cx="8267700" cy="441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3DA779-99C3-4B10-B7CF-F44AE3ED4BF7}"/>
              </a:ext>
            </a:extLst>
          </p:cNvPr>
          <p:cNvSpPr txBox="1"/>
          <p:nvPr/>
        </p:nvSpPr>
        <p:spPr>
          <a:xfrm>
            <a:off x="1207332" y="277099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CEO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주소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API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80C7B-B9AA-47A2-B2BA-2925D78E84F4}"/>
              </a:ext>
            </a:extLst>
          </p:cNvPr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C6F54D-6198-46A8-B441-AEA0B4BE7A68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A32ABCF-8828-449B-AA46-39E9C0FC5A36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E60BA32-DA7B-47C3-A86B-874F4BA5DE40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5493332-455B-4CFD-B300-801F20A63F51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C101B64-3A15-402E-B069-355CC1E3DADE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752F48-01BE-400F-A816-C6591751AD66}"/>
              </a:ext>
            </a:extLst>
          </p:cNvPr>
          <p:cNvSpPr txBox="1"/>
          <p:nvPr/>
        </p:nvSpPr>
        <p:spPr>
          <a:xfrm>
            <a:off x="1631849" y="1149465"/>
            <a:ext cx="66060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07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9E8E6F-25CA-4A4A-A6B3-B90FAA42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50" y="912083"/>
            <a:ext cx="7816273" cy="56688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FEB383-5B79-614B-932A-03101A4D0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50" y="912083"/>
            <a:ext cx="1206500" cy="241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13CC65-7FE2-BA4B-9DA6-D8A6E99BB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50" y="1153383"/>
            <a:ext cx="1231900" cy="292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A82142-64EF-42CA-8236-99399048EFC9}"/>
              </a:ext>
            </a:extLst>
          </p:cNvPr>
          <p:cNvSpPr txBox="1"/>
          <p:nvPr/>
        </p:nvSpPr>
        <p:spPr>
          <a:xfrm>
            <a:off x="1207332" y="277099"/>
            <a:ext cx="4464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CEO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주소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API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4F99CF-BFA0-421D-97A7-BA6E0D7274DF}"/>
              </a:ext>
            </a:extLst>
          </p:cNvPr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ABBFC95-4904-4920-B70C-39A844FAC323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C25211F-AD2A-4970-85B2-4A7280FD24C2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3BBEFED-549F-452C-B288-5C42F2D4B01C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134D4DC-E3C0-422A-9500-3AAF2BA0EE5B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DE50307-4A57-4013-BD9A-D07123EE4D19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625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7756" y="36943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29099C-2A8B-457F-A3EE-236F58B1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7" y="1868559"/>
            <a:ext cx="4515943" cy="13526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ACEEE4-2EE3-4EA2-A7C9-1184AD64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77" y="1224785"/>
            <a:ext cx="2762595" cy="3693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11D5EB1-48CD-4EA4-B982-C28C5228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477" y="4224360"/>
            <a:ext cx="1911042" cy="20033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1E0BFC-1341-4580-BE14-7D7B842D9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029" y="1339348"/>
            <a:ext cx="3006486" cy="48884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4D67493-54A5-453B-94D0-07F3DD001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477" y="1696117"/>
            <a:ext cx="3557581" cy="242624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2AA627-3A80-466D-848A-FD02161A1AF0}"/>
              </a:ext>
            </a:extLst>
          </p:cNvPr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23" name="자유형 6">
              <a:extLst>
                <a:ext uri="{FF2B5EF4-FFF2-40B4-BE49-F238E27FC236}">
                  <a16:creationId xmlns:a16="http://schemas.microsoft.com/office/drawing/2014/main" id="{9E47EA76-8FAA-4FA4-BD22-0A29C549F276}"/>
                </a:ext>
              </a:extLst>
            </p:cNvPr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7">
              <a:extLst>
                <a:ext uri="{FF2B5EF4-FFF2-40B4-BE49-F238E27FC236}">
                  <a16:creationId xmlns:a16="http://schemas.microsoft.com/office/drawing/2014/main" id="{DB2950AA-9B03-4A9C-B25F-89F8CBE4DA43}"/>
                </a:ext>
              </a:extLst>
            </p:cNvPr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4927FFF-CFF0-49D8-B54E-4331967866C6}"/>
              </a:ext>
            </a:extLst>
          </p:cNvPr>
          <p:cNvSpPr txBox="1"/>
          <p:nvPr/>
        </p:nvSpPr>
        <p:spPr>
          <a:xfrm>
            <a:off x="1207332" y="277099"/>
            <a:ext cx="566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CEO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예매관리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예매변경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)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D8EC44-CD98-4E18-94EA-A08F4ED220C3}"/>
              </a:ext>
            </a:extLst>
          </p:cNvPr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7B51669-FC8B-447B-AB31-F0D04428DDA0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DD763B7-2F90-491A-A0D4-FF7B43FF0963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8F0C98-5C4D-43F8-97E5-011804A188A9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84EACA6-44BF-46DC-A873-B1801813ADA8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29D7B61-A06A-4791-AA8E-7BA342BE58C5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F268E86-5292-41EA-BA2E-43400B073776}"/>
              </a:ext>
            </a:extLst>
          </p:cNvPr>
          <p:cNvSpPr txBox="1"/>
          <p:nvPr/>
        </p:nvSpPr>
        <p:spPr>
          <a:xfrm>
            <a:off x="162765" y="1406894"/>
            <a:ext cx="66060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008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6CE563-3989-48B0-85CA-AE280303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56" y="2155403"/>
            <a:ext cx="7369179" cy="34445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FCEF57-E80F-457E-9A45-0A726B15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56" y="1716131"/>
            <a:ext cx="1445544" cy="32918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4B6CA9-3D36-4B5A-9A92-497588194FCE}"/>
              </a:ext>
            </a:extLst>
          </p:cNvPr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13" name="자유형 6">
              <a:extLst>
                <a:ext uri="{FF2B5EF4-FFF2-40B4-BE49-F238E27FC236}">
                  <a16:creationId xmlns:a16="http://schemas.microsoft.com/office/drawing/2014/main" id="{BB85FD26-CFBC-4CB9-B777-6ADE0157EAD5}"/>
                </a:ext>
              </a:extLst>
            </p:cNvPr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7">
              <a:extLst>
                <a:ext uri="{FF2B5EF4-FFF2-40B4-BE49-F238E27FC236}">
                  <a16:creationId xmlns:a16="http://schemas.microsoft.com/office/drawing/2014/main" id="{DCDE2359-5777-4E8F-A5A6-C52BE1EFB92F}"/>
                </a:ext>
              </a:extLst>
            </p:cNvPr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77B1D3-C17B-4C64-AFAA-4D79ACF1AE1F}"/>
              </a:ext>
            </a:extLst>
          </p:cNvPr>
          <p:cNvSpPr txBox="1"/>
          <p:nvPr/>
        </p:nvSpPr>
        <p:spPr>
          <a:xfrm>
            <a:off x="1207332" y="277099"/>
            <a:ext cx="566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CEO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예매관리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(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예매변경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)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6FB2E5-17B3-4329-815C-896AA46620B3}"/>
              </a:ext>
            </a:extLst>
          </p:cNvPr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9C6B49-22B0-413F-9CD0-A0F99419A17B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BDBE896-2461-47DC-8C43-87BE7BFF4FB5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D2F1A4B-2C26-4F73-8C3B-D46729C0EE69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AFD75D2-E2E7-4AB4-8117-8EE87854CFAB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CAA1213-75B1-492C-AD9C-6BCF8608886D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863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4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B11DA68-C4C1-477D-800C-36C6D3EFB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39" t="58618" r="7734" b="1451"/>
          <a:stretch/>
        </p:blipFill>
        <p:spPr>
          <a:xfrm>
            <a:off x="314486" y="1639882"/>
            <a:ext cx="4676038" cy="24594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103918-35AD-46E2-BB0A-EAF7117C9000}"/>
              </a:ext>
            </a:extLst>
          </p:cNvPr>
          <p:cNvSpPr txBox="1"/>
          <p:nvPr/>
        </p:nvSpPr>
        <p:spPr>
          <a:xfrm>
            <a:off x="319725" y="1372314"/>
            <a:ext cx="66060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62F7EF-024D-46D6-A092-17A599B3D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916"/>
          <a:stretch/>
        </p:blipFill>
        <p:spPr>
          <a:xfrm>
            <a:off x="5156649" y="1966438"/>
            <a:ext cx="3312450" cy="213286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1EA6F17-42FF-44A0-BD5B-F9CC50CFD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48" y="1624475"/>
            <a:ext cx="3312451" cy="3419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951F6F-D244-4924-B9AB-645068F79FC4}"/>
              </a:ext>
            </a:extLst>
          </p:cNvPr>
          <p:cNvSpPr txBox="1"/>
          <p:nvPr/>
        </p:nvSpPr>
        <p:spPr>
          <a:xfrm>
            <a:off x="314487" y="4352546"/>
            <a:ext cx="231582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2529EA5-71DC-4760-B41F-2A2863DFBA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250"/>
          <a:stretch/>
        </p:blipFill>
        <p:spPr>
          <a:xfrm>
            <a:off x="314487" y="4684866"/>
            <a:ext cx="2315824" cy="166478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32BFACB-4F22-40EC-9CC7-12E421E803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250"/>
          <a:stretch/>
        </p:blipFill>
        <p:spPr>
          <a:xfrm>
            <a:off x="2735567" y="4684865"/>
            <a:ext cx="2315824" cy="1664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95D2EF-2C93-4B25-A4F4-A056CDCF2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1123" y="1639882"/>
            <a:ext cx="3142735" cy="470977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1DFC7A-27D6-406F-8FCC-D0FBA135F43C}"/>
              </a:ext>
            </a:extLst>
          </p:cNvPr>
          <p:cNvSpPr txBox="1"/>
          <p:nvPr/>
        </p:nvSpPr>
        <p:spPr>
          <a:xfrm>
            <a:off x="2735567" y="4352546"/>
            <a:ext cx="231582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2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2F1BA3B-E27B-44E1-B710-C0C4CAF9E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648" y="4684865"/>
            <a:ext cx="3314266" cy="16647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722767-6455-4088-8AF0-F7E562384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647" y="4343689"/>
            <a:ext cx="3312450" cy="34117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AFC6F54D-6198-46A8-B441-AEA0B4BE7A68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A32ABCF-8828-449B-AA46-39E9C0FC5A36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E60BA32-DA7B-47C3-A86B-874F4BA5DE40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5493332-455B-4CFD-B300-801F20A63F51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C101B64-3A15-402E-B069-355CC1E3DADE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94412AD-409F-4D95-B0E9-76ED34BFF40C}"/>
              </a:ext>
            </a:extLst>
          </p:cNvPr>
          <p:cNvSpPr txBox="1"/>
          <p:nvPr/>
        </p:nvSpPr>
        <p:spPr>
          <a:xfrm>
            <a:off x="1207332" y="241240"/>
            <a:ext cx="493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Admin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차트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API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4</a:t>
            </a:r>
            <a:endParaRPr lang="ko-KR" altLang="en-US" sz="2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A7CDA93-A734-449D-87DF-4D9A7D42A2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4" y="1191957"/>
            <a:ext cx="7922031" cy="25400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6494F5-FE55-435C-8612-E97D673804BD}"/>
              </a:ext>
            </a:extLst>
          </p:cNvPr>
          <p:cNvSpPr txBox="1"/>
          <p:nvPr/>
        </p:nvSpPr>
        <p:spPr>
          <a:xfrm>
            <a:off x="960343" y="939723"/>
            <a:ext cx="29230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</a:t>
            </a:r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주간분석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CE1D7F4-7A04-4126-BB41-C5E67F79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43" y="4020917"/>
            <a:ext cx="7922031" cy="136901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EC4974D-95AC-4316-A58B-F7C23AAA3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43" y="5678847"/>
            <a:ext cx="7922030" cy="11451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8CFE001-EEF2-4152-A3B8-6D56EB646511}"/>
              </a:ext>
            </a:extLst>
          </p:cNvPr>
          <p:cNvSpPr txBox="1"/>
          <p:nvPr/>
        </p:nvSpPr>
        <p:spPr>
          <a:xfrm>
            <a:off x="960343" y="3766354"/>
            <a:ext cx="269627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</a:t>
            </a:r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연령별 가입자수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99FCCB-0504-4DD6-90BD-393AC9EAE37A}"/>
              </a:ext>
            </a:extLst>
          </p:cNvPr>
          <p:cNvSpPr txBox="1"/>
          <p:nvPr/>
        </p:nvSpPr>
        <p:spPr>
          <a:xfrm>
            <a:off x="960343" y="5424283"/>
            <a:ext cx="265490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</a:t>
            </a:r>
            <a:r>
              <a:rPr lang="en-US" altLang="ko-KR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성별 가입자수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C6F54D-6198-46A8-B441-AEA0B4BE7A68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A32ABCF-8828-449B-AA46-39E9C0FC5A36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E60BA32-DA7B-47C3-A86B-874F4BA5DE40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5493332-455B-4CFD-B300-801F20A63F51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C101B64-3A15-402E-B069-355CC1E3DADE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F29EDA8-2242-4265-A612-51E18A1DF380}"/>
              </a:ext>
            </a:extLst>
          </p:cNvPr>
          <p:cNvSpPr txBox="1"/>
          <p:nvPr/>
        </p:nvSpPr>
        <p:spPr>
          <a:xfrm>
            <a:off x="1207332" y="241240"/>
            <a:ext cx="493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Admin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차트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API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13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65564" y="32066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7" y="1691860"/>
            <a:ext cx="1459865" cy="4539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76" y="1857866"/>
            <a:ext cx="2297863" cy="26571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55" y="3943995"/>
            <a:ext cx="2297863" cy="22201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174" y="5115015"/>
            <a:ext cx="5004776" cy="11901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7" y="2145792"/>
            <a:ext cx="5019843" cy="27194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BF834B-EAB1-413D-B812-81AA912D9BBC}"/>
              </a:ext>
            </a:extLst>
          </p:cNvPr>
          <p:cNvSpPr txBox="1"/>
          <p:nvPr/>
        </p:nvSpPr>
        <p:spPr>
          <a:xfrm>
            <a:off x="1207332" y="277099"/>
            <a:ext cx="4812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핵심 기능 소개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Client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결제</a:t>
            </a:r>
            <a:r>
              <a:rPr lang="en-US" altLang="ko-KR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API</a:t>
            </a:r>
            <a:endParaRPr lang="ko-KR" altLang="en-US" sz="2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F7918F-EDB3-4728-89FA-B6B793052FB8}"/>
              </a:ext>
            </a:extLst>
          </p:cNvPr>
          <p:cNvGrpSpPr/>
          <p:nvPr/>
        </p:nvGrpSpPr>
        <p:grpSpPr>
          <a:xfrm>
            <a:off x="11165498" y="195304"/>
            <a:ext cx="869487" cy="148097"/>
            <a:chOff x="10904256" y="179490"/>
            <a:chExt cx="1143324" cy="19474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E96BA41-505D-407C-A0B1-7AD35FD93990}"/>
                </a:ext>
              </a:extLst>
            </p:cNvPr>
            <p:cNvSpPr/>
            <p:nvPr/>
          </p:nvSpPr>
          <p:spPr>
            <a:xfrm>
              <a:off x="11542343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C2B8D58-B928-4A61-A6BF-B5090F39B3BF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21CEFE3-C346-4683-99DD-457039AE5EC0}"/>
                </a:ext>
              </a:extLst>
            </p:cNvPr>
            <p:cNvSpPr/>
            <p:nvPr/>
          </p:nvSpPr>
          <p:spPr>
            <a:xfrm>
              <a:off x="11853315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EA8B67-AB0D-456F-BBA9-DC452DCEBCFC}"/>
                </a:ext>
              </a:extLst>
            </p:cNvPr>
            <p:cNvSpPr/>
            <p:nvPr/>
          </p:nvSpPr>
          <p:spPr>
            <a:xfrm>
              <a:off x="11230729" y="179490"/>
              <a:ext cx="194266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580AFEC-A01C-48D1-A317-078485931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7" y="1399887"/>
            <a:ext cx="1459865" cy="2919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207928-D492-494C-811F-85947E86F685}"/>
              </a:ext>
            </a:extLst>
          </p:cNvPr>
          <p:cNvSpPr txBox="1"/>
          <p:nvPr/>
        </p:nvSpPr>
        <p:spPr>
          <a:xfrm>
            <a:off x="1472408" y="1587190"/>
            <a:ext cx="66060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view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8285" y="6471141"/>
            <a:ext cx="4815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hlinkClick r:id="rId8"/>
              </a:rPr>
              <a:t>https://docs.bootpay.co.kr/online/easy?language=web&amp;pg=kakao&amp;pm=easy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2713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6D78B-DD85-4617-8540-9BA3EE74EA5D}"/>
              </a:ext>
            </a:extLst>
          </p:cNvPr>
          <p:cNvSpPr txBox="1"/>
          <p:nvPr/>
        </p:nvSpPr>
        <p:spPr>
          <a:xfrm>
            <a:off x="4432693" y="921031"/>
            <a:ext cx="552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05.  </a:t>
            </a:r>
            <a:r>
              <a:rPr lang="ko-KR" altLang="en-US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소감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FBDBD5-269E-4B37-A05F-B268977F6546}"/>
              </a:ext>
            </a:extLst>
          </p:cNvPr>
          <p:cNvCxnSpPr>
            <a:cxnSpLocks/>
          </p:cNvCxnSpPr>
          <p:nvPr/>
        </p:nvCxnSpPr>
        <p:spPr>
          <a:xfrm>
            <a:off x="3623275" y="1806056"/>
            <a:ext cx="48006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그림 2" descr="나무이(가) 표시된 사진&#10;&#10;자동 생성된 설명">
            <a:extLst>
              <a:ext uri="{FF2B5EF4-FFF2-40B4-BE49-F238E27FC236}">
                <a16:creationId xmlns:a16="http://schemas.microsoft.com/office/drawing/2014/main" id="{BB41062A-0330-4E0C-9CD4-67055A0386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06" y="2148959"/>
            <a:ext cx="514349" cy="514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E2E78-95F7-45FB-8178-DF4F6A85D124}"/>
              </a:ext>
            </a:extLst>
          </p:cNvPr>
          <p:cNvSpPr txBox="1"/>
          <p:nvPr/>
        </p:nvSpPr>
        <p:spPr>
          <a:xfrm>
            <a:off x="1835936" y="2326686"/>
            <a:ext cx="4260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강민희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노드 </a:t>
            </a:r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랑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리엑트를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달만에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배우고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서비스를 구현하는 것이 불가능하다고 생각했는데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팀원들과 같이 공부하고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반친구들의 적극적인 도움으로 완성할 수 있었습니다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 descr="나무이(가) 표시된 사진&#10;&#10;자동 생성된 설명">
            <a:extLst>
              <a:ext uri="{FF2B5EF4-FFF2-40B4-BE49-F238E27FC236}">
                <a16:creationId xmlns:a16="http://schemas.microsoft.com/office/drawing/2014/main" id="{7126578E-E052-461A-98A6-E3EFA81F66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50" y="2139002"/>
            <a:ext cx="514349" cy="5143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719C1C-770C-4C4D-AA46-27A048CFA1B5}"/>
              </a:ext>
            </a:extLst>
          </p:cNvPr>
          <p:cNvSpPr txBox="1"/>
          <p:nvPr/>
        </p:nvSpPr>
        <p:spPr>
          <a:xfrm>
            <a:off x="6954782" y="2297558"/>
            <a:ext cx="38476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고민석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이번에 노드</a:t>
            </a:r>
            <a:r>
              <a:rPr lang="en-US" altLang="ko-KR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리액트를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전부 프로젝트 시작하면서 처음 배웠는데 배우는 기간이 너무 짧아서 어렵고 막히는 부분이 많아서 처음에 생각했던 기능을 다 구현하지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못한게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아쉬웠고 그래도 어느정도 생각한대로 완성되어서 뿌듯합니다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림 14" descr="나무이(가) 표시된 사진&#10;&#10;자동 생성된 설명">
            <a:extLst>
              <a:ext uri="{FF2B5EF4-FFF2-40B4-BE49-F238E27FC236}">
                <a16:creationId xmlns:a16="http://schemas.microsoft.com/office/drawing/2014/main" id="{3C8EEAAC-09E8-4688-BB2C-E79E49D87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00" y="3610211"/>
            <a:ext cx="514349" cy="514349"/>
          </a:xfrm>
          <a:prstGeom prst="rect">
            <a:avLst/>
          </a:prstGeom>
        </p:spPr>
      </p:pic>
      <p:pic>
        <p:nvPicPr>
          <p:cNvPr id="16" name="그림 15" descr="나무이(가) 표시된 사진&#10;&#10;자동 생성된 설명">
            <a:extLst>
              <a:ext uri="{FF2B5EF4-FFF2-40B4-BE49-F238E27FC236}">
                <a16:creationId xmlns:a16="http://schemas.microsoft.com/office/drawing/2014/main" id="{739B93C1-5B70-465E-97AB-026129E903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02" y="3608704"/>
            <a:ext cx="514349" cy="5143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D0A470-23FF-4875-A128-FA08365AEFAD}"/>
              </a:ext>
            </a:extLst>
          </p:cNvPr>
          <p:cNvSpPr txBox="1"/>
          <p:nvPr/>
        </p:nvSpPr>
        <p:spPr>
          <a:xfrm>
            <a:off x="1816708" y="3781421"/>
            <a:ext cx="43586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김성현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리액트의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라이프 사이클에 대한 공부가 부족한 탓에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원하는데로의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화면구현이 제대로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되지않은것같고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환불기능이 완전하지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못한것도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아쉬웠고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하지만 단기간에 전혀 모르는 기술을 이용해 프로젝트를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구현해봄으로서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자신감을 얻은 것 같다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733E9-3E75-47AD-A35A-43EE1F691AED}"/>
              </a:ext>
            </a:extLst>
          </p:cNvPr>
          <p:cNvSpPr txBox="1"/>
          <p:nvPr/>
        </p:nvSpPr>
        <p:spPr>
          <a:xfrm>
            <a:off x="6954782" y="3785744"/>
            <a:ext cx="39373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김지욱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처음에 기술 조율 할 때 의견을 많이 내고 해서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 프로젝트에 부담이 조금 됐지만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다들 같이 열심히 공부하고 프로젝트를 만들어내서 정말 감사합니다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새로운 것에 도전하는 것에 두려움을 이겨내는 법을 배워서 좋았습니다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pic>
        <p:nvPicPr>
          <p:cNvPr id="20" name="그림 19" descr="나무이(가) 표시된 사진&#10;&#10;자동 생성된 설명">
            <a:extLst>
              <a:ext uri="{FF2B5EF4-FFF2-40B4-BE49-F238E27FC236}">
                <a16:creationId xmlns:a16="http://schemas.microsoft.com/office/drawing/2014/main" id="{3415FAE0-B9AF-401E-BAB5-5821E1B7C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49" y="5141737"/>
            <a:ext cx="514349" cy="5143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D731BF-8B0F-47E4-A499-25222FFD6E7E}"/>
              </a:ext>
            </a:extLst>
          </p:cNvPr>
          <p:cNvSpPr txBox="1"/>
          <p:nvPr/>
        </p:nvSpPr>
        <p:spPr>
          <a:xfrm>
            <a:off x="1833344" y="5217435"/>
            <a:ext cx="42626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두원재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이번 프로젝트 동안 조원들에게 너무 감사하고 새로운 기술들을 사용해서 의미 있었습니다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앞으로 더 다양한 프로젝트들을 경험해보고 싶습니다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36AA3-E157-4B55-AD88-BD1E790B8812}"/>
              </a:ext>
            </a:extLst>
          </p:cNvPr>
          <p:cNvSpPr txBox="1"/>
          <p:nvPr/>
        </p:nvSpPr>
        <p:spPr>
          <a:xfrm>
            <a:off x="6954782" y="5238938"/>
            <a:ext cx="40718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성지혜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새로운 기술에 도전해본다는 사실이 이렇게 힘든 줄 몰랐습니다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기능을 완성해내기엔 공부 할 시간이 많이 부족하고 저의 실력이 많이 부족 했던 것 같습니다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앞으로 공부 방향을 잘 잡아서 지금보다 훨씬 더 발전 할 수 있도록 노력하겠습니다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4" name="그림 23" descr="나무이(가) 표시된 사진&#10;&#10;자동 생성된 설명">
            <a:extLst>
              <a:ext uri="{FF2B5EF4-FFF2-40B4-BE49-F238E27FC236}">
                <a16:creationId xmlns:a16="http://schemas.microsoft.com/office/drawing/2014/main" id="{6FDDA8FF-D123-441A-ACAF-2F462322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32" y="5035599"/>
            <a:ext cx="514349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5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407BA-660D-47CF-946D-A5F76A4F817B}"/>
              </a:ext>
            </a:extLst>
          </p:cNvPr>
          <p:cNvSpPr txBox="1"/>
          <p:nvPr/>
        </p:nvSpPr>
        <p:spPr>
          <a:xfrm>
            <a:off x="3466437" y="794496"/>
            <a:ext cx="552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01.  </a:t>
            </a:r>
            <a:r>
              <a:rPr lang="ko-KR" altLang="en-US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프로젝트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CE1E1-D08A-4659-B03D-F9FE716CF280}"/>
              </a:ext>
            </a:extLst>
          </p:cNvPr>
          <p:cNvSpPr txBox="1"/>
          <p:nvPr/>
        </p:nvSpPr>
        <p:spPr>
          <a:xfrm>
            <a:off x="3657600" y="3015179"/>
            <a:ext cx="5524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  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조원소개 및 역할담당</a:t>
            </a:r>
            <a:endParaRPr lang="en-US" altLang="ko-KR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  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사이트소개</a:t>
            </a:r>
            <a:endParaRPr lang="en-US" altLang="ko-KR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  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개발환경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198EE7-6E7E-4FEF-BC81-F787EE22144A}"/>
              </a:ext>
            </a:extLst>
          </p:cNvPr>
          <p:cNvCxnSpPr>
            <a:cxnSpLocks/>
          </p:cNvCxnSpPr>
          <p:nvPr/>
        </p:nvCxnSpPr>
        <p:spPr>
          <a:xfrm>
            <a:off x="3657600" y="1806056"/>
            <a:ext cx="4410075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033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60FF3B-B0CB-4D64-B134-78BB9C2A8ECE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3939D18-6377-4CF2-8ACC-8425A4AB4071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FF491AD-DEB4-4691-8913-94108DCEC234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C4F14F9-0FB4-424F-B08F-1C3D60E4D23A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2FDBF8-993B-4109-8B31-4172131DE344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AD4AF84-80E2-498A-B299-1A549F208ECB}"/>
              </a:ext>
            </a:extLst>
          </p:cNvPr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67" name="자유형 6">
              <a:extLst>
                <a:ext uri="{FF2B5EF4-FFF2-40B4-BE49-F238E27FC236}">
                  <a16:creationId xmlns:a16="http://schemas.microsoft.com/office/drawing/2014/main" id="{F1C15C15-80A1-401B-84F7-CDA8229C5E71}"/>
                </a:ext>
              </a:extLst>
            </p:cNvPr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8" name="자유형 7">
              <a:extLst>
                <a:ext uri="{FF2B5EF4-FFF2-40B4-BE49-F238E27FC236}">
                  <a16:creationId xmlns:a16="http://schemas.microsoft.com/office/drawing/2014/main" id="{2BC0F5E5-1941-4CA8-A78F-440C7379D8C0}"/>
                </a:ext>
              </a:extLst>
            </p:cNvPr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F7365F4-8BBB-4244-9643-5C38A8C7FF36}"/>
              </a:ext>
            </a:extLst>
          </p:cNvPr>
          <p:cNvSpPr/>
          <p:nvPr/>
        </p:nvSpPr>
        <p:spPr>
          <a:xfrm>
            <a:off x="467123" y="30563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9" name="그림 108" descr="램프이(가) 표시된 사진&#10;&#10;자동 생성된 설명">
            <a:extLst>
              <a:ext uri="{FF2B5EF4-FFF2-40B4-BE49-F238E27FC236}">
                <a16:creationId xmlns:a16="http://schemas.microsoft.com/office/drawing/2014/main" id="{E2C2A4FA-DC18-419B-8832-887203FA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89" y="1112607"/>
            <a:ext cx="3087070" cy="230682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16762270-B533-4EFD-9266-5DF94D9EBE2F}"/>
              </a:ext>
            </a:extLst>
          </p:cNvPr>
          <p:cNvSpPr txBox="1"/>
          <p:nvPr/>
        </p:nvSpPr>
        <p:spPr>
          <a:xfrm>
            <a:off x="6274620" y="3371418"/>
            <a:ext cx="14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고민석</a:t>
            </a:r>
            <a:endParaRPr lang="ko-KR" alt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6F130B-1CA2-4659-B1BC-61D30AB8D875}"/>
              </a:ext>
            </a:extLst>
          </p:cNvPr>
          <p:cNvSpPr txBox="1"/>
          <p:nvPr/>
        </p:nvSpPr>
        <p:spPr>
          <a:xfrm>
            <a:off x="4509928" y="1796833"/>
            <a:ext cx="2629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CEO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극장관리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Admin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계정관리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Admin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블랙리스트 관리</a:t>
            </a:r>
          </a:p>
        </p:txBody>
      </p:sp>
      <p:pic>
        <p:nvPicPr>
          <p:cNvPr id="128" name="그림 127" descr="램프이(가) 표시된 사진&#10;&#10;자동 생성된 설명">
            <a:extLst>
              <a:ext uri="{FF2B5EF4-FFF2-40B4-BE49-F238E27FC236}">
                <a16:creationId xmlns:a16="http://schemas.microsoft.com/office/drawing/2014/main" id="{F126213B-D232-4C9B-A86A-00B22AB4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0" y="1145391"/>
            <a:ext cx="3087070" cy="230682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DDED87D-B9DC-4A3E-9D27-49E2B9626DF5}"/>
              </a:ext>
            </a:extLst>
          </p:cNvPr>
          <p:cNvSpPr txBox="1"/>
          <p:nvPr/>
        </p:nvSpPr>
        <p:spPr>
          <a:xfrm>
            <a:off x="1016383" y="1799998"/>
            <a:ext cx="274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Admin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매출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Admin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후기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Client &amp; Admin CSS</a:t>
            </a:r>
          </a:p>
        </p:txBody>
      </p:sp>
      <p:pic>
        <p:nvPicPr>
          <p:cNvPr id="129" name="그림 128" descr="램프이(가) 표시된 사진&#10;&#10;자동 생성된 설명">
            <a:extLst>
              <a:ext uri="{FF2B5EF4-FFF2-40B4-BE49-F238E27FC236}">
                <a16:creationId xmlns:a16="http://schemas.microsoft.com/office/drawing/2014/main" id="{694BCF75-4CDB-4228-9848-4660575D2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69" y="1041706"/>
            <a:ext cx="3087070" cy="230682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90A872B-E71A-49FE-8AD3-983EC49880BD}"/>
              </a:ext>
            </a:extLst>
          </p:cNvPr>
          <p:cNvSpPr txBox="1"/>
          <p:nvPr/>
        </p:nvSpPr>
        <p:spPr>
          <a:xfrm>
            <a:off x="8422870" y="1665852"/>
            <a:ext cx="236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Client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Client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 &amp; </a:t>
            </a:r>
          </a:p>
          <a:p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리뷰등록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찜하기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회원정보 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8F042E9-3AA1-4148-890C-680AFD25CC87}"/>
              </a:ext>
            </a:extLst>
          </p:cNvPr>
          <p:cNvSpPr txBox="1"/>
          <p:nvPr/>
        </p:nvSpPr>
        <p:spPr>
          <a:xfrm>
            <a:off x="10210206" y="3326265"/>
            <a:ext cx="14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김성현</a:t>
            </a:r>
            <a:endParaRPr lang="ko-KR" alt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524DD-7D75-4512-8F36-AC85FB504D70}"/>
              </a:ext>
            </a:extLst>
          </p:cNvPr>
          <p:cNvSpPr txBox="1"/>
          <p:nvPr/>
        </p:nvSpPr>
        <p:spPr>
          <a:xfrm>
            <a:off x="2679515" y="3352014"/>
            <a:ext cx="14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강민희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0" name="그림 129" descr="램프이(가) 표시된 사진&#10;&#10;자동 생성된 설명">
            <a:extLst>
              <a:ext uri="{FF2B5EF4-FFF2-40B4-BE49-F238E27FC236}">
                <a16:creationId xmlns:a16="http://schemas.microsoft.com/office/drawing/2014/main" id="{BA819171-0682-4246-8671-A39D9A066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8" y="3879552"/>
            <a:ext cx="3087070" cy="2306821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78B4D53-EB2C-44C3-85F8-1E7F09356C7C}"/>
              </a:ext>
            </a:extLst>
          </p:cNvPr>
          <p:cNvSpPr txBox="1"/>
          <p:nvPr/>
        </p:nvSpPr>
        <p:spPr>
          <a:xfrm>
            <a:off x="1059012" y="4606785"/>
            <a:ext cx="283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CEO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예매관리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CEO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문의사항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환불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Git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형상관리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145214-3E7C-4CBB-93FF-A164391E58A4}"/>
              </a:ext>
            </a:extLst>
          </p:cNvPr>
          <p:cNvSpPr txBox="1"/>
          <p:nvPr/>
        </p:nvSpPr>
        <p:spPr>
          <a:xfrm>
            <a:off x="2732460" y="6113746"/>
            <a:ext cx="14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김지욱</a:t>
            </a:r>
            <a:endParaRPr lang="ko-KR" alt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1" name="그림 130" descr="램프이(가) 표시된 사진&#10;&#10;자동 생성된 설명">
            <a:extLst>
              <a:ext uri="{FF2B5EF4-FFF2-40B4-BE49-F238E27FC236}">
                <a16:creationId xmlns:a16="http://schemas.microsoft.com/office/drawing/2014/main" id="{60B6F8A4-11B8-4768-98CB-903FE4DD1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879551"/>
            <a:ext cx="3087070" cy="2306821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94298BF-9986-47DD-901E-A773110C1287}"/>
              </a:ext>
            </a:extLst>
          </p:cNvPr>
          <p:cNvSpPr txBox="1"/>
          <p:nvPr/>
        </p:nvSpPr>
        <p:spPr>
          <a:xfrm>
            <a:off x="4700244" y="4582353"/>
            <a:ext cx="2249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로그인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CEO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CSS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CAE2A25-60AA-407D-BD50-C859BB8E73D3}"/>
              </a:ext>
            </a:extLst>
          </p:cNvPr>
          <p:cNvSpPr txBox="1"/>
          <p:nvPr/>
        </p:nvSpPr>
        <p:spPr>
          <a:xfrm>
            <a:off x="6378505" y="6094340"/>
            <a:ext cx="14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두원재</a:t>
            </a:r>
            <a:endParaRPr lang="ko-KR" alt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3" name="그림 132" descr="램프이(가) 표시된 사진&#10;&#10;자동 생성된 설명">
            <a:extLst>
              <a:ext uri="{FF2B5EF4-FFF2-40B4-BE49-F238E27FC236}">
                <a16:creationId xmlns:a16="http://schemas.microsoft.com/office/drawing/2014/main" id="{B1DCB283-7A93-4B2C-B8D7-FD2A16DC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465" y="3726375"/>
            <a:ext cx="3087070" cy="2306821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48B9667E-F7F6-4DA1-881D-4BDB64714ADE}"/>
              </a:ext>
            </a:extLst>
          </p:cNvPr>
          <p:cNvSpPr txBox="1"/>
          <p:nvPr/>
        </p:nvSpPr>
        <p:spPr>
          <a:xfrm>
            <a:off x="8288126" y="4709795"/>
            <a:ext cx="308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Client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카카오맵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스케줄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Client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문의사항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CC63B-72FB-4CCE-AC5F-6B2F4C57239D}"/>
              </a:ext>
            </a:extLst>
          </p:cNvPr>
          <p:cNvSpPr txBox="1"/>
          <p:nvPr/>
        </p:nvSpPr>
        <p:spPr>
          <a:xfrm>
            <a:off x="10250309" y="5971621"/>
            <a:ext cx="1483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성지혜</a:t>
            </a:r>
            <a:endParaRPr lang="ko-KR" altLang="en-US" sz="24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4824E58-9C2E-456B-865B-CDC4B8EE5BE1}"/>
              </a:ext>
            </a:extLst>
          </p:cNvPr>
          <p:cNvSpPr txBox="1"/>
          <p:nvPr/>
        </p:nvSpPr>
        <p:spPr>
          <a:xfrm>
            <a:off x="1207332" y="277099"/>
            <a:ext cx="482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프로젝트 소개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조원소개 및 역할담당</a:t>
            </a:r>
          </a:p>
        </p:txBody>
      </p:sp>
    </p:spTree>
    <p:extLst>
      <p:ext uri="{BB962C8B-B14F-4D97-AF65-F5344CB8AC3E}">
        <p14:creationId xmlns:p14="http://schemas.microsoft.com/office/powerpoint/2010/main" val="36251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194603-A710-4ED3-98FD-7BE7C3FBE30A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24394A6-85EB-4EB3-AD56-487E872A498C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33591C8-060F-487F-8D0C-44921972C403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BC2658-9DDC-4E34-A362-52B19D52AB79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2A2FBEC-FA7D-48CA-BACA-C187113E5726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C00AE8-CB9C-4D6A-8589-9CC3130E8710}"/>
              </a:ext>
            </a:extLst>
          </p:cNvPr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22" name="자유형 6">
              <a:extLst>
                <a:ext uri="{FF2B5EF4-FFF2-40B4-BE49-F238E27FC236}">
                  <a16:creationId xmlns:a16="http://schemas.microsoft.com/office/drawing/2014/main" id="{3A337B58-E0F2-4051-BB29-6B4939561EF4}"/>
                </a:ext>
              </a:extLst>
            </p:cNvPr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3" name="자유형 7">
              <a:extLst>
                <a:ext uri="{FF2B5EF4-FFF2-40B4-BE49-F238E27FC236}">
                  <a16:creationId xmlns:a16="http://schemas.microsoft.com/office/drawing/2014/main" id="{6B3211E3-C0D9-4C4A-84DE-6A83DDE2CB9C}"/>
                </a:ext>
              </a:extLst>
            </p:cNvPr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CD0E56B-1631-4E25-96DA-31194326F2E7}"/>
              </a:ext>
            </a:extLst>
          </p:cNvPr>
          <p:cNvSpPr txBox="1"/>
          <p:nvPr/>
        </p:nvSpPr>
        <p:spPr>
          <a:xfrm>
            <a:off x="1207332" y="277099"/>
            <a:ext cx="371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프로젝트 소개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사이트소개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6056F9-C23E-437D-8400-8ECB8A4B926F}"/>
              </a:ext>
            </a:extLst>
          </p:cNvPr>
          <p:cNvSpPr txBox="1"/>
          <p:nvPr/>
        </p:nvSpPr>
        <p:spPr>
          <a:xfrm>
            <a:off x="4450797" y="1255961"/>
            <a:ext cx="5303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Why?</a:t>
            </a:r>
            <a:endParaRPr lang="ko-KR" altLang="en-US" sz="8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96E3CA-7015-4296-89B1-1A8DAD6A18DF}"/>
              </a:ext>
            </a:extLst>
          </p:cNvPr>
          <p:cNvCxnSpPr>
            <a:cxnSpLocks/>
          </p:cNvCxnSpPr>
          <p:nvPr/>
        </p:nvCxnSpPr>
        <p:spPr>
          <a:xfrm>
            <a:off x="3294529" y="4285129"/>
            <a:ext cx="542364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ADEB26-1FB8-4765-94C1-765E9A066519}"/>
              </a:ext>
            </a:extLst>
          </p:cNvPr>
          <p:cNvCxnSpPr/>
          <p:nvPr/>
        </p:nvCxnSpPr>
        <p:spPr>
          <a:xfrm>
            <a:off x="5800161" y="3128682"/>
            <a:ext cx="0" cy="2832847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A0A778-49F2-4F55-B5B1-0946B2A4FB15}"/>
              </a:ext>
            </a:extLst>
          </p:cNvPr>
          <p:cNvSpPr txBox="1"/>
          <p:nvPr/>
        </p:nvSpPr>
        <p:spPr>
          <a:xfrm>
            <a:off x="5818091" y="3224479"/>
            <a:ext cx="402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연극이나 소규모 극단에서는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매출관리 시스템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사용하기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부담이 된다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39308-6D96-4D87-AC8E-DB0F78DFB936}"/>
              </a:ext>
            </a:extLst>
          </p:cNvPr>
          <p:cNvSpPr txBox="1"/>
          <p:nvPr/>
        </p:nvSpPr>
        <p:spPr>
          <a:xfrm>
            <a:off x="1671924" y="3224479"/>
            <a:ext cx="402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소규모 극단은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결제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하기가 어려워서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개인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SNS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활동을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많이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EB1DA0-848E-4EAF-A2B9-7E531AC6E03D}"/>
              </a:ext>
            </a:extLst>
          </p:cNvPr>
          <p:cNvSpPr/>
          <p:nvPr/>
        </p:nvSpPr>
        <p:spPr>
          <a:xfrm>
            <a:off x="467123" y="30563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404C6C-897E-49CE-968E-5FE6BDF1C078}"/>
              </a:ext>
            </a:extLst>
          </p:cNvPr>
          <p:cNvSpPr txBox="1"/>
          <p:nvPr/>
        </p:nvSpPr>
        <p:spPr>
          <a:xfrm>
            <a:off x="1671923" y="4589928"/>
            <a:ext cx="402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문화공연 산업은 시장이 작지만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r"/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잠재적인 수요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DBD22-F505-4D5C-8134-E93764994810}"/>
              </a:ext>
            </a:extLst>
          </p:cNvPr>
          <p:cNvSpPr txBox="1"/>
          <p:nvPr/>
        </p:nvSpPr>
        <p:spPr>
          <a:xfrm>
            <a:off x="5800161" y="4429402"/>
            <a:ext cx="402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소비자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사업자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둘 다 서로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Win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Win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하기 위해 제작</a:t>
            </a:r>
          </a:p>
        </p:txBody>
      </p:sp>
    </p:spTree>
    <p:extLst>
      <p:ext uri="{BB962C8B-B14F-4D97-AF65-F5344CB8AC3E}">
        <p14:creationId xmlns:p14="http://schemas.microsoft.com/office/powerpoint/2010/main" val="231311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40832DA-B32C-467B-A855-860E5BEEE1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11" y="2086304"/>
            <a:ext cx="1294673" cy="1294673"/>
          </a:xfrm>
          <a:prstGeom prst="rect">
            <a:avLst/>
          </a:prstGeom>
        </p:spPr>
      </p:pic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719140BD-164A-4A2A-9038-BD8E8F418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30" y="2046639"/>
            <a:ext cx="1590263" cy="159026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2B1FF9B-F8B1-41B1-87C1-D5004B575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23" y="2441374"/>
            <a:ext cx="1358855" cy="13588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9B980A-DE8C-4C20-A160-4265F4DD950D}"/>
              </a:ext>
            </a:extLst>
          </p:cNvPr>
          <p:cNvSpPr txBox="1"/>
          <p:nvPr/>
        </p:nvSpPr>
        <p:spPr>
          <a:xfrm>
            <a:off x="1015766" y="3423204"/>
            <a:ext cx="400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B183A1-605E-4CD4-8F96-146ECE7BF745}"/>
              </a:ext>
            </a:extLst>
          </p:cNvPr>
          <p:cNvSpPr txBox="1"/>
          <p:nvPr/>
        </p:nvSpPr>
        <p:spPr>
          <a:xfrm>
            <a:off x="3603861" y="3479187"/>
            <a:ext cx="152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WebBrowser</a:t>
            </a:r>
            <a:endParaRPr lang="en-US" altLang="ko-KR" sz="1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3ECE94-5B58-4B9B-BC2F-B4B774A64A6E}"/>
              </a:ext>
            </a:extLst>
          </p:cNvPr>
          <p:cNvSpPr txBox="1"/>
          <p:nvPr/>
        </p:nvSpPr>
        <p:spPr>
          <a:xfrm>
            <a:off x="6819282" y="2130951"/>
            <a:ext cx="175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WebServer</a:t>
            </a:r>
            <a:endParaRPr lang="en-US" altLang="ko-KR" sz="1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02485C3-CD3A-4CCE-B64B-BE28B9DA7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0" y="2446874"/>
            <a:ext cx="1219200" cy="12192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50C0C6B-755F-497B-99F0-E55475D4E497}"/>
              </a:ext>
            </a:extLst>
          </p:cNvPr>
          <p:cNvSpPr txBox="1"/>
          <p:nvPr/>
        </p:nvSpPr>
        <p:spPr>
          <a:xfrm>
            <a:off x="10276055" y="3627030"/>
            <a:ext cx="400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DataBase</a:t>
            </a:r>
            <a:endParaRPr lang="en-US" altLang="ko-KR" sz="1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1" name="그림 50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0E184720-649C-41EB-B36E-7773D1C2D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061" y="4038711"/>
            <a:ext cx="837512" cy="837512"/>
          </a:xfrm>
          <a:prstGeom prst="rect">
            <a:avLst/>
          </a:prstGeom>
        </p:spPr>
      </p:pic>
      <p:pic>
        <p:nvPicPr>
          <p:cNvPr id="53" name="그림 52" descr="플레이트, 그리기이(가) 표시된 사진&#10;&#10;자동 생성된 설명">
            <a:extLst>
              <a:ext uri="{FF2B5EF4-FFF2-40B4-BE49-F238E27FC236}">
                <a16:creationId xmlns:a16="http://schemas.microsoft.com/office/drawing/2014/main" id="{E819F10D-A81A-4DD9-B3AF-C6835BD631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58" y="4460113"/>
            <a:ext cx="1672263" cy="865396"/>
          </a:xfrm>
          <a:prstGeom prst="rect">
            <a:avLst/>
          </a:prstGeom>
        </p:spPr>
      </p:pic>
      <p:pic>
        <p:nvPicPr>
          <p:cNvPr id="57" name="그림 56" descr="어두운, 앉아있는, 표지판, 음식이(가) 표시된 사진&#10;&#10;자동 생성된 설명">
            <a:extLst>
              <a:ext uri="{FF2B5EF4-FFF2-40B4-BE49-F238E27FC236}">
                <a16:creationId xmlns:a16="http://schemas.microsoft.com/office/drawing/2014/main" id="{F1A683EA-AF46-477B-962C-D16397141EE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17" b="-1560"/>
          <a:stretch/>
        </p:blipFill>
        <p:spPr>
          <a:xfrm>
            <a:off x="6406466" y="3911141"/>
            <a:ext cx="1638954" cy="172743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7367E3D-58EB-4368-A0FA-DC4A0790814D}"/>
              </a:ext>
            </a:extLst>
          </p:cNvPr>
          <p:cNvSpPr txBox="1"/>
          <p:nvPr/>
        </p:nvSpPr>
        <p:spPr>
          <a:xfrm>
            <a:off x="7096626" y="5330801"/>
            <a:ext cx="400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형상관리</a:t>
            </a:r>
            <a:endParaRPr lang="en-US" altLang="ko-KR" sz="1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6" name="그림 65" descr="옅은, 교통, 중지, 앉아있는이(가) 표시된 사진&#10;&#10;자동 생성된 설명">
            <a:extLst>
              <a:ext uri="{FF2B5EF4-FFF2-40B4-BE49-F238E27FC236}">
                <a16:creationId xmlns:a16="http://schemas.microsoft.com/office/drawing/2014/main" id="{A785348D-2983-4CB6-911B-E8120BAB5B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48" y="1142456"/>
            <a:ext cx="2441669" cy="12192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3FC67542-16A3-4745-B452-75BA30A80F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8657" y="2866628"/>
            <a:ext cx="514349" cy="51434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A458B65E-2E6E-4D72-B667-DD1D9F3A54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7289" y="3028405"/>
            <a:ext cx="514349" cy="51434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B070BAE-FC71-40D9-93F9-3682AE0B0E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52304" y="2942828"/>
            <a:ext cx="514349" cy="514349"/>
          </a:xfrm>
          <a:prstGeom prst="rect">
            <a:avLst/>
          </a:prstGeom>
        </p:spPr>
      </p:pic>
      <p:pic>
        <p:nvPicPr>
          <p:cNvPr id="74" name="그림 73" descr="개체, 시계이(가) 표시된 사진&#10;&#10;자동 생성된 설명">
            <a:extLst>
              <a:ext uri="{FF2B5EF4-FFF2-40B4-BE49-F238E27FC236}">
                <a16:creationId xmlns:a16="http://schemas.microsoft.com/office/drawing/2014/main" id="{202E1E41-FEE3-48F0-AC69-E5EC8DDF15B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41" y="1386047"/>
            <a:ext cx="1000877" cy="1000877"/>
          </a:xfrm>
          <a:prstGeom prst="rect">
            <a:avLst/>
          </a:prstGeom>
        </p:spPr>
      </p:pic>
      <p:pic>
        <p:nvPicPr>
          <p:cNvPr id="6" name="그림 5" descr="그리기, 테이블이(가) 표시된 사진&#10;&#10;자동 생성된 설명">
            <a:extLst>
              <a:ext uri="{FF2B5EF4-FFF2-40B4-BE49-F238E27FC236}">
                <a16:creationId xmlns:a16="http://schemas.microsoft.com/office/drawing/2014/main" id="{55DDBB60-D60A-4D78-AC02-28F0E71E630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209" y="5585099"/>
            <a:ext cx="1361847" cy="82711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504CE9F7-A9B1-4BC7-A7A6-6798A5810187}"/>
              </a:ext>
            </a:extLst>
          </p:cNvPr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52EC1A8-0499-4E20-9D09-4B8DF2C1B54C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5070189-81ED-4E6C-833A-315784ABA2E1}"/>
                </a:ext>
              </a:extLst>
            </p:cNvPr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0D4B94D-938A-4679-AE6A-9F87A63664DA}"/>
                </a:ext>
              </a:extLst>
            </p:cNvPr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89E40D7-F988-4814-AA25-04683C3ACC14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2659D36-4EF3-41F1-8EBB-E0E801C48FCD}"/>
              </a:ext>
            </a:extLst>
          </p:cNvPr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AD0396C-304E-4577-AA44-9BC95244E91B}"/>
              </a:ext>
            </a:extLst>
          </p:cNvPr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68" name="자유형 6">
              <a:extLst>
                <a:ext uri="{FF2B5EF4-FFF2-40B4-BE49-F238E27FC236}">
                  <a16:creationId xmlns:a16="http://schemas.microsoft.com/office/drawing/2014/main" id="{36091C8E-D413-4363-A481-0390ED7222C2}"/>
                </a:ext>
              </a:extLst>
            </p:cNvPr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9" name="자유형 7">
              <a:extLst>
                <a:ext uri="{FF2B5EF4-FFF2-40B4-BE49-F238E27FC236}">
                  <a16:creationId xmlns:a16="http://schemas.microsoft.com/office/drawing/2014/main" id="{45DB8422-862F-4922-8547-5EAF97E753DA}"/>
                </a:ext>
              </a:extLst>
            </p:cNvPr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C87479-664A-4625-B9B9-A19E38912F8A}"/>
              </a:ext>
            </a:extLst>
          </p:cNvPr>
          <p:cNvGrpSpPr/>
          <p:nvPr/>
        </p:nvGrpSpPr>
        <p:grpSpPr>
          <a:xfrm>
            <a:off x="2887572" y="3636907"/>
            <a:ext cx="2612690" cy="1228839"/>
            <a:chOff x="2395769" y="3784141"/>
            <a:chExt cx="2612690" cy="1228839"/>
          </a:xfrm>
        </p:grpSpPr>
        <p:pic>
          <p:nvPicPr>
            <p:cNvPr id="35" name="그림 34" descr="개체, 표지판, 테이블이(가) 표시된 사진&#10;&#10;자동 생성된 설명">
              <a:extLst>
                <a:ext uri="{FF2B5EF4-FFF2-40B4-BE49-F238E27FC236}">
                  <a16:creationId xmlns:a16="http://schemas.microsoft.com/office/drawing/2014/main" id="{C20BAFCD-A55B-48DF-BEB5-A09E0D8B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5769" y="3784141"/>
              <a:ext cx="1590263" cy="1228839"/>
            </a:xfrm>
            <a:prstGeom prst="rect">
              <a:avLst/>
            </a:prstGeom>
          </p:spPr>
        </p:pic>
        <p:pic>
          <p:nvPicPr>
            <p:cNvPr id="37" name="그림 36" descr="그리기이(가) 표시된 사진&#10;&#10;자동 생성된 설명">
              <a:extLst>
                <a:ext uri="{FF2B5EF4-FFF2-40B4-BE49-F238E27FC236}">
                  <a16:creationId xmlns:a16="http://schemas.microsoft.com/office/drawing/2014/main" id="{48B9FD19-508C-43F5-AD62-F43CE88E6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070" y="4079187"/>
              <a:ext cx="627389" cy="627389"/>
            </a:xfrm>
            <a:prstGeom prst="rect">
              <a:avLst/>
            </a:prstGeom>
          </p:spPr>
        </p:pic>
      </p:grpSp>
      <p:pic>
        <p:nvPicPr>
          <p:cNvPr id="3" name="그림 2" descr="셔츠, 표지판이(가) 표시된 사진&#10;&#10;자동 생성된 설명">
            <a:extLst>
              <a:ext uri="{FF2B5EF4-FFF2-40B4-BE49-F238E27FC236}">
                <a16:creationId xmlns:a16="http://schemas.microsoft.com/office/drawing/2014/main" id="{776159F5-47D0-4D97-B250-8D0BBD11A3C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65" y="4684409"/>
            <a:ext cx="1346460" cy="1077168"/>
          </a:xfrm>
          <a:prstGeom prst="rect">
            <a:avLst/>
          </a:prstGeom>
        </p:spPr>
      </p:pic>
      <p:pic>
        <p:nvPicPr>
          <p:cNvPr id="60" name="그림 59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79DA61EA-42EA-43B4-A8E6-4C259F4E4E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56" y="4723373"/>
            <a:ext cx="1414020" cy="999241"/>
          </a:xfrm>
          <a:prstGeom prst="rect">
            <a:avLst/>
          </a:prstGeom>
        </p:spPr>
      </p:pic>
      <p:pic>
        <p:nvPicPr>
          <p:cNvPr id="64" name="그림 63" descr="그리기이(가) 표시된 사진&#10;&#10;자동 생성된 설명">
            <a:extLst>
              <a:ext uri="{FF2B5EF4-FFF2-40B4-BE49-F238E27FC236}">
                <a16:creationId xmlns:a16="http://schemas.microsoft.com/office/drawing/2014/main" id="{BD6C4CD9-173B-46FC-B8BC-1898FDD3DF3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57" y="5038246"/>
            <a:ext cx="1461910" cy="369494"/>
          </a:xfrm>
          <a:prstGeom prst="rect">
            <a:avLst/>
          </a:prstGeom>
        </p:spPr>
      </p:pic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6759C97A-FE75-4711-BCE9-4194E0BDF93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85" y="5748217"/>
            <a:ext cx="2126603" cy="1111322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3596AA88-0CD4-44C4-B39D-43F22732CB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21" y="5709386"/>
            <a:ext cx="1015340" cy="101534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7DA9537-D243-44D0-B490-2DF2F9BEAEFC}"/>
              </a:ext>
            </a:extLst>
          </p:cNvPr>
          <p:cNvSpPr txBox="1"/>
          <p:nvPr/>
        </p:nvSpPr>
        <p:spPr>
          <a:xfrm>
            <a:off x="1207332" y="277099"/>
            <a:ext cx="3474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프로젝트 소개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개발환경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09178A-A2B1-4F92-910E-255DB8FCA2AE}"/>
              </a:ext>
            </a:extLst>
          </p:cNvPr>
          <p:cNvSpPr/>
          <p:nvPr/>
        </p:nvSpPr>
        <p:spPr>
          <a:xfrm>
            <a:off x="467123" y="30563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23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4985" y="795835"/>
            <a:ext cx="7146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02.  </a:t>
            </a:r>
            <a:r>
              <a:rPr lang="ko-KR" altLang="en-US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분석</a:t>
            </a:r>
            <a:r>
              <a:rPr lang="en-US" altLang="ko-KR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4800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 panose="020B0604020202020204" pitchFamily="34" charset="0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C526D-E665-48D8-99C3-1C3C19D6CC80}"/>
              </a:ext>
            </a:extLst>
          </p:cNvPr>
          <p:cNvSpPr txBox="1"/>
          <p:nvPr/>
        </p:nvSpPr>
        <p:spPr>
          <a:xfrm>
            <a:off x="3837822" y="2763729"/>
            <a:ext cx="4656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개발계획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스토리보드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프로젝트구조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시퀀스 다이어그램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ERD</a:t>
            </a:r>
          </a:p>
          <a:p>
            <a:pPr marL="571500" indent="-571500">
              <a:buFontTx/>
              <a:buChar char="-"/>
            </a:pP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04B0D5-78E4-4959-BDB2-3773A14D7070}"/>
              </a:ext>
            </a:extLst>
          </p:cNvPr>
          <p:cNvCxnSpPr>
            <a:cxnSpLocks/>
          </p:cNvCxnSpPr>
          <p:nvPr/>
        </p:nvCxnSpPr>
        <p:spPr>
          <a:xfrm>
            <a:off x="3519055" y="1824422"/>
            <a:ext cx="4637365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4C1BCA-B5C6-4492-B7DC-5EDD23719ADD}"/>
              </a:ext>
            </a:extLst>
          </p:cNvPr>
          <p:cNvSpPr/>
          <p:nvPr/>
        </p:nvSpPr>
        <p:spPr>
          <a:xfrm>
            <a:off x="1" y="0"/>
            <a:ext cx="51434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7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FCD0261-09B3-4671-82A0-FC0AA7541C19}"/>
              </a:ext>
            </a:extLst>
          </p:cNvPr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103" name="자유형 6">
              <a:extLst>
                <a:ext uri="{FF2B5EF4-FFF2-40B4-BE49-F238E27FC236}">
                  <a16:creationId xmlns:a16="http://schemas.microsoft.com/office/drawing/2014/main" id="{93BC7565-E046-4A77-9F8D-68D67F208D4A}"/>
                </a:ext>
              </a:extLst>
            </p:cNvPr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/>
              </a:endParaRPr>
            </a:p>
          </p:txBody>
        </p:sp>
        <p:sp>
          <p:nvSpPr>
            <p:cNvPr id="104" name="자유형 7">
              <a:extLst>
                <a:ext uri="{FF2B5EF4-FFF2-40B4-BE49-F238E27FC236}">
                  <a16:creationId xmlns:a16="http://schemas.microsoft.com/office/drawing/2014/main" id="{E33A229F-FD5D-4E24-A063-BB96B7B95F16}"/>
                </a:ext>
              </a:extLst>
            </p:cNvPr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ExtraBold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F2A798B-27A0-4CC6-BEEF-A2C3387BB315}"/>
              </a:ext>
            </a:extLst>
          </p:cNvPr>
          <p:cNvSpPr/>
          <p:nvPr/>
        </p:nvSpPr>
        <p:spPr>
          <a:xfrm>
            <a:off x="467123" y="30563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스퀘어_ac ExtraBold"/>
            </a:endParaRPr>
          </a:p>
        </p:txBody>
      </p:sp>
      <p:cxnSp>
        <p:nvCxnSpPr>
          <p:cNvPr id="112" name="Straight Connector 58">
            <a:extLst>
              <a:ext uri="{FF2B5EF4-FFF2-40B4-BE49-F238E27FC236}">
                <a16:creationId xmlns:a16="http://schemas.microsoft.com/office/drawing/2014/main" id="{51A8CA56-CE79-454A-9E25-8E9694C85FA2}"/>
              </a:ext>
            </a:extLst>
          </p:cNvPr>
          <p:cNvCxnSpPr/>
          <p:nvPr/>
        </p:nvCxnSpPr>
        <p:spPr>
          <a:xfrm>
            <a:off x="618506" y="4983189"/>
            <a:ext cx="1049053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29">
            <a:extLst>
              <a:ext uri="{FF2B5EF4-FFF2-40B4-BE49-F238E27FC236}">
                <a16:creationId xmlns:a16="http://schemas.microsoft.com/office/drawing/2014/main" id="{BAE2F63A-8286-4A0A-BE98-057FB22A417C}"/>
              </a:ext>
            </a:extLst>
          </p:cNvPr>
          <p:cNvSpPr/>
          <p:nvPr/>
        </p:nvSpPr>
        <p:spPr>
          <a:xfrm>
            <a:off x="618506" y="3732583"/>
            <a:ext cx="2622550" cy="241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스퀘어_ac ExtraBold"/>
            </a:endParaRPr>
          </a:p>
        </p:txBody>
      </p:sp>
      <p:grpSp>
        <p:nvGrpSpPr>
          <p:cNvPr id="114" name="组合 68">
            <a:extLst>
              <a:ext uri="{FF2B5EF4-FFF2-40B4-BE49-F238E27FC236}">
                <a16:creationId xmlns:a16="http://schemas.microsoft.com/office/drawing/2014/main" id="{732B47BF-AF44-4A33-A79C-4FE055EE4158}"/>
              </a:ext>
            </a:extLst>
          </p:cNvPr>
          <p:cNvGrpSpPr/>
          <p:nvPr/>
        </p:nvGrpSpPr>
        <p:grpSpPr>
          <a:xfrm>
            <a:off x="1933263" y="2914228"/>
            <a:ext cx="0" cy="1878010"/>
            <a:chOff x="1929781" y="2914228"/>
            <a:chExt cx="0" cy="1878010"/>
          </a:xfrm>
          <a:solidFill>
            <a:schemeClr val="bg2">
              <a:lumMod val="25000"/>
            </a:schemeClr>
          </a:solidFill>
        </p:grpSpPr>
        <p:cxnSp>
          <p:nvCxnSpPr>
            <p:cNvPr id="115" name="Straight Connector 31">
              <a:extLst>
                <a:ext uri="{FF2B5EF4-FFF2-40B4-BE49-F238E27FC236}">
                  <a16:creationId xmlns:a16="http://schemas.microsoft.com/office/drawing/2014/main" id="{86776F5D-82F5-4DAC-B645-2FF747096303}"/>
                </a:ext>
              </a:extLst>
            </p:cNvPr>
            <p:cNvCxnSpPr>
              <a:stCxn id="113" idx="2"/>
            </p:cNvCxnSpPr>
            <p:nvPr/>
          </p:nvCxnSpPr>
          <p:spPr>
            <a:xfrm>
              <a:off x="1929781" y="3973883"/>
              <a:ext cx="0" cy="818355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32">
              <a:extLst>
                <a:ext uri="{FF2B5EF4-FFF2-40B4-BE49-F238E27FC236}">
                  <a16:creationId xmlns:a16="http://schemas.microsoft.com/office/drawing/2014/main" id="{EBCF6442-CB1A-4461-BA8E-C40DB6CBDDE3}"/>
                </a:ext>
              </a:extLst>
            </p:cNvPr>
            <p:cNvCxnSpPr/>
            <p:nvPr/>
          </p:nvCxnSpPr>
          <p:spPr>
            <a:xfrm>
              <a:off x="1929781" y="2914228"/>
              <a:ext cx="0" cy="818355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7">
            <a:extLst>
              <a:ext uri="{FF2B5EF4-FFF2-40B4-BE49-F238E27FC236}">
                <a16:creationId xmlns:a16="http://schemas.microsoft.com/office/drawing/2014/main" id="{A4AEABFF-48BF-4A3E-BDD1-8E921743F143}"/>
              </a:ext>
            </a:extLst>
          </p:cNvPr>
          <p:cNvGrpSpPr/>
          <p:nvPr/>
        </p:nvGrpSpPr>
        <p:grpSpPr>
          <a:xfrm>
            <a:off x="1717849" y="4768425"/>
            <a:ext cx="393700" cy="393700"/>
            <a:chOff x="1950078" y="5630952"/>
            <a:chExt cx="393700" cy="393700"/>
          </a:xfrm>
          <a:solidFill>
            <a:schemeClr val="bg1">
              <a:lumMod val="85000"/>
            </a:schemeClr>
          </a:solidFill>
        </p:grpSpPr>
        <p:sp>
          <p:nvSpPr>
            <p:cNvPr id="118" name="Oval 33">
              <a:extLst>
                <a:ext uri="{FF2B5EF4-FFF2-40B4-BE49-F238E27FC236}">
                  <a16:creationId xmlns:a16="http://schemas.microsoft.com/office/drawing/2014/main" id="{0C21044C-04F6-46BE-A6E0-70F59AC15471}"/>
                </a:ext>
              </a:extLst>
            </p:cNvPr>
            <p:cNvSpPr/>
            <p:nvPr/>
          </p:nvSpPr>
          <p:spPr>
            <a:xfrm>
              <a:off x="1950078" y="5630952"/>
              <a:ext cx="393700" cy="393700"/>
            </a:xfrm>
            <a:prstGeom prst="ellipse">
              <a:avLst/>
            </a:prstGeom>
            <a:grp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스퀘어_ac ExtraBold"/>
              </a:endParaRPr>
            </a:p>
          </p:txBody>
        </p:sp>
        <p:sp>
          <p:nvSpPr>
            <p:cNvPr id="119" name="Oval 34">
              <a:extLst>
                <a:ext uri="{FF2B5EF4-FFF2-40B4-BE49-F238E27FC236}">
                  <a16:creationId xmlns:a16="http://schemas.microsoft.com/office/drawing/2014/main" id="{FAAE9438-6AD6-46F6-9296-8E1FBCE4DFDD}"/>
                </a:ext>
              </a:extLst>
            </p:cNvPr>
            <p:cNvSpPr/>
            <p:nvPr/>
          </p:nvSpPr>
          <p:spPr>
            <a:xfrm>
              <a:off x="2034216" y="5715090"/>
              <a:ext cx="225425" cy="22542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스퀘어_ac ExtraBold"/>
              </a:endParaRPr>
            </a:p>
          </p:txBody>
        </p:sp>
      </p:grpSp>
      <p:sp>
        <p:nvSpPr>
          <p:cNvPr id="120" name="Rectangle 37">
            <a:extLst>
              <a:ext uri="{FF2B5EF4-FFF2-40B4-BE49-F238E27FC236}">
                <a16:creationId xmlns:a16="http://schemas.microsoft.com/office/drawing/2014/main" id="{04DB837A-FF3D-4A5F-A436-B34FF378783D}"/>
              </a:ext>
            </a:extLst>
          </p:cNvPr>
          <p:cNvSpPr/>
          <p:nvPr/>
        </p:nvSpPr>
        <p:spPr>
          <a:xfrm>
            <a:off x="3241056" y="3598295"/>
            <a:ext cx="2622550" cy="3755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스퀘어_ac ExtraBold"/>
            </a:endParaRPr>
          </a:p>
        </p:txBody>
      </p:sp>
      <p:grpSp>
        <p:nvGrpSpPr>
          <p:cNvPr id="121" name="组合 69">
            <a:extLst>
              <a:ext uri="{FF2B5EF4-FFF2-40B4-BE49-F238E27FC236}">
                <a16:creationId xmlns:a16="http://schemas.microsoft.com/office/drawing/2014/main" id="{BC10162F-FD42-4206-B894-24713D56CE2D}"/>
              </a:ext>
            </a:extLst>
          </p:cNvPr>
          <p:cNvGrpSpPr/>
          <p:nvPr/>
        </p:nvGrpSpPr>
        <p:grpSpPr>
          <a:xfrm>
            <a:off x="4537249" y="2791396"/>
            <a:ext cx="0" cy="2000842"/>
            <a:chOff x="4552331" y="2791396"/>
            <a:chExt cx="0" cy="2000842"/>
          </a:xfrm>
          <a:solidFill>
            <a:schemeClr val="bg2">
              <a:lumMod val="25000"/>
            </a:schemeClr>
          </a:solidFill>
        </p:grpSpPr>
        <p:cxnSp>
          <p:nvCxnSpPr>
            <p:cNvPr id="122" name="Straight Connector 38">
              <a:extLst>
                <a:ext uri="{FF2B5EF4-FFF2-40B4-BE49-F238E27FC236}">
                  <a16:creationId xmlns:a16="http://schemas.microsoft.com/office/drawing/2014/main" id="{FB05D409-FC3C-4E54-961B-B72D6727D0A4}"/>
                </a:ext>
              </a:extLst>
            </p:cNvPr>
            <p:cNvCxnSpPr>
              <a:stCxn id="120" idx="2"/>
            </p:cNvCxnSpPr>
            <p:nvPr/>
          </p:nvCxnSpPr>
          <p:spPr>
            <a:xfrm>
              <a:off x="4552331" y="3973883"/>
              <a:ext cx="0" cy="818355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39">
              <a:extLst>
                <a:ext uri="{FF2B5EF4-FFF2-40B4-BE49-F238E27FC236}">
                  <a16:creationId xmlns:a16="http://schemas.microsoft.com/office/drawing/2014/main" id="{8389FC04-B6CC-4024-B736-489EC5ACBB2B}"/>
                </a:ext>
              </a:extLst>
            </p:cNvPr>
            <p:cNvCxnSpPr/>
            <p:nvPr/>
          </p:nvCxnSpPr>
          <p:spPr>
            <a:xfrm>
              <a:off x="4552331" y="2791396"/>
              <a:ext cx="0" cy="818355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6">
            <a:extLst>
              <a:ext uri="{FF2B5EF4-FFF2-40B4-BE49-F238E27FC236}">
                <a16:creationId xmlns:a16="http://schemas.microsoft.com/office/drawing/2014/main" id="{46997CDA-7980-4487-8EDF-AF4318D3338A}"/>
              </a:ext>
            </a:extLst>
          </p:cNvPr>
          <p:cNvGrpSpPr/>
          <p:nvPr/>
        </p:nvGrpSpPr>
        <p:grpSpPr>
          <a:xfrm>
            <a:off x="4340399" y="4768425"/>
            <a:ext cx="393700" cy="393700"/>
            <a:chOff x="4572628" y="5630952"/>
            <a:chExt cx="393700" cy="393700"/>
          </a:xfrm>
          <a:solidFill>
            <a:schemeClr val="bg2">
              <a:lumMod val="50000"/>
            </a:schemeClr>
          </a:solidFill>
        </p:grpSpPr>
        <p:sp>
          <p:nvSpPr>
            <p:cNvPr id="125" name="Oval 40">
              <a:extLst>
                <a:ext uri="{FF2B5EF4-FFF2-40B4-BE49-F238E27FC236}">
                  <a16:creationId xmlns:a16="http://schemas.microsoft.com/office/drawing/2014/main" id="{538E3A76-A31C-485B-8984-BD6958BA837F}"/>
                </a:ext>
              </a:extLst>
            </p:cNvPr>
            <p:cNvSpPr/>
            <p:nvPr/>
          </p:nvSpPr>
          <p:spPr>
            <a:xfrm>
              <a:off x="4572628" y="5630952"/>
              <a:ext cx="393700" cy="393700"/>
            </a:xfrm>
            <a:prstGeom prst="ellipse">
              <a:avLst/>
            </a:prstGeom>
            <a:grp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스퀘어_ac ExtraBold"/>
              </a:endParaRPr>
            </a:p>
          </p:txBody>
        </p:sp>
        <p:sp>
          <p:nvSpPr>
            <p:cNvPr id="126" name="Oval 41">
              <a:extLst>
                <a:ext uri="{FF2B5EF4-FFF2-40B4-BE49-F238E27FC236}">
                  <a16:creationId xmlns:a16="http://schemas.microsoft.com/office/drawing/2014/main" id="{32F10FCF-648F-41E7-80C0-74D15F4597D5}"/>
                </a:ext>
              </a:extLst>
            </p:cNvPr>
            <p:cNvSpPr/>
            <p:nvPr/>
          </p:nvSpPr>
          <p:spPr>
            <a:xfrm>
              <a:off x="4656766" y="5715090"/>
              <a:ext cx="225425" cy="22542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스퀘어_ac ExtraBold"/>
              </a:endParaRPr>
            </a:p>
          </p:txBody>
        </p:sp>
      </p:grpSp>
      <p:sp>
        <p:nvSpPr>
          <p:cNvPr id="127" name="Rectangle 44">
            <a:extLst>
              <a:ext uri="{FF2B5EF4-FFF2-40B4-BE49-F238E27FC236}">
                <a16:creationId xmlns:a16="http://schemas.microsoft.com/office/drawing/2014/main" id="{07ECEAF8-999B-4672-9D74-D893E4DCC698}"/>
              </a:ext>
            </a:extLst>
          </p:cNvPr>
          <p:cNvSpPr/>
          <p:nvPr/>
        </p:nvSpPr>
        <p:spPr>
          <a:xfrm>
            <a:off x="5845041" y="3420874"/>
            <a:ext cx="2644928" cy="5530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스퀘어_ac ExtraBold"/>
            </a:endParaRPr>
          </a:p>
        </p:txBody>
      </p:sp>
      <p:grpSp>
        <p:nvGrpSpPr>
          <p:cNvPr id="128" name="组合 70">
            <a:extLst>
              <a:ext uri="{FF2B5EF4-FFF2-40B4-BE49-F238E27FC236}">
                <a16:creationId xmlns:a16="http://schemas.microsoft.com/office/drawing/2014/main" id="{E5F30F1D-1F02-414F-89BA-5FAA90A75D5A}"/>
              </a:ext>
            </a:extLst>
          </p:cNvPr>
          <p:cNvGrpSpPr/>
          <p:nvPr/>
        </p:nvGrpSpPr>
        <p:grpSpPr>
          <a:xfrm>
            <a:off x="7167505" y="2602519"/>
            <a:ext cx="11189" cy="2189719"/>
            <a:chOff x="7167505" y="2602519"/>
            <a:chExt cx="11189" cy="2189719"/>
          </a:xfrm>
          <a:solidFill>
            <a:schemeClr val="bg2">
              <a:lumMod val="25000"/>
            </a:schemeClr>
          </a:solidFill>
        </p:grpSpPr>
        <p:cxnSp>
          <p:nvCxnSpPr>
            <p:cNvPr id="129" name="Straight Connector 45">
              <a:extLst>
                <a:ext uri="{FF2B5EF4-FFF2-40B4-BE49-F238E27FC236}">
                  <a16:creationId xmlns:a16="http://schemas.microsoft.com/office/drawing/2014/main" id="{A1C02FD0-5413-4C78-8014-FB23C2AE7068}"/>
                </a:ext>
              </a:extLst>
            </p:cNvPr>
            <p:cNvCxnSpPr>
              <a:cxnSpLocks/>
              <a:stCxn id="127" idx="2"/>
            </p:cNvCxnSpPr>
            <p:nvPr/>
          </p:nvCxnSpPr>
          <p:spPr>
            <a:xfrm>
              <a:off x="7167505" y="3973883"/>
              <a:ext cx="11189" cy="818355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46">
              <a:extLst>
                <a:ext uri="{FF2B5EF4-FFF2-40B4-BE49-F238E27FC236}">
                  <a16:creationId xmlns:a16="http://schemas.microsoft.com/office/drawing/2014/main" id="{732A5FBD-AA5D-4AF2-8458-D324DBEBF081}"/>
                </a:ext>
              </a:extLst>
            </p:cNvPr>
            <p:cNvCxnSpPr/>
            <p:nvPr/>
          </p:nvCxnSpPr>
          <p:spPr>
            <a:xfrm>
              <a:off x="7178694" y="2602519"/>
              <a:ext cx="0" cy="818355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5">
            <a:extLst>
              <a:ext uri="{FF2B5EF4-FFF2-40B4-BE49-F238E27FC236}">
                <a16:creationId xmlns:a16="http://schemas.microsoft.com/office/drawing/2014/main" id="{67ACDF0B-785A-4B1D-B87B-19E5AA917F7A}"/>
              </a:ext>
            </a:extLst>
          </p:cNvPr>
          <p:cNvGrpSpPr/>
          <p:nvPr/>
        </p:nvGrpSpPr>
        <p:grpSpPr>
          <a:xfrm>
            <a:off x="6966762" y="4768425"/>
            <a:ext cx="393700" cy="393700"/>
            <a:chOff x="7198991" y="5630952"/>
            <a:chExt cx="393700" cy="393700"/>
          </a:xfrm>
          <a:solidFill>
            <a:schemeClr val="bg2">
              <a:lumMod val="25000"/>
            </a:schemeClr>
          </a:solidFill>
        </p:grpSpPr>
        <p:sp>
          <p:nvSpPr>
            <p:cNvPr id="132" name="Oval 47">
              <a:extLst>
                <a:ext uri="{FF2B5EF4-FFF2-40B4-BE49-F238E27FC236}">
                  <a16:creationId xmlns:a16="http://schemas.microsoft.com/office/drawing/2014/main" id="{9AC4DBCB-9CAA-4F37-840C-6B25D8256FF3}"/>
                </a:ext>
              </a:extLst>
            </p:cNvPr>
            <p:cNvSpPr/>
            <p:nvPr/>
          </p:nvSpPr>
          <p:spPr>
            <a:xfrm>
              <a:off x="7198991" y="5630952"/>
              <a:ext cx="393700" cy="393700"/>
            </a:xfrm>
            <a:prstGeom prst="ellipse">
              <a:avLst/>
            </a:prstGeom>
            <a:grp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스퀘어_ac ExtraBold"/>
              </a:endParaRPr>
            </a:p>
          </p:txBody>
        </p:sp>
        <p:sp>
          <p:nvSpPr>
            <p:cNvPr id="133" name="Oval 48">
              <a:extLst>
                <a:ext uri="{FF2B5EF4-FFF2-40B4-BE49-F238E27FC236}">
                  <a16:creationId xmlns:a16="http://schemas.microsoft.com/office/drawing/2014/main" id="{A64C68B7-E9E4-4AEC-A234-2ECE34A07B26}"/>
                </a:ext>
              </a:extLst>
            </p:cNvPr>
            <p:cNvSpPr/>
            <p:nvPr/>
          </p:nvSpPr>
          <p:spPr>
            <a:xfrm>
              <a:off x="7283129" y="5715090"/>
              <a:ext cx="225425" cy="22542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스퀘어_ac ExtraBold"/>
              </a:endParaRPr>
            </a:p>
          </p:txBody>
        </p:sp>
      </p:grpSp>
      <p:sp>
        <p:nvSpPr>
          <p:cNvPr id="134" name="Rectangle 51">
            <a:extLst>
              <a:ext uri="{FF2B5EF4-FFF2-40B4-BE49-F238E27FC236}">
                <a16:creationId xmlns:a16="http://schemas.microsoft.com/office/drawing/2014/main" id="{F0D1D780-8B27-4DB7-80CA-26A059C17788}"/>
              </a:ext>
            </a:extLst>
          </p:cNvPr>
          <p:cNvSpPr/>
          <p:nvPr/>
        </p:nvSpPr>
        <p:spPr>
          <a:xfrm>
            <a:off x="8486487" y="3188862"/>
            <a:ext cx="2622550" cy="7850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나눔스퀘어_ac ExtraBold"/>
            </a:endParaRPr>
          </a:p>
        </p:txBody>
      </p:sp>
      <p:grpSp>
        <p:nvGrpSpPr>
          <p:cNvPr id="135" name="组合 71">
            <a:extLst>
              <a:ext uri="{FF2B5EF4-FFF2-40B4-BE49-F238E27FC236}">
                <a16:creationId xmlns:a16="http://schemas.microsoft.com/office/drawing/2014/main" id="{138E8931-2455-4ED1-9857-BAFE5D4EDD45}"/>
              </a:ext>
            </a:extLst>
          </p:cNvPr>
          <p:cNvGrpSpPr/>
          <p:nvPr/>
        </p:nvGrpSpPr>
        <p:grpSpPr>
          <a:xfrm>
            <a:off x="9797762" y="2370507"/>
            <a:ext cx="0" cy="2421731"/>
            <a:chOff x="9797762" y="2370507"/>
            <a:chExt cx="0" cy="2421731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36" name="Straight Connector 52">
              <a:extLst>
                <a:ext uri="{FF2B5EF4-FFF2-40B4-BE49-F238E27FC236}">
                  <a16:creationId xmlns:a16="http://schemas.microsoft.com/office/drawing/2014/main" id="{84A9A759-5F87-4BC0-8AAA-C3917FB977D0}"/>
                </a:ext>
              </a:extLst>
            </p:cNvPr>
            <p:cNvCxnSpPr>
              <a:stCxn id="134" idx="2"/>
            </p:cNvCxnSpPr>
            <p:nvPr/>
          </p:nvCxnSpPr>
          <p:spPr>
            <a:xfrm>
              <a:off x="9797762" y="3973883"/>
              <a:ext cx="0" cy="818355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53">
              <a:extLst>
                <a:ext uri="{FF2B5EF4-FFF2-40B4-BE49-F238E27FC236}">
                  <a16:creationId xmlns:a16="http://schemas.microsoft.com/office/drawing/2014/main" id="{C12F1437-9170-4EF5-8094-9A6C6B3A0E66}"/>
                </a:ext>
              </a:extLst>
            </p:cNvPr>
            <p:cNvCxnSpPr/>
            <p:nvPr/>
          </p:nvCxnSpPr>
          <p:spPr>
            <a:xfrm>
              <a:off x="9797762" y="2370507"/>
              <a:ext cx="0" cy="818355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4">
            <a:extLst>
              <a:ext uri="{FF2B5EF4-FFF2-40B4-BE49-F238E27FC236}">
                <a16:creationId xmlns:a16="http://schemas.microsoft.com/office/drawing/2014/main" id="{BCFBCC44-9B8A-4C82-B7EB-51A150C96034}"/>
              </a:ext>
            </a:extLst>
          </p:cNvPr>
          <p:cNvGrpSpPr/>
          <p:nvPr/>
        </p:nvGrpSpPr>
        <p:grpSpPr>
          <a:xfrm>
            <a:off x="9585830" y="4768425"/>
            <a:ext cx="393700" cy="393700"/>
            <a:chOff x="9818059" y="5630952"/>
            <a:chExt cx="393700" cy="3937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9" name="Oval 54">
              <a:extLst>
                <a:ext uri="{FF2B5EF4-FFF2-40B4-BE49-F238E27FC236}">
                  <a16:creationId xmlns:a16="http://schemas.microsoft.com/office/drawing/2014/main" id="{3B099D3C-1D1C-47A1-89DE-FB7642C2AC54}"/>
                </a:ext>
              </a:extLst>
            </p:cNvPr>
            <p:cNvSpPr/>
            <p:nvPr/>
          </p:nvSpPr>
          <p:spPr>
            <a:xfrm>
              <a:off x="9818059" y="5630952"/>
              <a:ext cx="393700" cy="393700"/>
            </a:xfrm>
            <a:prstGeom prst="ellipse">
              <a:avLst/>
            </a:prstGeom>
            <a:grp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스퀘어_ac ExtraBold"/>
              </a:endParaRPr>
            </a:p>
          </p:txBody>
        </p:sp>
        <p:sp>
          <p:nvSpPr>
            <p:cNvPr id="140" name="Oval 55">
              <a:extLst>
                <a:ext uri="{FF2B5EF4-FFF2-40B4-BE49-F238E27FC236}">
                  <a16:creationId xmlns:a16="http://schemas.microsoft.com/office/drawing/2014/main" id="{2F247262-CBF0-41AA-ADC6-A494454DE447}"/>
                </a:ext>
              </a:extLst>
            </p:cNvPr>
            <p:cNvSpPr/>
            <p:nvPr/>
          </p:nvSpPr>
          <p:spPr>
            <a:xfrm>
              <a:off x="9902197" y="5715090"/>
              <a:ext cx="225425" cy="225425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나눔스퀘어_ac ExtraBold"/>
              </a:endParaRPr>
            </a:p>
          </p:txBody>
        </p:sp>
      </p:grpSp>
      <p:sp>
        <p:nvSpPr>
          <p:cNvPr id="141" name="Inhaltsplatzhalter 4">
            <a:extLst>
              <a:ext uri="{FF2B5EF4-FFF2-40B4-BE49-F238E27FC236}">
                <a16:creationId xmlns:a16="http://schemas.microsoft.com/office/drawing/2014/main" id="{13672B59-A947-44AA-99D4-59BDD8BA4FFF}"/>
              </a:ext>
            </a:extLst>
          </p:cNvPr>
          <p:cNvSpPr txBox="1">
            <a:spLocks/>
          </p:cNvSpPr>
          <p:nvPr/>
        </p:nvSpPr>
        <p:spPr>
          <a:xfrm>
            <a:off x="747360" y="5784473"/>
            <a:ext cx="2364841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2019.11.7-2019.11.15</a:t>
            </a:r>
            <a:endParaRPr lang="en-US" sz="1400" b="1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42" name="Group 66">
            <a:extLst>
              <a:ext uri="{FF2B5EF4-FFF2-40B4-BE49-F238E27FC236}">
                <a16:creationId xmlns:a16="http://schemas.microsoft.com/office/drawing/2014/main" id="{F11AA79A-D1E5-4197-8287-5F3A9EC1F60F}"/>
              </a:ext>
            </a:extLst>
          </p:cNvPr>
          <p:cNvGrpSpPr/>
          <p:nvPr/>
        </p:nvGrpSpPr>
        <p:grpSpPr>
          <a:xfrm>
            <a:off x="6487297" y="2812464"/>
            <a:ext cx="477837" cy="398463"/>
            <a:chOff x="10987088" y="1993900"/>
            <a:chExt cx="477837" cy="398463"/>
          </a:xfrm>
          <a:solidFill>
            <a:schemeClr val="bg2">
              <a:lumMod val="25000"/>
            </a:schemeClr>
          </a:solidFill>
        </p:grpSpPr>
        <p:sp>
          <p:nvSpPr>
            <p:cNvPr id="143" name="Freeform 107">
              <a:extLst>
                <a:ext uri="{FF2B5EF4-FFF2-40B4-BE49-F238E27FC236}">
                  <a16:creationId xmlns:a16="http://schemas.microsoft.com/office/drawing/2014/main" id="{EE8E7E39-B0F3-41D1-BC83-BB4271420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7088" y="1993900"/>
              <a:ext cx="396875" cy="398463"/>
            </a:xfrm>
            <a:custGeom>
              <a:avLst/>
              <a:gdLst>
                <a:gd name="T0" fmla="*/ 0 w 2745"/>
                <a:gd name="T1" fmla="*/ 0 h 2770"/>
                <a:gd name="T2" fmla="*/ 371 w 2745"/>
                <a:gd name="T3" fmla="*/ 0 h 2770"/>
                <a:gd name="T4" fmla="*/ 371 w 2745"/>
                <a:gd name="T5" fmla="*/ 2398 h 2770"/>
                <a:gd name="T6" fmla="*/ 2745 w 2745"/>
                <a:gd name="T7" fmla="*/ 2398 h 2770"/>
                <a:gd name="T8" fmla="*/ 2745 w 2745"/>
                <a:gd name="T9" fmla="*/ 2770 h 2770"/>
                <a:gd name="T10" fmla="*/ 0 w 2745"/>
                <a:gd name="T11" fmla="*/ 2770 h 2770"/>
                <a:gd name="T12" fmla="*/ 0 w 2745"/>
                <a:gd name="T13" fmla="*/ 0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5" h="2770">
                  <a:moveTo>
                    <a:pt x="0" y="0"/>
                  </a:moveTo>
                  <a:lnTo>
                    <a:pt x="371" y="0"/>
                  </a:lnTo>
                  <a:lnTo>
                    <a:pt x="371" y="2398"/>
                  </a:lnTo>
                  <a:lnTo>
                    <a:pt x="2745" y="2398"/>
                  </a:lnTo>
                  <a:lnTo>
                    <a:pt x="2745" y="2770"/>
                  </a:lnTo>
                  <a:lnTo>
                    <a:pt x="0" y="27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4" name="Freeform 108">
              <a:extLst>
                <a:ext uri="{FF2B5EF4-FFF2-40B4-BE49-F238E27FC236}">
                  <a16:creationId xmlns:a16="http://schemas.microsoft.com/office/drawing/2014/main" id="{90A840D2-603C-4549-82E9-0E8EA2667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6463" y="2047875"/>
              <a:ext cx="398462" cy="249238"/>
            </a:xfrm>
            <a:custGeom>
              <a:avLst/>
              <a:gdLst>
                <a:gd name="T0" fmla="*/ 2761 w 2761"/>
                <a:gd name="T1" fmla="*/ 0 h 1725"/>
                <a:gd name="T2" fmla="*/ 2559 w 2761"/>
                <a:gd name="T3" fmla="*/ 1146 h 1725"/>
                <a:gd name="T4" fmla="*/ 2274 w 2761"/>
                <a:gd name="T5" fmla="*/ 861 h 1725"/>
                <a:gd name="T6" fmla="*/ 1411 w 2761"/>
                <a:gd name="T7" fmla="*/ 1725 h 1725"/>
                <a:gd name="T8" fmla="*/ 864 w 2761"/>
                <a:gd name="T9" fmla="*/ 1177 h 1725"/>
                <a:gd name="T10" fmla="*/ 349 w 2761"/>
                <a:gd name="T11" fmla="*/ 1693 h 1725"/>
                <a:gd name="T12" fmla="*/ 0 w 2761"/>
                <a:gd name="T13" fmla="*/ 1341 h 1725"/>
                <a:gd name="T14" fmla="*/ 864 w 2761"/>
                <a:gd name="T15" fmla="*/ 476 h 1725"/>
                <a:gd name="T16" fmla="*/ 1411 w 2761"/>
                <a:gd name="T17" fmla="*/ 1025 h 1725"/>
                <a:gd name="T18" fmla="*/ 1924 w 2761"/>
                <a:gd name="T19" fmla="*/ 509 h 1725"/>
                <a:gd name="T20" fmla="*/ 1618 w 2761"/>
                <a:gd name="T21" fmla="*/ 202 h 1725"/>
                <a:gd name="T22" fmla="*/ 2761 w 2761"/>
                <a:gd name="T23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1" h="1725">
                  <a:moveTo>
                    <a:pt x="2761" y="0"/>
                  </a:moveTo>
                  <a:lnTo>
                    <a:pt x="2559" y="1146"/>
                  </a:lnTo>
                  <a:lnTo>
                    <a:pt x="2274" y="861"/>
                  </a:lnTo>
                  <a:lnTo>
                    <a:pt x="1411" y="1725"/>
                  </a:lnTo>
                  <a:lnTo>
                    <a:pt x="864" y="1177"/>
                  </a:lnTo>
                  <a:lnTo>
                    <a:pt x="349" y="1693"/>
                  </a:lnTo>
                  <a:lnTo>
                    <a:pt x="0" y="1341"/>
                  </a:lnTo>
                  <a:lnTo>
                    <a:pt x="864" y="476"/>
                  </a:lnTo>
                  <a:lnTo>
                    <a:pt x="1411" y="1025"/>
                  </a:lnTo>
                  <a:lnTo>
                    <a:pt x="1924" y="509"/>
                  </a:lnTo>
                  <a:lnTo>
                    <a:pt x="1618" y="202"/>
                  </a:lnTo>
                  <a:lnTo>
                    <a:pt x="2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145" name="Group 69">
            <a:extLst>
              <a:ext uri="{FF2B5EF4-FFF2-40B4-BE49-F238E27FC236}">
                <a16:creationId xmlns:a16="http://schemas.microsoft.com/office/drawing/2014/main" id="{8B9658F6-9361-433C-A35B-4828FAB91F71}"/>
              </a:ext>
            </a:extLst>
          </p:cNvPr>
          <p:cNvGrpSpPr/>
          <p:nvPr/>
        </p:nvGrpSpPr>
        <p:grpSpPr>
          <a:xfrm>
            <a:off x="3897488" y="3033923"/>
            <a:ext cx="463550" cy="407988"/>
            <a:chOff x="10059988" y="2759075"/>
            <a:chExt cx="463550" cy="407988"/>
          </a:xfrm>
          <a:solidFill>
            <a:schemeClr val="bg2">
              <a:lumMod val="50000"/>
            </a:schemeClr>
          </a:solidFill>
        </p:grpSpPr>
        <p:sp>
          <p:nvSpPr>
            <p:cNvPr id="146" name="Freeform 182">
              <a:extLst>
                <a:ext uri="{FF2B5EF4-FFF2-40B4-BE49-F238E27FC236}">
                  <a16:creationId xmlns:a16="http://schemas.microsoft.com/office/drawing/2014/main" id="{B0EDBBE0-0DF7-4A63-BB77-FAC29E206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2759075"/>
              <a:ext cx="463550" cy="168275"/>
            </a:xfrm>
            <a:custGeom>
              <a:avLst/>
              <a:gdLst>
                <a:gd name="T0" fmla="*/ 1606 w 3212"/>
                <a:gd name="T1" fmla="*/ 0 h 1164"/>
                <a:gd name="T2" fmla="*/ 1815 w 3212"/>
                <a:gd name="T3" fmla="*/ 5 h 1164"/>
                <a:gd name="T4" fmla="*/ 2016 w 3212"/>
                <a:gd name="T5" fmla="*/ 19 h 1164"/>
                <a:gd name="T6" fmla="*/ 2208 w 3212"/>
                <a:gd name="T7" fmla="*/ 43 h 1164"/>
                <a:gd name="T8" fmla="*/ 2388 w 3212"/>
                <a:gd name="T9" fmla="*/ 74 h 1164"/>
                <a:gd name="T10" fmla="*/ 2554 w 3212"/>
                <a:gd name="T11" fmla="*/ 112 h 1164"/>
                <a:gd name="T12" fmla="*/ 2706 w 3212"/>
                <a:gd name="T13" fmla="*/ 158 h 1164"/>
                <a:gd name="T14" fmla="*/ 2841 w 3212"/>
                <a:gd name="T15" fmla="*/ 210 h 1164"/>
                <a:gd name="T16" fmla="*/ 2958 w 3212"/>
                <a:gd name="T17" fmla="*/ 268 h 1164"/>
                <a:gd name="T18" fmla="*/ 3055 w 3212"/>
                <a:gd name="T19" fmla="*/ 331 h 1164"/>
                <a:gd name="T20" fmla="*/ 3130 w 3212"/>
                <a:gd name="T21" fmla="*/ 398 h 1164"/>
                <a:gd name="T22" fmla="*/ 3182 w 3212"/>
                <a:gd name="T23" fmla="*/ 469 h 1164"/>
                <a:gd name="T24" fmla="*/ 3209 w 3212"/>
                <a:gd name="T25" fmla="*/ 544 h 1164"/>
                <a:gd name="T26" fmla="*/ 3209 w 3212"/>
                <a:gd name="T27" fmla="*/ 620 h 1164"/>
                <a:gd name="T28" fmla="*/ 3182 w 3212"/>
                <a:gd name="T29" fmla="*/ 695 h 1164"/>
                <a:gd name="T30" fmla="*/ 3130 w 3212"/>
                <a:gd name="T31" fmla="*/ 766 h 1164"/>
                <a:gd name="T32" fmla="*/ 3055 w 3212"/>
                <a:gd name="T33" fmla="*/ 833 h 1164"/>
                <a:gd name="T34" fmla="*/ 2958 w 3212"/>
                <a:gd name="T35" fmla="*/ 896 h 1164"/>
                <a:gd name="T36" fmla="*/ 2841 w 3212"/>
                <a:gd name="T37" fmla="*/ 954 h 1164"/>
                <a:gd name="T38" fmla="*/ 2706 w 3212"/>
                <a:gd name="T39" fmla="*/ 1006 h 1164"/>
                <a:gd name="T40" fmla="*/ 2554 w 3212"/>
                <a:gd name="T41" fmla="*/ 1052 h 1164"/>
                <a:gd name="T42" fmla="*/ 2388 w 3212"/>
                <a:gd name="T43" fmla="*/ 1090 h 1164"/>
                <a:gd name="T44" fmla="*/ 2208 w 3212"/>
                <a:gd name="T45" fmla="*/ 1122 h 1164"/>
                <a:gd name="T46" fmla="*/ 2016 w 3212"/>
                <a:gd name="T47" fmla="*/ 1145 h 1164"/>
                <a:gd name="T48" fmla="*/ 1815 w 3212"/>
                <a:gd name="T49" fmla="*/ 1159 h 1164"/>
                <a:gd name="T50" fmla="*/ 1606 w 3212"/>
                <a:gd name="T51" fmla="*/ 1164 h 1164"/>
                <a:gd name="T52" fmla="*/ 1397 w 3212"/>
                <a:gd name="T53" fmla="*/ 1159 h 1164"/>
                <a:gd name="T54" fmla="*/ 1195 w 3212"/>
                <a:gd name="T55" fmla="*/ 1145 h 1164"/>
                <a:gd name="T56" fmla="*/ 1004 w 3212"/>
                <a:gd name="T57" fmla="*/ 1122 h 1164"/>
                <a:gd name="T58" fmla="*/ 824 w 3212"/>
                <a:gd name="T59" fmla="*/ 1090 h 1164"/>
                <a:gd name="T60" fmla="*/ 658 w 3212"/>
                <a:gd name="T61" fmla="*/ 1052 h 1164"/>
                <a:gd name="T62" fmla="*/ 506 w 3212"/>
                <a:gd name="T63" fmla="*/ 1006 h 1164"/>
                <a:gd name="T64" fmla="*/ 371 w 3212"/>
                <a:gd name="T65" fmla="*/ 954 h 1164"/>
                <a:gd name="T66" fmla="*/ 254 w 3212"/>
                <a:gd name="T67" fmla="*/ 896 h 1164"/>
                <a:gd name="T68" fmla="*/ 157 w 3212"/>
                <a:gd name="T69" fmla="*/ 833 h 1164"/>
                <a:gd name="T70" fmla="*/ 82 w 3212"/>
                <a:gd name="T71" fmla="*/ 766 h 1164"/>
                <a:gd name="T72" fmla="*/ 30 w 3212"/>
                <a:gd name="T73" fmla="*/ 695 h 1164"/>
                <a:gd name="T74" fmla="*/ 3 w 3212"/>
                <a:gd name="T75" fmla="*/ 620 h 1164"/>
                <a:gd name="T76" fmla="*/ 3 w 3212"/>
                <a:gd name="T77" fmla="*/ 544 h 1164"/>
                <a:gd name="T78" fmla="*/ 30 w 3212"/>
                <a:gd name="T79" fmla="*/ 469 h 1164"/>
                <a:gd name="T80" fmla="*/ 82 w 3212"/>
                <a:gd name="T81" fmla="*/ 398 h 1164"/>
                <a:gd name="T82" fmla="*/ 157 w 3212"/>
                <a:gd name="T83" fmla="*/ 331 h 1164"/>
                <a:gd name="T84" fmla="*/ 254 w 3212"/>
                <a:gd name="T85" fmla="*/ 268 h 1164"/>
                <a:gd name="T86" fmla="*/ 371 w 3212"/>
                <a:gd name="T87" fmla="*/ 210 h 1164"/>
                <a:gd name="T88" fmla="*/ 506 w 3212"/>
                <a:gd name="T89" fmla="*/ 158 h 1164"/>
                <a:gd name="T90" fmla="*/ 658 w 3212"/>
                <a:gd name="T91" fmla="*/ 112 h 1164"/>
                <a:gd name="T92" fmla="*/ 824 w 3212"/>
                <a:gd name="T93" fmla="*/ 74 h 1164"/>
                <a:gd name="T94" fmla="*/ 1004 w 3212"/>
                <a:gd name="T95" fmla="*/ 43 h 1164"/>
                <a:gd name="T96" fmla="*/ 1195 w 3212"/>
                <a:gd name="T97" fmla="*/ 19 h 1164"/>
                <a:gd name="T98" fmla="*/ 1397 w 3212"/>
                <a:gd name="T99" fmla="*/ 5 h 1164"/>
                <a:gd name="T100" fmla="*/ 1606 w 3212"/>
                <a:gd name="T101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2" h="1164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7" name="Freeform 183">
              <a:extLst>
                <a:ext uri="{FF2B5EF4-FFF2-40B4-BE49-F238E27FC236}">
                  <a16:creationId xmlns:a16="http://schemas.microsoft.com/office/drawing/2014/main" id="{183EDF41-1DFD-44B6-A464-FC9A543A1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2917825"/>
              <a:ext cx="463550" cy="93663"/>
            </a:xfrm>
            <a:custGeom>
              <a:avLst/>
              <a:gdLst>
                <a:gd name="T0" fmla="*/ 87 w 3212"/>
                <a:gd name="T1" fmla="*/ 40 h 648"/>
                <a:gd name="T2" fmla="*/ 256 w 3212"/>
                <a:gd name="T3" fmla="*/ 114 h 648"/>
                <a:gd name="T4" fmla="*/ 442 w 3212"/>
                <a:gd name="T5" fmla="*/ 179 h 648"/>
                <a:gd name="T6" fmla="*/ 647 w 3212"/>
                <a:gd name="T7" fmla="*/ 233 h 648"/>
                <a:gd name="T8" fmla="*/ 869 w 3212"/>
                <a:gd name="T9" fmla="*/ 277 h 648"/>
                <a:gd name="T10" fmla="*/ 1103 w 3212"/>
                <a:gd name="T11" fmla="*/ 310 h 648"/>
                <a:gd name="T12" fmla="*/ 1349 w 3212"/>
                <a:gd name="T13" fmla="*/ 330 h 648"/>
                <a:gd name="T14" fmla="*/ 1606 w 3212"/>
                <a:gd name="T15" fmla="*/ 338 h 648"/>
                <a:gd name="T16" fmla="*/ 1862 w 3212"/>
                <a:gd name="T17" fmla="*/ 330 h 648"/>
                <a:gd name="T18" fmla="*/ 2109 w 3212"/>
                <a:gd name="T19" fmla="*/ 310 h 648"/>
                <a:gd name="T20" fmla="*/ 2343 w 3212"/>
                <a:gd name="T21" fmla="*/ 277 h 648"/>
                <a:gd name="T22" fmla="*/ 2564 w 3212"/>
                <a:gd name="T23" fmla="*/ 233 h 648"/>
                <a:gd name="T24" fmla="*/ 2769 w 3212"/>
                <a:gd name="T25" fmla="*/ 179 h 648"/>
                <a:gd name="T26" fmla="*/ 2957 w 3212"/>
                <a:gd name="T27" fmla="*/ 114 h 648"/>
                <a:gd name="T28" fmla="*/ 3125 w 3212"/>
                <a:gd name="T29" fmla="*/ 40 h 648"/>
                <a:gd name="T30" fmla="*/ 3209 w 3212"/>
                <a:gd name="T31" fmla="*/ 33 h 648"/>
                <a:gd name="T32" fmla="*/ 3209 w 3212"/>
                <a:gd name="T33" fmla="*/ 104 h 648"/>
                <a:gd name="T34" fmla="*/ 3182 w 3212"/>
                <a:gd name="T35" fmla="*/ 179 h 648"/>
                <a:gd name="T36" fmla="*/ 3130 w 3212"/>
                <a:gd name="T37" fmla="*/ 250 h 648"/>
                <a:gd name="T38" fmla="*/ 3055 w 3212"/>
                <a:gd name="T39" fmla="*/ 317 h 648"/>
                <a:gd name="T40" fmla="*/ 2958 w 3212"/>
                <a:gd name="T41" fmla="*/ 381 h 648"/>
                <a:gd name="T42" fmla="*/ 2841 w 3212"/>
                <a:gd name="T43" fmla="*/ 439 h 648"/>
                <a:gd name="T44" fmla="*/ 2706 w 3212"/>
                <a:gd name="T45" fmla="*/ 491 h 648"/>
                <a:gd name="T46" fmla="*/ 2554 w 3212"/>
                <a:gd name="T47" fmla="*/ 536 h 648"/>
                <a:gd name="T48" fmla="*/ 2388 w 3212"/>
                <a:gd name="T49" fmla="*/ 575 h 648"/>
                <a:gd name="T50" fmla="*/ 2208 w 3212"/>
                <a:gd name="T51" fmla="*/ 606 h 648"/>
                <a:gd name="T52" fmla="*/ 2016 w 3212"/>
                <a:gd name="T53" fmla="*/ 629 h 648"/>
                <a:gd name="T54" fmla="*/ 1815 w 3212"/>
                <a:gd name="T55" fmla="*/ 644 h 648"/>
                <a:gd name="T56" fmla="*/ 1606 w 3212"/>
                <a:gd name="T57" fmla="*/ 648 h 648"/>
                <a:gd name="T58" fmla="*/ 1397 w 3212"/>
                <a:gd name="T59" fmla="*/ 644 h 648"/>
                <a:gd name="T60" fmla="*/ 1195 w 3212"/>
                <a:gd name="T61" fmla="*/ 629 h 648"/>
                <a:gd name="T62" fmla="*/ 1004 w 3212"/>
                <a:gd name="T63" fmla="*/ 606 h 648"/>
                <a:gd name="T64" fmla="*/ 824 w 3212"/>
                <a:gd name="T65" fmla="*/ 575 h 648"/>
                <a:gd name="T66" fmla="*/ 658 w 3212"/>
                <a:gd name="T67" fmla="*/ 536 h 648"/>
                <a:gd name="T68" fmla="*/ 506 w 3212"/>
                <a:gd name="T69" fmla="*/ 491 h 648"/>
                <a:gd name="T70" fmla="*/ 371 w 3212"/>
                <a:gd name="T71" fmla="*/ 439 h 648"/>
                <a:gd name="T72" fmla="*/ 254 w 3212"/>
                <a:gd name="T73" fmla="*/ 381 h 648"/>
                <a:gd name="T74" fmla="*/ 157 w 3212"/>
                <a:gd name="T75" fmla="*/ 317 h 648"/>
                <a:gd name="T76" fmla="*/ 82 w 3212"/>
                <a:gd name="T77" fmla="*/ 250 h 648"/>
                <a:gd name="T78" fmla="*/ 30 w 3212"/>
                <a:gd name="T79" fmla="*/ 179 h 648"/>
                <a:gd name="T80" fmla="*/ 3 w 3212"/>
                <a:gd name="T81" fmla="*/ 104 h 648"/>
                <a:gd name="T82" fmla="*/ 3 w 3212"/>
                <a:gd name="T83" fmla="*/ 3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8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8" name="Freeform 184">
              <a:extLst>
                <a:ext uri="{FF2B5EF4-FFF2-40B4-BE49-F238E27FC236}">
                  <a16:creationId xmlns:a16="http://schemas.microsoft.com/office/drawing/2014/main" id="{02C3AFAF-89D2-44F1-B45A-864AF7CD9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2995613"/>
              <a:ext cx="463550" cy="93663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4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4 h 647"/>
                <a:gd name="T28" fmla="*/ 3125 w 3212"/>
                <a:gd name="T29" fmla="*/ 40 h 647"/>
                <a:gd name="T30" fmla="*/ 3209 w 3212"/>
                <a:gd name="T31" fmla="*/ 33 h 647"/>
                <a:gd name="T32" fmla="*/ 3209 w 3212"/>
                <a:gd name="T33" fmla="*/ 104 h 647"/>
                <a:gd name="T34" fmla="*/ 3182 w 3212"/>
                <a:gd name="T35" fmla="*/ 178 h 647"/>
                <a:gd name="T36" fmla="*/ 3130 w 3212"/>
                <a:gd name="T37" fmla="*/ 250 h 647"/>
                <a:gd name="T38" fmla="*/ 3055 w 3212"/>
                <a:gd name="T39" fmla="*/ 317 h 647"/>
                <a:gd name="T40" fmla="*/ 2958 w 3212"/>
                <a:gd name="T41" fmla="*/ 380 h 647"/>
                <a:gd name="T42" fmla="*/ 2841 w 3212"/>
                <a:gd name="T43" fmla="*/ 438 h 647"/>
                <a:gd name="T44" fmla="*/ 2706 w 3212"/>
                <a:gd name="T45" fmla="*/ 490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3 h 647"/>
                <a:gd name="T56" fmla="*/ 1606 w 3212"/>
                <a:gd name="T57" fmla="*/ 647 h 647"/>
                <a:gd name="T58" fmla="*/ 1397 w 3212"/>
                <a:gd name="T59" fmla="*/ 643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90 h 647"/>
                <a:gd name="T70" fmla="*/ 371 w 3212"/>
                <a:gd name="T71" fmla="*/ 438 h 647"/>
                <a:gd name="T72" fmla="*/ 254 w 3212"/>
                <a:gd name="T73" fmla="*/ 380 h 647"/>
                <a:gd name="T74" fmla="*/ 157 w 3212"/>
                <a:gd name="T75" fmla="*/ 317 h 647"/>
                <a:gd name="T76" fmla="*/ 82 w 3212"/>
                <a:gd name="T77" fmla="*/ 250 h 647"/>
                <a:gd name="T78" fmla="*/ 30 w 3212"/>
                <a:gd name="T79" fmla="*/ 178 h 647"/>
                <a:gd name="T80" fmla="*/ 3 w 3212"/>
                <a:gd name="T81" fmla="*/ 104 h 647"/>
                <a:gd name="T82" fmla="*/ 3 w 3212"/>
                <a:gd name="T83" fmla="*/ 3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9" name="Freeform 185">
              <a:extLst>
                <a:ext uri="{FF2B5EF4-FFF2-40B4-BE49-F238E27FC236}">
                  <a16:creationId xmlns:a16="http://schemas.microsoft.com/office/drawing/2014/main" id="{936E007B-0215-4DB3-9C11-E25D03F0B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3074988"/>
              <a:ext cx="463550" cy="92075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3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3 h 647"/>
                <a:gd name="T28" fmla="*/ 3125 w 3212"/>
                <a:gd name="T29" fmla="*/ 40 h 647"/>
                <a:gd name="T30" fmla="*/ 3209 w 3212"/>
                <a:gd name="T31" fmla="*/ 32 h 647"/>
                <a:gd name="T32" fmla="*/ 3209 w 3212"/>
                <a:gd name="T33" fmla="*/ 103 h 647"/>
                <a:gd name="T34" fmla="*/ 3182 w 3212"/>
                <a:gd name="T35" fmla="*/ 178 h 647"/>
                <a:gd name="T36" fmla="*/ 3130 w 3212"/>
                <a:gd name="T37" fmla="*/ 249 h 647"/>
                <a:gd name="T38" fmla="*/ 3055 w 3212"/>
                <a:gd name="T39" fmla="*/ 316 h 647"/>
                <a:gd name="T40" fmla="*/ 2958 w 3212"/>
                <a:gd name="T41" fmla="*/ 379 h 647"/>
                <a:gd name="T42" fmla="*/ 2841 w 3212"/>
                <a:gd name="T43" fmla="*/ 437 h 647"/>
                <a:gd name="T44" fmla="*/ 2706 w 3212"/>
                <a:gd name="T45" fmla="*/ 489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2 h 647"/>
                <a:gd name="T56" fmla="*/ 1606 w 3212"/>
                <a:gd name="T57" fmla="*/ 647 h 647"/>
                <a:gd name="T58" fmla="*/ 1397 w 3212"/>
                <a:gd name="T59" fmla="*/ 642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89 h 647"/>
                <a:gd name="T70" fmla="*/ 371 w 3212"/>
                <a:gd name="T71" fmla="*/ 437 h 647"/>
                <a:gd name="T72" fmla="*/ 254 w 3212"/>
                <a:gd name="T73" fmla="*/ 379 h 647"/>
                <a:gd name="T74" fmla="*/ 157 w 3212"/>
                <a:gd name="T75" fmla="*/ 316 h 647"/>
                <a:gd name="T76" fmla="*/ 82 w 3212"/>
                <a:gd name="T77" fmla="*/ 249 h 647"/>
                <a:gd name="T78" fmla="*/ 30 w 3212"/>
                <a:gd name="T79" fmla="*/ 178 h 647"/>
                <a:gd name="T80" fmla="*/ 3 w 3212"/>
                <a:gd name="T81" fmla="*/ 103 h 647"/>
                <a:gd name="T82" fmla="*/ 3 w 3212"/>
                <a:gd name="T83" fmla="*/ 3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150" name="Group 74">
            <a:extLst>
              <a:ext uri="{FF2B5EF4-FFF2-40B4-BE49-F238E27FC236}">
                <a16:creationId xmlns:a16="http://schemas.microsoft.com/office/drawing/2014/main" id="{A50FD16D-59A9-432E-890B-30AE5ACC9010}"/>
              </a:ext>
            </a:extLst>
          </p:cNvPr>
          <p:cNvGrpSpPr/>
          <p:nvPr/>
        </p:nvGrpSpPr>
        <p:grpSpPr>
          <a:xfrm>
            <a:off x="9219593" y="2492408"/>
            <a:ext cx="444500" cy="439738"/>
            <a:chOff x="2587625" y="4291013"/>
            <a:chExt cx="444500" cy="43973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51" name="Freeform 290">
              <a:extLst>
                <a:ext uri="{FF2B5EF4-FFF2-40B4-BE49-F238E27FC236}">
                  <a16:creationId xmlns:a16="http://schemas.microsoft.com/office/drawing/2014/main" id="{50C5F22B-8AFF-4D2B-B4DD-11261A88FB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0825" y="4491038"/>
              <a:ext cx="241300" cy="239713"/>
            </a:xfrm>
            <a:custGeom>
              <a:avLst/>
              <a:gdLst>
                <a:gd name="T0" fmla="*/ 582 w 1676"/>
                <a:gd name="T1" fmla="*/ 282 h 1813"/>
                <a:gd name="T2" fmla="*/ 453 w 1676"/>
                <a:gd name="T3" fmla="*/ 343 h 1813"/>
                <a:gd name="T4" fmla="*/ 344 w 1676"/>
                <a:gd name="T5" fmla="*/ 449 h 1813"/>
                <a:gd name="T6" fmla="*/ 274 w 1676"/>
                <a:gd name="T7" fmla="*/ 582 h 1813"/>
                <a:gd name="T8" fmla="*/ 246 w 1676"/>
                <a:gd name="T9" fmla="*/ 729 h 1813"/>
                <a:gd name="T10" fmla="*/ 260 w 1676"/>
                <a:gd name="T11" fmla="*/ 878 h 1813"/>
                <a:gd name="T12" fmla="*/ 316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3 w 1676"/>
                <a:gd name="T19" fmla="*/ 1242 h 1813"/>
                <a:gd name="T20" fmla="*/ 811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19 w 1676"/>
                <a:gd name="T27" fmla="*/ 927 h 1813"/>
                <a:gd name="T28" fmla="*/ 1147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5 w 1676"/>
                <a:gd name="T37" fmla="*/ 298 h 1813"/>
                <a:gd name="T38" fmla="*/ 720 w 1676"/>
                <a:gd name="T39" fmla="*/ 267 h 1813"/>
                <a:gd name="T40" fmla="*/ 781 w 1676"/>
                <a:gd name="T41" fmla="*/ 5 h 1813"/>
                <a:gd name="T42" fmla="*/ 946 w 1676"/>
                <a:gd name="T43" fmla="*/ 49 h 1813"/>
                <a:gd name="T44" fmla="*/ 1099 w 1676"/>
                <a:gd name="T45" fmla="*/ 137 h 1813"/>
                <a:gd name="T46" fmla="*/ 1230 w 1676"/>
                <a:gd name="T47" fmla="*/ 267 h 1813"/>
                <a:gd name="T48" fmla="*/ 1324 w 1676"/>
                <a:gd name="T49" fmla="*/ 424 h 1813"/>
                <a:gd name="T50" fmla="*/ 1378 w 1676"/>
                <a:gd name="T51" fmla="*/ 596 h 1813"/>
                <a:gd name="T52" fmla="*/ 1393 w 1676"/>
                <a:gd name="T53" fmla="*/ 775 h 1813"/>
                <a:gd name="T54" fmla="*/ 1368 w 1676"/>
                <a:gd name="T55" fmla="*/ 953 h 1813"/>
                <a:gd name="T56" fmla="*/ 1603 w 1676"/>
                <a:gd name="T57" fmla="*/ 1363 h 1813"/>
                <a:gd name="T58" fmla="*/ 1656 w 1676"/>
                <a:gd name="T59" fmla="*/ 1449 h 1813"/>
                <a:gd name="T60" fmla="*/ 1676 w 1676"/>
                <a:gd name="T61" fmla="*/ 1550 h 1813"/>
                <a:gd name="T62" fmla="*/ 1656 w 1676"/>
                <a:gd name="T63" fmla="*/ 1651 h 1813"/>
                <a:gd name="T64" fmla="*/ 1603 w 1676"/>
                <a:gd name="T65" fmla="*/ 1737 h 1813"/>
                <a:gd name="T66" fmla="*/ 1515 w 1676"/>
                <a:gd name="T67" fmla="*/ 1798 h 1813"/>
                <a:gd name="T68" fmla="*/ 1414 w 1676"/>
                <a:gd name="T69" fmla="*/ 1813 h 1813"/>
                <a:gd name="T70" fmla="*/ 1316 w 1676"/>
                <a:gd name="T71" fmla="*/ 1783 h 1813"/>
                <a:gd name="T72" fmla="*/ 986 w 1676"/>
                <a:gd name="T73" fmla="*/ 1441 h 1813"/>
                <a:gd name="T74" fmla="*/ 826 w 1676"/>
                <a:gd name="T75" fmla="*/ 1496 h 1813"/>
                <a:gd name="T76" fmla="*/ 660 w 1676"/>
                <a:gd name="T77" fmla="*/ 1508 h 1813"/>
                <a:gd name="T78" fmla="*/ 496 w 1676"/>
                <a:gd name="T79" fmla="*/ 1477 h 1813"/>
                <a:gd name="T80" fmla="*/ 341 w 1676"/>
                <a:gd name="T81" fmla="*/ 1404 h 1813"/>
                <a:gd name="T82" fmla="*/ 204 w 1676"/>
                <a:gd name="T83" fmla="*/ 1289 h 1813"/>
                <a:gd name="T84" fmla="*/ 95 w 1676"/>
                <a:gd name="T85" fmla="*/ 1137 h 1813"/>
                <a:gd name="T86" fmla="*/ 27 w 1676"/>
                <a:gd name="T87" fmla="*/ 966 h 1813"/>
                <a:gd name="T88" fmla="*/ 0 w 1676"/>
                <a:gd name="T89" fmla="*/ 785 h 1813"/>
                <a:gd name="T90" fmla="*/ 13 w 1676"/>
                <a:gd name="T91" fmla="*/ 602 h 1813"/>
                <a:gd name="T92" fmla="*/ 67 w 1676"/>
                <a:gd name="T93" fmla="*/ 427 h 1813"/>
                <a:gd name="T94" fmla="*/ 162 w 1676"/>
                <a:gd name="T95" fmla="*/ 268 h 1813"/>
                <a:gd name="T96" fmla="*/ 294 w 1676"/>
                <a:gd name="T97" fmla="*/ 137 h 1813"/>
                <a:gd name="T98" fmla="*/ 447 w 1676"/>
                <a:gd name="T99" fmla="*/ 49 h 1813"/>
                <a:gd name="T100" fmla="*/ 612 w 1676"/>
                <a:gd name="T101" fmla="*/ 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3" y="267"/>
                  </a:moveTo>
                  <a:lnTo>
                    <a:pt x="627" y="272"/>
                  </a:lnTo>
                  <a:lnTo>
                    <a:pt x="582" y="282"/>
                  </a:lnTo>
                  <a:lnTo>
                    <a:pt x="538" y="298"/>
                  </a:lnTo>
                  <a:lnTo>
                    <a:pt x="495" y="317"/>
                  </a:lnTo>
                  <a:lnTo>
                    <a:pt x="453" y="343"/>
                  </a:lnTo>
                  <a:lnTo>
                    <a:pt x="414" y="374"/>
                  </a:lnTo>
                  <a:lnTo>
                    <a:pt x="377" y="409"/>
                  </a:lnTo>
                  <a:lnTo>
                    <a:pt x="344" y="449"/>
                  </a:lnTo>
                  <a:lnTo>
                    <a:pt x="316" y="491"/>
                  </a:lnTo>
                  <a:lnTo>
                    <a:pt x="293" y="536"/>
                  </a:lnTo>
                  <a:lnTo>
                    <a:pt x="274" y="582"/>
                  </a:lnTo>
                  <a:lnTo>
                    <a:pt x="260" y="630"/>
                  </a:lnTo>
                  <a:lnTo>
                    <a:pt x="251" y="679"/>
                  </a:lnTo>
                  <a:lnTo>
                    <a:pt x="246" y="729"/>
                  </a:lnTo>
                  <a:lnTo>
                    <a:pt x="246" y="779"/>
                  </a:lnTo>
                  <a:lnTo>
                    <a:pt x="251" y="829"/>
                  </a:lnTo>
                  <a:lnTo>
                    <a:pt x="260" y="878"/>
                  </a:lnTo>
                  <a:lnTo>
                    <a:pt x="274" y="927"/>
                  </a:lnTo>
                  <a:lnTo>
                    <a:pt x="293" y="974"/>
                  </a:lnTo>
                  <a:lnTo>
                    <a:pt x="316" y="1018"/>
                  </a:lnTo>
                  <a:lnTo>
                    <a:pt x="344" y="1061"/>
                  </a:lnTo>
                  <a:lnTo>
                    <a:pt x="377" y="1100"/>
                  </a:lnTo>
                  <a:lnTo>
                    <a:pt x="414" y="1136"/>
                  </a:lnTo>
                  <a:lnTo>
                    <a:pt x="453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2" y="1227"/>
                  </a:lnTo>
                  <a:lnTo>
                    <a:pt x="627" y="1237"/>
                  </a:lnTo>
                  <a:lnTo>
                    <a:pt x="673" y="1242"/>
                  </a:lnTo>
                  <a:lnTo>
                    <a:pt x="720" y="1242"/>
                  </a:lnTo>
                  <a:lnTo>
                    <a:pt x="766" y="1237"/>
                  </a:lnTo>
                  <a:lnTo>
                    <a:pt x="811" y="1227"/>
                  </a:lnTo>
                  <a:lnTo>
                    <a:pt x="855" y="1212"/>
                  </a:lnTo>
                  <a:lnTo>
                    <a:pt x="898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6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0" y="974"/>
                  </a:lnTo>
                  <a:lnTo>
                    <a:pt x="1119" y="927"/>
                  </a:lnTo>
                  <a:lnTo>
                    <a:pt x="1133" y="878"/>
                  </a:lnTo>
                  <a:lnTo>
                    <a:pt x="1142" y="829"/>
                  </a:lnTo>
                  <a:lnTo>
                    <a:pt x="1147" y="779"/>
                  </a:lnTo>
                  <a:lnTo>
                    <a:pt x="1147" y="729"/>
                  </a:lnTo>
                  <a:lnTo>
                    <a:pt x="1142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0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6" y="409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8" y="317"/>
                  </a:lnTo>
                  <a:lnTo>
                    <a:pt x="855" y="298"/>
                  </a:lnTo>
                  <a:lnTo>
                    <a:pt x="811" y="282"/>
                  </a:lnTo>
                  <a:lnTo>
                    <a:pt x="766" y="272"/>
                  </a:lnTo>
                  <a:lnTo>
                    <a:pt x="720" y="267"/>
                  </a:lnTo>
                  <a:lnTo>
                    <a:pt x="673" y="267"/>
                  </a:lnTo>
                  <a:close/>
                  <a:moveTo>
                    <a:pt x="725" y="0"/>
                  </a:moveTo>
                  <a:lnTo>
                    <a:pt x="781" y="5"/>
                  </a:lnTo>
                  <a:lnTo>
                    <a:pt x="837" y="15"/>
                  </a:lnTo>
                  <a:lnTo>
                    <a:pt x="892" y="29"/>
                  </a:lnTo>
                  <a:lnTo>
                    <a:pt x="946" y="49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7"/>
                  </a:lnTo>
                  <a:lnTo>
                    <a:pt x="1145" y="176"/>
                  </a:lnTo>
                  <a:lnTo>
                    <a:pt x="1190" y="219"/>
                  </a:lnTo>
                  <a:lnTo>
                    <a:pt x="1230" y="267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6" y="479"/>
                  </a:lnTo>
                  <a:lnTo>
                    <a:pt x="1364" y="537"/>
                  </a:lnTo>
                  <a:lnTo>
                    <a:pt x="1378" y="596"/>
                  </a:lnTo>
                  <a:lnTo>
                    <a:pt x="1387" y="655"/>
                  </a:lnTo>
                  <a:lnTo>
                    <a:pt x="1392" y="715"/>
                  </a:lnTo>
                  <a:lnTo>
                    <a:pt x="1393" y="775"/>
                  </a:lnTo>
                  <a:lnTo>
                    <a:pt x="1389" y="835"/>
                  </a:lnTo>
                  <a:lnTo>
                    <a:pt x="1381" y="895"/>
                  </a:lnTo>
                  <a:lnTo>
                    <a:pt x="1368" y="953"/>
                  </a:lnTo>
                  <a:lnTo>
                    <a:pt x="1351" y="1011"/>
                  </a:lnTo>
                  <a:lnTo>
                    <a:pt x="1330" y="1067"/>
                  </a:lnTo>
                  <a:lnTo>
                    <a:pt x="1603" y="1363"/>
                  </a:lnTo>
                  <a:lnTo>
                    <a:pt x="1625" y="1389"/>
                  </a:lnTo>
                  <a:lnTo>
                    <a:pt x="1642" y="1419"/>
                  </a:lnTo>
                  <a:lnTo>
                    <a:pt x="1656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6" y="1651"/>
                  </a:lnTo>
                  <a:lnTo>
                    <a:pt x="1642" y="1682"/>
                  </a:lnTo>
                  <a:lnTo>
                    <a:pt x="1625" y="1711"/>
                  </a:lnTo>
                  <a:lnTo>
                    <a:pt x="1603" y="1737"/>
                  </a:lnTo>
                  <a:lnTo>
                    <a:pt x="1576" y="1762"/>
                  </a:lnTo>
                  <a:lnTo>
                    <a:pt x="1547" y="1783"/>
                  </a:lnTo>
                  <a:lnTo>
                    <a:pt x="1515" y="1798"/>
                  </a:lnTo>
                  <a:lnTo>
                    <a:pt x="1482" y="1809"/>
                  </a:lnTo>
                  <a:lnTo>
                    <a:pt x="1449" y="1813"/>
                  </a:lnTo>
                  <a:lnTo>
                    <a:pt x="1414" y="1813"/>
                  </a:lnTo>
                  <a:lnTo>
                    <a:pt x="1380" y="1809"/>
                  </a:lnTo>
                  <a:lnTo>
                    <a:pt x="1347" y="1798"/>
                  </a:lnTo>
                  <a:lnTo>
                    <a:pt x="1316" y="1783"/>
                  </a:lnTo>
                  <a:lnTo>
                    <a:pt x="1286" y="1762"/>
                  </a:lnTo>
                  <a:lnTo>
                    <a:pt x="1259" y="1737"/>
                  </a:lnTo>
                  <a:lnTo>
                    <a:pt x="986" y="1441"/>
                  </a:lnTo>
                  <a:lnTo>
                    <a:pt x="934" y="1464"/>
                  </a:lnTo>
                  <a:lnTo>
                    <a:pt x="880" y="1483"/>
                  </a:lnTo>
                  <a:lnTo>
                    <a:pt x="826" y="1496"/>
                  </a:lnTo>
                  <a:lnTo>
                    <a:pt x="771" y="1504"/>
                  </a:lnTo>
                  <a:lnTo>
                    <a:pt x="716" y="1509"/>
                  </a:lnTo>
                  <a:lnTo>
                    <a:pt x="660" y="1508"/>
                  </a:lnTo>
                  <a:lnTo>
                    <a:pt x="605" y="1503"/>
                  </a:lnTo>
                  <a:lnTo>
                    <a:pt x="550" y="1493"/>
                  </a:lnTo>
                  <a:lnTo>
                    <a:pt x="496" y="1477"/>
                  </a:lnTo>
                  <a:lnTo>
                    <a:pt x="443" y="1458"/>
                  </a:lnTo>
                  <a:lnTo>
                    <a:pt x="391" y="1434"/>
                  </a:lnTo>
                  <a:lnTo>
                    <a:pt x="341" y="1404"/>
                  </a:lnTo>
                  <a:lnTo>
                    <a:pt x="293" y="1371"/>
                  </a:lnTo>
                  <a:lnTo>
                    <a:pt x="247" y="1332"/>
                  </a:lnTo>
                  <a:lnTo>
                    <a:pt x="204" y="1289"/>
                  </a:lnTo>
                  <a:lnTo>
                    <a:pt x="162" y="1240"/>
                  </a:lnTo>
                  <a:lnTo>
                    <a:pt x="126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5" y="1024"/>
                  </a:lnTo>
                  <a:lnTo>
                    <a:pt x="27" y="966"/>
                  </a:lnTo>
                  <a:lnTo>
                    <a:pt x="13" y="906"/>
                  </a:lnTo>
                  <a:lnTo>
                    <a:pt x="4" y="846"/>
                  </a:lnTo>
                  <a:lnTo>
                    <a:pt x="0" y="785"/>
                  </a:lnTo>
                  <a:lnTo>
                    <a:pt x="0" y="724"/>
                  </a:lnTo>
                  <a:lnTo>
                    <a:pt x="4" y="663"/>
                  </a:lnTo>
                  <a:lnTo>
                    <a:pt x="13" y="602"/>
                  </a:lnTo>
                  <a:lnTo>
                    <a:pt x="27" y="543"/>
                  </a:lnTo>
                  <a:lnTo>
                    <a:pt x="45" y="485"/>
                  </a:lnTo>
                  <a:lnTo>
                    <a:pt x="67" y="427"/>
                  </a:lnTo>
                  <a:lnTo>
                    <a:pt x="94" y="373"/>
                  </a:lnTo>
                  <a:lnTo>
                    <a:pt x="126" y="319"/>
                  </a:lnTo>
                  <a:lnTo>
                    <a:pt x="162" y="268"/>
                  </a:lnTo>
                  <a:lnTo>
                    <a:pt x="203" y="220"/>
                  </a:lnTo>
                  <a:lnTo>
                    <a:pt x="247" y="176"/>
                  </a:lnTo>
                  <a:lnTo>
                    <a:pt x="294" y="137"/>
                  </a:lnTo>
                  <a:lnTo>
                    <a:pt x="343" y="103"/>
                  </a:lnTo>
                  <a:lnTo>
                    <a:pt x="394" y="74"/>
                  </a:lnTo>
                  <a:lnTo>
                    <a:pt x="447" y="49"/>
                  </a:lnTo>
                  <a:lnTo>
                    <a:pt x="501" y="29"/>
                  </a:lnTo>
                  <a:lnTo>
                    <a:pt x="556" y="15"/>
                  </a:lnTo>
                  <a:lnTo>
                    <a:pt x="612" y="5"/>
                  </a:lnTo>
                  <a:lnTo>
                    <a:pt x="668" y="0"/>
                  </a:lnTo>
                  <a:lnTo>
                    <a:pt x="7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2" name="Freeform 291">
              <a:extLst>
                <a:ext uri="{FF2B5EF4-FFF2-40B4-BE49-F238E27FC236}">
                  <a16:creationId xmlns:a16="http://schemas.microsoft.com/office/drawing/2014/main" id="{53BF1511-4CA5-461A-BA18-78EE1C4B0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4335463"/>
              <a:ext cx="217488" cy="274638"/>
            </a:xfrm>
            <a:custGeom>
              <a:avLst/>
              <a:gdLst>
                <a:gd name="T0" fmla="*/ 459 w 1508"/>
                <a:gd name="T1" fmla="*/ 30 h 2083"/>
                <a:gd name="T2" fmla="*/ 619 w 1508"/>
                <a:gd name="T3" fmla="*/ 254 h 2083"/>
                <a:gd name="T4" fmla="*/ 841 w 1508"/>
                <a:gd name="T5" fmla="*/ 542 h 2083"/>
                <a:gd name="T6" fmla="*/ 960 w 1508"/>
                <a:gd name="T7" fmla="*/ 441 h 2083"/>
                <a:gd name="T8" fmla="*/ 1249 w 1508"/>
                <a:gd name="T9" fmla="*/ 400 h 2083"/>
                <a:gd name="T10" fmla="*/ 1340 w 1508"/>
                <a:gd name="T11" fmla="*/ 564 h 2083"/>
                <a:gd name="T12" fmla="*/ 1411 w 1508"/>
                <a:gd name="T13" fmla="*/ 741 h 2083"/>
                <a:gd name="T14" fmla="*/ 1464 w 1508"/>
                <a:gd name="T15" fmla="*/ 927 h 2083"/>
                <a:gd name="T16" fmla="*/ 1497 w 1508"/>
                <a:gd name="T17" fmla="*/ 1121 h 2083"/>
                <a:gd name="T18" fmla="*/ 1508 w 1508"/>
                <a:gd name="T19" fmla="*/ 1322 h 2083"/>
                <a:gd name="T20" fmla="*/ 1497 w 1508"/>
                <a:gd name="T21" fmla="*/ 1526 h 2083"/>
                <a:gd name="T22" fmla="*/ 1463 w 1508"/>
                <a:gd name="T23" fmla="*/ 1720 h 2083"/>
                <a:gd name="T24" fmla="*/ 1409 w 1508"/>
                <a:gd name="T25" fmla="*/ 1907 h 2083"/>
                <a:gd name="T26" fmla="*/ 1337 w 1508"/>
                <a:gd name="T27" fmla="*/ 2083 h 2083"/>
                <a:gd name="T28" fmla="*/ 1349 w 1508"/>
                <a:gd name="T29" fmla="*/ 1945 h 2083"/>
                <a:gd name="T30" fmla="*/ 1341 w 1508"/>
                <a:gd name="T31" fmla="*/ 1808 h 2083"/>
                <a:gd name="T32" fmla="*/ 1313 w 1508"/>
                <a:gd name="T33" fmla="*/ 1675 h 2083"/>
                <a:gd name="T34" fmla="*/ 1266 w 1508"/>
                <a:gd name="T35" fmla="*/ 1547 h 2083"/>
                <a:gd name="T36" fmla="*/ 1201 w 1508"/>
                <a:gd name="T37" fmla="*/ 1429 h 2083"/>
                <a:gd name="T38" fmla="*/ 1117 w 1508"/>
                <a:gd name="T39" fmla="*/ 1321 h 2083"/>
                <a:gd name="T40" fmla="*/ 1021 w 1508"/>
                <a:gd name="T41" fmla="*/ 1233 h 2083"/>
                <a:gd name="T42" fmla="*/ 915 w 1508"/>
                <a:gd name="T43" fmla="*/ 1162 h 2083"/>
                <a:gd name="T44" fmla="*/ 801 w 1508"/>
                <a:gd name="T45" fmla="*/ 1111 h 2083"/>
                <a:gd name="T46" fmla="*/ 680 w 1508"/>
                <a:gd name="T47" fmla="*/ 1080 h 2083"/>
                <a:gd name="T48" fmla="*/ 554 w 1508"/>
                <a:gd name="T49" fmla="*/ 1069 h 2083"/>
                <a:gd name="T50" fmla="*/ 416 w 1508"/>
                <a:gd name="T51" fmla="*/ 1082 h 2083"/>
                <a:gd name="T52" fmla="*/ 283 w 1508"/>
                <a:gd name="T53" fmla="*/ 1120 h 2083"/>
                <a:gd name="T54" fmla="*/ 160 w 1508"/>
                <a:gd name="T55" fmla="*/ 1182 h 2083"/>
                <a:gd name="T56" fmla="*/ 591 w 1508"/>
                <a:gd name="T57" fmla="*/ 812 h 2083"/>
                <a:gd name="T58" fmla="*/ 751 w 1508"/>
                <a:gd name="T59" fmla="*/ 755 h 2083"/>
                <a:gd name="T60" fmla="*/ 500 w 1508"/>
                <a:gd name="T61" fmla="*/ 407 h 2083"/>
                <a:gd name="T62" fmla="*/ 338 w 1508"/>
                <a:gd name="T63" fmla="*/ 367 h 2083"/>
                <a:gd name="T64" fmla="*/ 175 w 1508"/>
                <a:gd name="T65" fmla="*/ 519 h 2083"/>
                <a:gd name="T66" fmla="*/ 0 w 1508"/>
                <a:gd name="T67" fmla="*/ 375 h 2083"/>
                <a:gd name="T68" fmla="*/ 166 w 1508"/>
                <a:gd name="T69" fmla="*/ 151 h 2083"/>
                <a:gd name="T70" fmla="*/ 287 w 1508"/>
                <a:gd name="T71" fmla="*/ 289 h 2083"/>
                <a:gd name="T72" fmla="*/ 445 w 1508"/>
                <a:gd name="T73" fmla="*/ 351 h 2083"/>
                <a:gd name="T74" fmla="*/ 453 w 1508"/>
                <a:gd name="T75" fmla="*/ 220 h 2083"/>
                <a:gd name="T76" fmla="*/ 316 w 1508"/>
                <a:gd name="T7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8" h="2083">
                  <a:moveTo>
                    <a:pt x="316" y="0"/>
                  </a:moveTo>
                  <a:lnTo>
                    <a:pt x="459" y="30"/>
                  </a:lnTo>
                  <a:lnTo>
                    <a:pt x="582" y="149"/>
                  </a:lnTo>
                  <a:lnTo>
                    <a:pt x="619" y="254"/>
                  </a:lnTo>
                  <a:lnTo>
                    <a:pt x="647" y="352"/>
                  </a:lnTo>
                  <a:lnTo>
                    <a:pt x="841" y="542"/>
                  </a:lnTo>
                  <a:lnTo>
                    <a:pt x="891" y="559"/>
                  </a:lnTo>
                  <a:lnTo>
                    <a:pt x="960" y="441"/>
                  </a:lnTo>
                  <a:lnTo>
                    <a:pt x="1204" y="417"/>
                  </a:lnTo>
                  <a:lnTo>
                    <a:pt x="1249" y="400"/>
                  </a:lnTo>
                  <a:lnTo>
                    <a:pt x="1297" y="481"/>
                  </a:lnTo>
                  <a:lnTo>
                    <a:pt x="1340" y="564"/>
                  </a:lnTo>
                  <a:lnTo>
                    <a:pt x="1378" y="651"/>
                  </a:lnTo>
                  <a:lnTo>
                    <a:pt x="1411" y="741"/>
                  </a:lnTo>
                  <a:lnTo>
                    <a:pt x="1440" y="832"/>
                  </a:lnTo>
                  <a:lnTo>
                    <a:pt x="1464" y="927"/>
                  </a:lnTo>
                  <a:lnTo>
                    <a:pt x="1483" y="1022"/>
                  </a:lnTo>
                  <a:lnTo>
                    <a:pt x="1497" y="1121"/>
                  </a:lnTo>
                  <a:lnTo>
                    <a:pt x="1505" y="1221"/>
                  </a:lnTo>
                  <a:lnTo>
                    <a:pt x="1508" y="1322"/>
                  </a:lnTo>
                  <a:lnTo>
                    <a:pt x="1505" y="1425"/>
                  </a:lnTo>
                  <a:lnTo>
                    <a:pt x="1497" y="1526"/>
                  </a:lnTo>
                  <a:lnTo>
                    <a:pt x="1483" y="1623"/>
                  </a:lnTo>
                  <a:lnTo>
                    <a:pt x="1463" y="1720"/>
                  </a:lnTo>
                  <a:lnTo>
                    <a:pt x="1439" y="1815"/>
                  </a:lnTo>
                  <a:lnTo>
                    <a:pt x="1409" y="1907"/>
                  </a:lnTo>
                  <a:lnTo>
                    <a:pt x="1375" y="1996"/>
                  </a:lnTo>
                  <a:lnTo>
                    <a:pt x="1337" y="2083"/>
                  </a:lnTo>
                  <a:lnTo>
                    <a:pt x="1345" y="2015"/>
                  </a:lnTo>
                  <a:lnTo>
                    <a:pt x="1349" y="1945"/>
                  </a:lnTo>
                  <a:lnTo>
                    <a:pt x="1347" y="1877"/>
                  </a:lnTo>
                  <a:lnTo>
                    <a:pt x="1341" y="1808"/>
                  </a:lnTo>
                  <a:lnTo>
                    <a:pt x="1329" y="1741"/>
                  </a:lnTo>
                  <a:lnTo>
                    <a:pt x="1313" y="1675"/>
                  </a:lnTo>
                  <a:lnTo>
                    <a:pt x="1293" y="1610"/>
                  </a:lnTo>
                  <a:lnTo>
                    <a:pt x="1266" y="1547"/>
                  </a:lnTo>
                  <a:lnTo>
                    <a:pt x="1236" y="1486"/>
                  </a:lnTo>
                  <a:lnTo>
                    <a:pt x="1201" y="1429"/>
                  </a:lnTo>
                  <a:lnTo>
                    <a:pt x="1161" y="1373"/>
                  </a:lnTo>
                  <a:lnTo>
                    <a:pt x="1117" y="1321"/>
                  </a:lnTo>
                  <a:lnTo>
                    <a:pt x="1071" y="1276"/>
                  </a:lnTo>
                  <a:lnTo>
                    <a:pt x="1021" y="1233"/>
                  </a:lnTo>
                  <a:lnTo>
                    <a:pt x="969" y="1195"/>
                  </a:lnTo>
                  <a:lnTo>
                    <a:pt x="915" y="1162"/>
                  </a:lnTo>
                  <a:lnTo>
                    <a:pt x="859" y="1134"/>
                  </a:lnTo>
                  <a:lnTo>
                    <a:pt x="801" y="1111"/>
                  </a:lnTo>
                  <a:lnTo>
                    <a:pt x="741" y="1093"/>
                  </a:lnTo>
                  <a:lnTo>
                    <a:pt x="680" y="1080"/>
                  </a:lnTo>
                  <a:lnTo>
                    <a:pt x="617" y="1072"/>
                  </a:lnTo>
                  <a:lnTo>
                    <a:pt x="554" y="1069"/>
                  </a:lnTo>
                  <a:lnTo>
                    <a:pt x="484" y="1072"/>
                  </a:lnTo>
                  <a:lnTo>
                    <a:pt x="416" y="1082"/>
                  </a:lnTo>
                  <a:lnTo>
                    <a:pt x="349" y="1098"/>
                  </a:lnTo>
                  <a:lnTo>
                    <a:pt x="283" y="1120"/>
                  </a:lnTo>
                  <a:lnTo>
                    <a:pt x="220" y="1148"/>
                  </a:lnTo>
                  <a:lnTo>
                    <a:pt x="160" y="1182"/>
                  </a:lnTo>
                  <a:lnTo>
                    <a:pt x="338" y="952"/>
                  </a:lnTo>
                  <a:lnTo>
                    <a:pt x="591" y="812"/>
                  </a:lnTo>
                  <a:lnTo>
                    <a:pt x="738" y="833"/>
                  </a:lnTo>
                  <a:lnTo>
                    <a:pt x="751" y="755"/>
                  </a:lnTo>
                  <a:lnTo>
                    <a:pt x="570" y="556"/>
                  </a:lnTo>
                  <a:lnTo>
                    <a:pt x="500" y="407"/>
                  </a:lnTo>
                  <a:lnTo>
                    <a:pt x="400" y="407"/>
                  </a:lnTo>
                  <a:lnTo>
                    <a:pt x="338" y="367"/>
                  </a:lnTo>
                  <a:lnTo>
                    <a:pt x="203" y="345"/>
                  </a:lnTo>
                  <a:lnTo>
                    <a:pt x="175" y="519"/>
                  </a:lnTo>
                  <a:lnTo>
                    <a:pt x="12" y="484"/>
                  </a:lnTo>
                  <a:lnTo>
                    <a:pt x="0" y="375"/>
                  </a:lnTo>
                  <a:lnTo>
                    <a:pt x="125" y="345"/>
                  </a:lnTo>
                  <a:lnTo>
                    <a:pt x="166" y="151"/>
                  </a:lnTo>
                  <a:lnTo>
                    <a:pt x="291" y="207"/>
                  </a:lnTo>
                  <a:lnTo>
                    <a:pt x="287" y="289"/>
                  </a:lnTo>
                  <a:lnTo>
                    <a:pt x="382" y="332"/>
                  </a:lnTo>
                  <a:lnTo>
                    <a:pt x="445" y="351"/>
                  </a:lnTo>
                  <a:lnTo>
                    <a:pt x="522" y="308"/>
                  </a:lnTo>
                  <a:lnTo>
                    <a:pt x="453" y="220"/>
                  </a:lnTo>
                  <a:lnTo>
                    <a:pt x="313" y="71"/>
                  </a:lnTo>
                  <a:lnTo>
                    <a:pt x="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3" name="Freeform 292">
              <a:extLst>
                <a:ext uri="{FF2B5EF4-FFF2-40B4-BE49-F238E27FC236}">
                  <a16:creationId xmlns:a16="http://schemas.microsoft.com/office/drawing/2014/main" id="{4FC7D965-2E38-443E-897B-FF0F5F225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063" y="4497388"/>
              <a:ext cx="30163" cy="26988"/>
            </a:xfrm>
            <a:custGeom>
              <a:avLst/>
              <a:gdLst>
                <a:gd name="T0" fmla="*/ 118 w 208"/>
                <a:gd name="T1" fmla="*/ 0 h 197"/>
                <a:gd name="T2" fmla="*/ 208 w 208"/>
                <a:gd name="T3" fmla="*/ 45 h 197"/>
                <a:gd name="T4" fmla="*/ 186 w 208"/>
                <a:gd name="T5" fmla="*/ 66 h 197"/>
                <a:gd name="T6" fmla="*/ 165 w 208"/>
                <a:gd name="T7" fmla="*/ 89 h 197"/>
                <a:gd name="T8" fmla="*/ 147 w 208"/>
                <a:gd name="T9" fmla="*/ 109 h 197"/>
                <a:gd name="T10" fmla="*/ 130 w 208"/>
                <a:gd name="T11" fmla="*/ 131 h 197"/>
                <a:gd name="T12" fmla="*/ 81 w 208"/>
                <a:gd name="T13" fmla="*/ 132 h 197"/>
                <a:gd name="T14" fmla="*/ 29 w 208"/>
                <a:gd name="T15" fmla="*/ 197 h 197"/>
                <a:gd name="T16" fmla="*/ 0 w 208"/>
                <a:gd name="T17" fmla="*/ 61 h 197"/>
                <a:gd name="T18" fmla="*/ 118 w 208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197">
                  <a:moveTo>
                    <a:pt x="118" y="0"/>
                  </a:moveTo>
                  <a:lnTo>
                    <a:pt x="208" y="45"/>
                  </a:lnTo>
                  <a:lnTo>
                    <a:pt x="186" y="66"/>
                  </a:lnTo>
                  <a:lnTo>
                    <a:pt x="165" y="89"/>
                  </a:lnTo>
                  <a:lnTo>
                    <a:pt x="147" y="109"/>
                  </a:lnTo>
                  <a:lnTo>
                    <a:pt x="130" y="131"/>
                  </a:lnTo>
                  <a:lnTo>
                    <a:pt x="81" y="132"/>
                  </a:lnTo>
                  <a:lnTo>
                    <a:pt x="29" y="197"/>
                  </a:lnTo>
                  <a:lnTo>
                    <a:pt x="0" y="6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4" name="Freeform 293">
              <a:extLst>
                <a:ext uri="{FF2B5EF4-FFF2-40B4-BE49-F238E27FC236}">
                  <a16:creationId xmlns:a16="http://schemas.microsoft.com/office/drawing/2014/main" id="{EA3809E2-1B37-47ED-9E89-5BE9431E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4702175"/>
              <a:ext cx="52388" cy="20638"/>
            </a:xfrm>
            <a:custGeom>
              <a:avLst/>
              <a:gdLst>
                <a:gd name="T0" fmla="*/ 368 w 368"/>
                <a:gd name="T1" fmla="*/ 0 h 153"/>
                <a:gd name="T2" fmla="*/ 298 w 368"/>
                <a:gd name="T3" fmla="*/ 38 h 153"/>
                <a:gd name="T4" fmla="*/ 227 w 368"/>
                <a:gd name="T5" fmla="*/ 73 h 153"/>
                <a:gd name="T6" fmla="*/ 152 w 368"/>
                <a:gd name="T7" fmla="*/ 105 h 153"/>
                <a:gd name="T8" fmla="*/ 77 w 368"/>
                <a:gd name="T9" fmla="*/ 131 h 153"/>
                <a:gd name="T10" fmla="*/ 0 w 368"/>
                <a:gd name="T11" fmla="*/ 153 h 153"/>
                <a:gd name="T12" fmla="*/ 28 w 368"/>
                <a:gd name="T13" fmla="*/ 44 h 153"/>
                <a:gd name="T14" fmla="*/ 83 w 368"/>
                <a:gd name="T15" fmla="*/ 5 h 153"/>
                <a:gd name="T16" fmla="*/ 148 w 368"/>
                <a:gd name="T17" fmla="*/ 13 h 153"/>
                <a:gd name="T18" fmla="*/ 215 w 368"/>
                <a:gd name="T19" fmla="*/ 16 h 153"/>
                <a:gd name="T20" fmla="*/ 266 w 368"/>
                <a:gd name="T21" fmla="*/ 14 h 153"/>
                <a:gd name="T22" fmla="*/ 317 w 368"/>
                <a:gd name="T23" fmla="*/ 9 h 153"/>
                <a:gd name="T24" fmla="*/ 368 w 368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8" h="153">
                  <a:moveTo>
                    <a:pt x="368" y="0"/>
                  </a:moveTo>
                  <a:lnTo>
                    <a:pt x="298" y="38"/>
                  </a:lnTo>
                  <a:lnTo>
                    <a:pt x="227" y="73"/>
                  </a:lnTo>
                  <a:lnTo>
                    <a:pt x="152" y="105"/>
                  </a:lnTo>
                  <a:lnTo>
                    <a:pt x="77" y="131"/>
                  </a:lnTo>
                  <a:lnTo>
                    <a:pt x="0" y="153"/>
                  </a:lnTo>
                  <a:lnTo>
                    <a:pt x="28" y="44"/>
                  </a:lnTo>
                  <a:lnTo>
                    <a:pt x="83" y="5"/>
                  </a:lnTo>
                  <a:lnTo>
                    <a:pt x="148" y="13"/>
                  </a:lnTo>
                  <a:lnTo>
                    <a:pt x="215" y="16"/>
                  </a:lnTo>
                  <a:lnTo>
                    <a:pt x="266" y="14"/>
                  </a:lnTo>
                  <a:lnTo>
                    <a:pt x="317" y="9"/>
                  </a:lnTo>
                  <a:lnTo>
                    <a:pt x="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5" name="Freeform 294">
              <a:extLst>
                <a:ext uri="{FF2B5EF4-FFF2-40B4-BE49-F238E27FC236}">
                  <a16:creationId xmlns:a16="http://schemas.microsoft.com/office/drawing/2014/main" id="{A9A7E55D-FD9C-47EB-B157-E1F06383B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4395788"/>
              <a:ext cx="249238" cy="333375"/>
            </a:xfrm>
            <a:custGeom>
              <a:avLst/>
              <a:gdLst>
                <a:gd name="T0" fmla="*/ 210 w 1723"/>
                <a:gd name="T1" fmla="*/ 95 h 2519"/>
                <a:gd name="T2" fmla="*/ 468 w 1723"/>
                <a:gd name="T3" fmla="*/ 157 h 2519"/>
                <a:gd name="T4" fmla="*/ 884 w 1723"/>
                <a:gd name="T5" fmla="*/ 389 h 2519"/>
                <a:gd name="T6" fmla="*/ 1103 w 1723"/>
                <a:gd name="T7" fmla="*/ 976 h 2519"/>
                <a:gd name="T8" fmla="*/ 1141 w 1723"/>
                <a:gd name="T9" fmla="*/ 862 h 2519"/>
                <a:gd name="T10" fmla="*/ 1389 w 1723"/>
                <a:gd name="T11" fmla="*/ 1094 h 2519"/>
                <a:gd name="T12" fmla="*/ 1344 w 1723"/>
                <a:gd name="T13" fmla="*/ 1213 h 2519"/>
                <a:gd name="T14" fmla="*/ 1316 w 1723"/>
                <a:gd name="T15" fmla="*/ 1341 h 2519"/>
                <a:gd name="T16" fmla="*/ 1307 w 1723"/>
                <a:gd name="T17" fmla="*/ 1472 h 2519"/>
                <a:gd name="T18" fmla="*/ 1317 w 1723"/>
                <a:gd name="T19" fmla="*/ 1609 h 2519"/>
                <a:gd name="T20" fmla="*/ 1346 w 1723"/>
                <a:gd name="T21" fmla="*/ 1741 h 2519"/>
                <a:gd name="T22" fmla="*/ 1394 w 1723"/>
                <a:gd name="T23" fmla="*/ 1865 h 2519"/>
                <a:gd name="T24" fmla="*/ 1459 w 1723"/>
                <a:gd name="T25" fmla="*/ 1979 h 2519"/>
                <a:gd name="T26" fmla="*/ 1541 w 1723"/>
                <a:gd name="T27" fmla="*/ 2083 h 2519"/>
                <a:gd name="T28" fmla="*/ 1628 w 1723"/>
                <a:gd name="T29" fmla="*/ 2165 h 2519"/>
                <a:gd name="T30" fmla="*/ 1723 w 1723"/>
                <a:gd name="T31" fmla="*/ 2230 h 2519"/>
                <a:gd name="T32" fmla="*/ 1714 w 1723"/>
                <a:gd name="T33" fmla="*/ 2268 h 2519"/>
                <a:gd name="T34" fmla="*/ 1708 w 1723"/>
                <a:gd name="T35" fmla="*/ 2294 h 2519"/>
                <a:gd name="T36" fmla="*/ 1706 w 1723"/>
                <a:gd name="T37" fmla="*/ 2304 h 2519"/>
                <a:gd name="T38" fmla="*/ 1659 w 1723"/>
                <a:gd name="T39" fmla="*/ 2513 h 2519"/>
                <a:gd name="T40" fmla="*/ 1530 w 1723"/>
                <a:gd name="T41" fmla="*/ 2519 h 2519"/>
                <a:gd name="T42" fmla="*/ 1338 w 1723"/>
                <a:gd name="T43" fmla="*/ 2506 h 2519"/>
                <a:gd name="T44" fmla="*/ 1154 w 1723"/>
                <a:gd name="T45" fmla="*/ 2468 h 2519"/>
                <a:gd name="T46" fmla="*/ 977 w 1723"/>
                <a:gd name="T47" fmla="*/ 2407 h 2519"/>
                <a:gd name="T48" fmla="*/ 810 w 1723"/>
                <a:gd name="T49" fmla="*/ 2325 h 2519"/>
                <a:gd name="T50" fmla="*/ 656 w 1723"/>
                <a:gd name="T51" fmla="*/ 2222 h 2519"/>
                <a:gd name="T52" fmla="*/ 514 w 1723"/>
                <a:gd name="T53" fmla="*/ 2101 h 2519"/>
                <a:gd name="T54" fmla="*/ 387 w 1723"/>
                <a:gd name="T55" fmla="*/ 1963 h 2519"/>
                <a:gd name="T56" fmla="*/ 274 w 1723"/>
                <a:gd name="T57" fmla="*/ 1809 h 2519"/>
                <a:gd name="T58" fmla="*/ 180 w 1723"/>
                <a:gd name="T59" fmla="*/ 1641 h 2519"/>
                <a:gd name="T60" fmla="*/ 103 w 1723"/>
                <a:gd name="T61" fmla="*/ 1461 h 2519"/>
                <a:gd name="T62" fmla="*/ 47 w 1723"/>
                <a:gd name="T63" fmla="*/ 1270 h 2519"/>
                <a:gd name="T64" fmla="*/ 12 w 1723"/>
                <a:gd name="T65" fmla="*/ 1070 h 2519"/>
                <a:gd name="T66" fmla="*/ 0 w 1723"/>
                <a:gd name="T67" fmla="*/ 862 h 2519"/>
                <a:gd name="T68" fmla="*/ 11 w 1723"/>
                <a:gd name="T69" fmla="*/ 662 h 2519"/>
                <a:gd name="T70" fmla="*/ 44 w 1723"/>
                <a:gd name="T71" fmla="*/ 470 h 2519"/>
                <a:gd name="T72" fmla="*/ 96 w 1723"/>
                <a:gd name="T73" fmla="*/ 285 h 2519"/>
                <a:gd name="T74" fmla="*/ 168 w 1723"/>
                <a:gd name="T75" fmla="*/ 111 h 2519"/>
                <a:gd name="T76" fmla="*/ 320 w 1723"/>
                <a:gd name="T77" fmla="*/ 0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3" h="2519">
                  <a:moveTo>
                    <a:pt x="320" y="0"/>
                  </a:moveTo>
                  <a:lnTo>
                    <a:pt x="210" y="95"/>
                  </a:lnTo>
                  <a:lnTo>
                    <a:pt x="296" y="157"/>
                  </a:lnTo>
                  <a:lnTo>
                    <a:pt x="468" y="157"/>
                  </a:lnTo>
                  <a:lnTo>
                    <a:pt x="724" y="107"/>
                  </a:lnTo>
                  <a:lnTo>
                    <a:pt x="884" y="389"/>
                  </a:lnTo>
                  <a:lnTo>
                    <a:pt x="884" y="655"/>
                  </a:lnTo>
                  <a:lnTo>
                    <a:pt x="1103" y="976"/>
                  </a:lnTo>
                  <a:lnTo>
                    <a:pt x="1141" y="976"/>
                  </a:lnTo>
                  <a:lnTo>
                    <a:pt x="1141" y="862"/>
                  </a:lnTo>
                  <a:lnTo>
                    <a:pt x="1225" y="1054"/>
                  </a:lnTo>
                  <a:lnTo>
                    <a:pt x="1389" y="1094"/>
                  </a:lnTo>
                  <a:lnTo>
                    <a:pt x="1365" y="1153"/>
                  </a:lnTo>
                  <a:lnTo>
                    <a:pt x="1344" y="1213"/>
                  </a:lnTo>
                  <a:lnTo>
                    <a:pt x="1328" y="1277"/>
                  </a:lnTo>
                  <a:lnTo>
                    <a:pt x="1316" y="1341"/>
                  </a:lnTo>
                  <a:lnTo>
                    <a:pt x="1309" y="1406"/>
                  </a:lnTo>
                  <a:lnTo>
                    <a:pt x="1307" y="1472"/>
                  </a:lnTo>
                  <a:lnTo>
                    <a:pt x="1309" y="1542"/>
                  </a:lnTo>
                  <a:lnTo>
                    <a:pt x="1317" y="1609"/>
                  </a:lnTo>
                  <a:lnTo>
                    <a:pt x="1329" y="1676"/>
                  </a:lnTo>
                  <a:lnTo>
                    <a:pt x="1346" y="1741"/>
                  </a:lnTo>
                  <a:lnTo>
                    <a:pt x="1368" y="1803"/>
                  </a:lnTo>
                  <a:lnTo>
                    <a:pt x="1394" y="1865"/>
                  </a:lnTo>
                  <a:lnTo>
                    <a:pt x="1424" y="1923"/>
                  </a:lnTo>
                  <a:lnTo>
                    <a:pt x="1459" y="1979"/>
                  </a:lnTo>
                  <a:lnTo>
                    <a:pt x="1498" y="2032"/>
                  </a:lnTo>
                  <a:lnTo>
                    <a:pt x="1541" y="2083"/>
                  </a:lnTo>
                  <a:lnTo>
                    <a:pt x="1583" y="2126"/>
                  </a:lnTo>
                  <a:lnTo>
                    <a:pt x="1628" y="2165"/>
                  </a:lnTo>
                  <a:lnTo>
                    <a:pt x="1675" y="2200"/>
                  </a:lnTo>
                  <a:lnTo>
                    <a:pt x="1723" y="2230"/>
                  </a:lnTo>
                  <a:lnTo>
                    <a:pt x="1718" y="2251"/>
                  </a:lnTo>
                  <a:lnTo>
                    <a:pt x="1714" y="2268"/>
                  </a:lnTo>
                  <a:lnTo>
                    <a:pt x="1711" y="2283"/>
                  </a:lnTo>
                  <a:lnTo>
                    <a:pt x="1708" y="2294"/>
                  </a:lnTo>
                  <a:lnTo>
                    <a:pt x="1706" y="2302"/>
                  </a:lnTo>
                  <a:lnTo>
                    <a:pt x="1706" y="2304"/>
                  </a:lnTo>
                  <a:lnTo>
                    <a:pt x="1722" y="2505"/>
                  </a:lnTo>
                  <a:lnTo>
                    <a:pt x="1659" y="2513"/>
                  </a:lnTo>
                  <a:lnTo>
                    <a:pt x="1594" y="2517"/>
                  </a:lnTo>
                  <a:lnTo>
                    <a:pt x="1530" y="2519"/>
                  </a:lnTo>
                  <a:lnTo>
                    <a:pt x="1433" y="2516"/>
                  </a:lnTo>
                  <a:lnTo>
                    <a:pt x="1338" y="2506"/>
                  </a:lnTo>
                  <a:lnTo>
                    <a:pt x="1245" y="2490"/>
                  </a:lnTo>
                  <a:lnTo>
                    <a:pt x="1154" y="2468"/>
                  </a:lnTo>
                  <a:lnTo>
                    <a:pt x="1064" y="2441"/>
                  </a:lnTo>
                  <a:lnTo>
                    <a:pt x="977" y="2407"/>
                  </a:lnTo>
                  <a:lnTo>
                    <a:pt x="893" y="2369"/>
                  </a:lnTo>
                  <a:lnTo>
                    <a:pt x="810" y="2325"/>
                  </a:lnTo>
                  <a:lnTo>
                    <a:pt x="732" y="2276"/>
                  </a:lnTo>
                  <a:lnTo>
                    <a:pt x="656" y="2222"/>
                  </a:lnTo>
                  <a:lnTo>
                    <a:pt x="583" y="2164"/>
                  </a:lnTo>
                  <a:lnTo>
                    <a:pt x="514" y="2101"/>
                  </a:lnTo>
                  <a:lnTo>
                    <a:pt x="448" y="2034"/>
                  </a:lnTo>
                  <a:lnTo>
                    <a:pt x="387" y="1963"/>
                  </a:lnTo>
                  <a:lnTo>
                    <a:pt x="328" y="1888"/>
                  </a:lnTo>
                  <a:lnTo>
                    <a:pt x="274" y="1809"/>
                  </a:lnTo>
                  <a:lnTo>
                    <a:pt x="225" y="1727"/>
                  </a:lnTo>
                  <a:lnTo>
                    <a:pt x="180" y="1641"/>
                  </a:lnTo>
                  <a:lnTo>
                    <a:pt x="139" y="1553"/>
                  </a:lnTo>
                  <a:lnTo>
                    <a:pt x="103" y="1461"/>
                  </a:lnTo>
                  <a:lnTo>
                    <a:pt x="72" y="1367"/>
                  </a:lnTo>
                  <a:lnTo>
                    <a:pt x="47" y="1270"/>
                  </a:lnTo>
                  <a:lnTo>
                    <a:pt x="27" y="1171"/>
                  </a:lnTo>
                  <a:lnTo>
                    <a:pt x="12" y="1070"/>
                  </a:lnTo>
                  <a:lnTo>
                    <a:pt x="3" y="968"/>
                  </a:lnTo>
                  <a:lnTo>
                    <a:pt x="0" y="862"/>
                  </a:lnTo>
                  <a:lnTo>
                    <a:pt x="3" y="761"/>
                  </a:lnTo>
                  <a:lnTo>
                    <a:pt x="11" y="662"/>
                  </a:lnTo>
                  <a:lnTo>
                    <a:pt x="25" y="565"/>
                  </a:lnTo>
                  <a:lnTo>
                    <a:pt x="44" y="470"/>
                  </a:lnTo>
                  <a:lnTo>
                    <a:pt x="68" y="376"/>
                  </a:lnTo>
                  <a:lnTo>
                    <a:pt x="96" y="285"/>
                  </a:lnTo>
                  <a:lnTo>
                    <a:pt x="131" y="197"/>
                  </a:lnTo>
                  <a:lnTo>
                    <a:pt x="168" y="111"/>
                  </a:lnTo>
                  <a:lnTo>
                    <a:pt x="210" y="27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6" name="Freeform 295">
              <a:extLst>
                <a:ext uri="{FF2B5EF4-FFF2-40B4-BE49-F238E27FC236}">
                  <a16:creationId xmlns:a16="http://schemas.microsoft.com/office/drawing/2014/main" id="{C60F54D4-0938-461B-8414-42D346D0B6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8425" y="4291013"/>
              <a:ext cx="263525" cy="79375"/>
            </a:xfrm>
            <a:custGeom>
              <a:avLst/>
              <a:gdLst>
                <a:gd name="T0" fmla="*/ 782 w 1831"/>
                <a:gd name="T1" fmla="*/ 179 h 603"/>
                <a:gd name="T2" fmla="*/ 779 w 1831"/>
                <a:gd name="T3" fmla="*/ 185 h 603"/>
                <a:gd name="T4" fmla="*/ 773 w 1831"/>
                <a:gd name="T5" fmla="*/ 194 h 603"/>
                <a:gd name="T6" fmla="*/ 763 w 1831"/>
                <a:gd name="T7" fmla="*/ 204 h 603"/>
                <a:gd name="T8" fmla="*/ 750 w 1831"/>
                <a:gd name="T9" fmla="*/ 214 h 603"/>
                <a:gd name="T10" fmla="*/ 737 w 1831"/>
                <a:gd name="T11" fmla="*/ 225 h 603"/>
                <a:gd name="T12" fmla="*/ 724 w 1831"/>
                <a:gd name="T13" fmla="*/ 235 h 603"/>
                <a:gd name="T14" fmla="*/ 711 w 1831"/>
                <a:gd name="T15" fmla="*/ 246 h 603"/>
                <a:gd name="T16" fmla="*/ 699 w 1831"/>
                <a:gd name="T17" fmla="*/ 254 h 603"/>
                <a:gd name="T18" fmla="*/ 690 w 1831"/>
                <a:gd name="T19" fmla="*/ 261 h 603"/>
                <a:gd name="T20" fmla="*/ 683 w 1831"/>
                <a:gd name="T21" fmla="*/ 266 h 603"/>
                <a:gd name="T22" fmla="*/ 681 w 1831"/>
                <a:gd name="T23" fmla="*/ 267 h 603"/>
                <a:gd name="T24" fmla="*/ 782 w 1831"/>
                <a:gd name="T25" fmla="*/ 331 h 603"/>
                <a:gd name="T26" fmla="*/ 990 w 1831"/>
                <a:gd name="T27" fmla="*/ 271 h 603"/>
                <a:gd name="T28" fmla="*/ 941 w 1831"/>
                <a:gd name="T29" fmla="*/ 179 h 603"/>
                <a:gd name="T30" fmla="*/ 851 w 1831"/>
                <a:gd name="T31" fmla="*/ 210 h 603"/>
                <a:gd name="T32" fmla="*/ 782 w 1831"/>
                <a:gd name="T33" fmla="*/ 179 h 603"/>
                <a:gd name="T34" fmla="*/ 1401 w 1831"/>
                <a:gd name="T35" fmla="*/ 72 h 603"/>
                <a:gd name="T36" fmla="*/ 1244 w 1831"/>
                <a:gd name="T37" fmla="*/ 166 h 603"/>
                <a:gd name="T38" fmla="*/ 1155 w 1831"/>
                <a:gd name="T39" fmla="*/ 226 h 603"/>
                <a:gd name="T40" fmla="*/ 1217 w 1831"/>
                <a:gd name="T41" fmla="*/ 270 h 603"/>
                <a:gd name="T42" fmla="*/ 1356 w 1831"/>
                <a:gd name="T43" fmla="*/ 255 h 603"/>
                <a:gd name="T44" fmla="*/ 1502 w 1831"/>
                <a:gd name="T45" fmla="*/ 135 h 603"/>
                <a:gd name="T46" fmla="*/ 1401 w 1831"/>
                <a:gd name="T47" fmla="*/ 72 h 603"/>
                <a:gd name="T48" fmla="*/ 1180 w 1831"/>
                <a:gd name="T49" fmla="*/ 0 h 603"/>
                <a:gd name="T50" fmla="*/ 1180 w 1831"/>
                <a:gd name="T51" fmla="*/ 0 h 603"/>
                <a:gd name="T52" fmla="*/ 1267 w 1831"/>
                <a:gd name="T53" fmla="*/ 4 h 603"/>
                <a:gd name="T54" fmla="*/ 1352 w 1831"/>
                <a:gd name="T55" fmla="*/ 11 h 603"/>
                <a:gd name="T56" fmla="*/ 1436 w 1831"/>
                <a:gd name="T57" fmla="*/ 24 h 603"/>
                <a:gd name="T58" fmla="*/ 1519 w 1831"/>
                <a:gd name="T59" fmla="*/ 43 h 603"/>
                <a:gd name="T60" fmla="*/ 1600 w 1831"/>
                <a:gd name="T61" fmla="*/ 66 h 603"/>
                <a:gd name="T62" fmla="*/ 1679 w 1831"/>
                <a:gd name="T63" fmla="*/ 93 h 603"/>
                <a:gd name="T64" fmla="*/ 1756 w 1831"/>
                <a:gd name="T65" fmla="*/ 124 h 603"/>
                <a:gd name="T66" fmla="*/ 1831 w 1831"/>
                <a:gd name="T67" fmla="*/ 160 h 603"/>
                <a:gd name="T68" fmla="*/ 1776 w 1831"/>
                <a:gd name="T69" fmla="*/ 169 h 603"/>
                <a:gd name="T70" fmla="*/ 1626 w 1831"/>
                <a:gd name="T71" fmla="*/ 145 h 603"/>
                <a:gd name="T72" fmla="*/ 1521 w 1831"/>
                <a:gd name="T73" fmla="*/ 221 h 603"/>
                <a:gd name="T74" fmla="*/ 1445 w 1831"/>
                <a:gd name="T75" fmla="*/ 311 h 603"/>
                <a:gd name="T76" fmla="*/ 1171 w 1831"/>
                <a:gd name="T77" fmla="*/ 338 h 603"/>
                <a:gd name="T78" fmla="*/ 1059 w 1831"/>
                <a:gd name="T79" fmla="*/ 319 h 603"/>
                <a:gd name="T80" fmla="*/ 981 w 1831"/>
                <a:gd name="T81" fmla="*/ 449 h 603"/>
                <a:gd name="T82" fmla="*/ 757 w 1831"/>
                <a:gd name="T83" fmla="*/ 463 h 603"/>
                <a:gd name="T84" fmla="*/ 616 w 1831"/>
                <a:gd name="T85" fmla="*/ 420 h 603"/>
                <a:gd name="T86" fmla="*/ 490 w 1831"/>
                <a:gd name="T87" fmla="*/ 494 h 603"/>
                <a:gd name="T88" fmla="*/ 218 w 1831"/>
                <a:gd name="T89" fmla="*/ 535 h 603"/>
                <a:gd name="T90" fmla="*/ 0 w 1831"/>
                <a:gd name="T91" fmla="*/ 603 h 603"/>
                <a:gd name="T92" fmla="*/ 0 w 1831"/>
                <a:gd name="T93" fmla="*/ 603 h 603"/>
                <a:gd name="T94" fmla="*/ 58 w 1831"/>
                <a:gd name="T95" fmla="*/ 531 h 603"/>
                <a:gd name="T96" fmla="*/ 120 w 1831"/>
                <a:gd name="T97" fmla="*/ 463 h 603"/>
                <a:gd name="T98" fmla="*/ 185 w 1831"/>
                <a:gd name="T99" fmla="*/ 399 h 603"/>
                <a:gd name="T100" fmla="*/ 253 w 1831"/>
                <a:gd name="T101" fmla="*/ 338 h 603"/>
                <a:gd name="T102" fmla="*/ 325 w 1831"/>
                <a:gd name="T103" fmla="*/ 283 h 603"/>
                <a:gd name="T104" fmla="*/ 400 w 1831"/>
                <a:gd name="T105" fmla="*/ 232 h 603"/>
                <a:gd name="T106" fmla="*/ 477 w 1831"/>
                <a:gd name="T107" fmla="*/ 185 h 603"/>
                <a:gd name="T108" fmla="*/ 558 w 1831"/>
                <a:gd name="T109" fmla="*/ 144 h 603"/>
                <a:gd name="T110" fmla="*/ 640 w 1831"/>
                <a:gd name="T111" fmla="*/ 107 h 603"/>
                <a:gd name="T112" fmla="*/ 725 w 1831"/>
                <a:gd name="T113" fmla="*/ 75 h 603"/>
                <a:gd name="T114" fmla="*/ 813 w 1831"/>
                <a:gd name="T115" fmla="*/ 49 h 603"/>
                <a:gd name="T116" fmla="*/ 902 w 1831"/>
                <a:gd name="T117" fmla="*/ 27 h 603"/>
                <a:gd name="T118" fmla="*/ 992 w 1831"/>
                <a:gd name="T119" fmla="*/ 13 h 603"/>
                <a:gd name="T120" fmla="*/ 1086 w 1831"/>
                <a:gd name="T121" fmla="*/ 4 h 603"/>
                <a:gd name="T122" fmla="*/ 1180 w 1831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1" h="603">
                  <a:moveTo>
                    <a:pt x="782" y="179"/>
                  </a:moveTo>
                  <a:lnTo>
                    <a:pt x="779" y="185"/>
                  </a:lnTo>
                  <a:lnTo>
                    <a:pt x="773" y="194"/>
                  </a:lnTo>
                  <a:lnTo>
                    <a:pt x="763" y="204"/>
                  </a:lnTo>
                  <a:lnTo>
                    <a:pt x="750" y="214"/>
                  </a:lnTo>
                  <a:lnTo>
                    <a:pt x="737" y="225"/>
                  </a:lnTo>
                  <a:lnTo>
                    <a:pt x="724" y="235"/>
                  </a:lnTo>
                  <a:lnTo>
                    <a:pt x="711" y="246"/>
                  </a:lnTo>
                  <a:lnTo>
                    <a:pt x="699" y="254"/>
                  </a:lnTo>
                  <a:lnTo>
                    <a:pt x="690" y="261"/>
                  </a:lnTo>
                  <a:lnTo>
                    <a:pt x="683" y="266"/>
                  </a:lnTo>
                  <a:lnTo>
                    <a:pt x="681" y="267"/>
                  </a:lnTo>
                  <a:lnTo>
                    <a:pt x="782" y="331"/>
                  </a:lnTo>
                  <a:lnTo>
                    <a:pt x="990" y="271"/>
                  </a:lnTo>
                  <a:lnTo>
                    <a:pt x="941" y="179"/>
                  </a:lnTo>
                  <a:lnTo>
                    <a:pt x="851" y="210"/>
                  </a:lnTo>
                  <a:lnTo>
                    <a:pt x="782" y="179"/>
                  </a:lnTo>
                  <a:close/>
                  <a:moveTo>
                    <a:pt x="1401" y="72"/>
                  </a:moveTo>
                  <a:lnTo>
                    <a:pt x="1244" y="166"/>
                  </a:lnTo>
                  <a:lnTo>
                    <a:pt x="1155" y="226"/>
                  </a:lnTo>
                  <a:lnTo>
                    <a:pt x="1217" y="270"/>
                  </a:lnTo>
                  <a:lnTo>
                    <a:pt x="1356" y="255"/>
                  </a:lnTo>
                  <a:lnTo>
                    <a:pt x="1502" y="135"/>
                  </a:lnTo>
                  <a:lnTo>
                    <a:pt x="1401" y="72"/>
                  </a:lnTo>
                  <a:close/>
                  <a:moveTo>
                    <a:pt x="1180" y="0"/>
                  </a:moveTo>
                  <a:lnTo>
                    <a:pt x="1180" y="0"/>
                  </a:lnTo>
                  <a:lnTo>
                    <a:pt x="1267" y="4"/>
                  </a:lnTo>
                  <a:lnTo>
                    <a:pt x="1352" y="11"/>
                  </a:lnTo>
                  <a:lnTo>
                    <a:pt x="1436" y="24"/>
                  </a:lnTo>
                  <a:lnTo>
                    <a:pt x="1519" y="43"/>
                  </a:lnTo>
                  <a:lnTo>
                    <a:pt x="1600" y="66"/>
                  </a:lnTo>
                  <a:lnTo>
                    <a:pt x="1679" y="93"/>
                  </a:lnTo>
                  <a:lnTo>
                    <a:pt x="1756" y="124"/>
                  </a:lnTo>
                  <a:lnTo>
                    <a:pt x="1831" y="160"/>
                  </a:lnTo>
                  <a:lnTo>
                    <a:pt x="1776" y="169"/>
                  </a:lnTo>
                  <a:lnTo>
                    <a:pt x="1626" y="145"/>
                  </a:lnTo>
                  <a:lnTo>
                    <a:pt x="1521" y="221"/>
                  </a:lnTo>
                  <a:lnTo>
                    <a:pt x="1445" y="311"/>
                  </a:lnTo>
                  <a:lnTo>
                    <a:pt x="1171" y="338"/>
                  </a:lnTo>
                  <a:lnTo>
                    <a:pt x="1059" y="319"/>
                  </a:lnTo>
                  <a:lnTo>
                    <a:pt x="981" y="449"/>
                  </a:lnTo>
                  <a:lnTo>
                    <a:pt x="757" y="463"/>
                  </a:lnTo>
                  <a:lnTo>
                    <a:pt x="616" y="420"/>
                  </a:lnTo>
                  <a:lnTo>
                    <a:pt x="490" y="494"/>
                  </a:lnTo>
                  <a:lnTo>
                    <a:pt x="218" y="535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58" y="531"/>
                  </a:lnTo>
                  <a:lnTo>
                    <a:pt x="120" y="463"/>
                  </a:lnTo>
                  <a:lnTo>
                    <a:pt x="185" y="399"/>
                  </a:lnTo>
                  <a:lnTo>
                    <a:pt x="253" y="338"/>
                  </a:lnTo>
                  <a:lnTo>
                    <a:pt x="325" y="283"/>
                  </a:lnTo>
                  <a:lnTo>
                    <a:pt x="400" y="232"/>
                  </a:lnTo>
                  <a:lnTo>
                    <a:pt x="477" y="185"/>
                  </a:lnTo>
                  <a:lnTo>
                    <a:pt x="558" y="144"/>
                  </a:lnTo>
                  <a:lnTo>
                    <a:pt x="640" y="107"/>
                  </a:lnTo>
                  <a:lnTo>
                    <a:pt x="725" y="75"/>
                  </a:lnTo>
                  <a:lnTo>
                    <a:pt x="813" y="49"/>
                  </a:lnTo>
                  <a:lnTo>
                    <a:pt x="902" y="27"/>
                  </a:lnTo>
                  <a:lnTo>
                    <a:pt x="992" y="13"/>
                  </a:lnTo>
                  <a:lnTo>
                    <a:pt x="1086" y="4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157" name="Group 81">
            <a:extLst>
              <a:ext uri="{FF2B5EF4-FFF2-40B4-BE49-F238E27FC236}">
                <a16:creationId xmlns:a16="http://schemas.microsoft.com/office/drawing/2014/main" id="{78164324-2B4F-47C3-9F03-35D67D69928F}"/>
              </a:ext>
            </a:extLst>
          </p:cNvPr>
          <p:cNvGrpSpPr/>
          <p:nvPr/>
        </p:nvGrpSpPr>
        <p:grpSpPr>
          <a:xfrm>
            <a:off x="1366850" y="3058974"/>
            <a:ext cx="359552" cy="528864"/>
            <a:chOff x="9209088" y="5059363"/>
            <a:chExt cx="300038" cy="441324"/>
          </a:xfrm>
          <a:solidFill>
            <a:schemeClr val="bg2">
              <a:lumMod val="90000"/>
            </a:schemeClr>
          </a:solidFill>
        </p:grpSpPr>
        <p:sp>
          <p:nvSpPr>
            <p:cNvPr id="158" name="Freeform 412">
              <a:extLst>
                <a:ext uri="{FF2B5EF4-FFF2-40B4-BE49-F238E27FC236}">
                  <a16:creationId xmlns:a16="http://schemas.microsoft.com/office/drawing/2014/main" id="{44EA97CD-5CB7-47D1-9E02-04397C7F2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59" name="Freeform 413">
              <a:extLst>
                <a:ext uri="{FF2B5EF4-FFF2-40B4-BE49-F238E27FC236}">
                  <a16:creationId xmlns:a16="http://schemas.microsoft.com/office/drawing/2014/main" id="{0CB2437F-8F83-4694-A8EF-0EB7DAE61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0" name="Freeform 414">
              <a:extLst>
                <a:ext uri="{FF2B5EF4-FFF2-40B4-BE49-F238E27FC236}">
                  <a16:creationId xmlns:a16="http://schemas.microsoft.com/office/drawing/2014/main" id="{F316677C-B1B1-4327-BC69-1A9C34D98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1" name="Freeform 415">
              <a:extLst>
                <a:ext uri="{FF2B5EF4-FFF2-40B4-BE49-F238E27FC236}">
                  <a16:creationId xmlns:a16="http://schemas.microsoft.com/office/drawing/2014/main" id="{ADE98A63-1449-4ACA-81CB-2C7ED8F4F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2" name="Freeform 416">
              <a:extLst>
                <a:ext uri="{FF2B5EF4-FFF2-40B4-BE49-F238E27FC236}">
                  <a16:creationId xmlns:a16="http://schemas.microsoft.com/office/drawing/2014/main" id="{1651DB04-27AE-47FD-81F0-38E5C4D3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3" name="Freeform 417">
              <a:extLst>
                <a:ext uri="{FF2B5EF4-FFF2-40B4-BE49-F238E27FC236}">
                  <a16:creationId xmlns:a16="http://schemas.microsoft.com/office/drawing/2014/main" id="{376C2D09-695A-48AB-9BA6-F1F8CA798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164" name="组合 56">
            <a:extLst>
              <a:ext uri="{FF2B5EF4-FFF2-40B4-BE49-F238E27FC236}">
                <a16:creationId xmlns:a16="http://schemas.microsoft.com/office/drawing/2014/main" id="{307BBBB3-E64B-4DB2-8F96-4656C8041CF7}"/>
              </a:ext>
            </a:extLst>
          </p:cNvPr>
          <p:cNvGrpSpPr/>
          <p:nvPr/>
        </p:nvGrpSpPr>
        <p:grpSpPr>
          <a:xfrm>
            <a:off x="637415" y="1721239"/>
            <a:ext cx="2736706" cy="1152964"/>
            <a:chOff x="7464144" y="2159143"/>
            <a:chExt cx="1932066" cy="1065390"/>
          </a:xfrm>
        </p:grpSpPr>
        <p:sp>
          <p:nvSpPr>
            <p:cNvPr id="165" name="文本框 57">
              <a:extLst>
                <a:ext uri="{FF2B5EF4-FFF2-40B4-BE49-F238E27FC236}">
                  <a16:creationId xmlns:a16="http://schemas.microsoft.com/office/drawing/2014/main" id="{548E06F4-D68A-43C7-952D-CE4AE29F77B3}"/>
                </a:ext>
              </a:extLst>
            </p:cNvPr>
            <p:cNvSpPr txBox="1"/>
            <p:nvPr/>
          </p:nvSpPr>
          <p:spPr>
            <a:xfrm>
              <a:off x="7646167" y="2159143"/>
              <a:ext cx="1535370" cy="369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구상</a:t>
              </a:r>
              <a:endParaRPr lang="zh-CN" altLang="en-US" sz="2000" b="1" dirty="0">
                <a:latin typeface="나눔스퀘어_ac ExtraBold" panose="020B0600000101010101" pitchFamily="50" charset="-127"/>
                <a:ea typeface="思源黑体 CN Light" panose="020B0300000000000000" pitchFamily="34" charset="-122"/>
              </a:endParaRPr>
            </a:p>
          </p:txBody>
        </p:sp>
        <p:sp>
          <p:nvSpPr>
            <p:cNvPr id="166" name="文本框 58">
              <a:extLst>
                <a:ext uri="{FF2B5EF4-FFF2-40B4-BE49-F238E27FC236}">
                  <a16:creationId xmlns:a16="http://schemas.microsoft.com/office/drawing/2014/main" id="{C8DB72B0-F274-4430-80A2-4BC42615052A}"/>
                </a:ext>
              </a:extLst>
            </p:cNvPr>
            <p:cNvSpPr txBox="1"/>
            <p:nvPr/>
          </p:nvSpPr>
          <p:spPr>
            <a:xfrm>
              <a:off x="7464144" y="2513535"/>
              <a:ext cx="1932066" cy="71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1.1.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아이디어 교환 및 주제선정</a:t>
              </a:r>
              <a:endPara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1.2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필요 기능 분석</a:t>
              </a:r>
              <a:endPara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1.3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역할 분담</a:t>
              </a:r>
              <a:endPara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1.4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프로젝트 계획 수립</a:t>
              </a:r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(WBS, Gantt)</a:t>
              </a:r>
              <a:endParaRPr lang="zh-CN" altLang="en-US" sz="1100" dirty="0">
                <a:latin typeface="나눔스퀘어_ac ExtraBold" panose="020B0600000101010101" pitchFamily="50" charset="-127"/>
              </a:endParaRPr>
            </a:p>
          </p:txBody>
        </p:sp>
      </p:grpSp>
      <p:grpSp>
        <p:nvGrpSpPr>
          <p:cNvPr id="167" name="组合 59">
            <a:extLst>
              <a:ext uri="{FF2B5EF4-FFF2-40B4-BE49-F238E27FC236}">
                <a16:creationId xmlns:a16="http://schemas.microsoft.com/office/drawing/2014/main" id="{6835A7DF-0310-4378-9C70-C81FD3C9F47C}"/>
              </a:ext>
            </a:extLst>
          </p:cNvPr>
          <p:cNvGrpSpPr/>
          <p:nvPr/>
        </p:nvGrpSpPr>
        <p:grpSpPr>
          <a:xfrm>
            <a:off x="3104138" y="1616693"/>
            <a:ext cx="3103056" cy="1122238"/>
            <a:chOff x="7392288" y="1848054"/>
            <a:chExt cx="1932066" cy="976803"/>
          </a:xfrm>
        </p:grpSpPr>
        <p:sp>
          <p:nvSpPr>
            <p:cNvPr id="168" name="文本框 60">
              <a:extLst>
                <a:ext uri="{FF2B5EF4-FFF2-40B4-BE49-F238E27FC236}">
                  <a16:creationId xmlns:a16="http://schemas.microsoft.com/office/drawing/2014/main" id="{FB909DE3-69B4-4E29-BF43-8258B4C5D2D5}"/>
                </a:ext>
              </a:extLst>
            </p:cNvPr>
            <p:cNvSpPr txBox="1"/>
            <p:nvPr/>
          </p:nvSpPr>
          <p:spPr>
            <a:xfrm>
              <a:off x="7630301" y="1848054"/>
              <a:ext cx="1535370" cy="34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설계</a:t>
              </a:r>
              <a:endParaRPr lang="zh-CN" altLang="en-US" sz="2000" b="1" dirty="0">
                <a:latin typeface="나눔스퀘어_ac ExtraBold" panose="020B0600000101010101" pitchFamily="50" charset="-127"/>
                <a:ea typeface="思源黑体 CN Light" panose="020B0300000000000000" pitchFamily="34" charset="-122"/>
              </a:endParaRPr>
            </a:p>
          </p:txBody>
        </p:sp>
        <p:sp>
          <p:nvSpPr>
            <p:cNvPr id="169" name="文本框 61">
              <a:extLst>
                <a:ext uri="{FF2B5EF4-FFF2-40B4-BE49-F238E27FC236}">
                  <a16:creationId xmlns:a16="http://schemas.microsoft.com/office/drawing/2014/main" id="{1B61F07F-2FF1-4913-8C39-08C88BC222D7}"/>
                </a:ext>
              </a:extLst>
            </p:cNvPr>
            <p:cNvSpPr txBox="1"/>
            <p:nvPr/>
          </p:nvSpPr>
          <p:spPr>
            <a:xfrm>
              <a:off x="7392288" y="2155131"/>
              <a:ext cx="1932066" cy="66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2.1 UI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설계 </a:t>
              </a:r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스토리보드</a:t>
              </a:r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2.2 DB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설계 </a:t>
              </a:r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(ERD, DB)</a:t>
              </a: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2.3 UML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설계 </a:t>
              </a:r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(Class, Sequence, Use Case)</a:t>
              </a: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2.4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작업 규칙 수립</a:t>
              </a:r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endParaRPr lang="zh-CN" altLang="en-US" sz="1100" dirty="0">
                <a:latin typeface="나눔스퀘어_ac ExtraBold" panose="020B0600000101010101" pitchFamily="50" charset="-127"/>
              </a:endParaRPr>
            </a:p>
          </p:txBody>
        </p:sp>
      </p:grpSp>
      <p:grpSp>
        <p:nvGrpSpPr>
          <p:cNvPr id="170" name="组合 62">
            <a:extLst>
              <a:ext uri="{FF2B5EF4-FFF2-40B4-BE49-F238E27FC236}">
                <a16:creationId xmlns:a16="http://schemas.microsoft.com/office/drawing/2014/main" id="{43B78064-2364-4157-960A-5DD562D6C0EB}"/>
              </a:ext>
            </a:extLst>
          </p:cNvPr>
          <p:cNvGrpSpPr/>
          <p:nvPr/>
        </p:nvGrpSpPr>
        <p:grpSpPr>
          <a:xfrm>
            <a:off x="6016356" y="1549813"/>
            <a:ext cx="2296037" cy="937187"/>
            <a:chOff x="7301329" y="2091898"/>
            <a:chExt cx="1932066" cy="937187"/>
          </a:xfrm>
        </p:grpSpPr>
        <p:sp>
          <p:nvSpPr>
            <p:cNvPr id="171" name="文本框 63">
              <a:extLst>
                <a:ext uri="{FF2B5EF4-FFF2-40B4-BE49-F238E27FC236}">
                  <a16:creationId xmlns:a16="http://schemas.microsoft.com/office/drawing/2014/main" id="{4458DD49-7DBD-4F30-8391-835DB279B09C}"/>
                </a:ext>
              </a:extLst>
            </p:cNvPr>
            <p:cNvSpPr txBox="1"/>
            <p:nvPr/>
          </p:nvSpPr>
          <p:spPr>
            <a:xfrm>
              <a:off x="7499033" y="2091898"/>
              <a:ext cx="1535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구현</a:t>
              </a:r>
              <a:endParaRPr lang="zh-CN" altLang="en-US" sz="2000" b="1" dirty="0">
                <a:latin typeface="나눔스퀘어_ac ExtraBold" panose="020B0600000101010101" pitchFamily="50" charset="-127"/>
                <a:ea typeface="思源黑体 CN Light" panose="020B0300000000000000" pitchFamily="34" charset="-122"/>
              </a:endParaRPr>
            </a:p>
          </p:txBody>
        </p:sp>
        <p:sp>
          <p:nvSpPr>
            <p:cNvPr id="172" name="文本框 64">
              <a:extLst>
                <a:ext uri="{FF2B5EF4-FFF2-40B4-BE49-F238E27FC236}">
                  <a16:creationId xmlns:a16="http://schemas.microsoft.com/office/drawing/2014/main" id="{BE3E8B55-3D4B-4D76-873E-EB3E66E67AE0}"/>
                </a:ext>
              </a:extLst>
            </p:cNvPr>
            <p:cNvSpPr txBox="1"/>
            <p:nvPr/>
          </p:nvSpPr>
          <p:spPr>
            <a:xfrm>
              <a:off x="7301329" y="2428921"/>
              <a:ext cx="19320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3.1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일반회원</a:t>
              </a:r>
              <a:endPara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3.2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기업회원</a:t>
              </a:r>
              <a:endPara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3.3.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관리자</a:t>
              </a:r>
              <a:endPara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pSp>
        <p:nvGrpSpPr>
          <p:cNvPr id="173" name="组合 65">
            <a:extLst>
              <a:ext uri="{FF2B5EF4-FFF2-40B4-BE49-F238E27FC236}">
                <a16:creationId xmlns:a16="http://schemas.microsoft.com/office/drawing/2014/main" id="{881789BF-EF96-4BF6-8EB2-E6D878CB74A6}"/>
              </a:ext>
            </a:extLst>
          </p:cNvPr>
          <p:cNvGrpSpPr/>
          <p:nvPr/>
        </p:nvGrpSpPr>
        <p:grpSpPr>
          <a:xfrm>
            <a:off x="8592496" y="1392273"/>
            <a:ext cx="2436337" cy="953695"/>
            <a:chOff x="7266658" y="2290154"/>
            <a:chExt cx="1932066" cy="953695"/>
          </a:xfrm>
        </p:grpSpPr>
        <p:sp>
          <p:nvSpPr>
            <p:cNvPr id="174" name="文本框 66">
              <a:extLst>
                <a:ext uri="{FF2B5EF4-FFF2-40B4-BE49-F238E27FC236}">
                  <a16:creationId xmlns:a16="http://schemas.microsoft.com/office/drawing/2014/main" id="{F02D7F82-E3B9-43C6-A664-96F01BE3D2DA}"/>
                </a:ext>
              </a:extLst>
            </p:cNvPr>
            <p:cNvSpPr txBox="1"/>
            <p:nvPr/>
          </p:nvSpPr>
          <p:spPr>
            <a:xfrm>
              <a:off x="7454773" y="2290154"/>
              <a:ext cx="15353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검토 및 발표</a:t>
              </a:r>
              <a:endParaRPr lang="zh-CN" altLang="en-US" sz="2000" b="1" dirty="0">
                <a:latin typeface="나눔스퀘어_ac ExtraBold" panose="020B0600000101010101" pitchFamily="50" charset="-127"/>
                <a:ea typeface="思源黑体 CN Light" panose="020B0300000000000000" pitchFamily="34" charset="-122"/>
              </a:endParaRPr>
            </a:p>
          </p:txBody>
        </p:sp>
        <p:sp>
          <p:nvSpPr>
            <p:cNvPr id="175" name="文本框 67">
              <a:extLst>
                <a:ext uri="{FF2B5EF4-FFF2-40B4-BE49-F238E27FC236}">
                  <a16:creationId xmlns:a16="http://schemas.microsoft.com/office/drawing/2014/main" id="{E65FFE2C-C38C-4A98-97BB-E226B71859E7}"/>
                </a:ext>
              </a:extLst>
            </p:cNvPr>
            <p:cNvSpPr txBox="1"/>
            <p:nvPr/>
          </p:nvSpPr>
          <p:spPr>
            <a:xfrm>
              <a:off x="7266658" y="2643685"/>
              <a:ext cx="193206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4.1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디버깅</a:t>
              </a:r>
              <a:endPara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4.2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발표자료 작성</a:t>
              </a:r>
              <a:endParaRPr lang="en-US" altLang="ko-KR" sz="1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4.3 </a:t>
              </a:r>
              <a:r>
                <a:rPr lang="ko-KR" altLang="en-US" sz="11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발표</a:t>
              </a:r>
              <a:endParaRPr lang="zh-CN" altLang="en-US" sz="1100" dirty="0">
                <a:latin typeface="나눔스퀘어_ac ExtraBold" panose="020B0600000101010101" pitchFamily="50" charset="-127"/>
              </a:endParaRPr>
            </a:p>
          </p:txBody>
        </p:sp>
      </p:grpSp>
      <p:sp>
        <p:nvSpPr>
          <p:cNvPr id="176" name="Inhaltsplatzhalter 4">
            <a:extLst>
              <a:ext uri="{FF2B5EF4-FFF2-40B4-BE49-F238E27FC236}">
                <a16:creationId xmlns:a16="http://schemas.microsoft.com/office/drawing/2014/main" id="{BA0B0E8D-1DD3-4068-B845-BC23032FEA17}"/>
              </a:ext>
            </a:extLst>
          </p:cNvPr>
          <p:cNvSpPr txBox="1">
            <a:spLocks/>
          </p:cNvSpPr>
          <p:nvPr/>
        </p:nvSpPr>
        <p:spPr>
          <a:xfrm>
            <a:off x="3290560" y="5784474"/>
            <a:ext cx="2364841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2019.11.15-2019.12.06</a:t>
            </a:r>
            <a:endParaRPr lang="en-US" sz="1400" b="1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7" name="Inhaltsplatzhalter 4">
            <a:extLst>
              <a:ext uri="{FF2B5EF4-FFF2-40B4-BE49-F238E27FC236}">
                <a16:creationId xmlns:a16="http://schemas.microsoft.com/office/drawing/2014/main" id="{F14DC13B-5A06-4AE3-88DF-65CBFE90B7CA}"/>
              </a:ext>
            </a:extLst>
          </p:cNvPr>
          <p:cNvSpPr txBox="1">
            <a:spLocks/>
          </p:cNvSpPr>
          <p:nvPr/>
        </p:nvSpPr>
        <p:spPr>
          <a:xfrm>
            <a:off x="6190444" y="5784474"/>
            <a:ext cx="2364841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2019.12.09-2019.01.05</a:t>
            </a:r>
            <a:endParaRPr lang="en-US" sz="1400" b="1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8" name="Inhaltsplatzhalter 4">
            <a:extLst>
              <a:ext uri="{FF2B5EF4-FFF2-40B4-BE49-F238E27FC236}">
                <a16:creationId xmlns:a16="http://schemas.microsoft.com/office/drawing/2014/main" id="{84F9CA28-9B57-4351-A1C6-419ED47C9E5E}"/>
              </a:ext>
            </a:extLst>
          </p:cNvPr>
          <p:cNvSpPr txBox="1">
            <a:spLocks/>
          </p:cNvSpPr>
          <p:nvPr/>
        </p:nvSpPr>
        <p:spPr>
          <a:xfrm>
            <a:off x="8797109" y="5784473"/>
            <a:ext cx="2364841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2019.01.05-2020.01.10</a:t>
            </a:r>
            <a:endParaRPr lang="en-US" sz="1400" b="1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416F5FC-F225-4650-B5D1-B86B23564472}"/>
              </a:ext>
            </a:extLst>
          </p:cNvPr>
          <p:cNvGrpSpPr/>
          <p:nvPr/>
        </p:nvGrpSpPr>
        <p:grpSpPr>
          <a:xfrm>
            <a:off x="11125357" y="243900"/>
            <a:ext cx="825647" cy="147735"/>
            <a:chOff x="10904256" y="179966"/>
            <a:chExt cx="1085678" cy="194265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AE92A2FD-3E89-4267-9B18-B784667C0504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2D1B4D89-3922-423E-826E-7CE34B2626E0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CB024E7E-69EC-4493-94F8-A753F7214544}"/>
                </a:ext>
              </a:extLst>
            </p:cNvPr>
            <p:cNvSpPr/>
            <p:nvPr/>
          </p:nvSpPr>
          <p:spPr>
            <a:xfrm>
              <a:off x="11212042" y="179966"/>
              <a:ext cx="194266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EBA8D0A7-A176-4C62-BC26-24C0169B41E5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E4B7A9A0-DC57-4829-8B02-228D2544BAC2}"/>
              </a:ext>
            </a:extLst>
          </p:cNvPr>
          <p:cNvSpPr txBox="1"/>
          <p:nvPr/>
        </p:nvSpPr>
        <p:spPr>
          <a:xfrm>
            <a:off x="1207332" y="277099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분석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/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설계 </a:t>
            </a:r>
            <a:r>
              <a:rPr lang="ko-KR" altLang="en-US" sz="2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25055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0" grpId="0" animBg="1"/>
      <p:bldP spid="127" grpId="0" animBg="1"/>
      <p:bldP spid="134" grpId="0" animBg="1"/>
      <p:bldP spid="141" grpId="0"/>
      <p:bldP spid="176" grpId="0"/>
      <p:bldP spid="177" grpId="0"/>
      <p:bldP spid="1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D73BDA-0742-4993-9830-9C0D234D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6" y="1147714"/>
            <a:ext cx="11370268" cy="55831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9DBE4A-00F7-4414-9791-2C2055B1EEFF}"/>
              </a:ext>
            </a:extLst>
          </p:cNvPr>
          <p:cNvSpPr/>
          <p:nvPr/>
        </p:nvSpPr>
        <p:spPr>
          <a:xfrm>
            <a:off x="6183984" y="5279010"/>
            <a:ext cx="5402239" cy="145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DBCF8B-51CF-48E5-90F1-1F544CFB44A9}"/>
              </a:ext>
            </a:extLst>
          </p:cNvPr>
          <p:cNvGrpSpPr/>
          <p:nvPr/>
        </p:nvGrpSpPr>
        <p:grpSpPr>
          <a:xfrm>
            <a:off x="11125357" y="243900"/>
            <a:ext cx="825647" cy="147735"/>
            <a:chOff x="10904256" y="179966"/>
            <a:chExt cx="1085678" cy="19426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83A746-F038-4CAF-B6E4-0837C8BAB8F2}"/>
                </a:ext>
              </a:extLst>
            </p:cNvPr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FD7E0-888C-47F1-86D6-535BC071D0D3}"/>
                </a:ext>
              </a:extLst>
            </p:cNvPr>
            <p:cNvSpPr/>
            <p:nvPr/>
          </p:nvSpPr>
          <p:spPr>
            <a:xfrm>
              <a:off x="10904256" y="179966"/>
              <a:ext cx="194264" cy="1942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9A187A-0F36-4ED4-9BFB-5BC010E1777D}"/>
                </a:ext>
              </a:extLst>
            </p:cNvPr>
            <p:cNvSpPr/>
            <p:nvPr/>
          </p:nvSpPr>
          <p:spPr>
            <a:xfrm>
              <a:off x="11212042" y="179966"/>
              <a:ext cx="194266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FC44E67-54CD-4E99-9F09-E1D7C451C2DC}"/>
                </a:ext>
              </a:extLst>
            </p:cNvPr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488704-92C2-4623-80ED-397D4771EB22}"/>
              </a:ext>
            </a:extLst>
          </p:cNvPr>
          <p:cNvSpPr txBox="1"/>
          <p:nvPr/>
        </p:nvSpPr>
        <p:spPr>
          <a:xfrm>
            <a:off x="1207332" y="277099"/>
            <a:ext cx="3443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분석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/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설계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Open Sans Semibold" panose="020B0706030804020204" pitchFamily="34" charset="0"/>
              </a:rPr>
              <a:t>스토리보드</a:t>
            </a:r>
            <a:endParaRPr lang="ko-KR" altLang="en-US" sz="7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3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630</Words>
  <Application>Microsoft Office PowerPoint</Application>
  <PresentationFormat>와이드스크린</PresentationFormat>
  <Paragraphs>161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나눔스퀘어_ac ExtraBold</vt:lpstr>
      <vt:lpstr>Arial</vt:lpstr>
      <vt:lpstr>맑은 고딕</vt:lpstr>
      <vt:lpstr>Open Sans Extrabold</vt:lpstr>
      <vt:lpstr>Wingdings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Bella</dc:creator>
  <cp:lastModifiedBy>지혜 성</cp:lastModifiedBy>
  <cp:revision>112</cp:revision>
  <dcterms:created xsi:type="dcterms:W3CDTF">2018-01-15T00:40:39Z</dcterms:created>
  <dcterms:modified xsi:type="dcterms:W3CDTF">2020-01-10T06:03:06Z</dcterms:modified>
</cp:coreProperties>
</file>