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Recipe Site Traffic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Jacob Paul – Data Scientist Candidate</a:t>
            </a:r>
          </a:p>
          <a:p>
            <a:r>
              <a:t>DataCamp Data Science Certification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Highlight recipes high in protein and calories.</a:t>
            </a:r>
          </a:p>
          <a:p>
            <a:r>
              <a:t>• Focus on categories with strong performance (Meat, One Dish Meals).</a:t>
            </a:r>
          </a:p>
          <a:p>
            <a:r>
              <a:t>• Monitor precision over time and retrain quarterly.</a:t>
            </a:r>
          </a:p>
          <a:p>
            <a:r>
              <a:t>• Future: add user engagement &amp; time-to-make features.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Model: Logistic Regression.</a:t>
            </a:r>
          </a:p>
          <a:p>
            <a:r>
              <a:t>Achieved strong predictive accuracy for recipe popularity.</a:t>
            </a:r>
          </a:p>
          <a:p>
            <a:r>
              <a:t>Supports business decisions for recipe curation and content prioritization.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whether a recipe will receive high site traffic based on nutritional and categorical features.</a:t>
            </a:r>
          </a:p>
          <a:p>
            <a:r>
              <a:t>Metric: Precision (minimize false positives).</a:t>
            </a:r>
          </a:p>
          <a:p>
            <a:r>
              <a:t>Dataset: 947 records, 8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 recipe, calories, carbohydrate, sugar, protein, category, servings, high_traffic.</a:t>
            </a:r>
          </a:p>
          <a:p>
            <a:r>
              <a:t>Data cleaning: handled missing values and removed duplicates.</a:t>
            </a:r>
          </a:p>
        </p:txBody>
      </p:sp>
      <p:pic>
        <p:nvPicPr>
          <p:cNvPr id="4" name="Picture 3" descr="b8947d79-ff1f-48c6-bb92-85f3f709a3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8" y="3863181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– Calories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recipes fall between 0–500 calories.</a:t>
            </a:r>
          </a:p>
          <a:p>
            <a:r>
              <a:t>Some high-calorie recipes (&gt;1500) exist but are less frequent.</a:t>
            </a:r>
          </a:p>
        </p:txBody>
      </p:sp>
      <p:pic>
        <p:nvPicPr>
          <p:cNvPr id="4" name="Picture 3" descr="b439bd57-d98e-44b9-a02c-40ecc26a1a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10" y="3200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categories include Breakfast, Chicken Breast, Beverages, and Lunch/Snacks.</a:t>
            </a:r>
          </a:p>
          <a:p>
            <a:r>
              <a:t>Balanced representation across food groups.</a:t>
            </a:r>
          </a:p>
        </p:txBody>
      </p:sp>
      <p:pic>
        <p:nvPicPr>
          <p:cNvPr id="4" name="Picture 3" descr="b8947d79-ff1f-48c6-bb92-85f3f709a3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Calories vs Protein by Traffic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Scatter plot reveals high-traffic recipes have higher calories and protein content.</a:t>
            </a:r>
          </a:p>
        </p:txBody>
      </p:sp>
      <p:pic>
        <p:nvPicPr>
          <p:cNvPr id="4" name="Picture 3" descr="e28bd6ba-1b88-4d8d-be96-85b8c1fbd2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4" y="27432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– Logistic Regression vs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models trained and evaluated on test data.</a:t>
            </a:r>
          </a:p>
          <a:p>
            <a:r>
              <a:t>Logistic Regression performed best with higher average precision (0.907 vs 0.877).</a:t>
            </a:r>
          </a:p>
        </p:txBody>
      </p:sp>
      <p:pic>
        <p:nvPicPr>
          <p:cNvPr id="4" name="Picture 3" descr="dfc46acc-b7da-4587-b324-e646d83a3b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93925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Precision: 0.803</a:t>
            </a:r>
          </a:p>
          <a:p>
            <a:r>
              <a:t>Recall: 0.847</a:t>
            </a:r>
          </a:p>
          <a:p>
            <a:r>
              <a:t>Threshold: 0.311</a:t>
            </a:r>
          </a:p>
          <a:p>
            <a:r>
              <a:t>Best model: Logistic Regression.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Metric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 prioritized to reduce false positives.</a:t>
            </a:r>
          </a:p>
          <a:p>
            <a:r>
              <a:t>High-traffic predictions improve homepage engagement.</a:t>
            </a:r>
          </a:p>
          <a:p>
            <a:r>
              <a:t>Recommendations target 0.80 precision threshold.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287</Words>
  <Application>Microsoft Macintosh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Recipe Site Traffic Prediction</vt:lpstr>
      <vt:lpstr>Project Objective</vt:lpstr>
      <vt:lpstr>Data Overview</vt:lpstr>
      <vt:lpstr>Exploratory Data Analysis – Calories Distribution</vt:lpstr>
      <vt:lpstr>Category Distribution</vt:lpstr>
      <vt:lpstr>Calories vs Protein by Traffic Level</vt:lpstr>
      <vt:lpstr>Model Evaluation – Logistic Regression vs Random Forest</vt:lpstr>
      <vt:lpstr>Performance Metrics</vt:lpstr>
      <vt:lpstr>Business Metric &amp;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Paul, Jacob</cp:lastModifiedBy>
  <cp:revision>2</cp:revision>
  <dcterms:created xsi:type="dcterms:W3CDTF">2013-01-27T09:14:16Z</dcterms:created>
  <dcterms:modified xsi:type="dcterms:W3CDTF">2025-10-16T15:04:16Z</dcterms:modified>
  <cp:category/>
</cp:coreProperties>
</file>