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3" autoAdjust="0"/>
    <p:restoredTop sz="94607" autoAdjust="0"/>
  </p:normalViewPr>
  <p:slideViewPr>
    <p:cSldViewPr>
      <p:cViewPr varScale="1">
        <p:scale>
          <a:sx n="83" d="100"/>
          <a:sy n="83" d="100"/>
        </p:scale>
        <p:origin x="17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3FA4-2A0C-48AE-8090-2606146E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9087-EA46-4683-8579-A91C227FE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F95F0-8C07-2A41-8EE8-A42E2528B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6A3705-F9B5-5541-81DD-7FB61A377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965BD-B92A-BB41-AE7D-C5F60477C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60FD-0819-9846-B845-0EFF621F5B8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4360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E790-2A3A-4776-93BA-8E2A75FD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9C682-7416-4502-A109-48D6232C1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3A52BA-2757-DC4C-879C-4750BEFB0F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861CC1-F02F-394E-9C25-E4D0BE86B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D029C5-AFC6-2544-837B-00F046B159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DFFBA-F216-9D42-BB94-385C8877159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576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5E847-FF56-4D71-A8B8-F4588E4F9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D8D89-B080-463C-BE19-F27962580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9A4A95-BFDE-C245-9837-4D7D2818D7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472615-6C45-6449-BBA2-4D481B9076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0B7DC-F4C0-C44A-89EC-886656EAED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236D7-ED9E-A747-B0F1-19C7F1CE7E8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5184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C773-F304-435E-91F9-BCBB2B6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664F-5439-4A5D-A285-0AECFDCE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08AD4B-FBDA-F94D-A24D-7A8377221A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39BB7B-7343-A845-AC73-3D53CE1F2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FDF82A-242E-414C-B845-C2B8D9382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9E839-EFA4-8A49-A914-F517984DCF0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1787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98F5-9E6C-4767-8982-CA2053D2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59508-A748-4EF3-BB34-092814F7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C64B7A-75E1-7545-B5F5-1F72B23C67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69B78B-1F20-7D4C-8D24-0C083A1592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978735-961E-C54E-A81B-904A933607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EB9E-E6A1-B348-8DDB-E0BF61957D0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8484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34CB-0F3C-411F-919F-54B93569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D4C7-1FA1-48B4-BDE4-74D568141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4AF90-F9C5-41B3-9654-52BCAA8C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51B1F-7DDE-DB4C-853B-78E554A2B9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8CE1A-7DBD-AD4C-B3B5-57F9EB5A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B8142-E4A2-1B45-88C1-5746362E5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156DE-8438-1844-A0BF-6B6214DB42B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303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FEF3-F6FA-4E10-8FB2-E137ED23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6A268-E299-46DC-85BB-7FF3A633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36A2-C769-4C12-98BD-7DBF26F3C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4A7BC-ECAC-43D9-8C0D-4DC0806F1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09826-2B42-4382-96EA-375F8986F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E9EB2F-9DFB-CE4F-9663-F544F91A3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278762-B05F-2940-904A-D27EB575B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420353-1A2F-314C-AE7E-4C0BA7BAE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C6519-7786-6D4B-8A7C-CCD7FB2670C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599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8AD9-6DEA-42E3-B7A4-E89D0CAA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E36157-09B4-7A4D-8FD5-A06955B622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7362CA-118C-204D-807D-6A0CA2ED61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85E3CF-A617-AE4D-9126-1B642C236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27D10-452E-1D4C-8655-B21EB61C840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161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3CEBF0E-62E3-7643-898E-D21EAFFCF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B18F0AE-7E24-D34E-B979-B3162EA55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D42702-5962-104C-9CEF-EBD5EDA3F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4CAE5-46CA-7B43-81F0-D92B99442C0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778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3DE5-7987-4405-91C2-04E7BE96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9A75-3418-4552-912C-8241D28C2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E0BA2-91ED-4B34-8B39-242E6A34D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52975-6E1A-9144-9AB8-D66329733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5AC87-CDB4-104B-8B92-DF32297352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9F1A-63E9-2242-ABCC-1B6B953663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48F03-5F63-3F4F-A2A4-0EE26E339F9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268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3451-ED63-4F36-B92B-72939DA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8C6BF-8675-4396-9126-2314AD3E1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AAACA-4EC2-4F89-BF94-70FEF79B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08053-08C4-944C-A877-6BF30BE85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E4FB7-B401-3A4C-85CC-2A90983BE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33897-ECD4-5A42-AD19-836884C25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569CB-0907-FC44-99E8-3058337CD73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513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9D581F-DEAA-9C44-A317-EB8D6A4F4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C8A8D4-ABC8-D841-9C60-AC4384797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B23A4D-DD06-4F26-9685-74C539417B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D4FAB2-354C-4DEC-8C90-71B050CD5C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1CAC81-D7B3-4BBD-9463-E5F2CA0B5F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DAB89B1-8D87-464B-8D32-D37B6729C34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mmerceosp.000webhostapp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B99A0EF4-5DDD-47D2-9805-29EA9CE2F9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0" y="1916113"/>
            <a:ext cx="4321175" cy="64770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es-UY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Project </a:t>
            </a:r>
            <a:r>
              <a:rPr lang="es-UY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  <a:r>
              <a:rPr lang="es-UY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UY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br>
              <a:rPr lang="es-UY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E-Commerce Application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s-ES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1" name="Rectangle 165">
            <a:extLst>
              <a:ext uri="{FF2B5EF4-FFF2-40B4-BE49-F238E27FC236}">
                <a16:creationId xmlns:a16="http://schemas.microsoft.com/office/drawing/2014/main" id="{6645E245-5392-6645-ADD9-29BF22E8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49725"/>
            <a:ext cx="3743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400" dirty="0">
                <a:solidFill>
                  <a:srgbClr val="5F5F5F"/>
                </a:solidFill>
              </a:rPr>
              <a:t>Jacob John: 16BCE2205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400" dirty="0">
              <a:solidFill>
                <a:srgbClr val="5F5F5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</a:rPr>
              <a:t>Under the Guidance of</a:t>
            </a:r>
            <a:endParaRPr lang="en-IN" altLang="en-US" sz="1400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tx2"/>
                </a:solidFill>
              </a:rPr>
              <a:t>Professor SUREKA S</a:t>
            </a:r>
            <a:endParaRPr lang="en-IN" altLang="en-US" sz="1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400" dirty="0">
              <a:solidFill>
                <a:srgbClr val="5F5F5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chemeClr val="tx2"/>
                </a:solidFill>
              </a:rPr>
              <a:t>Visit </a:t>
            </a:r>
            <a:r>
              <a:rPr lang="en-US" altLang="en-US" sz="1200" u="sng" dirty="0">
                <a:solidFill>
                  <a:schemeClr val="tx2"/>
                </a:solidFill>
                <a:hlinkClick r:id="rId3"/>
              </a:rPr>
              <a:t>https://ecommerceosp.000webhostapp.com/</a:t>
            </a:r>
            <a:r>
              <a:rPr lang="en-IN" altLang="en-US" sz="1200" dirty="0">
                <a:solidFill>
                  <a:schemeClr val="tx2"/>
                </a:solidFill>
              </a:rPr>
              <a:t> for the live demo.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400" dirty="0">
              <a:solidFill>
                <a:srgbClr val="5F5F5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600" dirty="0">
              <a:solidFill>
                <a:srgbClr val="5F5F5F"/>
              </a:solidFill>
            </a:endParaRPr>
          </a:p>
        </p:txBody>
      </p:sp>
      <p:sp>
        <p:nvSpPr>
          <p:cNvPr id="2052" name="Rectangle 166">
            <a:extLst>
              <a:ext uri="{FF2B5EF4-FFF2-40B4-BE49-F238E27FC236}">
                <a16:creationId xmlns:a16="http://schemas.microsoft.com/office/drawing/2014/main" id="{DE18ABB8-CDC9-1D44-B429-C0EE8A09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20713"/>
            <a:ext cx="43211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UY" altLang="en-US" sz="4000">
                <a:solidFill>
                  <a:srgbClr val="5F5F5F"/>
                </a:solidFill>
              </a:rPr>
              <a:t>       </a:t>
            </a:r>
            <a:r>
              <a:rPr lang="es-UY" altLang="en-US" sz="2400" b="1">
                <a:solidFill>
                  <a:srgbClr val="5F5F5F"/>
                </a:solidFill>
              </a:rPr>
              <a:t>E-Commerce</a:t>
            </a:r>
            <a:endParaRPr lang="es-ES" altLang="en-US" sz="4000" b="1">
              <a:solidFill>
                <a:srgbClr val="5F5F5F"/>
              </a:solidFill>
            </a:endParaRPr>
          </a:p>
        </p:txBody>
      </p:sp>
      <p:pic>
        <p:nvPicPr>
          <p:cNvPr id="2053" name="Picture 3">
            <a:extLst>
              <a:ext uri="{FF2B5EF4-FFF2-40B4-BE49-F238E27FC236}">
                <a16:creationId xmlns:a16="http://schemas.microsoft.com/office/drawing/2014/main" id="{C68041A1-4F56-9141-8C4D-E06292741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754063"/>
            <a:ext cx="500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C007E95-D024-0E42-96C1-C78330223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IN" altLang="en-US" sz="1800" b="1"/>
              <a:t>Order Confirmation: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A020CF27-8531-4840-B5EA-318F45D3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8"/>
          <a:stretch>
            <a:fillRect/>
          </a:stretch>
        </p:blipFill>
        <p:spPr bwMode="auto">
          <a:xfrm>
            <a:off x="6342063" y="2722563"/>
            <a:ext cx="2801937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4">
            <a:extLst>
              <a:ext uri="{FF2B5EF4-FFF2-40B4-BE49-F238E27FC236}">
                <a16:creationId xmlns:a16="http://schemas.microsoft.com/office/drawing/2014/main" id="{BDF4FB0A-8F03-AE40-87BD-EDD0D87DB16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1188" y="1262063"/>
            <a:ext cx="4392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/>
              <a:t>The following confirmation screen will appear once the payment is done</a:t>
            </a: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8D00F2C0-2F4F-A44F-914E-1FB177A8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4713"/>
            <a:ext cx="6342063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>
            <a:extLst>
              <a:ext uri="{FF2B5EF4-FFF2-40B4-BE49-F238E27FC236}">
                <a16:creationId xmlns:a16="http://schemas.microsoft.com/office/drawing/2014/main" id="{B6E01DB1-CDF4-2644-B6AE-6F75318B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6875"/>
            <a:ext cx="634206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C7BEACA-374B-CB42-B3EF-C7699CD87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981075"/>
          </a:xfrm>
        </p:spPr>
        <p:txBody>
          <a:bodyPr/>
          <a:lstStyle/>
          <a:p>
            <a:pPr eaLnBrk="1" hangingPunct="1"/>
            <a:br>
              <a:rPr lang="en-US" altLang="en-US" sz="3600" b="1"/>
            </a:br>
            <a:r>
              <a:rPr lang="en-US" altLang="en-US" sz="3600" b="1"/>
              <a:t>Features of the Project:</a:t>
            </a:r>
            <a:br>
              <a:rPr lang="en-IN" altLang="en-US"/>
            </a:b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48FF946-6053-42C2-8D2C-2C8615B12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User Registration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User login system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Change password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Forgot password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Profile management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/>
              <a:t>     system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Shopping cart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Wishlist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Order History</a:t>
            </a:r>
            <a:endParaRPr lang="en-IN" sz="1800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3ABA0C35-75E1-CC47-B931-E9FCBB46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811338"/>
            <a:ext cx="561975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6CEC91F-DDBC-634F-A587-06F7D21CE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241300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b="1"/>
              <a:t>Software Required (Any-one):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C1AC42D-B521-42B3-AD78-EBF6C6F73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27200"/>
            <a:ext cx="3178175" cy="259238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LAMP Stack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XAMPP Server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MAMP Server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WAMP Server</a:t>
            </a:r>
          </a:p>
          <a:p>
            <a:pPr eaLnBrk="1" hangingPunct="1">
              <a:defRPr/>
            </a:pPr>
            <a:endParaRPr lang="en-US" sz="1800" dirty="0"/>
          </a:p>
          <a:p>
            <a:pPr marL="0" indent="0" eaLnBrk="1" hangingPunct="1">
              <a:buFontTx/>
              <a:buNone/>
              <a:defRPr/>
            </a:pPr>
            <a:endParaRPr lang="en-IN" sz="1800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4100" name="Picture 7" descr="Image result for lamp stack logo">
            <a:extLst>
              <a:ext uri="{FF2B5EF4-FFF2-40B4-BE49-F238E27FC236}">
                <a16:creationId xmlns:a16="http://schemas.microsoft.com/office/drawing/2014/main" id="{47FA684D-E7C7-C049-B485-C2A14E6AE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747838"/>
            <a:ext cx="13366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5" descr="Image result for XAmpp server logo png">
            <a:extLst>
              <a:ext uri="{FF2B5EF4-FFF2-40B4-BE49-F238E27FC236}">
                <a16:creationId xmlns:a16="http://schemas.microsoft.com/office/drawing/2014/main" id="{6718459B-58E1-6B45-A733-19735568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29000"/>
            <a:ext cx="220503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Image result for MAMP Server logo png">
            <a:extLst>
              <a:ext uri="{FF2B5EF4-FFF2-40B4-BE49-F238E27FC236}">
                <a16:creationId xmlns:a16="http://schemas.microsoft.com/office/drawing/2014/main" id="{D9AFD9BE-FE55-F040-8184-6A3ACAA0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1581150"/>
            <a:ext cx="10969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9" descr="Image result for WAMP Server logo png">
            <a:extLst>
              <a:ext uri="{FF2B5EF4-FFF2-40B4-BE49-F238E27FC236}">
                <a16:creationId xmlns:a16="http://schemas.microsoft.com/office/drawing/2014/main" id="{4AD5EA86-2011-6247-88D4-AC0D7330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3476625"/>
            <a:ext cx="10969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77A0B02-6644-0E40-850A-17BD1D06B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b="1"/>
              <a:t>Features of Admin: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1643994-9432-124C-9904-CBAD1E223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89962" cy="1828800"/>
          </a:xfrm>
        </p:spPr>
        <p:txBody>
          <a:bodyPr/>
          <a:lstStyle/>
          <a:p>
            <a:pPr eaLnBrk="1" hangingPunct="1"/>
            <a:r>
              <a:rPr lang="en-US" altLang="en-US" sz="1800"/>
              <a:t>Functionality to add and delete products</a:t>
            </a:r>
            <a:endParaRPr lang="en-IN" altLang="en-US" sz="1800"/>
          </a:p>
          <a:p>
            <a:pPr eaLnBrk="1" hangingPunct="1"/>
            <a:r>
              <a:rPr lang="en-US" altLang="en-US" sz="1800"/>
              <a:t>Display product statistics and stock.</a:t>
            </a:r>
            <a:endParaRPr lang="en-IN" altLang="en-US" sz="1800"/>
          </a:p>
          <a:p>
            <a:pPr eaLnBrk="1" hangingPunct="1"/>
            <a:r>
              <a:rPr lang="en-US" altLang="en-US" sz="1800"/>
              <a:t>Query, display and delete all users that signed up on the website.</a:t>
            </a:r>
            <a:endParaRPr lang="en-IN" altLang="en-US" sz="1800"/>
          </a:p>
          <a:p>
            <a:pPr eaLnBrk="1" hangingPunct="1"/>
            <a:r>
              <a:rPr lang="en-US" altLang="en-US" sz="1800"/>
              <a:t>Admin can edit his/her own profile's email address and password.</a:t>
            </a:r>
            <a:endParaRPr lang="en-IN" altLang="en-US" sz="1800"/>
          </a:p>
          <a:p>
            <a:pPr eaLnBrk="1" hangingPunct="1"/>
            <a:r>
              <a:rPr lang="en-US" altLang="en-US" sz="1800"/>
              <a:t>Logout of the current session.</a:t>
            </a:r>
            <a:endParaRPr lang="en-IN" altLang="en-US" sz="180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E4B3D29A-E5CD-DE4A-A79A-D3171EB8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040063"/>
            <a:ext cx="542131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0C41C37-D7BB-D14B-B0CE-076CCCD9E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Features of User:</a:t>
            </a:r>
            <a:endParaRPr lang="en-IN" altLang="en-US" sz="360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F7C02F3-589E-7243-A641-01565F24D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4402138" cy="1685925"/>
          </a:xfrm>
        </p:spPr>
        <p:txBody>
          <a:bodyPr/>
          <a:lstStyle/>
          <a:p>
            <a:pPr eaLnBrk="1" hangingPunct="1"/>
            <a:r>
              <a:rPr lang="en-US" altLang="en-US" sz="1800"/>
              <a:t>Signing up for a user account</a:t>
            </a:r>
            <a:endParaRPr lang="en-IN" altLang="en-US" sz="1800"/>
          </a:p>
          <a:p>
            <a:pPr eaLnBrk="1" hangingPunct="1"/>
            <a:r>
              <a:rPr lang="en-US" altLang="en-US" sz="1800"/>
              <a:t>Change e-mail id and password</a:t>
            </a:r>
            <a:endParaRPr lang="en-IN" altLang="en-US" sz="1800"/>
          </a:p>
          <a:p>
            <a:pPr eaLnBrk="1" hangingPunct="1"/>
            <a:r>
              <a:rPr lang="en-US" altLang="en-US" sz="1800"/>
              <a:t>Add items to a cart/basket prior to purchasing</a:t>
            </a:r>
            <a:endParaRPr lang="en-IN" altLang="en-US" sz="1800"/>
          </a:p>
          <a:p>
            <a:pPr eaLnBrk="1" hangingPunct="1"/>
            <a:r>
              <a:rPr lang="en-US" altLang="en-US" sz="1800"/>
              <a:t>Generating invoice of all items and printing them in pdf form</a:t>
            </a:r>
            <a:endParaRPr lang="en-IN" altLang="en-US" sz="1800"/>
          </a:p>
          <a:p>
            <a:pPr eaLnBrk="1" hangingPunct="1"/>
            <a:r>
              <a:rPr lang="en-US" altLang="en-US" sz="1800"/>
              <a:t>Purchasing items and delivering them to a specific address</a:t>
            </a:r>
            <a:endParaRPr lang="en-IN" altLang="en-US" sz="1800"/>
          </a:p>
          <a:p>
            <a:pPr eaLnBrk="1" hangingPunct="1"/>
            <a:endParaRPr lang="en-IN" altLang="en-US"/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DA894EC7-6195-6245-B923-080749B8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282700"/>
            <a:ext cx="439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>
            <a:extLst>
              <a:ext uri="{FF2B5EF4-FFF2-40B4-BE49-F238E27FC236}">
                <a16:creationId xmlns:a16="http://schemas.microsoft.com/office/drawing/2014/main" id="{1CD6A49D-9B67-FB4D-8A52-1F2B3993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4687888"/>
            <a:ext cx="91471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33B07B3-5376-C841-A627-8720D9861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Functional Requirements</a:t>
            </a:r>
            <a:endParaRPr lang="en-I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2217-51E5-4EDA-9C79-AE43569E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Registration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Login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Changes to Cart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Payment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Logout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Report Generation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Review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Orders</a:t>
            </a:r>
            <a:endParaRPr lang="en-IN" sz="1800" dirty="0"/>
          </a:p>
          <a:p>
            <a:pPr marL="0" indent="0" eaLnBrk="1" hangingPunct="1">
              <a:buFontTx/>
              <a:buNone/>
              <a:defRPr/>
            </a:pPr>
            <a:endParaRPr lang="en-IN" sz="1800" dirty="0"/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2A491121-68A9-214D-A8C6-05369547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4" t="583" r="2419"/>
          <a:stretch>
            <a:fillRect/>
          </a:stretch>
        </p:blipFill>
        <p:spPr bwMode="auto">
          <a:xfrm>
            <a:off x="3059113" y="1466850"/>
            <a:ext cx="58340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97AE8EE-823E-D24B-882B-659B01335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Non-functional requirements:</a:t>
            </a:r>
            <a:endParaRPr lang="en-I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F20A-6ECF-422C-AD91-C1E7579C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 numCol="2"/>
          <a:lstStyle/>
          <a:p>
            <a:pPr eaLnBrk="1" hangingPunct="1">
              <a:defRPr/>
            </a:pPr>
            <a:r>
              <a:rPr lang="en-US" sz="1800" dirty="0"/>
              <a:t>Secure access of confidential data      (customer details)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24 x 7 availability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Better component design to get better performance at peak time.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Flexible service-based architecture will be highly desirable for future extension.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Various other non-functional requirements include:</a:t>
            </a:r>
            <a:endParaRPr lang="en-IN" sz="1800" dirty="0"/>
          </a:p>
          <a:p>
            <a:pPr marL="685800" lvl="1" eaLnBrk="1" hangingPunct="1">
              <a:defRPr/>
            </a:pPr>
            <a:r>
              <a:rPr lang="en-US" sz="1400" dirty="0"/>
              <a:t>Reliability</a:t>
            </a:r>
            <a:endParaRPr lang="en-IN" sz="1400" dirty="0"/>
          </a:p>
          <a:p>
            <a:pPr marL="685800" lvl="1" eaLnBrk="1" hangingPunct="1">
              <a:defRPr/>
            </a:pPr>
            <a:r>
              <a:rPr lang="en-US" sz="1400" dirty="0"/>
              <a:t>Security</a:t>
            </a:r>
            <a:endParaRPr lang="en-IN" sz="1400" dirty="0"/>
          </a:p>
          <a:p>
            <a:pPr marL="685800" lvl="1" eaLnBrk="1" hangingPunct="1">
              <a:defRPr/>
            </a:pPr>
            <a:r>
              <a:rPr lang="en-US" sz="1400" dirty="0"/>
              <a:t>Maintainability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Portability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Reusability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Compatibility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Resource Utilization</a:t>
            </a:r>
            <a:endParaRPr lang="en-IN" sz="1400" dirty="0"/>
          </a:p>
          <a:p>
            <a:pPr marL="0" indent="0" algn="r" eaLnBrk="1" hangingPunct="1">
              <a:buFontTx/>
              <a:buNone/>
              <a:defRPr/>
            </a:pPr>
            <a:endParaRPr lang="en-IN" dirty="0"/>
          </a:p>
        </p:txBody>
      </p:sp>
      <p:pic>
        <p:nvPicPr>
          <p:cNvPr id="8196" name="Picture 2" descr="Image result for secure">
            <a:extLst>
              <a:ext uri="{FF2B5EF4-FFF2-40B4-BE49-F238E27FC236}">
                <a16:creationId xmlns:a16="http://schemas.microsoft.com/office/drawing/2014/main" id="{736ECEAB-DB56-3041-9211-97F17856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4232275"/>
            <a:ext cx="19494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Image result for 24 x 7 availability">
            <a:extLst>
              <a:ext uri="{FF2B5EF4-FFF2-40B4-BE49-F238E27FC236}">
                <a16:creationId xmlns:a16="http://schemas.microsoft.com/office/drawing/2014/main" id="{C9BF0246-5CA2-064A-8597-1B6D8C0E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4475163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mage result for better performance">
            <a:extLst>
              <a:ext uri="{FF2B5EF4-FFF2-40B4-BE49-F238E27FC236}">
                <a16:creationId xmlns:a16="http://schemas.microsoft.com/office/drawing/2014/main" id="{68767990-50E1-884A-966B-A01B0FE0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365625"/>
            <a:ext cx="13366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049C2FE-15D3-8A4E-8095-4DACD6DC4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sz="1800" b="1"/>
              <a:t>Home Screen (snippets):</a:t>
            </a: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1CB6818B-5D73-9046-8A9E-5DAB43D4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1250"/>
            <a:ext cx="393858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>
            <a:extLst>
              <a:ext uri="{FF2B5EF4-FFF2-40B4-BE49-F238E27FC236}">
                <a16:creationId xmlns:a16="http://schemas.microsoft.com/office/drawing/2014/main" id="{9A2FB29B-ED88-734C-A415-7299BF9C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60575"/>
            <a:ext cx="43132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>
            <a:extLst>
              <a:ext uri="{FF2B5EF4-FFF2-40B4-BE49-F238E27FC236}">
                <a16:creationId xmlns:a16="http://schemas.microsoft.com/office/drawing/2014/main" id="{41B61243-8454-F448-A2A0-890A63FD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4962525"/>
            <a:ext cx="57467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948A3E-3D02-B348-86BD-3CBDE3101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4150"/>
            <a:ext cx="8229600" cy="723900"/>
          </a:xfrm>
        </p:spPr>
        <p:txBody>
          <a:bodyPr/>
          <a:lstStyle/>
          <a:p>
            <a:pPr algn="l"/>
            <a:r>
              <a:rPr lang="en-IN" altLang="en-US" sz="1800" b="1"/>
              <a:t>Products: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1CEE6422-027B-464D-99B8-78E0922B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6825"/>
            <a:ext cx="9144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0867E9C-BB16-A741-BE57-272D323D5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908050"/>
            <a:ext cx="91440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253</Words>
  <Application>Microsoft Macintosh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Diseño predeterminado</vt:lpstr>
      <vt:lpstr>A Project report on E-Commerce Application </vt:lpstr>
      <vt:lpstr> Features of the Project: </vt:lpstr>
      <vt:lpstr>Software Required (Any-one):</vt:lpstr>
      <vt:lpstr>Features of Admin:</vt:lpstr>
      <vt:lpstr>Features of User:</vt:lpstr>
      <vt:lpstr>Functional Requirements</vt:lpstr>
      <vt:lpstr>Non-functional requirements:</vt:lpstr>
      <vt:lpstr>Home Screen (snippets):</vt:lpstr>
      <vt:lpstr>Products:</vt:lpstr>
      <vt:lpstr>Order Confirmation: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Jacob John</cp:lastModifiedBy>
  <cp:revision>716</cp:revision>
  <dcterms:created xsi:type="dcterms:W3CDTF">2010-05-23T14:28:12Z</dcterms:created>
  <dcterms:modified xsi:type="dcterms:W3CDTF">2019-11-13T01:32:13Z</dcterms:modified>
</cp:coreProperties>
</file>