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7645-7D15-0747-82C8-270439FB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B7FE-7BED-C243-9F81-51EEE524A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AF7B-535E-424F-ABC4-3051DC3B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AFE-88DE-FD4C-BBEE-AF50EF60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FA01-288A-7B44-814C-5EDC689D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1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B471-2CF3-C849-B8E0-A0D380F2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5BB47-CB4B-174A-9DB6-5D6042036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2345-7137-2F45-B4D0-554A9033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3E5A-E92D-D246-9878-507607E9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011F-4B24-4149-A49D-965FFF28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C34CA-238C-874E-81AF-ECC56A924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28F4B-E0A1-934C-97D5-A2DD6F826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EFD2-86AC-0A41-B892-A525D59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2B81-C80C-C14D-8545-538F7D7F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E01F-B1A7-9641-9671-1D70FA1A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5DFA-9F7B-6F41-841E-CA53380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14B1-6334-8F48-9F7F-274A78AE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9B14-A215-DF42-A8E0-A352CB00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8048-B7B6-FB4A-905B-2B8C9A0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E1EC-8365-7F41-82E6-6BE2C608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1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0D94-454C-CB45-8A4E-D19A1B9D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5736D-570F-7944-A4B3-5FA0F482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80C3-9755-8345-8A9C-2B42559C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1A3B-327A-3F46-AEB7-368443B8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EC7-00E7-0044-8FD2-80CD877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509-B8B0-2A41-90E5-98D89AD0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6CC2-0508-FD42-8E29-12A53177E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E5DA-6C23-9641-B32C-5EDA46B8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31188-C93B-8E46-9ACF-5937C9B1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9D6C-3D2B-CE4C-A539-DBB30A19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8B99-49FB-E446-90EF-2932CF05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7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B7A0-7AA1-2748-8FFA-0B393461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06BC-9627-4440-81A7-11AFC5F6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DE46B-AC65-B94D-B503-E808E833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B8FE8-8969-7745-9D9C-FF9816D31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8C8FB-618F-DB4C-BD35-F7E8454A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880F2-76E7-8D48-B04F-B9C1CE01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EEA36-8DE3-1B46-A692-31FB094B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0ED5B-1D05-3447-917F-F8556C37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0F9-7934-7F4A-BFB1-C4F8C3AD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83294-3530-BF4B-87DD-20884951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C2D56-1F7A-2C4D-A1C7-B21D9B3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F8CCF-FD7A-294F-AEDB-3C7480E3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BA595-A798-B542-8DEA-D7CB6D0E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BB836-97B3-D044-A646-2CE9149E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19CE5-6AC3-604C-9A35-8A9BD66F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CDC7-7763-0A49-91A4-E3A7B82B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EBF9-5768-E440-A296-37F866E3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C20E-17AA-0642-BE79-1923DEE6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0D3B9-5043-C54D-8D68-72CBC7E7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4E63-F09A-FC42-9ECD-8296B416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EF23-4047-0344-9747-B4B81AB3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5D4-5FFE-A448-98B4-3CC8FADE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67117-A5B3-FC4A-8C80-3493D7D2C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62EFB-6C01-7948-AD33-95250557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9731A-4FC0-C343-A5B3-A0E9E222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5934-7C9E-2943-A4C0-2AB22EDD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025E-163C-5047-96AD-4DC43209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9FB30-F3E4-9E4A-8F8A-3C45D5F4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7CF43-C671-524A-ADA3-016BAA3B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C5EA-3B91-334B-89E2-549D90BF1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EB19-5D47-1543-8246-E66F1A3D6AE9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039C-5F9A-5343-864E-DBADE4409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48EA-BC5C-AD4A-883A-3F754AB9E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D946-6DDD-F142-BA39-495A9427A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B6FD-F3F1-0C46-A933-D4B82BD2E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127"/>
            <a:ext cx="9144000" cy="2387600"/>
          </a:xfrm>
        </p:spPr>
        <p:txBody>
          <a:bodyPr/>
          <a:lstStyle/>
          <a:p>
            <a:r>
              <a:rPr lang="en-US" dirty="0"/>
              <a:t>Unfiltered Plots</a:t>
            </a:r>
          </a:p>
        </p:txBody>
      </p:sp>
    </p:spTree>
    <p:extLst>
      <p:ext uri="{BB962C8B-B14F-4D97-AF65-F5344CB8AC3E}">
        <p14:creationId xmlns:p14="http://schemas.microsoft.com/office/powerpoint/2010/main" val="70779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F3E724D-E026-7B4A-B1E6-F37F508E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63" y="1296064"/>
            <a:ext cx="4646150" cy="427978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3CE3BFF-302A-BA41-BB1D-2066624BB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7" y="1049843"/>
            <a:ext cx="5165639" cy="47463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24659A0-CCB9-0C45-82DE-51F552D7FE27}"/>
              </a:ext>
            </a:extLst>
          </p:cNvPr>
          <p:cNvGrpSpPr/>
          <p:nvPr/>
        </p:nvGrpSpPr>
        <p:grpSpPr>
          <a:xfrm>
            <a:off x="10596013" y="2513713"/>
            <a:ext cx="1290018" cy="523766"/>
            <a:chOff x="7661189" y="5962591"/>
            <a:chExt cx="1290018" cy="5237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C57776-BBF6-564E-AB9E-9CE427FA8F14}"/>
                </a:ext>
              </a:extLst>
            </p:cNvPr>
            <p:cNvSpPr/>
            <p:nvPr/>
          </p:nvSpPr>
          <p:spPr>
            <a:xfrm>
              <a:off x="7661189" y="5980670"/>
              <a:ext cx="654908" cy="2100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5CBDD-8255-E24A-94FF-6EADB255E522}"/>
                </a:ext>
              </a:extLst>
            </p:cNvPr>
            <p:cNvSpPr/>
            <p:nvPr/>
          </p:nvSpPr>
          <p:spPr>
            <a:xfrm>
              <a:off x="7661189" y="6258216"/>
              <a:ext cx="654908" cy="2100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99E1E5-CF0B-9245-88D5-A3D1C8B4539C}"/>
                </a:ext>
              </a:extLst>
            </p:cNvPr>
            <p:cNvSpPr txBox="1"/>
            <p:nvPr/>
          </p:nvSpPr>
          <p:spPr>
            <a:xfrm>
              <a:off x="8316097" y="5962591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EWEMBI</a:t>
              </a:r>
              <a:endParaRPr lang="en-US" sz="7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3488FF-088F-C945-8E3B-56E03B830DE7}"/>
                </a:ext>
              </a:extLst>
            </p:cNvPr>
            <p:cNvSpPr txBox="1"/>
            <p:nvPr/>
          </p:nvSpPr>
          <p:spPr>
            <a:xfrm>
              <a:off x="8311571" y="6240136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</a:t>
              </a:r>
              <a:endParaRPr lang="en-US" sz="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0D1F04-36BB-DB4A-8929-1E7C678B19EC}"/>
              </a:ext>
            </a:extLst>
          </p:cNvPr>
          <p:cNvSpPr txBox="1"/>
          <p:nvPr/>
        </p:nvSpPr>
        <p:spPr>
          <a:xfrm>
            <a:off x="5143626" y="41744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Daily Temperature</a:t>
            </a:r>
          </a:p>
        </p:txBody>
      </p:sp>
    </p:spTree>
    <p:extLst>
      <p:ext uri="{BB962C8B-B14F-4D97-AF65-F5344CB8AC3E}">
        <p14:creationId xmlns:p14="http://schemas.microsoft.com/office/powerpoint/2010/main" val="181407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BA34919-659A-4E45-857D-99C3991B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4" y="974725"/>
            <a:ext cx="5350952" cy="49085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FD87AF3-7B8E-3943-A4F8-23023296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76" y="1073168"/>
            <a:ext cx="5133935" cy="47116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B3015CC-5B41-9449-9A7F-7FD3C63BD6F1}"/>
              </a:ext>
            </a:extLst>
          </p:cNvPr>
          <p:cNvGrpSpPr/>
          <p:nvPr/>
        </p:nvGrpSpPr>
        <p:grpSpPr>
          <a:xfrm>
            <a:off x="10743111" y="2130654"/>
            <a:ext cx="1290018" cy="523766"/>
            <a:chOff x="7661189" y="5962591"/>
            <a:chExt cx="1290018" cy="523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7644C-3750-D246-BC5F-6DBCEEF11ADA}"/>
                </a:ext>
              </a:extLst>
            </p:cNvPr>
            <p:cNvSpPr/>
            <p:nvPr/>
          </p:nvSpPr>
          <p:spPr>
            <a:xfrm>
              <a:off x="7661189" y="5980670"/>
              <a:ext cx="654908" cy="2100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FC676A-30A9-4246-AEC4-7B3CBC484CB8}"/>
                </a:ext>
              </a:extLst>
            </p:cNvPr>
            <p:cNvSpPr/>
            <p:nvPr/>
          </p:nvSpPr>
          <p:spPr>
            <a:xfrm>
              <a:off x="7661189" y="6258216"/>
              <a:ext cx="654908" cy="2100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41087F-E37D-B444-B117-20ABDA94E51B}"/>
                </a:ext>
              </a:extLst>
            </p:cNvPr>
            <p:cNvSpPr txBox="1"/>
            <p:nvPr/>
          </p:nvSpPr>
          <p:spPr>
            <a:xfrm>
              <a:off x="8316097" y="5962591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EWEMBI</a:t>
              </a:r>
              <a:endParaRPr lang="en-US" sz="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A441EE-A0AB-CF41-9243-F9AF52E2852B}"/>
                </a:ext>
              </a:extLst>
            </p:cNvPr>
            <p:cNvSpPr txBox="1"/>
            <p:nvPr/>
          </p:nvSpPr>
          <p:spPr>
            <a:xfrm>
              <a:off x="8311571" y="6240136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</a:t>
              </a:r>
              <a:endParaRPr lang="en-US" sz="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394A48-1728-2B40-AF0D-2BBFE38CD36C}"/>
              </a:ext>
            </a:extLst>
          </p:cNvPr>
          <p:cNvSpPr txBox="1"/>
          <p:nvPr/>
        </p:nvSpPr>
        <p:spPr>
          <a:xfrm>
            <a:off x="5212587" y="41744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Daily Windspeed</a:t>
            </a:r>
          </a:p>
        </p:txBody>
      </p:sp>
    </p:spTree>
    <p:extLst>
      <p:ext uri="{BB962C8B-B14F-4D97-AF65-F5344CB8AC3E}">
        <p14:creationId xmlns:p14="http://schemas.microsoft.com/office/powerpoint/2010/main" val="20460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B9FC017-D3BC-C943-8103-A8856BB7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7278"/>
            <a:ext cx="4673886" cy="436344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0F6C1B4-5B54-2647-8321-512269EC0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18" y="1247278"/>
            <a:ext cx="4673886" cy="436344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8778E95-5993-D149-854C-E5942A847412}"/>
              </a:ext>
            </a:extLst>
          </p:cNvPr>
          <p:cNvGrpSpPr/>
          <p:nvPr/>
        </p:nvGrpSpPr>
        <p:grpSpPr>
          <a:xfrm>
            <a:off x="10769886" y="2167724"/>
            <a:ext cx="1290018" cy="523766"/>
            <a:chOff x="7661189" y="5962591"/>
            <a:chExt cx="1290018" cy="5237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273061-9EF2-704E-A7A9-40BECA4CB925}"/>
                </a:ext>
              </a:extLst>
            </p:cNvPr>
            <p:cNvSpPr/>
            <p:nvPr/>
          </p:nvSpPr>
          <p:spPr>
            <a:xfrm>
              <a:off x="7661189" y="5980670"/>
              <a:ext cx="654908" cy="2100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ED329B-19B4-BE48-9FE2-374945EA93DB}"/>
                </a:ext>
              </a:extLst>
            </p:cNvPr>
            <p:cNvSpPr/>
            <p:nvPr/>
          </p:nvSpPr>
          <p:spPr>
            <a:xfrm>
              <a:off x="7661189" y="6258216"/>
              <a:ext cx="654908" cy="2100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3C46CA-B9EB-6843-8B5D-4FC4F0BC303D}"/>
                </a:ext>
              </a:extLst>
            </p:cNvPr>
            <p:cNvSpPr txBox="1"/>
            <p:nvPr/>
          </p:nvSpPr>
          <p:spPr>
            <a:xfrm>
              <a:off x="8316097" y="5962591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EWEMBI</a:t>
              </a:r>
              <a:endParaRPr lang="en-US" sz="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4A145-8A11-BA43-B403-25740B90935D}"/>
                </a:ext>
              </a:extLst>
            </p:cNvPr>
            <p:cNvSpPr txBox="1"/>
            <p:nvPr/>
          </p:nvSpPr>
          <p:spPr>
            <a:xfrm>
              <a:off x="8311571" y="6240136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</a:t>
              </a:r>
              <a:endParaRPr lang="en-US" sz="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AF3087-48E0-9242-BFDE-F9AEFF31F933}"/>
              </a:ext>
            </a:extLst>
          </p:cNvPr>
          <p:cNvSpPr txBox="1"/>
          <p:nvPr/>
        </p:nvSpPr>
        <p:spPr>
          <a:xfrm>
            <a:off x="5248977" y="417443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Daily Shortwave</a:t>
            </a:r>
          </a:p>
        </p:txBody>
      </p:sp>
    </p:spTree>
    <p:extLst>
      <p:ext uri="{BB962C8B-B14F-4D97-AF65-F5344CB8AC3E}">
        <p14:creationId xmlns:p14="http://schemas.microsoft.com/office/powerpoint/2010/main" val="40486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FE2-39F9-9945-ABBC-D43727DD4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Filtered Plots (includes location ’loon’ and ‘harbor’)</a:t>
            </a:r>
          </a:p>
        </p:txBody>
      </p:sp>
    </p:spTree>
    <p:extLst>
      <p:ext uri="{BB962C8B-B14F-4D97-AF65-F5344CB8AC3E}">
        <p14:creationId xmlns:p14="http://schemas.microsoft.com/office/powerpoint/2010/main" val="321737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42F0A25-994B-8646-B9DA-8AD0785B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50" y="1195707"/>
            <a:ext cx="4789902" cy="44665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034AF-6688-6F41-A4DC-F8D2A994D18E}"/>
              </a:ext>
            </a:extLst>
          </p:cNvPr>
          <p:cNvGrpSpPr/>
          <p:nvPr/>
        </p:nvGrpSpPr>
        <p:grpSpPr>
          <a:xfrm>
            <a:off x="10596013" y="2513713"/>
            <a:ext cx="1290018" cy="523766"/>
            <a:chOff x="7661189" y="5962591"/>
            <a:chExt cx="1290018" cy="5237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8E174B-6F2B-304D-BD06-39094C6EA093}"/>
                </a:ext>
              </a:extLst>
            </p:cNvPr>
            <p:cNvSpPr/>
            <p:nvPr/>
          </p:nvSpPr>
          <p:spPr>
            <a:xfrm>
              <a:off x="7661189" y="5980670"/>
              <a:ext cx="654908" cy="2100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58874B-BFC9-C549-B447-8695902AC5AC}"/>
                </a:ext>
              </a:extLst>
            </p:cNvPr>
            <p:cNvSpPr/>
            <p:nvPr/>
          </p:nvSpPr>
          <p:spPr>
            <a:xfrm>
              <a:off x="7661189" y="6258216"/>
              <a:ext cx="654908" cy="2100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F7F5E3-762A-404D-8CCC-CB6627041053}"/>
                </a:ext>
              </a:extLst>
            </p:cNvPr>
            <p:cNvSpPr txBox="1"/>
            <p:nvPr/>
          </p:nvSpPr>
          <p:spPr>
            <a:xfrm>
              <a:off x="8316097" y="5962591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EWEMBI</a:t>
              </a:r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570975-3E7D-114A-8A0F-2DBD28D97FB7}"/>
                </a:ext>
              </a:extLst>
            </p:cNvPr>
            <p:cNvSpPr txBox="1"/>
            <p:nvPr/>
          </p:nvSpPr>
          <p:spPr>
            <a:xfrm>
              <a:off x="8311571" y="6240136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</a:t>
              </a:r>
              <a:endParaRPr lang="en-US" sz="7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01A1114-E502-5949-A86B-AA1AFA289098}"/>
              </a:ext>
            </a:extLst>
          </p:cNvPr>
          <p:cNvSpPr txBox="1"/>
          <p:nvPr/>
        </p:nvSpPr>
        <p:spPr>
          <a:xfrm>
            <a:off x="5143626" y="417443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Daily Temperature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BA081BF2-2B24-4B45-BF65-DCF9CCFC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6" y="986970"/>
            <a:ext cx="5234433" cy="48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A285D21-CFB7-5C46-BF9A-5D87231A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61"/>
            <a:ext cx="5291666" cy="4934478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7599531-3419-E745-B7A7-3D5E9A0B9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726" y="1224737"/>
            <a:ext cx="4727642" cy="44085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DE5565-B113-C840-9A1A-1FD885E22EB9}"/>
              </a:ext>
            </a:extLst>
          </p:cNvPr>
          <p:cNvGrpSpPr/>
          <p:nvPr/>
        </p:nvGrpSpPr>
        <p:grpSpPr>
          <a:xfrm>
            <a:off x="10596013" y="2513713"/>
            <a:ext cx="1290018" cy="523766"/>
            <a:chOff x="7661189" y="5962591"/>
            <a:chExt cx="1290018" cy="5237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739F58-5502-F84F-8361-6793819C4FF0}"/>
                </a:ext>
              </a:extLst>
            </p:cNvPr>
            <p:cNvSpPr/>
            <p:nvPr/>
          </p:nvSpPr>
          <p:spPr>
            <a:xfrm>
              <a:off x="7661189" y="5980670"/>
              <a:ext cx="654908" cy="2100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60D8E5-0222-FB40-9603-3A6FE86A55D5}"/>
                </a:ext>
              </a:extLst>
            </p:cNvPr>
            <p:cNvSpPr/>
            <p:nvPr/>
          </p:nvSpPr>
          <p:spPr>
            <a:xfrm>
              <a:off x="7661189" y="6258216"/>
              <a:ext cx="654908" cy="2100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32E893-DDC9-C945-A4B5-E02538FE1270}"/>
                </a:ext>
              </a:extLst>
            </p:cNvPr>
            <p:cNvSpPr txBox="1"/>
            <p:nvPr/>
          </p:nvSpPr>
          <p:spPr>
            <a:xfrm>
              <a:off x="8316097" y="5962591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EWEMBI</a:t>
              </a:r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D311CD-2B20-E948-BF50-309864E08FB1}"/>
                </a:ext>
              </a:extLst>
            </p:cNvPr>
            <p:cNvSpPr txBox="1"/>
            <p:nvPr/>
          </p:nvSpPr>
          <p:spPr>
            <a:xfrm>
              <a:off x="8311571" y="6240136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</a:t>
              </a:r>
              <a:endParaRPr lang="en-US" sz="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0AF53C-CE5E-3448-83AD-6D4B4EF3A398}"/>
              </a:ext>
            </a:extLst>
          </p:cNvPr>
          <p:cNvSpPr txBox="1"/>
          <p:nvPr/>
        </p:nvSpPr>
        <p:spPr>
          <a:xfrm>
            <a:off x="5178123" y="417443"/>
            <a:ext cx="18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Daily Wind Speed</a:t>
            </a:r>
          </a:p>
        </p:txBody>
      </p:sp>
    </p:spTree>
    <p:extLst>
      <p:ext uri="{BB962C8B-B14F-4D97-AF65-F5344CB8AC3E}">
        <p14:creationId xmlns:p14="http://schemas.microsoft.com/office/powerpoint/2010/main" val="21073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746AFB7-848D-EE4C-BF3B-134736EE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61"/>
            <a:ext cx="5291666" cy="49344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B98AA2-921E-4F4D-BF8C-E091B5BB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05" y="1093249"/>
            <a:ext cx="5009654" cy="4671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02EE455-210B-1A45-94DD-A76410F798AE}"/>
              </a:ext>
            </a:extLst>
          </p:cNvPr>
          <p:cNvGrpSpPr/>
          <p:nvPr/>
        </p:nvGrpSpPr>
        <p:grpSpPr>
          <a:xfrm>
            <a:off x="10596013" y="2513713"/>
            <a:ext cx="1290018" cy="523766"/>
            <a:chOff x="7661189" y="5962591"/>
            <a:chExt cx="1290018" cy="5237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32DE07-B925-9B4C-8935-1007364CBDDB}"/>
                </a:ext>
              </a:extLst>
            </p:cNvPr>
            <p:cNvSpPr/>
            <p:nvPr/>
          </p:nvSpPr>
          <p:spPr>
            <a:xfrm>
              <a:off x="7661189" y="5980670"/>
              <a:ext cx="654908" cy="21006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0ACD36-834B-2E42-BA65-2240EFFFA389}"/>
                </a:ext>
              </a:extLst>
            </p:cNvPr>
            <p:cNvSpPr/>
            <p:nvPr/>
          </p:nvSpPr>
          <p:spPr>
            <a:xfrm>
              <a:off x="7661189" y="6258216"/>
              <a:ext cx="654908" cy="2100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31C4D-D961-3247-A219-44299331D92D}"/>
                </a:ext>
              </a:extLst>
            </p:cNvPr>
            <p:cNvSpPr txBox="1"/>
            <p:nvPr/>
          </p:nvSpPr>
          <p:spPr>
            <a:xfrm>
              <a:off x="8316097" y="5962591"/>
              <a:ext cx="6351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EWEMBI</a:t>
              </a:r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B5F93D-D84C-EB49-91EA-7F23910F4AF1}"/>
                </a:ext>
              </a:extLst>
            </p:cNvPr>
            <p:cNvSpPr txBox="1"/>
            <p:nvPr/>
          </p:nvSpPr>
          <p:spPr>
            <a:xfrm>
              <a:off x="8311571" y="6240136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LOCAL</a:t>
              </a:r>
              <a:endParaRPr lang="en-US" sz="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D96954-C40C-D04F-BC2A-8E82B8565470}"/>
              </a:ext>
            </a:extLst>
          </p:cNvPr>
          <p:cNvSpPr txBox="1"/>
          <p:nvPr/>
        </p:nvSpPr>
        <p:spPr>
          <a:xfrm>
            <a:off x="5248979" y="417443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Daily Shortwave</a:t>
            </a:r>
          </a:p>
        </p:txBody>
      </p:sp>
    </p:spTree>
    <p:extLst>
      <p:ext uri="{BB962C8B-B14F-4D97-AF65-F5344CB8AC3E}">
        <p14:creationId xmlns:p14="http://schemas.microsoft.com/office/powerpoint/2010/main" val="404944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Unfiltered Plots</vt:lpstr>
      <vt:lpstr>PowerPoint Presentation</vt:lpstr>
      <vt:lpstr>PowerPoint Presentation</vt:lpstr>
      <vt:lpstr>PowerPoint Presentation</vt:lpstr>
      <vt:lpstr>Filtered Plots (includes location ’loon’ and ‘harbor’)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Wynne, Jacob</dc:creator>
  <cp:lastModifiedBy>Wynne, Jacob</cp:lastModifiedBy>
  <cp:revision>5</cp:revision>
  <dcterms:created xsi:type="dcterms:W3CDTF">2021-05-20T20:49:50Z</dcterms:created>
  <dcterms:modified xsi:type="dcterms:W3CDTF">2021-05-21T16:49:00Z</dcterms:modified>
</cp:coreProperties>
</file>