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25A2-32AE-1F41-B168-F7C81EEA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1A94C-AC1E-7545-B077-77204149D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3466-D1FE-AE43-8E84-F4D258DD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D02D-7B94-5941-B123-3992554C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60B7-86BE-804B-9B04-250D211F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77B4-6321-E84A-8D6E-5038F68D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D392-1094-434B-8D98-ED194CC6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69D1-A3ED-C144-9666-91EAC649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2C44-F6A7-8841-A687-034DFFC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1CB8-4545-0F46-9EB3-A2BBF789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5D3F9-0377-A64F-BFBF-B497FAAC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8F22-C774-C148-AAD7-320B22AD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FDEB-6A53-BE4B-A06C-43DFDF97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19F7-89BC-5147-9089-97359868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75AA-71FE-0B4A-B77F-6E677411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0FA5-EC2F-BC4F-9973-248CE426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D281-93E5-F64A-B118-C6070B9A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F433-66E1-8B43-B3D0-FF96A9F6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8F88-802B-434A-A03D-97BFF827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D499-1B65-E945-B7D7-739E279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1D0E-71EB-204B-9100-9A2E2F77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5DB92-E64A-9746-8364-0E349777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EDAC-DE8F-6B44-9449-050016D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34A8-A541-F44F-9352-9AD5A6B7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19FD-A9E6-854D-A6B6-A302EE83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CB5B-20E9-D748-A2FA-AAADCF4A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AB1E-F685-064F-8CFC-A82A3543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058B-D3D2-3F48-BDAD-967816B42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64FF-1349-2E44-9A5E-43010112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F7D3-902C-904D-A685-8998273E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0280-F69D-294C-8A4F-326A9F4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2254-0CA1-6942-8CEC-EA0E3BE0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6880-0CCC-B846-89DF-A9EEE5AE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C87B5-B9A3-7E43-8426-457C6E5F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68C-2FBB-2D4E-9309-5D362091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5859-9A6A-D145-BAC0-612828D84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047C-7E43-C641-A3BC-6167840E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05AF4-3C07-524B-A9CF-4B412C8E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DE6E5-D1FF-B14F-919E-6B4250D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3620-7157-3648-8D1C-A8BDB912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303A9-BDD2-8541-8CAA-D9B0C25F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F08C-54F5-8F41-A410-D3A8FAC4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32F68-D693-EA48-86CB-347C8C8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9155F-3E88-A644-99D6-22A31E60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22DA-2CA4-0F46-B668-8E66D0E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5904-442C-A340-A7A1-A51B896F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43AF-2E9C-6543-A23D-4E64D525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EA9A-6E11-A940-BD8A-BF4D3E27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8D9B-2EB8-2F40-95DA-97C7D36C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8CD4-2805-5445-A5AF-7004282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CEA8-4FCF-3044-84DA-36E8F00E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005E-480D-EE46-9E81-246F96AA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DE09-7720-9A43-A188-A2D9DF59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1F437-6C97-D849-A6D3-E3BEFF6E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430C3-14C7-BE41-B344-D8ED3C2B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212D-7044-684D-88E5-A84EE81F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30B89-7299-EB4F-B342-2CCFB1F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AA900-4393-A54E-8E83-3784F00D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071BB-13F7-CF41-BBDC-CDA4EA37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C6C0-6D34-794E-A044-C4D2344C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CB29-0145-B14C-86FB-5B6FCC4A2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95BD-0AE1-1B4E-8FD9-4A7AE352287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3758-D55C-0B40-8488-51DF68F0B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E37-E860-3A41-87FE-E38FDD5F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DA68-6B9D-7545-B5C0-2A4B8E567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73245F-6791-EC45-B57E-364A5C82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32337"/>
              </p:ext>
            </p:extLst>
          </p:nvPr>
        </p:nvGraphicFramePr>
        <p:xfrm>
          <a:off x="1816100" y="597557"/>
          <a:ext cx="8559800" cy="5662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639637928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972056586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995036695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531731097"/>
                    </a:ext>
                  </a:extLst>
                </a:gridCol>
              </a:tblGrid>
              <a:tr h="3976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6833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r>
                        <a:rPr lang="en-US" dirty="0"/>
                        <a:t>Calibrate LER with historical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13107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r>
                        <a:rPr lang="en-US" dirty="0"/>
                        <a:t>Validate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6815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r>
                        <a:rPr lang="en-US" dirty="0"/>
                        <a:t>Analyzing GCM Outputs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36061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r>
                        <a:rPr lang="en-US" dirty="0"/>
                        <a:t>Uncertainty Analyses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78258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r>
                        <a:rPr lang="en-US" dirty="0"/>
                        <a:t>Thesis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7268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r>
                        <a:rPr lang="en-US" dirty="0"/>
                        <a:t>Draft of thesis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53055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r>
                        <a:rPr lang="en-US" dirty="0"/>
                        <a:t>VLWA conference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27904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r>
                        <a:rPr lang="en-US" dirty="0"/>
                        <a:t>Dennis Dean 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81099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r>
                        <a:rPr lang="en-US" dirty="0"/>
                        <a:t>Submit Thesis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5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Wynne, Jacob</dc:creator>
  <cp:lastModifiedBy>Wynne, Jacob</cp:lastModifiedBy>
  <cp:revision>1</cp:revision>
  <dcterms:created xsi:type="dcterms:W3CDTF">2021-05-06T19:22:28Z</dcterms:created>
  <dcterms:modified xsi:type="dcterms:W3CDTF">2021-05-06T19:22:50Z</dcterms:modified>
</cp:coreProperties>
</file>