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2436"/>
  </p:normalViewPr>
  <p:slideViewPr>
    <p:cSldViewPr snapToGrid="0" snapToObjects="1">
      <p:cViewPr>
        <p:scale>
          <a:sx n="74" d="100"/>
          <a:sy n="74" d="100"/>
        </p:scale>
        <p:origin x="2016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0B06C-9DDA-A942-9B70-1DC85D4CB350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35CDD-1BA1-7043-80CF-5750B184A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56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by using one of the RCP’s. </a:t>
            </a:r>
          </a:p>
          <a:p>
            <a:endParaRPr lang="en-US" dirty="0"/>
          </a:p>
          <a:p>
            <a:r>
              <a:rPr lang="en-US" dirty="0"/>
              <a:t>Explore ISIMIP data </a:t>
            </a:r>
          </a:p>
          <a:p>
            <a:endParaRPr lang="en-US" dirty="0"/>
          </a:p>
          <a:p>
            <a:r>
              <a:rPr lang="en-US" dirty="0"/>
              <a:t>Downscaling climate models. </a:t>
            </a:r>
          </a:p>
          <a:p>
            <a:endParaRPr lang="en-US" dirty="0"/>
          </a:p>
          <a:p>
            <a:r>
              <a:rPr lang="en-US" dirty="0"/>
              <a:t>Present – 2199 </a:t>
            </a:r>
          </a:p>
          <a:p>
            <a:endParaRPr lang="en-US" dirty="0"/>
          </a:p>
          <a:p>
            <a:r>
              <a:rPr lang="en-US" dirty="0"/>
              <a:t>Use response variable thermocline depth, </a:t>
            </a:r>
          </a:p>
          <a:p>
            <a:endParaRPr lang="en-US" dirty="0"/>
          </a:p>
          <a:p>
            <a:r>
              <a:rPr lang="en-US" dirty="0"/>
              <a:t>Figures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35CDD-1BA1-7043-80CF-5750B184A2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69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ewembi</a:t>
            </a:r>
            <a:r>
              <a:rPr lang="en-US" dirty="0"/>
              <a:t> data and use that to calibrate Sunapee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35CDD-1BA1-7043-80CF-5750B184A2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52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62DA-9D06-D847-8351-A3E0163C9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6BE5F-0E43-CA4D-A84A-6EB920233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972E3-8C37-264E-929D-FE93DFC4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5ED-4B56-544F-84EB-2640C8CF7746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E0979-F746-9C48-A790-9ABD2F462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9F3FA-1EAE-F743-9D28-226F3D39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654F-A119-994E-BD48-8B0BC317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5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421C-E200-164F-A0D3-62F25961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31027-5903-AD45-B5F1-A0C33543D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956BD-3D3B-974D-856A-A13BF58B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5ED-4B56-544F-84EB-2640C8CF7746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141AF-61D7-B64D-9F22-E350A6BB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8033B-3518-6A45-B243-DD069BFD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654F-A119-994E-BD48-8B0BC317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1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4BC7B0-6805-B247-8A21-FD6F1D6B05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EB258-A5EE-504C-95B5-C9035E237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E8EE5-F8CE-A847-B602-A328067EC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5ED-4B56-544F-84EB-2640C8CF7746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825C9-9524-0449-8556-092EB7E0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911CA-3ABC-7C4F-8B8B-040078A3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654F-A119-994E-BD48-8B0BC317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0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F443-7EB8-1545-BB85-E4E156B3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07895-4892-324B-8FA9-1C827599E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0BCD0-DE80-114B-B145-C73C39DD8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5ED-4B56-544F-84EB-2640C8CF7746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AC417-C1C7-7A45-9388-C2FB5716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A93BF-460C-AE46-8CCA-833DBE23E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654F-A119-994E-BD48-8B0BC317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5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A5D4-1A91-A448-A80F-5DD98E07F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41E7B-F051-584D-B99F-836C849B3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CEFB7-70FD-7147-97E0-8D8184CC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5ED-4B56-544F-84EB-2640C8CF7746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0C3D8-B67C-864A-A295-E8FD544F4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DA573-AAFD-C648-BA47-73FD6078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654F-A119-994E-BD48-8B0BC317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0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63A64-EEBD-BD40-981D-955A5F52C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4AEEB-D840-C54A-9C04-D889092B9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C1F14-DA17-6443-93FE-EE072F2C6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20A65-72B7-F540-8802-1F0B751F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5ED-4B56-544F-84EB-2640C8CF7746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6E501-64FF-FA43-BDDA-1ED1607A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FF8A0-0694-0744-B59C-E9BC1669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654F-A119-994E-BD48-8B0BC317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9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08D1-730F-004B-8AFF-E0745936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FC3BF-A984-684B-A8AA-7DD74ECD7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C946F-8A47-6546-9F2E-049E2B08A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F8D6D0-8B17-634B-8AE0-4CD205936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A1C54-99AE-7E44-AE8A-07E8FB594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4CD224-6D82-4145-9422-10605013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5ED-4B56-544F-84EB-2640C8CF7746}" type="datetimeFigureOut">
              <a:rPr lang="en-US" smtClean="0"/>
              <a:t>3/24/21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74CBB7-5B2F-2D4B-8F56-9CE995C9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A08D9F-38B2-7E41-AA9E-E6955E78A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654F-A119-994E-BD48-8B0BC317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6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0946-821B-664A-AE58-2D35C7F0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A3592-5E73-F248-8312-7249FDD29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5ED-4B56-544F-84EB-2640C8CF7746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75ABF-ECDD-E047-9332-6826BA18D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398EE-145A-9146-976A-2C75CFCE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654F-A119-994E-BD48-8B0BC317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2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06EB7-FE1A-4748-8E57-09F3E411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5ED-4B56-544F-84EB-2640C8CF7746}" type="datetimeFigureOut">
              <a:rPr lang="en-US" smtClean="0"/>
              <a:t>3/24/21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C151F2-1C8B-3B4B-9171-789DEBD7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FA42D-341F-DC43-BFA3-4C02F605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654F-A119-994E-BD48-8B0BC317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2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8D72-73E1-3C41-B188-95A2FF43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A5EF4-2563-9E4D-827E-274206F31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DFFA6-F042-7B40-ADA3-51E0FD09E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5AB51-5272-9E46-80A4-86D252D5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5ED-4B56-544F-84EB-2640C8CF7746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A9592-707C-6445-899B-29CF598F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452EE-DA05-DF49-B5BF-B288651E1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654F-A119-994E-BD48-8B0BC317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5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6E6A-64B3-8044-96E1-7CE6B604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D77464-F7C6-0F48-9B7A-402732176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99837-F336-DD48-B124-D53C29756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271C6-85C7-924E-BC8D-090E9141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5ED-4B56-544F-84EB-2640C8CF7746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C6331-7D06-0940-8D88-6008CE92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998F6-0EE3-1F40-AE2B-8F3409E8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654F-A119-994E-BD48-8B0BC317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1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852AFB-C449-D14D-A27D-12C78729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EBD95-1DA3-C04C-B0DE-7C20154A2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32BA5-8785-6049-A716-DCD08BC8A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695ED-4B56-544F-84EB-2640C8CF7746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B2627-EA47-4A4B-BECA-D222CFE7E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ED98C-CFB0-7A40-940C-1FEDAB122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D654F-A119-994E-BD48-8B0BC317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0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18D9C5-163F-9448-94F5-2FAE5B5CBF77}"/>
              </a:ext>
            </a:extLst>
          </p:cNvPr>
          <p:cNvSpPr/>
          <p:nvPr/>
        </p:nvSpPr>
        <p:spPr>
          <a:xfrm>
            <a:off x="5003800" y="188381"/>
            <a:ext cx="21844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models working on </a:t>
            </a:r>
            <a:r>
              <a:rPr lang="en-US" dirty="0" err="1"/>
              <a:t>Ensemblr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1C6DC6-89A7-3C4D-AC2D-3A7DB8B7B817}"/>
              </a:ext>
            </a:extLst>
          </p:cNvPr>
          <p:cNvSpPr/>
          <p:nvPr/>
        </p:nvSpPr>
        <p:spPr>
          <a:xfrm>
            <a:off x="7188200" y="1231898"/>
            <a:ext cx="21844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a good set of years and calibrate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EDF174-7B2D-C842-87B7-737E3401C06A}"/>
              </a:ext>
            </a:extLst>
          </p:cNvPr>
          <p:cNvSpPr/>
          <p:nvPr/>
        </p:nvSpPr>
        <p:spPr>
          <a:xfrm>
            <a:off x="2819400" y="2235199"/>
            <a:ext cx="2184400" cy="119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Understand model specific uncertainty by reading extensively into each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0A9D75-71CF-3B49-8C2C-DAF2A0E21FFC}"/>
              </a:ext>
            </a:extLst>
          </p:cNvPr>
          <p:cNvSpPr/>
          <p:nvPr/>
        </p:nvSpPr>
        <p:spPr>
          <a:xfrm>
            <a:off x="6096000" y="2235198"/>
            <a:ext cx="5376333" cy="1193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1) initial condition uncertainty; 2) boundary conditions uncertainty; 3) process uncertainty and 4) parameter uncertainty. </a:t>
            </a:r>
          </a:p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003478-4B1D-7D4C-9EF7-22094E4AE0EE}"/>
              </a:ext>
            </a:extLst>
          </p:cNvPr>
          <p:cNvSpPr/>
          <p:nvPr/>
        </p:nvSpPr>
        <p:spPr>
          <a:xfrm>
            <a:off x="635000" y="3924297"/>
            <a:ext cx="2184400" cy="264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Climate model uncertainty: generate predictions using CM’s. Uncertainty is 95% interval of percent change in temperature (and ice cover?)</a:t>
            </a:r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C1F3AF-DADC-9441-9524-AA2EC5757FEE}"/>
              </a:ext>
            </a:extLst>
          </p:cNvPr>
          <p:cNvSpPr/>
          <p:nvPr/>
        </p:nvSpPr>
        <p:spPr>
          <a:xfrm>
            <a:off x="2861732" y="3924297"/>
            <a:ext cx="2184400" cy="2006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uncertainty: Use a MCMC approach and make an ensemble. Uncertainty is 95% interval of the ensemble members.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2BED50-E2E6-9049-B957-181963BCF7E2}"/>
              </a:ext>
            </a:extLst>
          </p:cNvPr>
          <p:cNvSpPr/>
          <p:nvPr/>
        </p:nvSpPr>
        <p:spPr>
          <a:xfrm>
            <a:off x="7230532" y="3924297"/>
            <a:ext cx="2184400" cy="1667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forecast uncertainty: propagate from previous three.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F69EA8-7187-FF40-8F9E-F266A1F333AD}"/>
              </a:ext>
            </a:extLst>
          </p:cNvPr>
          <p:cNvSpPr/>
          <p:nvPr/>
        </p:nvSpPr>
        <p:spPr>
          <a:xfrm>
            <a:off x="5046132" y="3924297"/>
            <a:ext cx="2184400" cy="2379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process uncertainty: make ensemble based on sample of parameters, make an ensemble model and </a:t>
            </a:r>
          </a:p>
          <a:p>
            <a:pPr algn="ctr"/>
            <a:r>
              <a:rPr lang="en-US" dirty="0"/>
              <a:t>Take the 95% interval.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7CBECE-D5CB-A149-9BC5-55B6F18F9AFB}"/>
              </a:ext>
            </a:extLst>
          </p:cNvPr>
          <p:cNvSpPr/>
          <p:nvPr/>
        </p:nvSpPr>
        <p:spPr>
          <a:xfrm>
            <a:off x="9414932" y="3924297"/>
            <a:ext cx="2184400" cy="2379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Climate scenario uncertainty: Difference in percent change of temperature from each climate model.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15F073-73D1-5B4E-B29F-3B626F4C2A76}"/>
              </a:ext>
            </a:extLst>
          </p:cNvPr>
          <p:cNvSpPr/>
          <p:nvPr/>
        </p:nvSpPr>
        <p:spPr>
          <a:xfrm>
            <a:off x="2819400" y="1140880"/>
            <a:ext cx="2184400" cy="721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Integrate climate models.  (models from ISIMIP)</a:t>
            </a:r>
          </a:p>
        </p:txBody>
      </p:sp>
    </p:spTree>
    <p:extLst>
      <p:ext uri="{BB962C8B-B14F-4D97-AF65-F5344CB8AC3E}">
        <p14:creationId xmlns:p14="http://schemas.microsoft.com/office/powerpoint/2010/main" val="231242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ge152image3844788640">
            <a:extLst>
              <a:ext uri="{FF2B5EF4-FFF2-40B4-BE49-F238E27FC236}">
                <a16:creationId xmlns:a16="http://schemas.microsoft.com/office/drawing/2014/main" id="{EEC128A5-5264-8F41-A055-2F5CE1528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35" y="159025"/>
            <a:ext cx="9024730" cy="629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36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21539</TotalTime>
  <Words>182</Words>
  <Application>Microsoft Macintosh PowerPoint</Application>
  <PresentationFormat>Widescreen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Wynne, Jacob</dc:creator>
  <cp:lastModifiedBy>Wynne, Jacob</cp:lastModifiedBy>
  <cp:revision>9</cp:revision>
  <dcterms:created xsi:type="dcterms:W3CDTF">2021-03-24T16:36:51Z</dcterms:created>
  <dcterms:modified xsi:type="dcterms:W3CDTF">2021-04-08T15:36:22Z</dcterms:modified>
</cp:coreProperties>
</file>