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3" r:id="rId15"/>
    <p:sldId id="264" r:id="rId16"/>
    <p:sldId id="265" r:id="rId17"/>
    <p:sldId id="266" r:id="rId18"/>
    <p:sldId id="267" r:id="rId19"/>
    <p:sldId id="279" r:id="rId20"/>
    <p:sldId id="271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2232"/>
  </p:normalViewPr>
  <p:slideViewPr>
    <p:cSldViewPr snapToGrid="0" snapToObjects="1">
      <p:cViewPr varScale="1">
        <p:scale>
          <a:sx n="52" d="100"/>
          <a:sy n="52" d="100"/>
        </p:scale>
        <p:origin x="2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Jacob Evans</a:t>
            </a:r>
          </a:p>
          <a:p>
            <a:r>
              <a:rPr lang="en-US" dirty="0" smtClean="0"/>
              <a:t>Anthony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764373"/>
            <a:ext cx="9189720" cy="1293028"/>
          </a:xfrm>
        </p:spPr>
        <p:txBody>
          <a:bodyPr/>
          <a:lstStyle/>
          <a:p>
            <a:r>
              <a:rPr lang="en-US" dirty="0" smtClean="0"/>
              <a:t>Development – Game 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2" y="2057401"/>
            <a:ext cx="3138143" cy="44938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4" y="2057401"/>
            <a:ext cx="3417109" cy="4493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32" y="3602141"/>
            <a:ext cx="3823863" cy="1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2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764373"/>
            <a:ext cx="9189720" cy="1293028"/>
          </a:xfrm>
        </p:spPr>
        <p:txBody>
          <a:bodyPr/>
          <a:lstStyle/>
          <a:p>
            <a:r>
              <a:rPr lang="en-US" dirty="0" smtClean="0"/>
              <a:t>Development – Board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JavaScript board creation logic has the following methods</a:t>
            </a:r>
          </a:p>
          <a:p>
            <a:pPr lvl="1"/>
            <a:r>
              <a:rPr lang="en-US" dirty="0" err="1" smtClean="0"/>
              <a:t>makeBoard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makeRandomBoard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displayBoard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decodeBoard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generateCode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() method just creates the initial board whenever a user first loads the webpage.</a:t>
            </a:r>
          </a:p>
        </p:txBody>
      </p:sp>
    </p:spTree>
    <p:extLst>
      <p:ext uri="{BB962C8B-B14F-4D97-AF65-F5344CB8AC3E}">
        <p14:creationId xmlns:p14="http://schemas.microsoft.com/office/powerpoint/2010/main" val="164791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764373"/>
            <a:ext cx="9189720" cy="1293028"/>
          </a:xfrm>
        </p:spPr>
        <p:txBody>
          <a:bodyPr/>
          <a:lstStyle/>
          <a:p>
            <a:r>
              <a:rPr lang="en-US" dirty="0" smtClean="0"/>
              <a:t>Development – Board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decodeBoard</a:t>
            </a:r>
            <a:r>
              <a:rPr lang="en-US" dirty="0" smtClean="0"/>
              <a:t>() will take what the user has created and create a logical board for the game to use.  It will be passed to the </a:t>
            </a:r>
            <a:r>
              <a:rPr lang="en-US" dirty="0" err="1" smtClean="0"/>
              <a:t>makeBoard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generatateCode</a:t>
            </a:r>
            <a:r>
              <a:rPr lang="en-US" smtClean="0"/>
              <a:t>() adds functionality to board that was previously created.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makeBoard</a:t>
            </a:r>
            <a:r>
              <a:rPr lang="en-US" dirty="0" smtClean="0"/>
              <a:t>() method creates the 2-dimensional array required to store the game board logic.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makeRandomBoard</a:t>
            </a:r>
            <a:r>
              <a:rPr lang="en-US" dirty="0" smtClean="0"/>
              <a:t>() method uses the random() method to help create a game board with a randomly chosen population.  Each time a user clicks on the random button on the main HTML page, a randomly chosen population will be presented in the board.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displayBoard</a:t>
            </a:r>
            <a:r>
              <a:rPr lang="en-US" dirty="0" smtClean="0"/>
              <a:t>() will create the HTML table with each cell in mind.  It uses the logic previously made from the </a:t>
            </a:r>
            <a:r>
              <a:rPr lang="en-US" dirty="0" err="1" smtClean="0"/>
              <a:t>makeBoard</a:t>
            </a:r>
            <a:r>
              <a:rPr lang="en-US" dirty="0" smtClean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93042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764373"/>
            <a:ext cx="9189720" cy="1293028"/>
          </a:xfrm>
        </p:spPr>
        <p:txBody>
          <a:bodyPr/>
          <a:lstStyle/>
          <a:p>
            <a:r>
              <a:rPr lang="en-US" dirty="0" smtClean="0"/>
              <a:t>Development – Board creation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39" y="2194560"/>
            <a:ext cx="3129273" cy="402431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194560"/>
            <a:ext cx="5133189" cy="3929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12" y="2194560"/>
            <a:ext cx="3036243" cy="34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must have at least a size of 1 population for any increment generation functionality</a:t>
            </a:r>
          </a:p>
          <a:p>
            <a:endParaRPr lang="en-US" dirty="0"/>
          </a:p>
          <a:p>
            <a:r>
              <a:rPr lang="en-US" dirty="0" smtClean="0"/>
              <a:t>When population meets standard, then 4 stated rules begins and game play begins</a:t>
            </a:r>
          </a:p>
          <a:p>
            <a:endParaRPr lang="en-US" dirty="0"/>
          </a:p>
          <a:p>
            <a:r>
              <a:rPr lang="en-US" dirty="0" smtClean="0"/>
              <a:t>Shows an instance of the next calculated grid population and positions of alive cells as well as cells that died</a:t>
            </a:r>
          </a:p>
          <a:p>
            <a:endParaRPr lang="en-US" dirty="0"/>
          </a:p>
          <a:p>
            <a:r>
              <a:rPr lang="en-US" dirty="0" smtClean="0"/>
              <a:t>Multiple clicks results in multiple grid result instances of that given scenario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iNcrement</a:t>
            </a:r>
            <a:r>
              <a:rPr lang="en-US" dirty="0" smtClean="0"/>
              <a:t> generation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must have at least a size of 1 population for </a:t>
            </a:r>
            <a:r>
              <a:rPr lang="en-US" dirty="0" smtClean="0"/>
              <a:t>for the 23  </a:t>
            </a:r>
            <a:r>
              <a:rPr lang="en-US" dirty="0"/>
              <a:t>increment generation functionality</a:t>
            </a:r>
          </a:p>
          <a:p>
            <a:endParaRPr lang="en-US" dirty="0" smtClean="0"/>
          </a:p>
          <a:p>
            <a:r>
              <a:rPr lang="en-US" dirty="0"/>
              <a:t>Shows an instance of the next </a:t>
            </a:r>
            <a:r>
              <a:rPr lang="en-US" dirty="0" smtClean="0"/>
              <a:t>23 calculated </a:t>
            </a:r>
            <a:r>
              <a:rPr lang="en-US" dirty="0"/>
              <a:t>grid population and positions of alive cells as well as cells that died</a:t>
            </a:r>
          </a:p>
          <a:p>
            <a:endParaRPr lang="en-US" dirty="0" smtClean="0"/>
          </a:p>
          <a:p>
            <a:r>
              <a:rPr lang="en-US" dirty="0" smtClean="0"/>
              <a:t>It works by calling the function 23 times to achieve this effect with the click of a button</a:t>
            </a:r>
          </a:p>
          <a:p>
            <a:endParaRPr lang="en-US" dirty="0" smtClean="0"/>
          </a:p>
          <a:p>
            <a:r>
              <a:rPr lang="en-US" dirty="0" smtClean="0"/>
              <a:t>Multiple clicks will give results that are in multiples of 23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can be already populated with alive cells or board can be cleared with no cells alive for the random population to function</a:t>
            </a:r>
          </a:p>
          <a:p>
            <a:endParaRPr lang="en-US" dirty="0"/>
          </a:p>
          <a:p>
            <a:r>
              <a:rPr lang="en-US" dirty="0" smtClean="0"/>
              <a:t>Great way to see random simulations of game play with  random cells alive and dead</a:t>
            </a:r>
          </a:p>
          <a:p>
            <a:endParaRPr lang="en-US" dirty="0"/>
          </a:p>
          <a:p>
            <a:r>
              <a:rPr lang="en-US" dirty="0" smtClean="0"/>
              <a:t>Multiple clicks results in multiple instances of grid population set up scenarios</a:t>
            </a:r>
          </a:p>
          <a:p>
            <a:endParaRPr lang="en-US" dirty="0"/>
          </a:p>
          <a:p>
            <a:r>
              <a:rPr lang="en-US" dirty="0" smtClean="0"/>
              <a:t>Performs by using the </a:t>
            </a:r>
            <a:r>
              <a:rPr lang="en-US" dirty="0" err="1" smtClean="0"/>
              <a:t>Math.random</a:t>
            </a:r>
            <a:r>
              <a:rPr lang="en-US" dirty="0" smtClean="0"/>
              <a:t> function and adding with a predefined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button executes and only displays results if there is 1 or more alive  cells</a:t>
            </a:r>
          </a:p>
          <a:p>
            <a:endParaRPr lang="en-US" dirty="0"/>
          </a:p>
          <a:p>
            <a:r>
              <a:rPr lang="en-US" dirty="0" smtClean="0"/>
              <a:t>Play continues until user clicks the stop button.  User can watch the result of gameplay on the grid</a:t>
            </a:r>
          </a:p>
          <a:p>
            <a:endParaRPr lang="en-US" dirty="0"/>
          </a:p>
          <a:p>
            <a:r>
              <a:rPr lang="en-US" dirty="0" smtClean="0"/>
              <a:t>Play is resumed by clicking play when the game is in “stopped” mode of operation</a:t>
            </a:r>
          </a:p>
          <a:p>
            <a:endParaRPr lang="en-US" dirty="0"/>
          </a:p>
          <a:p>
            <a:r>
              <a:rPr lang="en-US" dirty="0" smtClean="0"/>
              <a:t>After the first click of the play button, subsequent clicks are ignored and execution of gameplay continues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reset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must be in “</a:t>
            </a:r>
            <a:r>
              <a:rPr lang="en-US" dirty="0" err="1" smtClean="0"/>
              <a:t>Playmode</a:t>
            </a:r>
            <a:r>
              <a:rPr lang="en-US" dirty="0" smtClean="0"/>
              <a:t>” and multiple alive cells to see the  effects of stop</a:t>
            </a:r>
          </a:p>
          <a:p>
            <a:endParaRPr lang="en-US" dirty="0"/>
          </a:p>
          <a:p>
            <a:r>
              <a:rPr lang="en-US" dirty="0" smtClean="0"/>
              <a:t>Stop function works by a </a:t>
            </a:r>
            <a:r>
              <a:rPr lang="en-US" dirty="0" err="1" smtClean="0"/>
              <a:t>boolean</a:t>
            </a:r>
            <a:r>
              <a:rPr lang="en-US" dirty="0" smtClean="0"/>
              <a:t> value. When true,  the status of this play interval changes and that interval becomes undefined which internes stops the game play</a:t>
            </a:r>
          </a:p>
          <a:p>
            <a:endParaRPr lang="en-US" dirty="0"/>
          </a:p>
          <a:p>
            <a:r>
              <a:rPr lang="en-US" dirty="0" smtClean="0"/>
              <a:t>Reset button works by calling stop function,  recreating an new board and displaying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Snippet of code for  incrementing in 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76" y="2057401"/>
            <a:ext cx="6329644" cy="4766477"/>
          </a:xfrm>
        </p:spPr>
      </p:pic>
    </p:spTree>
    <p:extLst>
      <p:ext uri="{BB962C8B-B14F-4D97-AF65-F5344CB8AC3E}">
        <p14:creationId xmlns:p14="http://schemas.microsoft.com/office/powerpoint/2010/main" val="10845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game of life is a grid of cells where each cell is in the state of being alive or not. The next generation of the game depends on the current generation and the following rules: </a:t>
            </a:r>
            <a:endParaRPr lang="en-US" dirty="0"/>
          </a:p>
          <a:p>
            <a:pPr lvl="1"/>
            <a:r>
              <a:rPr lang="en-US" dirty="0"/>
              <a:t>Any live cell with fewer than two live neighbors dies, as if caused by under population.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live cell with more than three live neighbors dies, as if by overcrowding.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Any live cell with two or three live neighbors’ lives on to the next generation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dead cell with exactly three live neighbors becomes a live cell.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Browsers used for testing: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Mozilla Firefox</a:t>
            </a:r>
          </a:p>
          <a:p>
            <a:r>
              <a:rPr lang="en-US" dirty="0" smtClean="0"/>
              <a:t>IDE’s used for development: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Atom</a:t>
            </a:r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85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debugger on Safari’s developer console</a:t>
            </a:r>
          </a:p>
          <a:p>
            <a:endParaRPr lang="en-US" dirty="0"/>
          </a:p>
          <a:p>
            <a:r>
              <a:rPr lang="en-US" dirty="0" smtClean="0"/>
              <a:t>Was able to view problems and correct during development</a:t>
            </a:r>
          </a:p>
          <a:p>
            <a:endParaRPr lang="en-US" dirty="0"/>
          </a:p>
          <a:p>
            <a:r>
              <a:rPr lang="en-US" dirty="0" smtClean="0"/>
              <a:t>Step through function by function to catch problems and correct</a:t>
            </a:r>
          </a:p>
          <a:p>
            <a:endParaRPr lang="en-US" dirty="0"/>
          </a:p>
          <a:p>
            <a:r>
              <a:rPr lang="en-US" dirty="0" smtClean="0"/>
              <a:t>Used online help for debugging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game named game of life that will provide the user a grid of cells in which the game will appear to be playing its own self.</a:t>
            </a:r>
          </a:p>
          <a:p>
            <a:endParaRPr lang="en-US" dirty="0" smtClean="0"/>
          </a:p>
          <a:p>
            <a:r>
              <a:rPr lang="en-US" dirty="0" smtClean="0"/>
              <a:t>Game board consist of a grid of cells for  gameplay</a:t>
            </a:r>
          </a:p>
          <a:p>
            <a:endParaRPr lang="en-US" dirty="0"/>
          </a:p>
          <a:p>
            <a:r>
              <a:rPr lang="en-US" dirty="0" smtClean="0"/>
              <a:t>Each “alive”  cell will be indicated by a full-shaded green cell</a:t>
            </a:r>
          </a:p>
          <a:p>
            <a:endParaRPr lang="en-US" dirty="0"/>
          </a:p>
          <a:p>
            <a:r>
              <a:rPr lang="en-US" dirty="0" smtClean="0"/>
              <a:t>Each “dead” cell will be indicated by the default non-shaded white cell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5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using 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HTML – Used as the platform for all content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CSS – Used as the main tool for styling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– Used as the tool for functions and methods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– Used a tool for </a:t>
            </a:r>
            <a:r>
              <a:rPr lang="en-US" dirty="0" err="1" smtClean="0"/>
              <a:t>quering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0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provides a board where the cells live and die</a:t>
            </a:r>
          </a:p>
          <a:p>
            <a:pPr lvl="1"/>
            <a:r>
              <a:rPr lang="en-US" dirty="0" smtClean="0"/>
              <a:t>If cell is alive, then its background color is green.</a:t>
            </a:r>
          </a:p>
          <a:p>
            <a:pPr lvl="1"/>
            <a:r>
              <a:rPr lang="en-US" dirty="0" smtClean="0"/>
              <a:t>If cell is dead, then its background color is white.</a:t>
            </a:r>
          </a:p>
          <a:p>
            <a:endParaRPr lang="en-US" dirty="0"/>
          </a:p>
          <a:p>
            <a:r>
              <a:rPr lang="en-US" dirty="0" smtClean="0"/>
              <a:t>Provides an area at the bottom where the next generation can be incremented by either 1 or 23</a:t>
            </a:r>
          </a:p>
          <a:p>
            <a:endParaRPr lang="en-US" dirty="0"/>
          </a:p>
          <a:p>
            <a:r>
              <a:rPr lang="en-US" dirty="0" smtClean="0"/>
              <a:t>3 Control Buttons are implemented</a:t>
            </a:r>
          </a:p>
          <a:p>
            <a:pPr lvl="1"/>
            <a:r>
              <a:rPr lang="en-US" dirty="0" smtClean="0"/>
              <a:t>START: Auto-plays the game of life.</a:t>
            </a:r>
          </a:p>
          <a:p>
            <a:pPr lvl="1"/>
            <a:r>
              <a:rPr lang="en-US" dirty="0" smtClean="0"/>
              <a:t>STOP: Stops the game.</a:t>
            </a:r>
          </a:p>
          <a:p>
            <a:pPr lvl="1"/>
            <a:r>
              <a:rPr lang="en-US" dirty="0" smtClean="0"/>
              <a:t>RESET: Resets the game board for another use.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63" y="2057401"/>
            <a:ext cx="6950097" cy="4626981"/>
          </a:xfrm>
        </p:spPr>
      </p:pic>
    </p:spTree>
    <p:extLst>
      <p:ext uri="{BB962C8B-B14F-4D97-AF65-F5344CB8AC3E}">
        <p14:creationId xmlns:p14="http://schemas.microsoft.com/office/powerpoint/2010/main" val="1856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of Life was created as a JavaScript Function, and JavaScript’s prototype object was utilized to create a “</a:t>
            </a:r>
            <a:r>
              <a:rPr lang="en-US" dirty="0" err="1" smtClean="0"/>
              <a:t>GameOfLife</a:t>
            </a:r>
            <a:r>
              <a:rPr lang="en-US" dirty="0" smtClean="0"/>
              <a:t>” object.</a:t>
            </a:r>
          </a:p>
          <a:p>
            <a:r>
              <a:rPr lang="en-US" dirty="0" smtClean="0"/>
              <a:t>jQuery was used to push and pull functionality to the HTML DOM(Document Object Model). </a:t>
            </a:r>
          </a:p>
          <a:p>
            <a:r>
              <a:rPr lang="en-US" dirty="0" smtClean="0"/>
              <a:t>The game used HTML tables to create the board and its cells. </a:t>
            </a:r>
          </a:p>
          <a:p>
            <a:r>
              <a:rPr lang="en-US" dirty="0" smtClean="0"/>
              <a:t>The game JavaScript logic was split into two areas:</a:t>
            </a:r>
          </a:p>
          <a:p>
            <a:pPr lvl="1"/>
            <a:r>
              <a:rPr lang="en-US" dirty="0" smtClean="0"/>
              <a:t>Game Controls</a:t>
            </a:r>
          </a:p>
          <a:p>
            <a:pPr lvl="1"/>
            <a:r>
              <a:rPr lang="en-US" dirty="0" smtClean="0"/>
              <a:t>Board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764373"/>
            <a:ext cx="9189720" cy="1293028"/>
          </a:xfrm>
        </p:spPr>
        <p:txBody>
          <a:bodyPr/>
          <a:lstStyle/>
          <a:p>
            <a:r>
              <a:rPr lang="en-US" dirty="0" smtClean="0"/>
              <a:t>Development – Game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JavaScript Game Control logic contains the following methods:</a:t>
            </a:r>
          </a:p>
          <a:p>
            <a:pPr lvl="1"/>
            <a:r>
              <a:rPr lang="en-US" dirty="0"/>
              <a:t>play();</a:t>
            </a:r>
          </a:p>
          <a:p>
            <a:pPr lvl="1"/>
            <a:r>
              <a:rPr lang="en-US" dirty="0"/>
              <a:t>stop();</a:t>
            </a:r>
          </a:p>
          <a:p>
            <a:pPr lvl="1"/>
            <a:r>
              <a:rPr lang="en-US" dirty="0"/>
              <a:t>reset();</a:t>
            </a:r>
          </a:p>
          <a:p>
            <a:pPr lvl="1"/>
            <a:r>
              <a:rPr lang="en-US" dirty="0"/>
              <a:t>random();</a:t>
            </a:r>
          </a:p>
          <a:p>
            <a:pPr lvl="1"/>
            <a:r>
              <a:rPr lang="en-US" dirty="0" err="1"/>
              <a:t>nextGen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multiGen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 Game Control logic is attached to buttons on the main HTML page.</a:t>
            </a:r>
          </a:p>
          <a:p>
            <a:r>
              <a:rPr lang="en-US" dirty="0" smtClean="0"/>
              <a:t>The methods play(), stop(), and reset() start the game, stop the game, and reset the board respectively.</a:t>
            </a:r>
          </a:p>
          <a:p>
            <a:r>
              <a:rPr lang="en-US" dirty="0" smtClean="0"/>
              <a:t>The method random() will create a board with randomly chosen population.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764373"/>
            <a:ext cx="9189720" cy="1293028"/>
          </a:xfrm>
        </p:spPr>
        <p:txBody>
          <a:bodyPr/>
          <a:lstStyle/>
          <a:p>
            <a:r>
              <a:rPr lang="en-US" dirty="0" smtClean="0"/>
              <a:t>Development – Game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nextGen</a:t>
            </a:r>
            <a:r>
              <a:rPr lang="en-US" dirty="0" smtClean="0"/>
              <a:t>() method is the main piece of logic that perform the checks on each cell of the game.  </a:t>
            </a:r>
          </a:p>
          <a:p>
            <a:r>
              <a:rPr lang="en-US" dirty="0" smtClean="0"/>
              <a:t>It checks each cell for the following criteria:</a:t>
            </a:r>
          </a:p>
          <a:p>
            <a:pPr lvl="1"/>
            <a:r>
              <a:rPr lang="en-US" dirty="0"/>
              <a:t>Any live cell with fewer than two live neighbors dies. </a:t>
            </a:r>
          </a:p>
          <a:p>
            <a:pPr lvl="1"/>
            <a:r>
              <a:rPr lang="en-US" dirty="0"/>
              <a:t>Any live cell with more than three live neighbors dies.</a:t>
            </a:r>
          </a:p>
          <a:p>
            <a:pPr lvl="1"/>
            <a:r>
              <a:rPr lang="en-US" dirty="0"/>
              <a:t>Any live cell with two or more live neighbors lives on to the next generation.</a:t>
            </a:r>
          </a:p>
          <a:p>
            <a:pPr lvl="1"/>
            <a:r>
              <a:rPr lang="en-US" dirty="0"/>
              <a:t>Any dead cell with exactly three live neighbors becomes a live cell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multiGen</a:t>
            </a:r>
            <a:r>
              <a:rPr lang="en-US" dirty="0" smtClean="0"/>
              <a:t>() method runs a for loop of </a:t>
            </a:r>
            <a:r>
              <a:rPr lang="en-US" dirty="0" err="1" smtClean="0"/>
              <a:t>nextGen</a:t>
            </a:r>
            <a:r>
              <a:rPr lang="en-US" dirty="0" smtClean="0"/>
              <a:t>() to a specified amount. For this project, it will run 23 times.  A button on the main HTML page is set up to perform this function.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122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163</TotalTime>
  <Words>1156</Words>
  <Application>Microsoft Macintosh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Game of Life</vt:lpstr>
      <vt:lpstr>Game of life</vt:lpstr>
      <vt:lpstr>User Statement</vt:lpstr>
      <vt:lpstr>Design</vt:lpstr>
      <vt:lpstr>User Interface</vt:lpstr>
      <vt:lpstr>User Interface</vt:lpstr>
      <vt:lpstr>Development - Overview</vt:lpstr>
      <vt:lpstr>Development – Game Controls</vt:lpstr>
      <vt:lpstr>Development – Game Controls</vt:lpstr>
      <vt:lpstr>Development – Game Controls</vt:lpstr>
      <vt:lpstr>Development – Board creation</vt:lpstr>
      <vt:lpstr>Development – Board creation</vt:lpstr>
      <vt:lpstr>Development – Board creation</vt:lpstr>
      <vt:lpstr>Increment Generation</vt:lpstr>
      <vt:lpstr>iNcrement generation 23</vt:lpstr>
      <vt:lpstr>Random Population</vt:lpstr>
      <vt:lpstr>Play button</vt:lpstr>
      <vt:lpstr>Stop and reset button</vt:lpstr>
      <vt:lpstr>Snippet of code for  incrementing in HTML</vt:lpstr>
      <vt:lpstr>Testing</vt:lpstr>
      <vt:lpstr>Debugging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Jacob Aaron Evans</dc:creator>
  <cp:lastModifiedBy>Jacob Aaron Evans</cp:lastModifiedBy>
  <cp:revision>17</cp:revision>
  <dcterms:created xsi:type="dcterms:W3CDTF">2016-07-25T17:14:54Z</dcterms:created>
  <dcterms:modified xsi:type="dcterms:W3CDTF">2016-07-27T02:16:34Z</dcterms:modified>
</cp:coreProperties>
</file>