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38EFA-896A-46EF-8763-E1424CF7B27E}" v="1" dt="2021-12-14T16:45:40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199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6:41:58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87 246 24575,'-1'-1'0,"0"0"0,0 1 0,0-1 0,1 0 0,-1 1 0,0-1 0,1 0 0,-1 0 0,1 0 0,-1 0 0,1 0 0,0 1 0,-1-1 0,1 0 0,0 0 0,-1 0 0,1 0 0,0 0 0,0 0 0,0 0 0,0 0 0,0 0 0,0 0 0,0-2 0,0-32 0,0 29 0,0-63 0,-9 82 0,-2 11 0,5 16 0,11-68 0,-4 21 0,-1 3 0,1 1 0,-1-1 0,1 1 0,-1-1 0,0 0 0,-1 1 0,1-1 0,-2-5 0,-11 35 0,8-4 0,1 1 0,0-1 0,1 26 0,2-40 0,1 0 0,1 1 0,-1-1 0,1 0 0,1 0 0,0 0 0,0 0 0,0 0 0,1 0 0,0-1 0,1 1 0,4 8 0,-7-16 0,-1 1 0,0-1 0,0 1 0,0-1 0,1 1 0,-1-1 0,0 1 0,1-1 0,-1 0 0,0 1 0,1-1 0,-1 1 0,1-1 0,-1 0 0,1 0 0,-1 1 0,0-1 0,1 0 0,-1 0 0,1 1 0,-1-1 0,1 0 0,0 0 0,-1 0 0,1 0 0,-1 0 0,1 0 0,-1 0 0,1 0 0,-1 0 0,1 0 0,-1 0 0,1 0 0,-1 0 0,1 0 0,-1 0 0,1-1 0,-1 1 0,1 0 0,-1 0 0,1 0 0,-1-1 0,1 1 0,-1 0 0,1-1 0,-1 1 0,0-1 0,1 1 0,-1 0 0,0-1 0,1 1 0,-1-1 0,0 1 0,0-1 0,1 1 0,-1-2 0,14-34 0,-12 31 0,10-32 0,1-3 0,-1 0 0,11-76 0,-23 116 0,0 0 0,0 0 0,0 0 0,0 0 0,0 0 0,0 0 0,0 0 0,-1 0 0,1 0 0,0 0 0,0 0 0,0 0 0,0 0 0,0 0 0,0 0 0,0 0 0,0 0 0,0 0 0,-1 0 0,1 0 0,0 0 0,0 0 0,0 0 0,0 0 0,0 0 0,0 0 0,0 0 0,0 0 0,0 0 0,0-1 0,0 1 0,0 0 0,0 0 0,-1 0 0,1 0 0,0 0 0,0 0 0,0 0 0,0 0 0,0 0 0,0 0 0,0 0 0,0-1 0,-9 17 0,-7 23 0,3 1 0,9-28 0,1 0 0,-2 0 0,0 0 0,-10 18 0,10-67 0,6 14 0,0 18 0,0-1 0,-1 0 0,1 1 0,-1-1 0,-1 0 0,1 1 0,-1-1 0,0 0 0,0 1 0,-3-7 0,4 12 0,0-1 0,0 1 0,0 0 0,0 0 0,0-1 0,0 1 0,0 0 0,0 0 0,0 0 0,0-1 0,-1 1 0,1 0 0,0 0 0,0 0 0,0-1 0,0 1 0,-1 0 0,1 0 0,0 0 0,0 0 0,0 0 0,-1-1 0,1 1 0,0 0 0,0 0 0,-1 0 0,1 0 0,0 0 0,0 0 0,0 0 0,-1 0 0,1 0 0,0 0 0,0 0 0,-1 0 0,1 0 0,0 0 0,0 0 0,-1 0 0,1 0 0,0 0 0,0 0 0,-1 0 0,1 1 0,0-1 0,0 0 0,0 0 0,-1 0 0,1 0 0,0 0 0,0 1 0,0-1 0,0 0 0,-1 0 0,1 0 0,0 1 0,0-1 0,0 0 0,-7 18 0,3-11 0,3-22 0,3-20 0,-1 19 0,-1 0 0,0 0 0,-4-22 0,4 38 0,0 0 0,0 0 0,0 0 0,0 0 0,0 0 0,0 1 0,0-1 0,0 0 0,0 0 0,-1 0 0,1 0 0,0 0 0,0 0 0,0 0 0,0 0 0,0 0 0,0 0 0,0 0 0,-1 0 0,1 0 0,0 0 0,0 0 0,0 0 0,0 0 0,0 0 0,0 0 0,0 0 0,-1 0 0,1 0 0,0 0 0,0 0 0,0 0 0,0 0 0,0 0 0,0 0 0,0 0 0,-1 0 0,1 0 0,0 0 0,0 0 0,0 0 0,0 0 0,0-1 0,0 1 0,0 0 0,0 0 0,0 0 0,-1 0 0,1 0 0,0 0 0,0 0 0,0 0 0,0-1 0,0 1 0,0 0 0,0 0 0,0 0 0,0 0 0,0 0 0,0-1 0,-7 19 0,-4 22 0,7-12 0,-1 5 0,4-64 0,0 25 0,2-25 0,-1 30 0,-1 1 0,1-1 0,0 0 0,0 0 0,0 1 0,0-1 0,0 0 0,1 0 0,-1 1 0,0-1 0,0 0 0,0 1 0,1-1 0,-1 0 0,0 1 0,0-1 0,1 0 0,-1 1 0,1-1 0,-1 0 0,1 1 0,-1-1 0,1 1 0,-1-1 0,1 1 0,-1-1 0,1 1 0,1-1 0,-2 2 0,1-1 0,0 1 0,0 0 0,-1 0 0,1 0 0,0 0 0,-1 0 0,1 0 0,-1 0 0,1 0 0,-1 0 0,0 0 0,1 0 0,-1 0 0,0 0 0,0 0 0,0 0 0,0 0 0,0 0 0,0 0 0,0 2 0,1 30 0,-1-28 0,-1 13 0,0-14 0,1 1 0,-1 0 0,1-1 0,0 1 0,0 0 0,0-1 0,1 1 0,0-1 0,0 1 0,0-1 0,3 8 0,-4-12 0,0 0 0,0 1 0,1-1 0,-1 0 0,0 0 0,0 0 0,0 0 0,0 0 0,1 1 0,-1-1 0,0 0 0,0 0 0,0 0 0,0 0 0,1 0 0,-1 0 0,0 0 0,0 0 0,1 0 0,-1 0 0,0 0 0,0 0 0,0 0 0,1 0 0,-1 0 0,0 0 0,0 0 0,0 0 0,1 0 0,-1 0 0,0 0 0,0 0 0,0 0 0,0-1 0,1 1 0,-1 0 0,0 0 0,0 0 0,0 0 0,0 0 0,1-1 0,-1 1 0,0 0 0,0 0 0,0 0 0,0-1 0,6-14 0,0-14 0,-6-2 0,-1 25 0,1-1 0,0 1 0,0 0 0,1 0 0,0 0 0,0 0 0,2-8 0,-3 14 0,0-1 0,0 1 0,0 0 0,0 0 0,0 0 0,0-1 0,0 1 0,0 0 0,0 0 0,0 0 0,0 0 0,0-1 0,0 1 0,1 0 0,-1 0 0,0 0 0,0 0 0,0-1 0,0 1 0,0 0 0,0 0 0,1 0 0,-1 0 0,0 0 0,0-1 0,0 1 0,0 0 0,1 0 0,-1 0 0,0 0 0,0 0 0,0 0 0,0 0 0,1 0 0,-1 0 0,0 0 0,0 0 0,0 0 0,1 0 0,-1 0 0,0 0 0,0 0 0,0 0 0,1 0 0,-1 0 0,0 0 0,0 0 0,0 0 0,1 0 0,5 13 0,1 16 0,-4 123 0,0-152 0,4-14 0,4-17 0,12-87 0,-23 125 0,0 17 0,0-24 0,0 1 0,0-1 0,0 0 0,0 1 0,0-1 0,0 0 0,1 1 0,-1-1 0,0 0 0,0 1 0,0-1 0,0 0 0,1 0 0,-1 1 0,0-1 0,0 0 0,1 1 0,-1-1 0,0 0 0,0 0 0,1 0 0,-1 1 0,0-1 0,1 0 0,-1 0 0,0 0 0,1 0 0,-1 0 0,0 1 0,1-1 0,-1 0 0,0 0 0,1 0 0,-1 0 0,0 0 0,1 0 0,-1 0 0,0 0 0,1 0 0,-1 0 0,1-1 0,-1 1 0,0 0 0,1 0 0,-1 0 0,0 0 0,0 0 0,1-1 0,-1 1 0,0 0 0,1 0 0,-1-1 0,1 1 0,0 1 0,-1-1 0,1 0 0,0 0 0,-1 1 0,1-1 0,-1 1 0,1-1 0,-1 1 0,1-1 0,-1 1 0,1-1 0,-1 1 0,1-1 0,-1 1 0,1-1 0,-1 1 0,0 0 0,1-1 0,-1 1 0,0 0 0,0-1 0,0 1 0,1 0 0,-1 0 0,0-1 0,0 1 0,0 0 0,0-1 0,0 1 0,0 0 0,-1 0 0,6 35 0,-5-32 0,1 36 0,-2-32 0,1 0 0,0 0 0,0 0 0,1 1 0,0-1 0,0 0 0,5 13 0,-1-68 0,-5 36 0,4-64 0,-3 70 0,-1 0 0,1 0 0,1 0 0,-1 0 0,1 1 0,0-1 0,0 1 0,0-1 0,1 1 0,-1 0 0,1 0 0,6-7 0,-9 11 0,0 0 0,0 0 0,0 0 0,0 0 0,0 0 0,0-1 0,0 1 0,0 0 0,1 0 0,-1 0 0,0 0 0,0 0 0,0 0 0,0 0 0,0 0 0,0 0 0,1 0 0,-1 0 0,0 0 0,0-1 0,0 1 0,0 0 0,1 0 0,-1 0 0,0 0 0,0 0 0,0 0 0,0 0 0,0 1 0,1-1 0,-1 0 0,0 0 0,0 0 0,0 0 0,0 0 0,0 0 0,1 0 0,-1 0 0,0 0 0,0 0 0,0 0 0,0 0 0,0 1 0,0-1 0,0 0 0,1 0 0,-1 0 0,0 0 0,0 0 0,0 0 0,0 1 0,0-1 0,0 0 0,2 14 0,-3 13 0,0-21 0,0 1 0,-1-1 0,1 0 0,-1 0 0,-1 0 0,-5 10 0,8-15 0,-1 0 0,1-1 0,-1 1 0,0 0 0,1 0 0,-1-1 0,0 1 0,0-1 0,0 1 0,1-1 0,-1 1 0,0-1 0,0 1 0,0-1 0,0 0 0,0 0 0,0 1 0,0-1 0,0 0 0,-1 0 0,0 0 0,0 0 0,0-1 0,0 1 0,0-1 0,0 0 0,0 1 0,1-1 0,-1 0 0,0 0 0,0 0 0,0-1 0,-2-1 0,-20-22 0,27 19 0,16 9 0,-30-9 0,0-1 0,1 0 0,0-1 0,0 1 0,1-2 0,0 0 0,0 0 0,1 0 0,0-1 0,-9-15 0,1 6-2,14 18-66,0-1 0,1 1 0,-1-1 0,0 0-1,1 1 1,-1-1 0,1 0 0,0 0 0,0 0 0,0 0-1,0 0 1,0 0 0,0 0 0,0 0 0,0 0 0,1 0-1,-1-1 1,1 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6:42:52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6:43:20.9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0 107 24575,'1'-3'0,"1"-1"0,-1-1 0,0-3 0,0-1 0,-1-2 0,1-3 0,-1 0 0,0 0 0,0 1 0,0 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6:43:22.0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82 126 24575,'1'1'0,"-1"0"0,0 1 0,0-1 0,0 0 0,0 0 0,0 1 0,0-1 0,0 0 0,-1 0 0,1 1 0,0-1 0,-1 0 0,1 0 0,-1 0 0,1 0 0,-1 0 0,0 0 0,1 0 0,-1 0 0,0 0 0,0 0 0,1 0 0,-1 0 0,0 0 0,0 0 0,0-1 0,0 1 0,0 0 0,0-1 0,0 1 0,-1-1 0,1 1 0,0-1 0,0 0 0,-3 1 0,3-1 0,-1 0 0,0-1 0,0 1 0,1 0 0,-1-1 0,0 0 0,1 1 0,-1-1 0,1 0 0,-1 0 0,0 0 0,1 0 0,0 0 0,-1 0 0,1 0 0,0 0 0,-1-1 0,1 1 0,0 0 0,0-1 0,0 1 0,0-1 0,1 1 0,-2-3 0,-2-5 0,0 1 0,1-1 0,0 0 0,1 0 0,0 0 0,0 0 0,1 0 0,0 0 0,1 0 0,0 0 0,0-1 0,2-9 0,-2 18 0,0 1 0,0 0 0,0-1 0,0 1 0,0 0 0,0 0 0,0-1 0,1 1 0,-1 0 0,0 0 0,0-1 0,0 1 0,0 0 0,0 0 0,1 0 0,-1-1 0,0 1 0,0 0 0,0 0 0,1 0 0,-1-1 0,0 1 0,0 0 0,1 0 0,-1 0 0,0 0 0,0 0 0,1 0 0,-1 0 0,0 0 0,0 0 0,1 0 0,-1 0 0,0 0 0,1 0 0,-1 0 0,0 0 0,0 0 0,1 0 0,-1 0 0,0 0 0,0 0 0,1 0 0,-1 0 0,0 0 0,1 1 0,12 12 0,5 20 0,-7 22 0,-8-39 0,6 4-1365,-7-12-5461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E928-155D-4A16-854C-9D73F17FE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DD3F7-808F-48B1-8B1B-21D83510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EB88-BB9E-4421-9B32-410AB4FA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E29B-2A03-4DA9-AB38-49932C12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C19B-460B-4A00-A7BC-9878FF1B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EF81-D922-434D-A2AB-E405657F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55BFF-3B6D-4029-A8C3-FA6FB4C78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7CBE-B640-4AAA-9BAB-983E79D7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D3E7-D751-451D-AD59-26D0EFD7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2AA1-630E-4D79-BD6B-C2E8055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A3588-590B-4B5B-BAB4-287D8FB0A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535FB-9CF5-4CB0-9547-4C214F4F8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536A-54DD-4188-8E9F-3F71A0B1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BF65-A1A2-4FD7-B162-F02E36F5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4B89-EFC5-4FB9-BF06-AC0647D4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6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DD8E-B216-4AD7-BF78-A193F542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061E-A8DE-422D-BC1A-E161E7CD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8086-B73E-40C4-83E7-A455CBBC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4AD9-B480-4362-B857-EED92AFC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AC76-96DD-46FB-8176-22A46B57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D5B-094A-405E-966E-359C3648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FD97-E5EF-4AA1-A6BA-D23D07FB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4492-2312-4CE2-AB96-70863BF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97A4-898C-4268-A45F-EBFBA079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1F3A-F7DB-4837-8571-689F235B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FF5E-7196-4A12-86B9-CC0578A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6AB3-E353-46EC-A601-0BEFA7AF8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9F9B-8A7C-4FE0-A6BA-CC43C4ED5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308B2-A45D-4613-A1B0-E603FE86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94DBB-D23D-450D-8770-0A380D1A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E6469-A1AA-452D-B0EF-30F5D47E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4378-AC7A-4B67-9564-92A66CF2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4BBD7-4630-4F5A-A846-9F84EBA7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8C32D-3796-43DE-8AE0-E1D37CB0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72E89-7F83-4021-A752-383BEA0E5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D0D3-84FF-4FAD-86D7-D120185BA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8BF4D-F8C3-495C-8EB6-4865DA74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72DCF-CD4B-4C20-BB5C-6EEA3BAD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754D1-B9E6-4D49-AF6D-5909CEFA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614-BFE8-43FB-918A-6C7ECE3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EC0B4-3181-429D-8092-6B267D5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1972D-5819-463A-A27F-15CCA546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64443-6E02-4C9A-A283-783463B7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1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9F488-E602-42B1-8794-0461D23D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9F348-EA2C-47CF-B24B-02D7CD39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67877-06FB-4468-B884-F007D879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8F51-F9BC-4DEF-B730-0AFC8253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1CB4-3ECE-481F-97B9-6E376F16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21628-D6B7-43C6-A9DA-6DAFBEB97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D56F-BEE4-4C64-B035-B7BAFB32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8988-E7A1-4AE3-8ECC-1B8F1BAD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EEEA-6989-46D5-8F6B-4A5227D0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029B-E62A-41FA-BD61-C542F30F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DB948-8C91-4E73-8EF5-657066052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18A44-C81B-4644-BE5C-E1AB48DE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931D8-6DD0-4E6F-948F-7B201791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93B4B-6B19-4053-B055-8E79EF15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9B86-07D0-4313-9CC7-D492FBB7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B3CC4-74AC-46CD-92F4-814B9F15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C1B40-C2AC-4B3D-816F-E690B91D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F04-BD55-4261-93EB-B16678B4D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8C8D-BF9A-45E0-94DD-434EC8373A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C610-EBCA-468F-9A74-DC531AAF7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274D-F49C-4A66-9579-02849479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2FD4-BE04-481E-BEF7-8EF43070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6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909"/>
            <a:ext cx="6858000" cy="12197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499777"/>
            <a:ext cx="685621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" y="1721390"/>
            <a:ext cx="6856214" cy="879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804435-D619-4DF2-9CCF-C0BFA1568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377" y="2784840"/>
            <a:ext cx="5963245" cy="3851952"/>
          </a:xfrm>
        </p:spPr>
        <p:txBody>
          <a:bodyPr>
            <a:normAutofit/>
          </a:bodyPr>
          <a:lstStyle/>
          <a:p>
            <a:r>
              <a:rPr lang="en-US" sz="6500" dirty="0"/>
              <a:t>ENTITY RELATIONSHIP MODELS</a:t>
            </a:r>
            <a:br>
              <a:rPr lang="en-US" sz="6500" dirty="0"/>
            </a:br>
            <a:r>
              <a:rPr lang="en-US" sz="6500" dirty="0"/>
              <a:t>14 DEC 2021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FCEEAF0-ED52-4D0F-B2BC-8E4ABE46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377" y="7275235"/>
            <a:ext cx="5963245" cy="2035349"/>
          </a:xfrm>
        </p:spPr>
        <p:txBody>
          <a:bodyPr>
            <a:normAutofit/>
          </a:bodyPr>
          <a:lstStyle/>
          <a:p>
            <a:r>
              <a:rPr lang="en-US" dirty="0"/>
              <a:t>TEAM 4</a:t>
            </a:r>
            <a:br>
              <a:rPr lang="en-US" dirty="0"/>
            </a:br>
            <a:r>
              <a:rPr lang="en-US" dirty="0"/>
              <a:t>Blake, Jake and Chris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57475" y="6923722"/>
            <a:ext cx="15430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0717978"/>
            <a:ext cx="685621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EF5752-7BE7-4B86-A170-81FF0CD6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9890" y="0"/>
            <a:ext cx="873778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BCD621B-F992-4865-AFCA-30219BC86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" y="2340000"/>
            <a:ext cx="5843910" cy="7511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88DF46-E4C0-493D-8927-00D0A3B762BE}"/>
                  </a:ext>
                </a:extLst>
              </p14:cNvPr>
              <p14:cNvContentPartPr/>
              <p14:nvPr/>
            </p14:nvContentPartPr>
            <p14:xfrm>
              <a:off x="4220175" y="3632565"/>
              <a:ext cx="78480" cy="13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88DF46-E4C0-493D-8927-00D0A3B762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1535" y="3623565"/>
                <a:ext cx="96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DDDD61-E9CE-468C-9575-6B041C7B4707}"/>
                  </a:ext>
                </a:extLst>
              </p14:cNvPr>
              <p14:cNvContentPartPr/>
              <p14:nvPr/>
            </p14:nvContentPartPr>
            <p14:xfrm>
              <a:off x="2860455" y="420684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DDDD61-E9CE-468C-9575-6B041C7B47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6135" y="4202520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3DB2E4-1A02-48DB-AC46-72C4E4710C7E}"/>
              </a:ext>
            </a:extLst>
          </p:cNvPr>
          <p:cNvCxnSpPr>
            <a:cxnSpLocks/>
          </p:cNvCxnSpPr>
          <p:nvPr/>
        </p:nvCxnSpPr>
        <p:spPr>
          <a:xfrm>
            <a:off x="4194175" y="3688700"/>
            <a:ext cx="104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7767B-7EDD-4728-94EF-1803B6985053}"/>
              </a:ext>
            </a:extLst>
          </p:cNvPr>
          <p:cNvGrpSpPr/>
          <p:nvPr/>
        </p:nvGrpSpPr>
        <p:grpSpPr>
          <a:xfrm>
            <a:off x="2834970" y="4159823"/>
            <a:ext cx="29880" cy="62280"/>
            <a:chOff x="2834970" y="4159823"/>
            <a:chExt cx="29880" cy="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52A351-8AA8-408A-AC8E-E88B07E11AEF}"/>
                    </a:ext>
                  </a:extLst>
                </p14:cNvPr>
                <p14:cNvContentPartPr/>
                <p14:nvPr/>
              </p14:nvContentPartPr>
              <p14:xfrm>
                <a:off x="2859810" y="4183583"/>
                <a:ext cx="2880" cy="3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52A351-8AA8-408A-AC8E-E88B07E11A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5490" y="4179263"/>
                  <a:ext cx="11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097A23-54C5-415E-BF92-2FA8B7F8E7A7}"/>
                    </a:ext>
                  </a:extLst>
                </p14:cNvPr>
                <p14:cNvContentPartPr/>
                <p14:nvPr/>
              </p14:nvContentPartPr>
              <p14:xfrm>
                <a:off x="2834970" y="4159823"/>
                <a:ext cx="29880" cy="57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097A23-54C5-415E-BF92-2FA8B7F8E7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30650" y="4155503"/>
                  <a:ext cx="38520" cy="66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0CB110-308A-49AB-8A92-C0C202318A9A}"/>
              </a:ext>
            </a:extLst>
          </p:cNvPr>
          <p:cNvCxnSpPr/>
          <p:nvPr/>
        </p:nvCxnSpPr>
        <p:spPr>
          <a:xfrm>
            <a:off x="4208461" y="3686172"/>
            <a:ext cx="104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E140AE-1923-4329-8A8F-10BC113BE268}"/>
              </a:ext>
            </a:extLst>
          </p:cNvPr>
          <p:cNvCxnSpPr/>
          <p:nvPr/>
        </p:nvCxnSpPr>
        <p:spPr>
          <a:xfrm>
            <a:off x="4210842" y="3690934"/>
            <a:ext cx="104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7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4C718102B0C429F537292C6F85B6F" ma:contentTypeVersion="10" ma:contentTypeDescription="Create a new document." ma:contentTypeScope="" ma:versionID="374ea90da4ba3ee3fe6d63bcd330e1a5">
  <xsd:schema xmlns:xsd="http://www.w3.org/2001/XMLSchema" xmlns:xs="http://www.w3.org/2001/XMLSchema" xmlns:p="http://schemas.microsoft.com/office/2006/metadata/properties" xmlns:ns2="e1bb1017-a2a8-4d0a-8c60-4944f8d5722a" xmlns:ns3="b978651b-d5a3-49fe-b46c-5ed9f9bcbac0" targetNamespace="http://schemas.microsoft.com/office/2006/metadata/properties" ma:root="true" ma:fieldsID="8216c52218620307657247bf9510cc96" ns2:_="" ns3:_="">
    <xsd:import namespace="e1bb1017-a2a8-4d0a-8c60-4944f8d5722a"/>
    <xsd:import namespace="b978651b-d5a3-49fe-b46c-5ed9f9bcb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b1017-a2a8-4d0a-8c60-4944f8d572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8651b-d5a3-49fe-b46c-5ed9f9bcb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522714-FC31-4601-A3F5-90418EB700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b1017-a2a8-4d0a-8c60-4944f8d5722a"/>
    <ds:schemaRef ds:uri="b978651b-d5a3-49fe-b46c-5ed9f9bcb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F7BCCF-4B8D-4956-B41F-489DC46162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D0C366-D101-4901-899A-54188C82BE8C}">
  <ds:schemaRefs>
    <ds:schemaRef ds:uri="b978651b-d5a3-49fe-b46c-5ed9f9bcbac0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1bb1017-a2a8-4d0a-8c60-4944f8d5722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ENTITY RELATIONSHIP MODELS 14 DEC 2021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Entity Relationship Model</dc:title>
  <dc:creator>Christopher Fairchild</dc:creator>
  <cp:lastModifiedBy>Christopher Fairchild</cp:lastModifiedBy>
  <cp:revision>20</cp:revision>
  <dcterms:created xsi:type="dcterms:W3CDTF">2021-12-14T15:46:36Z</dcterms:created>
  <dcterms:modified xsi:type="dcterms:W3CDTF">2021-12-14T16:47:55Z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0x0101003204C718102B0C429F537292C6F85B6F</vt:lpwstr>
  </property>
</Properties>
</file>