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d285b4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d285b4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781aa55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781aa55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d285b4a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d285b4a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83d0d62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83d0d62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d285b4a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d285b4a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d285b4a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d285b4a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asicpitch.spotify.com/" TargetMode="External"/><Relationship Id="rId4" Type="http://schemas.openxmlformats.org/officeDocument/2006/relationships/hyperlink" Target="https://github.com/topics/music-transcrip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Tracer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Treyton Perkins, Jacob Ridenour, Austin Shutt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be hard to find sheet music for songs you like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it even exists!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Transcribing music manually can take hours and it’s expensive if you don’t do it yourself!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Want to provide a fun way to visualize sheet music from Midi files.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Current Tools are limited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Provide only MIDI output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Focused on single instruments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Already Exists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9000" y="8395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Spotify’s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Basic Pitch website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Record singing or upload music 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 MIDI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Various Transcription Models on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Github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Many designed to work with individual instruments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 MIDI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69000" y="2996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Our Project Different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69000" y="3699800"/>
            <a:ext cx="81300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+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Interaction with an audio to midi converter in an intuitive way with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multiple input/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output types.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+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need for external software/sites to create/view the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sheet music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(Must Have)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Ability to upload music files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Convert them to MIDI using Basic Pitch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Provide PDF sheet music of MIDI contents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(Separate) ability to upload MIDI file and get a PDF directly from that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model was wrong, user can correct the MIDI and get a corrected PDF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(Nice to Have)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Ability to play the MIDI directly in browser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Visualization of the output (player piano style?)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Ability to change the key the sheet music is written 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Music written for trumpet looks different than music written for saxophone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Ability to record audio directly in browser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 YouTube video link as input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Ability to create an overlay of a youtube video displaying the sheet music as the video plays.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77050" y="975200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Simple and intuitive UI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Processing Reliability with appropriate error handling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Responsive Interface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Acceptable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model is slow, update user on progress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Maintainable Project Infrastructure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700">
                <a:latin typeface="Courier New"/>
                <a:ea typeface="Courier New"/>
                <a:cs typeface="Courier New"/>
                <a:sym typeface="Courier New"/>
              </a:rPr>
              <a:t>Any questions?</a:t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