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4E1BE"/>
    <a:srgbClr val="1C2898"/>
    <a:srgbClr val="4A58DE"/>
    <a:srgbClr val="838DE9"/>
    <a:srgbClr val="919AEB"/>
    <a:srgbClr val="A7AEEF"/>
    <a:srgbClr val="AEB4F0"/>
    <a:srgbClr val="C4C9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3613"/>
            <a:r>
              <a:rPr lang="en-US" altLang="ko-KR" sz="1000" i="1">
                <a:ea typeface="굴림" charset="-127"/>
              </a:rPr>
              <a:t>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6575"/>
            <a:ext cx="5030787" cy="4110038"/>
          </a:xfrm>
          <a:noFill/>
          <a:ln w="9525"/>
        </p:spPr>
        <p:txBody>
          <a:bodyPr lIns="98425" tIns="49212" rIns="98425" bIns="49212"/>
          <a:lstStyle/>
          <a:p>
            <a:pPr defTabSz="974725"/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3613"/>
            <a:r>
              <a:rPr lang="en-US" altLang="ko-KR" sz="1000" i="1">
                <a:ea typeface="굴림" charset="-127"/>
              </a:rPr>
              <a:t>2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425" tIns="49212" rIns="98425" bIns="49212"/>
          <a:lstStyle/>
          <a:p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298450"/>
            <a:ext cx="2079625" cy="6356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9100" y="298450"/>
            <a:ext cx="6086475" cy="6356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98450"/>
            <a:ext cx="8280400" cy="90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587500"/>
            <a:ext cx="8318500" cy="506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007350" y="6650038"/>
            <a:ext cx="66675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defRPr/>
            </a:pPr>
            <a:r>
              <a:rPr lang="en-US" altLang="ko-KR" sz="900">
                <a:latin typeface="Arial" charset="0"/>
                <a:ea typeface="굴림" charset="-127"/>
              </a:rPr>
              <a:t> </a:t>
            </a:r>
            <a:fld id="{B1E25FD5-E5FC-4975-A04B-A28030525539}" type="slidenum">
              <a:rPr lang="en-US" altLang="ko-KR" sz="900">
                <a:latin typeface="Arial" charset="0"/>
                <a:ea typeface="굴림" charset="-127"/>
              </a:rPr>
              <a:pPr algn="r">
                <a:defRPr/>
              </a:pPr>
              <a:t>‹#›</a:t>
            </a:fld>
            <a:endParaRPr lang="en-US" altLang="ko-KR" sz="900">
              <a:latin typeface="Arial" charset="0"/>
              <a:ea typeface="굴림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98463" y="6337300"/>
            <a:ext cx="1277937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lnSpc>
                <a:spcPts val="2000"/>
              </a:lnSpc>
              <a:defRPr/>
            </a:pPr>
            <a:endParaRPr lang="en-US" altLang="ko-KR" sz="1800" b="1">
              <a:solidFill>
                <a:srgbClr val="0A6089"/>
              </a:solidFill>
              <a:latin typeface="Arial" charset="0"/>
              <a:ea typeface="굴림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800" b="1">
              <a:solidFill>
                <a:srgbClr val="0A6089"/>
              </a:solidFill>
              <a:latin typeface="Arial" charset="0"/>
              <a:ea typeface="굴림" charset="-127"/>
            </a:endParaRPr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419100" y="1250950"/>
            <a:ext cx="8305800" cy="196850"/>
            <a:chOff x="264" y="788"/>
            <a:chExt cx="5232" cy="124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imes New Roman" pitchFamily="18" charset="0"/>
                <a:ea typeface="굴림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latinLnBrk="1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latinLnBrk="1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latinLnBrk="1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92100" indent="-292100" algn="l" rtl="0" eaLnBrk="0" fontAlgn="base" latinLnBrk="1" hangingPunct="0">
        <a:lnSpc>
          <a:spcPts val="2400"/>
        </a:lnSpc>
        <a:spcBef>
          <a:spcPts val="600"/>
        </a:spcBef>
        <a:spcAft>
          <a:spcPts val="400"/>
        </a:spcAft>
        <a:buClr>
          <a:srgbClr val="0C7B9C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latinLnBrk="1" hangingPunct="0">
        <a:lnSpc>
          <a:spcPts val="2400"/>
        </a:lnSpc>
        <a:spcBef>
          <a:spcPct val="0"/>
        </a:spcBef>
        <a:spcAft>
          <a:spcPts val="400"/>
        </a:spcAft>
        <a:buClr>
          <a:srgbClr val="0C7B9C"/>
        </a:buClr>
        <a:buSzPct val="100000"/>
        <a:buFont typeface="Arial" charset="0"/>
        <a:buChar char="—"/>
        <a:defRPr sz="2000">
          <a:solidFill>
            <a:schemeClr val="tx1"/>
          </a:solidFill>
          <a:latin typeface="+mn-lt"/>
        </a:defRPr>
      </a:lvl2pPr>
      <a:lvl3pPr marL="914400" algn="l" rtl="0" eaLnBrk="0" fontAlgn="base" latinLnBrk="1" hangingPunct="0">
        <a:lnSpc>
          <a:spcPts val="2400"/>
        </a:lnSpc>
        <a:spcBef>
          <a:spcPct val="0"/>
        </a:spcBef>
        <a:spcAft>
          <a:spcPts val="400"/>
        </a:spcAft>
        <a:buClr>
          <a:srgbClr val="0C7B9C"/>
        </a:buClr>
        <a:buSzPct val="10000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469900" y="908050"/>
            <a:ext cx="8077200" cy="152400"/>
            <a:chOff x="296" y="572"/>
            <a:chExt cx="5088" cy="96"/>
          </a:xfrm>
        </p:grpSpPr>
        <p:sp>
          <p:nvSpPr>
            <p:cNvPr id="2055" name="Rectangle 4"/>
            <p:cNvSpPr>
              <a:spLocks noChangeArrowheads="1"/>
            </p:cNvSpPr>
            <p:nvPr/>
          </p:nvSpPr>
          <p:spPr bwMode="auto">
            <a:xfrm>
              <a:off x="296" y="572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296" y="644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2051" name="Group 9"/>
          <p:cNvGrpSpPr>
            <a:grpSpLocks/>
          </p:cNvGrpSpPr>
          <p:nvPr/>
        </p:nvGrpSpPr>
        <p:grpSpPr bwMode="auto">
          <a:xfrm>
            <a:off x="469900" y="2660650"/>
            <a:ext cx="8077200" cy="152400"/>
            <a:chOff x="296" y="1676"/>
            <a:chExt cx="5088" cy="96"/>
          </a:xfrm>
        </p:grpSpPr>
        <p:sp>
          <p:nvSpPr>
            <p:cNvPr id="205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05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09600" y="1219200"/>
            <a:ext cx="79248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>
              <a:lnSpc>
                <a:spcPts val="4800"/>
              </a:lnSpc>
              <a:defRPr/>
            </a:pPr>
            <a:r>
              <a:rPr lang="en-US" altLang="ko-KR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Agenda</a:t>
            </a:r>
            <a:endParaRPr lang="en-US" altLang="ko-KR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-1 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81000" y="1447800"/>
            <a:ext cx="8318500" cy="5067300"/>
          </a:xfrm>
        </p:spPr>
        <p:txBody>
          <a:bodyPr/>
          <a:lstStyle/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android.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android?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architecture.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layer.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Workbench setup.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 detailed setup instructions.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project </a:t>
            </a:r>
          </a:p>
          <a:p>
            <a:pPr lvl="0"/>
            <a:r>
              <a:rPr lang="en-US" sz="1800" dirty="0" smtClean="0"/>
              <a:t>Running project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Exploring project structure.</a:t>
            </a:r>
          </a:p>
          <a:p>
            <a:pPr eaLnBrk="1" hangingPunct="1">
              <a:buFont typeface="Wingdings" pitchFamily="82" charset="2"/>
              <a:buChar char="l"/>
              <a:defRPr/>
            </a:pPr>
            <a:endParaRPr lang="ko-KR" altLang="en-US" sz="1800" i="1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Session -1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 detailed setup instructions.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project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Exploring project structure.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R.java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 file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 folder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folder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Packages.</a:t>
            </a:r>
            <a:endParaRPr lang="ko-KR" altLang="en-US" sz="1800" i="1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Session-2.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java files.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xml files.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designing.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widgets.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layouts.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Exploring API Demos.</a:t>
            </a:r>
          </a:p>
          <a:p>
            <a:pPr lvl="0"/>
            <a:r>
              <a:rPr lang="en-US" dirty="0" smtClean="0"/>
              <a:t>Toasts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err="1" smtClean="0"/>
              <a:t>Onclicklistener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handling</a:t>
            </a:r>
          </a:p>
          <a:p>
            <a:pPr lvl="0"/>
            <a:r>
              <a:rPr lang="en-US" dirty="0" smtClean="0"/>
              <a:t>Adding background image.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Strings.xml</a:t>
            </a:r>
          </a:p>
          <a:p>
            <a:pPr lvl="0"/>
            <a:r>
              <a:rPr lang="en-US" dirty="0" smtClean="0"/>
              <a:t>menus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endParaRPr lang="ko-KR" altLang="en-US" sz="1800" i="1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lvl="2" eaLnBrk="1" hangingPunct="1">
              <a:buFont typeface="Wingdings" pitchFamily="2" charset="2"/>
              <a:buChar char="v"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listener for getting text and setting it in text view.</a:t>
            </a:r>
          </a:p>
          <a:p>
            <a:r>
              <a:rPr lang="en-US" dirty="0" smtClean="0"/>
              <a:t>Media player , </a:t>
            </a:r>
            <a:r>
              <a:rPr lang="en-US" dirty="0" err="1" smtClean="0"/>
              <a:t>sms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SDLC.</a:t>
            </a:r>
          </a:p>
          <a:p>
            <a:r>
              <a:rPr lang="en-US" dirty="0" smtClean="0"/>
              <a:t>Debugging.</a:t>
            </a:r>
          </a:p>
          <a:p>
            <a:r>
              <a:rPr lang="en-US" dirty="0" smtClean="0"/>
              <a:t>Activity states.</a:t>
            </a:r>
          </a:p>
          <a:p>
            <a:r>
              <a:rPr lang="en-US" dirty="0" smtClean="0"/>
              <a:t>Intents to move between activities.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– implicit.</a:t>
            </a:r>
          </a:p>
          <a:p>
            <a:r>
              <a:rPr lang="en-US" dirty="0" smtClean="0"/>
              <a:t>Build release </a:t>
            </a:r>
            <a:r>
              <a:rPr lang="en-US" dirty="0" smtClean="0"/>
              <a:t>deploy application on phone.</a:t>
            </a:r>
          </a:p>
          <a:p>
            <a:r>
              <a:rPr lang="en-US" dirty="0" smtClean="0"/>
              <a:t>Demo on phone.</a:t>
            </a:r>
            <a:endParaRPr lang="en-US" dirty="0" smtClean="0"/>
          </a:p>
          <a:p>
            <a:r>
              <a:rPr lang="en-US" dirty="0" err="1" smtClean="0"/>
              <a:t>Exlore</a:t>
            </a:r>
            <a:r>
              <a:rPr lang="en-US" dirty="0" smtClean="0"/>
              <a:t> </a:t>
            </a:r>
            <a:r>
              <a:rPr lang="en-US" smtClean="0"/>
              <a:t>CD contents.</a:t>
            </a:r>
            <a:endParaRPr lang="en-US" dirty="0" smtClean="0"/>
          </a:p>
          <a:p>
            <a:r>
              <a:rPr lang="en-US" dirty="0" smtClean="0"/>
              <a:t>Feedback.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Pages>3</Pages>
  <Words>156</Words>
  <Application>Microsoft PowerPoint 4.0</Application>
  <PresentationFormat>On-screen Show (4:3)</PresentationFormat>
  <Paragraphs>54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plain</vt:lpstr>
      <vt:lpstr>Slide 1</vt:lpstr>
      <vt:lpstr>Session -1 </vt:lpstr>
      <vt:lpstr>Session -1</vt:lpstr>
      <vt:lpstr>Session-2.</vt:lpstr>
      <vt:lpstr>Session - 3</vt:lpstr>
      <vt:lpstr>Session - 4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Authors, Presenter  North Carolina State University Center for Efficient, Secure and Reliable Computing</dc:title>
  <dc:creator>Phantom</dc:creator>
  <cp:lastModifiedBy>Tanveer Ansari</cp:lastModifiedBy>
  <cp:revision>46</cp:revision>
  <cp:lastPrinted>1998-03-18T16:08:13Z</cp:lastPrinted>
  <dcterms:created xsi:type="dcterms:W3CDTF">2009-04-20T04:59:57Z</dcterms:created>
  <dcterms:modified xsi:type="dcterms:W3CDTF">2011-09-22T04:19:27Z</dcterms:modified>
</cp:coreProperties>
</file>